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62" r:id="rId9"/>
    <p:sldId id="263" r:id="rId10"/>
    <p:sldId id="273" r:id="rId11"/>
    <p:sldId id="268" r:id="rId12"/>
    <p:sldId id="269" r:id="rId13"/>
    <p:sldId id="270" r:id="rId14"/>
    <p:sldId id="274" r:id="rId15"/>
    <p:sldId id="275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C7EEDA-40E1-4AEA-BFE1-CFAB45213837}" v="6" dt="2022-10-21T06:16:14.7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6" d="100"/>
          <a:sy n="146" d="100"/>
        </p:scale>
        <p:origin x="112" y="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ng Junyang" userId="8337a76c4059008d" providerId="LiveId" clId="{20C7EEDA-40E1-4AEA-BFE1-CFAB45213837}"/>
    <pc:docChg chg="undo redo custSel addSld delSld modSld">
      <pc:chgData name="Chang Junyang" userId="8337a76c4059008d" providerId="LiveId" clId="{20C7EEDA-40E1-4AEA-BFE1-CFAB45213837}" dt="2022-10-21T06:26:13.355" v="666" actId="1076"/>
      <pc:docMkLst>
        <pc:docMk/>
      </pc:docMkLst>
      <pc:sldChg chg="delSp mod delAnim">
        <pc:chgData name="Chang Junyang" userId="8337a76c4059008d" providerId="LiveId" clId="{20C7EEDA-40E1-4AEA-BFE1-CFAB45213837}" dt="2022-10-21T02:59:58.847" v="1" actId="478"/>
        <pc:sldMkLst>
          <pc:docMk/>
          <pc:sldMk cId="306396053" sldId="258"/>
        </pc:sldMkLst>
        <pc:picChg chg="del">
          <ac:chgData name="Chang Junyang" userId="8337a76c4059008d" providerId="LiveId" clId="{20C7EEDA-40E1-4AEA-BFE1-CFAB45213837}" dt="2022-10-21T02:59:58.847" v="1" actId="478"/>
          <ac:picMkLst>
            <pc:docMk/>
            <pc:sldMk cId="306396053" sldId="258"/>
            <ac:picMk id="7" creationId="{6F942EC6-B625-05A3-20AA-0185109041BA}"/>
          </ac:picMkLst>
        </pc:picChg>
      </pc:sldChg>
      <pc:sldChg chg="modSp mod">
        <pc:chgData name="Chang Junyang" userId="8337a76c4059008d" providerId="LiveId" clId="{20C7EEDA-40E1-4AEA-BFE1-CFAB45213837}" dt="2022-10-21T03:11:08.129" v="91" actId="1076"/>
        <pc:sldMkLst>
          <pc:docMk/>
          <pc:sldMk cId="957741382" sldId="259"/>
        </pc:sldMkLst>
        <pc:spChg chg="mod">
          <ac:chgData name="Chang Junyang" userId="8337a76c4059008d" providerId="LiveId" clId="{20C7EEDA-40E1-4AEA-BFE1-CFAB45213837}" dt="2022-10-21T03:10:56.098" v="89" actId="20577"/>
          <ac:spMkLst>
            <pc:docMk/>
            <pc:sldMk cId="957741382" sldId="259"/>
            <ac:spMk id="3" creationId="{9F71DFC6-B2CA-821A-49FF-A8BBCC80C95E}"/>
          </ac:spMkLst>
        </pc:spChg>
        <pc:picChg chg="mod">
          <ac:chgData name="Chang Junyang" userId="8337a76c4059008d" providerId="LiveId" clId="{20C7EEDA-40E1-4AEA-BFE1-CFAB45213837}" dt="2022-10-21T03:11:08.129" v="91" actId="1076"/>
          <ac:picMkLst>
            <pc:docMk/>
            <pc:sldMk cId="957741382" sldId="259"/>
            <ac:picMk id="5" creationId="{8DCA04D2-4B60-323C-05D5-D74E46F4E408}"/>
          </ac:picMkLst>
        </pc:picChg>
        <pc:picChg chg="mod">
          <ac:chgData name="Chang Junyang" userId="8337a76c4059008d" providerId="LiveId" clId="{20C7EEDA-40E1-4AEA-BFE1-CFAB45213837}" dt="2022-10-21T03:11:08.129" v="91" actId="1076"/>
          <ac:picMkLst>
            <pc:docMk/>
            <pc:sldMk cId="957741382" sldId="259"/>
            <ac:picMk id="7" creationId="{77085EB8-E15B-CDFE-6AC6-D176151B7C62}"/>
          </ac:picMkLst>
        </pc:picChg>
      </pc:sldChg>
      <pc:sldChg chg="modSp mod">
        <pc:chgData name="Chang Junyang" userId="8337a76c4059008d" providerId="LiveId" clId="{20C7EEDA-40E1-4AEA-BFE1-CFAB45213837}" dt="2022-10-21T03:19:28.734" v="95" actId="20577"/>
        <pc:sldMkLst>
          <pc:docMk/>
          <pc:sldMk cId="3899224942" sldId="260"/>
        </pc:sldMkLst>
        <pc:spChg chg="mod">
          <ac:chgData name="Chang Junyang" userId="8337a76c4059008d" providerId="LiveId" clId="{20C7EEDA-40E1-4AEA-BFE1-CFAB45213837}" dt="2022-10-21T03:19:28.734" v="95" actId="20577"/>
          <ac:spMkLst>
            <pc:docMk/>
            <pc:sldMk cId="3899224942" sldId="260"/>
            <ac:spMk id="3" creationId="{4F11B0E2-3729-70AB-EAEB-884312690FB9}"/>
          </ac:spMkLst>
        </pc:spChg>
      </pc:sldChg>
      <pc:sldChg chg="modSp mod">
        <pc:chgData name="Chang Junyang" userId="8337a76c4059008d" providerId="LiveId" clId="{20C7EEDA-40E1-4AEA-BFE1-CFAB45213837}" dt="2022-10-21T06:18:59.952" v="660" actId="1076"/>
        <pc:sldMkLst>
          <pc:docMk/>
          <pc:sldMk cId="3792760445" sldId="263"/>
        </pc:sldMkLst>
        <pc:spChg chg="mod">
          <ac:chgData name="Chang Junyang" userId="8337a76c4059008d" providerId="LiveId" clId="{20C7EEDA-40E1-4AEA-BFE1-CFAB45213837}" dt="2022-10-21T06:18:54.564" v="659" actId="14100"/>
          <ac:spMkLst>
            <pc:docMk/>
            <pc:sldMk cId="3792760445" sldId="263"/>
            <ac:spMk id="3" creationId="{45732119-FED4-C59F-FD72-1C8FB6343E37}"/>
          </ac:spMkLst>
        </pc:spChg>
        <pc:picChg chg="mod">
          <ac:chgData name="Chang Junyang" userId="8337a76c4059008d" providerId="LiveId" clId="{20C7EEDA-40E1-4AEA-BFE1-CFAB45213837}" dt="2022-10-21T06:18:59.952" v="660" actId="1076"/>
          <ac:picMkLst>
            <pc:docMk/>
            <pc:sldMk cId="3792760445" sldId="263"/>
            <ac:picMk id="5" creationId="{786D83DC-9093-929D-8786-EAAB6BA76C3E}"/>
          </ac:picMkLst>
        </pc:picChg>
      </pc:sldChg>
      <pc:sldChg chg="addSp delSp modSp del mod">
        <pc:chgData name="Chang Junyang" userId="8337a76c4059008d" providerId="LiveId" clId="{20C7EEDA-40E1-4AEA-BFE1-CFAB45213837}" dt="2022-10-21T06:19:04.447" v="661" actId="47"/>
        <pc:sldMkLst>
          <pc:docMk/>
          <pc:sldMk cId="1871804737" sldId="265"/>
        </pc:sldMkLst>
        <pc:spChg chg="add mod">
          <ac:chgData name="Chang Junyang" userId="8337a76c4059008d" providerId="LiveId" clId="{20C7EEDA-40E1-4AEA-BFE1-CFAB45213837}" dt="2022-10-21T06:16:00.668" v="611" actId="478"/>
          <ac:spMkLst>
            <pc:docMk/>
            <pc:sldMk cId="1871804737" sldId="265"/>
            <ac:spMk id="3" creationId="{0A580AAF-B831-BB8B-C421-6430124A38F6}"/>
          </ac:spMkLst>
        </pc:spChg>
        <pc:picChg chg="del">
          <ac:chgData name="Chang Junyang" userId="8337a76c4059008d" providerId="LiveId" clId="{20C7EEDA-40E1-4AEA-BFE1-CFAB45213837}" dt="2022-10-21T06:16:00.668" v="611" actId="478"/>
          <ac:picMkLst>
            <pc:docMk/>
            <pc:sldMk cId="1871804737" sldId="265"/>
            <ac:picMk id="5" creationId="{273EC3BA-06F6-9AF3-4E3F-49F51728E468}"/>
          </ac:picMkLst>
        </pc:picChg>
        <pc:picChg chg="add mod">
          <ac:chgData name="Chang Junyang" userId="8337a76c4059008d" providerId="LiveId" clId="{20C7EEDA-40E1-4AEA-BFE1-CFAB45213837}" dt="2022-10-21T06:16:05.987" v="614" actId="14100"/>
          <ac:picMkLst>
            <pc:docMk/>
            <pc:sldMk cId="1871804737" sldId="265"/>
            <ac:picMk id="6" creationId="{B7E97B5A-0D46-E38B-2A77-94A7A797B816}"/>
          </ac:picMkLst>
        </pc:picChg>
      </pc:sldChg>
      <pc:sldChg chg="addSp modSp new mod">
        <pc:chgData name="Chang Junyang" userId="8337a76c4059008d" providerId="LiveId" clId="{20C7EEDA-40E1-4AEA-BFE1-CFAB45213837}" dt="2022-10-21T05:30:52.332" v="306" actId="1076"/>
        <pc:sldMkLst>
          <pc:docMk/>
          <pc:sldMk cId="2679831968" sldId="271"/>
        </pc:sldMkLst>
        <pc:spChg chg="mod">
          <ac:chgData name="Chang Junyang" userId="8337a76c4059008d" providerId="LiveId" clId="{20C7EEDA-40E1-4AEA-BFE1-CFAB45213837}" dt="2022-10-21T05:28:17.842" v="125" actId="20577"/>
          <ac:spMkLst>
            <pc:docMk/>
            <pc:sldMk cId="2679831968" sldId="271"/>
            <ac:spMk id="2" creationId="{1D064246-6457-CB6C-4BBB-725DF7082D43}"/>
          </ac:spMkLst>
        </pc:spChg>
        <pc:spChg chg="mod">
          <ac:chgData name="Chang Junyang" userId="8337a76c4059008d" providerId="LiveId" clId="{20C7EEDA-40E1-4AEA-BFE1-CFAB45213837}" dt="2022-10-21T05:30:42.656" v="304" actId="20577"/>
          <ac:spMkLst>
            <pc:docMk/>
            <pc:sldMk cId="2679831968" sldId="271"/>
            <ac:spMk id="3" creationId="{87C4BF2E-3B0F-DBE3-AF80-1DBE15E449A0}"/>
          </ac:spMkLst>
        </pc:spChg>
        <pc:picChg chg="add mod">
          <ac:chgData name="Chang Junyang" userId="8337a76c4059008d" providerId="LiveId" clId="{20C7EEDA-40E1-4AEA-BFE1-CFAB45213837}" dt="2022-10-21T05:30:52.332" v="306" actId="1076"/>
          <ac:picMkLst>
            <pc:docMk/>
            <pc:sldMk cId="2679831968" sldId="271"/>
            <ac:picMk id="5" creationId="{0006598F-6A41-9A2E-4A99-EA823F273E37}"/>
          </ac:picMkLst>
        </pc:picChg>
      </pc:sldChg>
      <pc:sldChg chg="addSp delSp modSp new mod setBg">
        <pc:chgData name="Chang Junyang" userId="8337a76c4059008d" providerId="LiveId" clId="{20C7EEDA-40E1-4AEA-BFE1-CFAB45213837}" dt="2022-10-21T05:41:30.098" v="513"/>
        <pc:sldMkLst>
          <pc:docMk/>
          <pc:sldMk cId="2398462214" sldId="272"/>
        </pc:sldMkLst>
        <pc:spChg chg="mod">
          <ac:chgData name="Chang Junyang" userId="8337a76c4059008d" providerId="LiveId" clId="{20C7EEDA-40E1-4AEA-BFE1-CFAB45213837}" dt="2022-10-21T05:39:13.355" v="509" actId="26606"/>
          <ac:spMkLst>
            <pc:docMk/>
            <pc:sldMk cId="2398462214" sldId="272"/>
            <ac:spMk id="2" creationId="{773634BD-309D-821B-1D5F-F3B3ED74B280}"/>
          </ac:spMkLst>
        </pc:spChg>
        <pc:spChg chg="del mod">
          <ac:chgData name="Chang Junyang" userId="8337a76c4059008d" providerId="LiveId" clId="{20C7EEDA-40E1-4AEA-BFE1-CFAB45213837}" dt="2022-10-21T05:39:13.355" v="509" actId="26606"/>
          <ac:spMkLst>
            <pc:docMk/>
            <pc:sldMk cId="2398462214" sldId="272"/>
            <ac:spMk id="3" creationId="{1F055580-62CE-F600-A483-732B76B12CB4}"/>
          </ac:spMkLst>
        </pc:spChg>
        <pc:spChg chg="add">
          <ac:chgData name="Chang Junyang" userId="8337a76c4059008d" providerId="LiveId" clId="{20C7EEDA-40E1-4AEA-BFE1-CFAB45213837}" dt="2022-10-21T05:39:13.355" v="509" actId="26606"/>
          <ac:spMkLst>
            <pc:docMk/>
            <pc:sldMk cId="2398462214" sldId="272"/>
            <ac:spMk id="18" creationId="{CC28BCC9-4093-4FD5-83EB-7EC297F51396}"/>
          </ac:spMkLst>
        </pc:spChg>
        <pc:grpChg chg="add">
          <ac:chgData name="Chang Junyang" userId="8337a76c4059008d" providerId="LiveId" clId="{20C7EEDA-40E1-4AEA-BFE1-CFAB45213837}" dt="2022-10-21T05:39:13.355" v="509" actId="26606"/>
          <ac:grpSpMkLst>
            <pc:docMk/>
            <pc:sldMk cId="2398462214" sldId="272"/>
            <ac:grpSpMk id="9" creationId="{08BCF048-8940-4354-B9EC-5AD74E283CE3}"/>
          </ac:grpSpMkLst>
        </pc:grpChg>
        <pc:graphicFrameChg chg="add mod">
          <ac:chgData name="Chang Junyang" userId="8337a76c4059008d" providerId="LiveId" clId="{20C7EEDA-40E1-4AEA-BFE1-CFAB45213837}" dt="2022-10-21T05:41:30.098" v="513"/>
          <ac:graphicFrameMkLst>
            <pc:docMk/>
            <pc:sldMk cId="2398462214" sldId="272"/>
            <ac:graphicFrameMk id="5" creationId="{B2E3B3DD-E155-A4DC-58F7-A7753F04B1BC}"/>
          </ac:graphicFrameMkLst>
        </pc:graphicFrameChg>
      </pc:sldChg>
      <pc:sldChg chg="addSp delSp modSp new mod setBg">
        <pc:chgData name="Chang Junyang" userId="8337a76c4059008d" providerId="LiveId" clId="{20C7EEDA-40E1-4AEA-BFE1-CFAB45213837}" dt="2022-10-21T05:55:21.188" v="610" actId="26606"/>
        <pc:sldMkLst>
          <pc:docMk/>
          <pc:sldMk cId="961565982" sldId="273"/>
        </pc:sldMkLst>
        <pc:spChg chg="del">
          <ac:chgData name="Chang Junyang" userId="8337a76c4059008d" providerId="LiveId" clId="{20C7EEDA-40E1-4AEA-BFE1-CFAB45213837}" dt="2022-10-21T05:55:10.694" v="609" actId="478"/>
          <ac:spMkLst>
            <pc:docMk/>
            <pc:sldMk cId="961565982" sldId="273"/>
            <ac:spMk id="2" creationId="{84847297-8E66-D1D4-F657-BA13C2217170}"/>
          </ac:spMkLst>
        </pc:spChg>
        <pc:spChg chg="mod">
          <ac:chgData name="Chang Junyang" userId="8337a76c4059008d" providerId="LiveId" clId="{20C7EEDA-40E1-4AEA-BFE1-CFAB45213837}" dt="2022-10-21T05:55:21.188" v="610" actId="26606"/>
          <ac:spMkLst>
            <pc:docMk/>
            <pc:sldMk cId="961565982" sldId="273"/>
            <ac:spMk id="3" creationId="{B529D403-A1F1-101A-E6F5-A34FAF8B6231}"/>
          </ac:spMkLst>
        </pc:spChg>
        <pc:spChg chg="add">
          <ac:chgData name="Chang Junyang" userId="8337a76c4059008d" providerId="LiveId" clId="{20C7EEDA-40E1-4AEA-BFE1-CFAB45213837}" dt="2022-10-21T05:55:21.188" v="610" actId="26606"/>
          <ac:spMkLst>
            <pc:docMk/>
            <pc:sldMk cId="961565982" sldId="273"/>
            <ac:spMk id="8" creationId="{324E43EB-867C-4B35-9A5C-E435157C7297}"/>
          </ac:spMkLst>
        </pc:spChg>
        <pc:spChg chg="add">
          <ac:chgData name="Chang Junyang" userId="8337a76c4059008d" providerId="LiveId" clId="{20C7EEDA-40E1-4AEA-BFE1-CFAB45213837}" dt="2022-10-21T05:55:21.188" v="610" actId="26606"/>
          <ac:spMkLst>
            <pc:docMk/>
            <pc:sldMk cId="961565982" sldId="273"/>
            <ac:spMk id="10" creationId="{A7C0F5DA-B59F-4F13-8BB8-FFD8F2C572BC}"/>
          </ac:spMkLst>
        </pc:spChg>
        <pc:spChg chg="add">
          <ac:chgData name="Chang Junyang" userId="8337a76c4059008d" providerId="LiveId" clId="{20C7EEDA-40E1-4AEA-BFE1-CFAB45213837}" dt="2022-10-21T05:55:21.188" v="610" actId="26606"/>
          <ac:spMkLst>
            <pc:docMk/>
            <pc:sldMk cId="961565982" sldId="273"/>
            <ac:spMk id="12" creationId="{9CEA1DEC-CC9E-4776-9E08-048A15BFA6CA}"/>
          </ac:spMkLst>
        </pc:spChg>
        <pc:spChg chg="add">
          <ac:chgData name="Chang Junyang" userId="8337a76c4059008d" providerId="LiveId" clId="{20C7EEDA-40E1-4AEA-BFE1-CFAB45213837}" dt="2022-10-21T05:55:21.188" v="610" actId="26606"/>
          <ac:spMkLst>
            <pc:docMk/>
            <pc:sldMk cId="961565982" sldId="273"/>
            <ac:spMk id="14" creationId="{9CE399CF-F4B8-4832-A8CB-B93F6B1EF44B}"/>
          </ac:spMkLst>
        </pc:spChg>
        <pc:spChg chg="add">
          <ac:chgData name="Chang Junyang" userId="8337a76c4059008d" providerId="LiveId" clId="{20C7EEDA-40E1-4AEA-BFE1-CFAB45213837}" dt="2022-10-21T05:55:21.188" v="610" actId="26606"/>
          <ac:spMkLst>
            <pc:docMk/>
            <pc:sldMk cId="961565982" sldId="273"/>
            <ac:spMk id="16" creationId="{1F23E73A-FDC8-462C-83C1-3AA8961449CF}"/>
          </ac:spMkLst>
        </pc:spChg>
      </pc:sldChg>
      <pc:sldChg chg="addSp modSp new mod">
        <pc:chgData name="Chang Junyang" userId="8337a76c4059008d" providerId="LiveId" clId="{20C7EEDA-40E1-4AEA-BFE1-CFAB45213837}" dt="2022-10-21T06:18:45.071" v="658" actId="1076"/>
        <pc:sldMkLst>
          <pc:docMk/>
          <pc:sldMk cId="1699374590" sldId="274"/>
        </pc:sldMkLst>
        <pc:spChg chg="mod">
          <ac:chgData name="Chang Junyang" userId="8337a76c4059008d" providerId="LiveId" clId="{20C7EEDA-40E1-4AEA-BFE1-CFAB45213837}" dt="2022-10-21T06:16:19.663" v="625" actId="20577"/>
          <ac:spMkLst>
            <pc:docMk/>
            <pc:sldMk cId="1699374590" sldId="274"/>
            <ac:spMk id="2" creationId="{3D967D56-F20A-872F-E2C7-C1E10F4CA02F}"/>
          </ac:spMkLst>
        </pc:spChg>
        <pc:spChg chg="mod">
          <ac:chgData name="Chang Junyang" userId="8337a76c4059008d" providerId="LiveId" clId="{20C7EEDA-40E1-4AEA-BFE1-CFAB45213837}" dt="2022-10-21T06:18:40.570" v="657" actId="14100"/>
          <ac:spMkLst>
            <pc:docMk/>
            <pc:sldMk cId="1699374590" sldId="274"/>
            <ac:spMk id="3" creationId="{51925DDB-EA74-CC59-29E3-183665A10776}"/>
          </ac:spMkLst>
        </pc:spChg>
        <pc:picChg chg="add mod">
          <ac:chgData name="Chang Junyang" userId="8337a76c4059008d" providerId="LiveId" clId="{20C7EEDA-40E1-4AEA-BFE1-CFAB45213837}" dt="2022-10-21T06:18:45.071" v="658" actId="1076"/>
          <ac:picMkLst>
            <pc:docMk/>
            <pc:sldMk cId="1699374590" sldId="274"/>
            <ac:picMk id="4" creationId="{89A45A14-C096-AC16-8001-182B0C84DC04}"/>
          </ac:picMkLst>
        </pc:picChg>
      </pc:sldChg>
      <pc:sldChg chg="addSp delSp modSp new mod setBg">
        <pc:chgData name="Chang Junyang" userId="8337a76c4059008d" providerId="LiveId" clId="{20C7EEDA-40E1-4AEA-BFE1-CFAB45213837}" dt="2022-10-21T06:26:13.355" v="666" actId="1076"/>
        <pc:sldMkLst>
          <pc:docMk/>
          <pc:sldMk cId="795554060" sldId="275"/>
        </pc:sldMkLst>
        <pc:spChg chg="del">
          <ac:chgData name="Chang Junyang" userId="8337a76c4059008d" providerId="LiveId" clId="{20C7EEDA-40E1-4AEA-BFE1-CFAB45213837}" dt="2022-10-21T06:26:05.593" v="664" actId="26606"/>
          <ac:spMkLst>
            <pc:docMk/>
            <pc:sldMk cId="795554060" sldId="275"/>
            <ac:spMk id="2" creationId="{423874DA-29E4-AA46-02D9-246BF1B759C5}"/>
          </ac:spMkLst>
        </pc:spChg>
        <pc:spChg chg="del">
          <ac:chgData name="Chang Junyang" userId="8337a76c4059008d" providerId="LiveId" clId="{20C7EEDA-40E1-4AEA-BFE1-CFAB45213837}" dt="2022-10-21T06:26:05.593" v="664" actId="26606"/>
          <ac:spMkLst>
            <pc:docMk/>
            <pc:sldMk cId="795554060" sldId="275"/>
            <ac:spMk id="3" creationId="{C7D0A4B8-E737-E0ED-25AE-2B8D81267053}"/>
          </ac:spMkLst>
        </pc:spChg>
        <pc:spChg chg="add">
          <ac:chgData name="Chang Junyang" userId="8337a76c4059008d" providerId="LiveId" clId="{20C7EEDA-40E1-4AEA-BFE1-CFAB45213837}" dt="2022-10-21T06:26:05.593" v="664" actId="26606"/>
          <ac:spMkLst>
            <pc:docMk/>
            <pc:sldMk cId="795554060" sldId="275"/>
            <ac:spMk id="10" creationId="{388DD50E-1D2D-48C6-A470-79FB7F337F8A}"/>
          </ac:spMkLst>
        </pc:spChg>
        <pc:spChg chg="add">
          <ac:chgData name="Chang Junyang" userId="8337a76c4059008d" providerId="LiveId" clId="{20C7EEDA-40E1-4AEA-BFE1-CFAB45213837}" dt="2022-10-21T06:26:05.593" v="664" actId="26606"/>
          <ac:spMkLst>
            <pc:docMk/>
            <pc:sldMk cId="795554060" sldId="275"/>
            <ac:spMk id="12" creationId="{4F78DAAE-B0C3-49A3-8AB1-AD2FF0E3686F}"/>
          </ac:spMkLst>
        </pc:spChg>
        <pc:spChg chg="add">
          <ac:chgData name="Chang Junyang" userId="8337a76c4059008d" providerId="LiveId" clId="{20C7EEDA-40E1-4AEA-BFE1-CFAB45213837}" dt="2022-10-21T06:26:05.593" v="664" actId="26606"/>
          <ac:spMkLst>
            <pc:docMk/>
            <pc:sldMk cId="795554060" sldId="275"/>
            <ac:spMk id="14" creationId="{F6A8A81D-3338-4B0F-A26F-A3D259D27681}"/>
          </ac:spMkLst>
        </pc:spChg>
        <pc:spChg chg="add">
          <ac:chgData name="Chang Junyang" userId="8337a76c4059008d" providerId="LiveId" clId="{20C7EEDA-40E1-4AEA-BFE1-CFAB45213837}" dt="2022-10-21T06:26:05.593" v="664" actId="26606"/>
          <ac:spMkLst>
            <pc:docMk/>
            <pc:sldMk cId="795554060" sldId="275"/>
            <ac:spMk id="16" creationId="{40155665-7CE2-4939-AE5E-020DC1D20753}"/>
          </ac:spMkLst>
        </pc:spChg>
        <pc:picChg chg="add mod">
          <ac:chgData name="Chang Junyang" userId="8337a76c4059008d" providerId="LiveId" clId="{20C7EEDA-40E1-4AEA-BFE1-CFAB45213837}" dt="2022-10-21T06:26:13.355" v="666" actId="1076"/>
          <ac:picMkLst>
            <pc:docMk/>
            <pc:sldMk cId="795554060" sldId="275"/>
            <ac:picMk id="5" creationId="{A9D234AB-A87E-E900-5DA1-1D211330DA5C}"/>
          </ac:picMkLst>
        </pc:picChg>
      </pc:sldChg>
    </pc:docChg>
  </pc:docChgLst>
  <pc:docChgLst>
    <pc:chgData name="Chang Junyang" userId="8337a76c4059008d" providerId="LiveId" clId="{7C12685F-A580-44A3-8718-A94C044A1946}"/>
    <pc:docChg chg="undo redo custSel addSld delSld modSld">
      <pc:chgData name="Chang Junyang" userId="8337a76c4059008d" providerId="LiveId" clId="{7C12685F-A580-44A3-8718-A94C044A1946}" dt="2022-09-24T09:51:59.651" v="905" actId="26606"/>
      <pc:docMkLst>
        <pc:docMk/>
      </pc:docMkLst>
      <pc:sldChg chg="addSp modSp new mod setBg addAnim">
        <pc:chgData name="Chang Junyang" userId="8337a76c4059008d" providerId="LiveId" clId="{7C12685F-A580-44A3-8718-A94C044A1946}" dt="2022-09-24T08:11:52.003" v="61"/>
        <pc:sldMkLst>
          <pc:docMk/>
          <pc:sldMk cId="3371874928" sldId="256"/>
        </pc:sldMkLst>
        <pc:spChg chg="mod">
          <ac:chgData name="Chang Junyang" userId="8337a76c4059008d" providerId="LiveId" clId="{7C12685F-A580-44A3-8718-A94C044A1946}" dt="2022-09-24T08:11:52.002" v="59" actId="26606"/>
          <ac:spMkLst>
            <pc:docMk/>
            <pc:sldMk cId="3371874928" sldId="256"/>
            <ac:spMk id="2" creationId="{5FDD9845-A90F-823A-715A-80CD0807EE16}"/>
          </ac:spMkLst>
        </pc:spChg>
        <pc:spChg chg="mod">
          <ac:chgData name="Chang Junyang" userId="8337a76c4059008d" providerId="LiveId" clId="{7C12685F-A580-44A3-8718-A94C044A1946}" dt="2022-09-24T08:11:52.002" v="59" actId="26606"/>
          <ac:spMkLst>
            <pc:docMk/>
            <pc:sldMk cId="3371874928" sldId="256"/>
            <ac:spMk id="3" creationId="{0B3F6DFC-A711-B907-5C5F-9F6EB64681B8}"/>
          </ac:spMkLst>
        </pc:spChg>
        <pc:spChg chg="add">
          <ac:chgData name="Chang Junyang" userId="8337a76c4059008d" providerId="LiveId" clId="{7C12685F-A580-44A3-8718-A94C044A1946}" dt="2022-09-24T08:11:52.002" v="59" actId="26606"/>
          <ac:spMkLst>
            <pc:docMk/>
            <pc:sldMk cId="3371874928" sldId="256"/>
            <ac:spMk id="8" creationId="{D22D1B95-2B54-43E9-85D9-B489F6C5DD0F}"/>
          </ac:spMkLst>
        </pc:spChg>
        <pc:spChg chg="add">
          <ac:chgData name="Chang Junyang" userId="8337a76c4059008d" providerId="LiveId" clId="{7C12685F-A580-44A3-8718-A94C044A1946}" dt="2022-09-24T08:11:52.002" v="59" actId="26606"/>
          <ac:spMkLst>
            <pc:docMk/>
            <pc:sldMk cId="3371874928" sldId="256"/>
            <ac:spMk id="10" creationId="{7D0F3F6D-A49D-4406-8D61-1C4F8D792F04}"/>
          </ac:spMkLst>
        </pc:spChg>
        <pc:spChg chg="add">
          <ac:chgData name="Chang Junyang" userId="8337a76c4059008d" providerId="LiveId" clId="{7C12685F-A580-44A3-8718-A94C044A1946}" dt="2022-09-24T08:11:52.002" v="59" actId="26606"/>
          <ac:spMkLst>
            <pc:docMk/>
            <pc:sldMk cId="3371874928" sldId="256"/>
            <ac:spMk id="12" creationId="{D953A318-DA8D-4405-9536-D889E45C5E3E}"/>
          </ac:spMkLst>
        </pc:spChg>
        <pc:spChg chg="add">
          <ac:chgData name="Chang Junyang" userId="8337a76c4059008d" providerId="LiveId" clId="{7C12685F-A580-44A3-8718-A94C044A1946}" dt="2022-09-24T08:11:52.002" v="59" actId="26606"/>
          <ac:spMkLst>
            <pc:docMk/>
            <pc:sldMk cId="3371874928" sldId="256"/>
            <ac:spMk id="14" creationId="{9E382A3D-2F90-475C-8DF2-F666FEA3425B}"/>
          </ac:spMkLst>
        </pc:spChg>
      </pc:sldChg>
      <pc:sldChg chg="addSp delSp modSp new mod setBg setClrOvrMap">
        <pc:chgData name="Chang Junyang" userId="8337a76c4059008d" providerId="LiveId" clId="{7C12685F-A580-44A3-8718-A94C044A1946}" dt="2022-09-24T08:28:18.635" v="274" actId="26606"/>
        <pc:sldMkLst>
          <pc:docMk/>
          <pc:sldMk cId="601492576" sldId="257"/>
        </pc:sldMkLst>
        <pc:spChg chg="mod">
          <ac:chgData name="Chang Junyang" userId="8337a76c4059008d" providerId="LiveId" clId="{7C12685F-A580-44A3-8718-A94C044A1946}" dt="2022-09-24T08:28:18.635" v="274" actId="26606"/>
          <ac:spMkLst>
            <pc:docMk/>
            <pc:sldMk cId="601492576" sldId="257"/>
            <ac:spMk id="2" creationId="{CDF374AA-C166-DAF9-4D29-C48BA6FA9075}"/>
          </ac:spMkLst>
        </pc:spChg>
        <pc:spChg chg="mod ord">
          <ac:chgData name="Chang Junyang" userId="8337a76c4059008d" providerId="LiveId" clId="{7C12685F-A580-44A3-8718-A94C044A1946}" dt="2022-09-24T08:28:18.635" v="274" actId="26606"/>
          <ac:spMkLst>
            <pc:docMk/>
            <pc:sldMk cId="601492576" sldId="257"/>
            <ac:spMk id="3" creationId="{BD79F21E-D95A-3423-D753-8F21B6F257A9}"/>
          </ac:spMkLst>
        </pc:spChg>
        <pc:spChg chg="add del">
          <ac:chgData name="Chang Junyang" userId="8337a76c4059008d" providerId="LiveId" clId="{7C12685F-A580-44A3-8718-A94C044A1946}" dt="2022-09-24T08:18:41.145" v="210" actId="26606"/>
          <ac:spMkLst>
            <pc:docMk/>
            <pc:sldMk cId="601492576" sldId="257"/>
            <ac:spMk id="10" creationId="{56981798-4550-46DA-9172-4846E2FB66EC}"/>
          </ac:spMkLst>
        </pc:spChg>
        <pc:spChg chg="add del">
          <ac:chgData name="Chang Junyang" userId="8337a76c4059008d" providerId="LiveId" clId="{7C12685F-A580-44A3-8718-A94C044A1946}" dt="2022-09-24T08:18:41.145" v="210" actId="26606"/>
          <ac:spMkLst>
            <pc:docMk/>
            <pc:sldMk cId="601492576" sldId="257"/>
            <ac:spMk id="12" creationId="{D82EB7D3-3AD8-4ED1-9E1A-2906E14635E3}"/>
          </ac:spMkLst>
        </pc:spChg>
        <pc:spChg chg="add del">
          <ac:chgData name="Chang Junyang" userId="8337a76c4059008d" providerId="LiveId" clId="{7C12685F-A580-44A3-8718-A94C044A1946}" dt="2022-09-24T08:18:41.145" v="210" actId="26606"/>
          <ac:spMkLst>
            <pc:docMk/>
            <pc:sldMk cId="601492576" sldId="257"/>
            <ac:spMk id="14" creationId="{2D529E20-662F-4915-ACD7-970C026FDB7F}"/>
          </ac:spMkLst>
        </pc:spChg>
        <pc:spChg chg="add del">
          <ac:chgData name="Chang Junyang" userId="8337a76c4059008d" providerId="LiveId" clId="{7C12685F-A580-44A3-8718-A94C044A1946}" dt="2022-09-24T08:28:18.635" v="274" actId="26606"/>
          <ac:spMkLst>
            <pc:docMk/>
            <pc:sldMk cId="601492576" sldId="257"/>
            <ac:spMk id="19" creationId="{510C9632-BB6F-48EE-AB65-501878BA5DB6}"/>
          </ac:spMkLst>
        </pc:spChg>
        <pc:spChg chg="add del">
          <ac:chgData name="Chang Junyang" userId="8337a76c4059008d" providerId="LiveId" clId="{7C12685F-A580-44A3-8718-A94C044A1946}" dt="2022-09-24T08:28:18.635" v="274" actId="26606"/>
          <ac:spMkLst>
            <pc:docMk/>
            <pc:sldMk cId="601492576" sldId="257"/>
            <ac:spMk id="21" creationId="{4EC8AAB6-953B-4D29-9967-3C44D06BB4E8}"/>
          </ac:spMkLst>
        </pc:spChg>
        <pc:spChg chg="add del">
          <ac:chgData name="Chang Junyang" userId="8337a76c4059008d" providerId="LiveId" clId="{7C12685F-A580-44A3-8718-A94C044A1946}" dt="2022-09-24T08:28:18.635" v="274" actId="26606"/>
          <ac:spMkLst>
            <pc:docMk/>
            <pc:sldMk cId="601492576" sldId="257"/>
            <ac:spMk id="23" creationId="{C89ED458-2326-40DC-9C7B-1A717B6551AD}"/>
          </ac:spMkLst>
        </pc:spChg>
        <pc:spChg chg="add del">
          <ac:chgData name="Chang Junyang" userId="8337a76c4059008d" providerId="LiveId" clId="{7C12685F-A580-44A3-8718-A94C044A1946}" dt="2022-09-24T08:28:18.635" v="274" actId="26606"/>
          <ac:spMkLst>
            <pc:docMk/>
            <pc:sldMk cId="601492576" sldId="257"/>
            <ac:spMk id="25" creationId="{6F9D1DE6-E368-4F07-85F9-D5B767477DDF}"/>
          </ac:spMkLst>
        </pc:spChg>
        <pc:spChg chg="add del">
          <ac:chgData name="Chang Junyang" userId="8337a76c4059008d" providerId="LiveId" clId="{7C12685F-A580-44A3-8718-A94C044A1946}" dt="2022-09-24T08:28:18.635" v="274" actId="26606"/>
          <ac:spMkLst>
            <pc:docMk/>
            <pc:sldMk cId="601492576" sldId="257"/>
            <ac:spMk id="27" creationId="{F63B1F66-4ACE-4A01-8ADF-F175A9C358B2}"/>
          </ac:spMkLst>
        </pc:spChg>
        <pc:spChg chg="add del">
          <ac:chgData name="Chang Junyang" userId="8337a76c4059008d" providerId="LiveId" clId="{7C12685F-A580-44A3-8718-A94C044A1946}" dt="2022-09-24T08:28:18.635" v="274" actId="26606"/>
          <ac:spMkLst>
            <pc:docMk/>
            <pc:sldMk cId="601492576" sldId="257"/>
            <ac:spMk id="29" creationId="{CF8448ED-9332-4A9B-8CAB-B1985E596E20}"/>
          </ac:spMkLst>
        </pc:spChg>
        <pc:spChg chg="add del">
          <ac:chgData name="Chang Junyang" userId="8337a76c4059008d" providerId="LiveId" clId="{7C12685F-A580-44A3-8718-A94C044A1946}" dt="2022-09-24T08:28:18.635" v="274" actId="26606"/>
          <ac:spMkLst>
            <pc:docMk/>
            <pc:sldMk cId="601492576" sldId="257"/>
            <ac:spMk id="31" creationId="{ED3A2261-1C75-40FF-8CD6-18C5900C1C8D}"/>
          </ac:spMkLst>
        </pc:spChg>
        <pc:spChg chg="add">
          <ac:chgData name="Chang Junyang" userId="8337a76c4059008d" providerId="LiveId" clId="{7C12685F-A580-44A3-8718-A94C044A1946}" dt="2022-09-24T08:28:18.635" v="274" actId="26606"/>
          <ac:spMkLst>
            <pc:docMk/>
            <pc:sldMk cId="601492576" sldId="257"/>
            <ac:spMk id="36" creationId="{510C9632-BB6F-48EE-AB65-501878BA5DB6}"/>
          </ac:spMkLst>
        </pc:spChg>
        <pc:spChg chg="add">
          <ac:chgData name="Chang Junyang" userId="8337a76c4059008d" providerId="LiveId" clId="{7C12685F-A580-44A3-8718-A94C044A1946}" dt="2022-09-24T08:28:18.635" v="274" actId="26606"/>
          <ac:spMkLst>
            <pc:docMk/>
            <pc:sldMk cId="601492576" sldId="257"/>
            <ac:spMk id="38" creationId="{4EC8AAB6-953B-4D29-9967-3C44D06BB4E8}"/>
          </ac:spMkLst>
        </pc:spChg>
        <pc:spChg chg="add">
          <ac:chgData name="Chang Junyang" userId="8337a76c4059008d" providerId="LiveId" clId="{7C12685F-A580-44A3-8718-A94C044A1946}" dt="2022-09-24T08:28:18.635" v="274" actId="26606"/>
          <ac:spMkLst>
            <pc:docMk/>
            <pc:sldMk cId="601492576" sldId="257"/>
            <ac:spMk id="40" creationId="{C89ED458-2326-40DC-9C7B-1A717B6551AD}"/>
          </ac:spMkLst>
        </pc:spChg>
        <pc:spChg chg="add">
          <ac:chgData name="Chang Junyang" userId="8337a76c4059008d" providerId="LiveId" clId="{7C12685F-A580-44A3-8718-A94C044A1946}" dt="2022-09-24T08:28:18.635" v="274" actId="26606"/>
          <ac:spMkLst>
            <pc:docMk/>
            <pc:sldMk cId="601492576" sldId="257"/>
            <ac:spMk id="42" creationId="{6F9D1DE6-E368-4F07-85F9-D5B767477DDF}"/>
          </ac:spMkLst>
        </pc:spChg>
        <pc:spChg chg="add">
          <ac:chgData name="Chang Junyang" userId="8337a76c4059008d" providerId="LiveId" clId="{7C12685F-A580-44A3-8718-A94C044A1946}" dt="2022-09-24T08:28:18.635" v="274" actId="26606"/>
          <ac:spMkLst>
            <pc:docMk/>
            <pc:sldMk cId="601492576" sldId="257"/>
            <ac:spMk id="44" creationId="{F63B1F66-4ACE-4A01-8ADF-F175A9C358B2}"/>
          </ac:spMkLst>
        </pc:spChg>
        <pc:spChg chg="add">
          <ac:chgData name="Chang Junyang" userId="8337a76c4059008d" providerId="LiveId" clId="{7C12685F-A580-44A3-8718-A94C044A1946}" dt="2022-09-24T08:28:18.635" v="274" actId="26606"/>
          <ac:spMkLst>
            <pc:docMk/>
            <pc:sldMk cId="601492576" sldId="257"/>
            <ac:spMk id="46" creationId="{CF8448ED-9332-4A9B-8CAB-B1985E596E20}"/>
          </ac:spMkLst>
        </pc:spChg>
        <pc:spChg chg="add">
          <ac:chgData name="Chang Junyang" userId="8337a76c4059008d" providerId="LiveId" clId="{7C12685F-A580-44A3-8718-A94C044A1946}" dt="2022-09-24T08:28:18.635" v="274" actId="26606"/>
          <ac:spMkLst>
            <pc:docMk/>
            <pc:sldMk cId="601492576" sldId="257"/>
            <ac:spMk id="48" creationId="{ED3A2261-1C75-40FF-8CD6-18C5900C1C8D}"/>
          </ac:spMkLst>
        </pc:spChg>
        <pc:picChg chg="add mod">
          <ac:chgData name="Chang Junyang" userId="8337a76c4059008d" providerId="LiveId" clId="{7C12685F-A580-44A3-8718-A94C044A1946}" dt="2022-09-24T08:18:41.145" v="210" actId="26606"/>
          <ac:picMkLst>
            <pc:docMk/>
            <pc:sldMk cId="601492576" sldId="257"/>
            <ac:picMk id="5" creationId="{3BE38563-BEBD-9F88-07B3-3916BB429928}"/>
          </ac:picMkLst>
        </pc:picChg>
      </pc:sldChg>
      <pc:sldChg chg="addSp modSp new mod modAnim">
        <pc:chgData name="Chang Junyang" userId="8337a76c4059008d" providerId="LiveId" clId="{7C12685F-A580-44A3-8718-A94C044A1946}" dt="2022-09-24T08:30:32.725" v="293"/>
        <pc:sldMkLst>
          <pc:docMk/>
          <pc:sldMk cId="306396053" sldId="258"/>
        </pc:sldMkLst>
        <pc:spChg chg="mod">
          <ac:chgData name="Chang Junyang" userId="8337a76c4059008d" providerId="LiveId" clId="{7C12685F-A580-44A3-8718-A94C044A1946}" dt="2022-09-24T08:28:24.185" v="283" actId="20577"/>
          <ac:spMkLst>
            <pc:docMk/>
            <pc:sldMk cId="306396053" sldId="258"/>
            <ac:spMk id="2" creationId="{905D86AE-09A7-85B4-BFBC-912F7C39D498}"/>
          </ac:spMkLst>
        </pc:spChg>
        <pc:spChg chg="mod">
          <ac:chgData name="Chang Junyang" userId="8337a76c4059008d" providerId="LiveId" clId="{7C12685F-A580-44A3-8718-A94C044A1946}" dt="2022-09-24T08:28:32.374" v="284" actId="1076"/>
          <ac:spMkLst>
            <pc:docMk/>
            <pc:sldMk cId="306396053" sldId="258"/>
            <ac:spMk id="3" creationId="{D05519AD-4F76-7D92-D7E4-47030C85FADA}"/>
          </ac:spMkLst>
        </pc:spChg>
        <pc:picChg chg="add mod">
          <ac:chgData name="Chang Junyang" userId="8337a76c4059008d" providerId="LiveId" clId="{7C12685F-A580-44A3-8718-A94C044A1946}" dt="2022-09-24T08:28:43.328" v="286" actId="1076"/>
          <ac:picMkLst>
            <pc:docMk/>
            <pc:sldMk cId="306396053" sldId="258"/>
            <ac:picMk id="5" creationId="{B7301EA7-5DE9-2DA7-3BD8-6BDB9533CEB1}"/>
          </ac:picMkLst>
        </pc:picChg>
        <pc:picChg chg="add mod">
          <ac:chgData name="Chang Junyang" userId="8337a76c4059008d" providerId="LiveId" clId="{7C12685F-A580-44A3-8718-A94C044A1946}" dt="2022-09-24T08:30:23.849" v="291" actId="688"/>
          <ac:picMkLst>
            <pc:docMk/>
            <pc:sldMk cId="306396053" sldId="258"/>
            <ac:picMk id="7" creationId="{6F942EC6-B625-05A3-20AA-0185109041BA}"/>
          </ac:picMkLst>
        </pc:picChg>
      </pc:sldChg>
      <pc:sldChg chg="addSp modSp new mod">
        <pc:chgData name="Chang Junyang" userId="8337a76c4059008d" providerId="LiveId" clId="{7C12685F-A580-44A3-8718-A94C044A1946}" dt="2022-09-24T09:03:24.677" v="730" actId="20577"/>
        <pc:sldMkLst>
          <pc:docMk/>
          <pc:sldMk cId="957741382" sldId="259"/>
        </pc:sldMkLst>
        <pc:spChg chg="mod">
          <ac:chgData name="Chang Junyang" userId="8337a76c4059008d" providerId="LiveId" clId="{7C12685F-A580-44A3-8718-A94C044A1946}" dt="2022-09-24T09:03:24.677" v="730" actId="20577"/>
          <ac:spMkLst>
            <pc:docMk/>
            <pc:sldMk cId="957741382" sldId="259"/>
            <ac:spMk id="2" creationId="{A2BAE63A-F21C-FCCF-C3CF-89F69CB3B279}"/>
          </ac:spMkLst>
        </pc:spChg>
        <pc:spChg chg="mod">
          <ac:chgData name="Chang Junyang" userId="8337a76c4059008d" providerId="LiveId" clId="{7C12685F-A580-44A3-8718-A94C044A1946}" dt="2022-09-24T09:01:16.651" v="718" actId="20577"/>
          <ac:spMkLst>
            <pc:docMk/>
            <pc:sldMk cId="957741382" sldId="259"/>
            <ac:spMk id="3" creationId="{9F71DFC6-B2CA-821A-49FF-A8BBCC80C95E}"/>
          </ac:spMkLst>
        </pc:spChg>
        <pc:picChg chg="add mod">
          <ac:chgData name="Chang Junyang" userId="8337a76c4059008d" providerId="LiveId" clId="{7C12685F-A580-44A3-8718-A94C044A1946}" dt="2022-09-24T08:58:47.881" v="706" actId="1076"/>
          <ac:picMkLst>
            <pc:docMk/>
            <pc:sldMk cId="957741382" sldId="259"/>
            <ac:picMk id="5" creationId="{8DCA04D2-4B60-323C-05D5-D74E46F4E408}"/>
          </ac:picMkLst>
        </pc:picChg>
        <pc:picChg chg="add mod">
          <ac:chgData name="Chang Junyang" userId="8337a76c4059008d" providerId="LiveId" clId="{7C12685F-A580-44A3-8718-A94C044A1946}" dt="2022-09-24T08:58:48.994" v="707" actId="1076"/>
          <ac:picMkLst>
            <pc:docMk/>
            <pc:sldMk cId="957741382" sldId="259"/>
            <ac:picMk id="7" creationId="{77085EB8-E15B-CDFE-6AC6-D176151B7C62}"/>
          </ac:picMkLst>
        </pc:picChg>
      </pc:sldChg>
      <pc:sldChg chg="modSp new mod">
        <pc:chgData name="Chang Junyang" userId="8337a76c4059008d" providerId="LiveId" clId="{7C12685F-A580-44A3-8718-A94C044A1946}" dt="2022-09-24T09:08:24.440" v="787" actId="113"/>
        <pc:sldMkLst>
          <pc:docMk/>
          <pc:sldMk cId="3899224942" sldId="260"/>
        </pc:sldMkLst>
        <pc:spChg chg="mod">
          <ac:chgData name="Chang Junyang" userId="8337a76c4059008d" providerId="LiveId" clId="{7C12685F-A580-44A3-8718-A94C044A1946}" dt="2022-09-24T09:03:35.631" v="739" actId="20577"/>
          <ac:spMkLst>
            <pc:docMk/>
            <pc:sldMk cId="3899224942" sldId="260"/>
            <ac:spMk id="2" creationId="{2BAC83A8-26D9-4AA2-E5B4-9CAAE31857CA}"/>
          </ac:spMkLst>
        </pc:spChg>
        <pc:spChg chg="mod">
          <ac:chgData name="Chang Junyang" userId="8337a76c4059008d" providerId="LiveId" clId="{7C12685F-A580-44A3-8718-A94C044A1946}" dt="2022-09-24T09:08:24.440" v="787" actId="113"/>
          <ac:spMkLst>
            <pc:docMk/>
            <pc:sldMk cId="3899224942" sldId="260"/>
            <ac:spMk id="3" creationId="{4F11B0E2-3729-70AB-EAEB-884312690FB9}"/>
          </ac:spMkLst>
        </pc:spChg>
      </pc:sldChg>
      <pc:sldChg chg="addSp delSp modSp new mod">
        <pc:chgData name="Chang Junyang" userId="8337a76c4059008d" providerId="LiveId" clId="{7C12685F-A580-44A3-8718-A94C044A1946}" dt="2022-09-24T09:10:03.902" v="823" actId="20577"/>
        <pc:sldMkLst>
          <pc:docMk/>
          <pc:sldMk cId="190340920" sldId="261"/>
        </pc:sldMkLst>
        <pc:spChg chg="mod">
          <ac:chgData name="Chang Junyang" userId="8337a76c4059008d" providerId="LiveId" clId="{7C12685F-A580-44A3-8718-A94C044A1946}" dt="2022-09-24T09:10:03.902" v="823" actId="20577"/>
          <ac:spMkLst>
            <pc:docMk/>
            <pc:sldMk cId="190340920" sldId="261"/>
            <ac:spMk id="2" creationId="{8FAEFD11-4082-7188-569F-813A6FE3061E}"/>
          </ac:spMkLst>
        </pc:spChg>
        <pc:spChg chg="del mod">
          <ac:chgData name="Chang Junyang" userId="8337a76c4059008d" providerId="LiveId" clId="{7C12685F-A580-44A3-8718-A94C044A1946}" dt="2022-09-24T09:09:12.026" v="796" actId="22"/>
          <ac:spMkLst>
            <pc:docMk/>
            <pc:sldMk cId="190340920" sldId="261"/>
            <ac:spMk id="3" creationId="{C3A74F46-A16D-DB5B-54FD-59733818DDEF}"/>
          </ac:spMkLst>
        </pc:spChg>
        <pc:picChg chg="add mod ord">
          <ac:chgData name="Chang Junyang" userId="8337a76c4059008d" providerId="LiveId" clId="{7C12685F-A580-44A3-8718-A94C044A1946}" dt="2022-09-24T09:09:53.785" v="807" actId="1076"/>
          <ac:picMkLst>
            <pc:docMk/>
            <pc:sldMk cId="190340920" sldId="261"/>
            <ac:picMk id="5" creationId="{C45C65BC-4C9C-5FA8-7355-471661E6BE13}"/>
          </ac:picMkLst>
        </pc:picChg>
        <pc:picChg chg="add mod">
          <ac:chgData name="Chang Junyang" userId="8337a76c4059008d" providerId="LiveId" clId="{7C12685F-A580-44A3-8718-A94C044A1946}" dt="2022-09-24T09:09:56.818" v="808" actId="1076"/>
          <ac:picMkLst>
            <pc:docMk/>
            <pc:sldMk cId="190340920" sldId="261"/>
            <ac:picMk id="7" creationId="{2F434F6F-E214-2F8C-2888-BBADFBAE00CB}"/>
          </ac:picMkLst>
        </pc:picChg>
      </pc:sldChg>
      <pc:sldChg chg="addSp modSp new mod">
        <pc:chgData name="Chang Junyang" userId="8337a76c4059008d" providerId="LiveId" clId="{7C12685F-A580-44A3-8718-A94C044A1946}" dt="2022-09-24T09:26:32.048" v="840" actId="1076"/>
        <pc:sldMkLst>
          <pc:docMk/>
          <pc:sldMk cId="5231887" sldId="262"/>
        </pc:sldMkLst>
        <pc:spChg chg="mod">
          <ac:chgData name="Chang Junyang" userId="8337a76c4059008d" providerId="LiveId" clId="{7C12685F-A580-44A3-8718-A94C044A1946}" dt="2022-09-24T09:26:23.351" v="837" actId="20577"/>
          <ac:spMkLst>
            <pc:docMk/>
            <pc:sldMk cId="5231887" sldId="262"/>
            <ac:spMk id="2" creationId="{EACE1C3E-E78A-36C7-3CFE-8505E2D48BBD}"/>
          </ac:spMkLst>
        </pc:spChg>
        <pc:picChg chg="add mod">
          <ac:chgData name="Chang Junyang" userId="8337a76c4059008d" providerId="LiveId" clId="{7C12685F-A580-44A3-8718-A94C044A1946}" dt="2022-09-24T09:26:32.048" v="840" actId="1076"/>
          <ac:picMkLst>
            <pc:docMk/>
            <pc:sldMk cId="5231887" sldId="262"/>
            <ac:picMk id="5" creationId="{EEC6FC2B-9AAC-0679-B997-C33B2317F95D}"/>
          </ac:picMkLst>
        </pc:picChg>
      </pc:sldChg>
      <pc:sldChg chg="addSp modSp new mod">
        <pc:chgData name="Chang Junyang" userId="8337a76c4059008d" providerId="LiveId" clId="{7C12685F-A580-44A3-8718-A94C044A1946}" dt="2022-09-24T09:30:44.295" v="857" actId="1076"/>
        <pc:sldMkLst>
          <pc:docMk/>
          <pc:sldMk cId="3792760445" sldId="263"/>
        </pc:sldMkLst>
        <pc:spChg chg="mod">
          <ac:chgData name="Chang Junyang" userId="8337a76c4059008d" providerId="LiveId" clId="{7C12685F-A580-44A3-8718-A94C044A1946}" dt="2022-09-24T09:30:32.414" v="853" actId="20577"/>
          <ac:spMkLst>
            <pc:docMk/>
            <pc:sldMk cId="3792760445" sldId="263"/>
            <ac:spMk id="2" creationId="{A944BD7B-642A-CB47-FD76-5488FE809CBD}"/>
          </ac:spMkLst>
        </pc:spChg>
        <pc:picChg chg="add mod">
          <ac:chgData name="Chang Junyang" userId="8337a76c4059008d" providerId="LiveId" clId="{7C12685F-A580-44A3-8718-A94C044A1946}" dt="2022-09-24T09:30:44.295" v="857" actId="1076"/>
          <ac:picMkLst>
            <pc:docMk/>
            <pc:sldMk cId="3792760445" sldId="263"/>
            <ac:picMk id="5" creationId="{786D83DC-9093-929D-8786-EAAB6BA76C3E}"/>
          </ac:picMkLst>
        </pc:picChg>
      </pc:sldChg>
      <pc:sldChg chg="addSp delSp modSp new del mod">
        <pc:chgData name="Chang Junyang" userId="8337a76c4059008d" providerId="LiveId" clId="{7C12685F-A580-44A3-8718-A94C044A1946}" dt="2022-09-24T09:37:07.743" v="893" actId="47"/>
        <pc:sldMkLst>
          <pc:docMk/>
          <pc:sldMk cId="2776305366" sldId="264"/>
        </pc:sldMkLst>
        <pc:spChg chg="add del">
          <ac:chgData name="Chang Junyang" userId="8337a76c4059008d" providerId="LiveId" clId="{7C12685F-A580-44A3-8718-A94C044A1946}" dt="2022-09-24T09:35:42.351" v="873" actId="478"/>
          <ac:spMkLst>
            <pc:docMk/>
            <pc:sldMk cId="2776305366" sldId="264"/>
            <ac:spMk id="2" creationId="{31432958-C025-8696-6668-A60A6ED4B18D}"/>
          </ac:spMkLst>
        </pc:spChg>
        <pc:spChg chg="add del">
          <ac:chgData name="Chang Junyang" userId="8337a76c4059008d" providerId="LiveId" clId="{7C12685F-A580-44A3-8718-A94C044A1946}" dt="2022-09-24T09:35:42.779" v="874" actId="478"/>
          <ac:spMkLst>
            <pc:docMk/>
            <pc:sldMk cId="2776305366" sldId="264"/>
            <ac:spMk id="3" creationId="{DAF3F418-A1FE-7555-52EA-F77C02E5FDB1}"/>
          </ac:spMkLst>
        </pc:spChg>
        <pc:picChg chg="add mod">
          <ac:chgData name="Chang Junyang" userId="8337a76c4059008d" providerId="LiveId" clId="{7C12685F-A580-44A3-8718-A94C044A1946}" dt="2022-09-24T09:36:30.219" v="886" actId="1076"/>
          <ac:picMkLst>
            <pc:docMk/>
            <pc:sldMk cId="2776305366" sldId="264"/>
            <ac:picMk id="5" creationId="{DE12EA98-B92F-04E3-BBD2-6CDDB56F50E9}"/>
          </ac:picMkLst>
        </pc:picChg>
        <pc:picChg chg="add mod">
          <ac:chgData name="Chang Junyang" userId="8337a76c4059008d" providerId="LiveId" clId="{7C12685F-A580-44A3-8718-A94C044A1946}" dt="2022-09-24T09:36:30.219" v="886" actId="1076"/>
          <ac:picMkLst>
            <pc:docMk/>
            <pc:sldMk cId="2776305366" sldId="264"/>
            <ac:picMk id="7" creationId="{E0F004AA-1921-FF09-837C-A82438F2B633}"/>
          </ac:picMkLst>
        </pc:picChg>
      </pc:sldChg>
      <pc:sldChg chg="addSp delSp modSp new mod setBg">
        <pc:chgData name="Chang Junyang" userId="8337a76c4059008d" providerId="LiveId" clId="{7C12685F-A580-44A3-8718-A94C044A1946}" dt="2022-09-24T09:51:59.651" v="905" actId="26606"/>
        <pc:sldMkLst>
          <pc:docMk/>
          <pc:sldMk cId="1871804737" sldId="265"/>
        </pc:sldMkLst>
        <pc:spChg chg="del">
          <ac:chgData name="Chang Junyang" userId="8337a76c4059008d" providerId="LiveId" clId="{7C12685F-A580-44A3-8718-A94C044A1946}" dt="2022-09-24T09:51:59.651" v="905" actId="26606"/>
          <ac:spMkLst>
            <pc:docMk/>
            <pc:sldMk cId="1871804737" sldId="265"/>
            <ac:spMk id="2" creationId="{CFB77668-D8B7-C4A1-E169-0CC9BAA42156}"/>
          </ac:spMkLst>
        </pc:spChg>
        <pc:spChg chg="del">
          <ac:chgData name="Chang Junyang" userId="8337a76c4059008d" providerId="LiveId" clId="{7C12685F-A580-44A3-8718-A94C044A1946}" dt="2022-09-24T09:51:59.651" v="905" actId="26606"/>
          <ac:spMkLst>
            <pc:docMk/>
            <pc:sldMk cId="1871804737" sldId="265"/>
            <ac:spMk id="3" creationId="{B95D49BD-A002-D74A-8030-99C5947409B1}"/>
          </ac:spMkLst>
        </pc:spChg>
        <pc:spChg chg="add">
          <ac:chgData name="Chang Junyang" userId="8337a76c4059008d" providerId="LiveId" clId="{7C12685F-A580-44A3-8718-A94C044A1946}" dt="2022-09-24T09:51:59.651" v="905" actId="26606"/>
          <ac:spMkLst>
            <pc:docMk/>
            <pc:sldMk cId="1871804737" sldId="265"/>
            <ac:spMk id="10" creationId="{388DD50E-1D2D-48C6-A470-79FB7F337F8A}"/>
          </ac:spMkLst>
        </pc:spChg>
        <pc:spChg chg="add">
          <ac:chgData name="Chang Junyang" userId="8337a76c4059008d" providerId="LiveId" clId="{7C12685F-A580-44A3-8718-A94C044A1946}" dt="2022-09-24T09:51:59.651" v="905" actId="26606"/>
          <ac:spMkLst>
            <pc:docMk/>
            <pc:sldMk cId="1871804737" sldId="265"/>
            <ac:spMk id="12" creationId="{4F78DAAE-B0C3-49A3-8AB1-AD2FF0E3686F}"/>
          </ac:spMkLst>
        </pc:spChg>
        <pc:spChg chg="add">
          <ac:chgData name="Chang Junyang" userId="8337a76c4059008d" providerId="LiveId" clId="{7C12685F-A580-44A3-8718-A94C044A1946}" dt="2022-09-24T09:51:59.651" v="905" actId="26606"/>
          <ac:spMkLst>
            <pc:docMk/>
            <pc:sldMk cId="1871804737" sldId="265"/>
            <ac:spMk id="14" creationId="{F6A8A81D-3338-4B0F-A26F-A3D259D27681}"/>
          </ac:spMkLst>
        </pc:spChg>
        <pc:spChg chg="add">
          <ac:chgData name="Chang Junyang" userId="8337a76c4059008d" providerId="LiveId" clId="{7C12685F-A580-44A3-8718-A94C044A1946}" dt="2022-09-24T09:51:59.651" v="905" actId="26606"/>
          <ac:spMkLst>
            <pc:docMk/>
            <pc:sldMk cId="1871804737" sldId="265"/>
            <ac:spMk id="16" creationId="{40155665-7CE2-4939-AE5E-020DC1D20753}"/>
          </ac:spMkLst>
        </pc:spChg>
        <pc:picChg chg="add mod">
          <ac:chgData name="Chang Junyang" userId="8337a76c4059008d" providerId="LiveId" clId="{7C12685F-A580-44A3-8718-A94C044A1946}" dt="2022-09-24T09:51:59.651" v="905" actId="26606"/>
          <ac:picMkLst>
            <pc:docMk/>
            <pc:sldMk cId="1871804737" sldId="265"/>
            <ac:picMk id="5" creationId="{273EC3BA-06F6-9AF3-4E3F-49F51728E468}"/>
          </ac:picMkLst>
        </pc:picChg>
      </pc:sldChg>
      <pc:sldChg chg="new del">
        <pc:chgData name="Chang Junyang" userId="8337a76c4059008d" providerId="LiveId" clId="{7C12685F-A580-44A3-8718-A94C044A1946}" dt="2022-09-24T09:50:57.083" v="903" actId="47"/>
        <pc:sldMkLst>
          <pc:docMk/>
          <pc:sldMk cId="1406305208" sldId="266"/>
        </pc:sldMkLst>
      </pc:sldChg>
      <pc:sldChg chg="new del">
        <pc:chgData name="Chang Junyang" userId="8337a76c4059008d" providerId="LiveId" clId="{7C12685F-A580-44A3-8718-A94C044A1946}" dt="2022-09-24T09:50:58.023" v="904" actId="47"/>
        <pc:sldMkLst>
          <pc:docMk/>
          <pc:sldMk cId="758188635" sldId="267"/>
        </pc:sldMkLst>
      </pc:sldChg>
      <pc:sldChg chg="addSp modSp new mod">
        <pc:chgData name="Chang Junyang" userId="8337a76c4059008d" providerId="LiveId" clId="{7C12685F-A580-44A3-8718-A94C044A1946}" dt="2022-09-24T09:37:05.306" v="892" actId="1076"/>
        <pc:sldMkLst>
          <pc:docMk/>
          <pc:sldMk cId="1776738111" sldId="268"/>
        </pc:sldMkLst>
        <pc:picChg chg="add mod">
          <ac:chgData name="Chang Junyang" userId="8337a76c4059008d" providerId="LiveId" clId="{7C12685F-A580-44A3-8718-A94C044A1946}" dt="2022-09-24T09:37:05.306" v="892" actId="1076"/>
          <ac:picMkLst>
            <pc:docMk/>
            <pc:sldMk cId="1776738111" sldId="268"/>
            <ac:picMk id="2" creationId="{48958B37-171E-886E-BC06-761F143D15F1}"/>
          </ac:picMkLst>
        </pc:picChg>
        <pc:picChg chg="add mod">
          <ac:chgData name="Chang Junyang" userId="8337a76c4059008d" providerId="LiveId" clId="{7C12685F-A580-44A3-8718-A94C044A1946}" dt="2022-09-24T09:37:02.590" v="891" actId="1076"/>
          <ac:picMkLst>
            <pc:docMk/>
            <pc:sldMk cId="1776738111" sldId="268"/>
            <ac:picMk id="3" creationId="{91677CAE-D561-10E1-0122-9743D5817B3F}"/>
          </ac:picMkLst>
        </pc:picChg>
      </pc:sldChg>
      <pc:sldChg chg="addSp modSp new mod setBg">
        <pc:chgData name="Chang Junyang" userId="8337a76c4059008d" providerId="LiveId" clId="{7C12685F-A580-44A3-8718-A94C044A1946}" dt="2022-09-24T09:50:11.842" v="901" actId="26606"/>
        <pc:sldMkLst>
          <pc:docMk/>
          <pc:sldMk cId="2923624849" sldId="269"/>
        </pc:sldMkLst>
        <pc:spChg chg="add">
          <ac:chgData name="Chang Junyang" userId="8337a76c4059008d" providerId="LiveId" clId="{7C12685F-A580-44A3-8718-A94C044A1946}" dt="2022-09-24T09:50:11.842" v="901" actId="26606"/>
          <ac:spMkLst>
            <pc:docMk/>
            <pc:sldMk cId="2923624849" sldId="269"/>
            <ac:spMk id="8" creationId="{4F78DAAE-B0C3-49A3-8AB1-AD2FF0E3686F}"/>
          </ac:spMkLst>
        </pc:spChg>
        <pc:spChg chg="add">
          <ac:chgData name="Chang Junyang" userId="8337a76c4059008d" providerId="LiveId" clId="{7C12685F-A580-44A3-8718-A94C044A1946}" dt="2022-09-24T09:50:11.842" v="901" actId="26606"/>
          <ac:spMkLst>
            <pc:docMk/>
            <pc:sldMk cId="2923624849" sldId="269"/>
            <ac:spMk id="10" creationId="{F6A8A81D-3338-4B0F-A26F-A3D259D27681}"/>
          </ac:spMkLst>
        </pc:spChg>
        <pc:spChg chg="add">
          <ac:chgData name="Chang Junyang" userId="8337a76c4059008d" providerId="LiveId" clId="{7C12685F-A580-44A3-8718-A94C044A1946}" dt="2022-09-24T09:50:11.842" v="901" actId="26606"/>
          <ac:spMkLst>
            <pc:docMk/>
            <pc:sldMk cId="2923624849" sldId="269"/>
            <ac:spMk id="12" creationId="{40155665-7CE2-4939-AE5E-020DC1D20753}"/>
          </ac:spMkLst>
        </pc:spChg>
        <pc:picChg chg="add mod">
          <ac:chgData name="Chang Junyang" userId="8337a76c4059008d" providerId="LiveId" clId="{7C12685F-A580-44A3-8718-A94C044A1946}" dt="2022-09-24T09:50:11.842" v="901" actId="26606"/>
          <ac:picMkLst>
            <pc:docMk/>
            <pc:sldMk cId="2923624849" sldId="269"/>
            <ac:picMk id="3" creationId="{01D81369-A51B-1AB2-A3DB-E0332472D9EC}"/>
          </ac:picMkLst>
        </pc:picChg>
      </pc:sldChg>
      <pc:sldChg chg="addSp modSp new mod setBg">
        <pc:chgData name="Chang Junyang" userId="8337a76c4059008d" providerId="LiveId" clId="{7C12685F-A580-44A3-8718-A94C044A1946}" dt="2022-09-24T09:50:08.052" v="900" actId="26606"/>
        <pc:sldMkLst>
          <pc:docMk/>
          <pc:sldMk cId="2684056600" sldId="270"/>
        </pc:sldMkLst>
        <pc:spChg chg="add">
          <ac:chgData name="Chang Junyang" userId="8337a76c4059008d" providerId="LiveId" clId="{7C12685F-A580-44A3-8718-A94C044A1946}" dt="2022-09-24T09:50:08.052" v="900" actId="26606"/>
          <ac:spMkLst>
            <pc:docMk/>
            <pc:sldMk cId="2684056600" sldId="270"/>
            <ac:spMk id="8" creationId="{4F78DAAE-B0C3-49A3-8AB1-AD2FF0E3686F}"/>
          </ac:spMkLst>
        </pc:spChg>
        <pc:spChg chg="add">
          <ac:chgData name="Chang Junyang" userId="8337a76c4059008d" providerId="LiveId" clId="{7C12685F-A580-44A3-8718-A94C044A1946}" dt="2022-09-24T09:50:08.052" v="900" actId="26606"/>
          <ac:spMkLst>
            <pc:docMk/>
            <pc:sldMk cId="2684056600" sldId="270"/>
            <ac:spMk id="10" creationId="{F6A8A81D-3338-4B0F-A26F-A3D259D27681}"/>
          </ac:spMkLst>
        </pc:spChg>
        <pc:spChg chg="add">
          <ac:chgData name="Chang Junyang" userId="8337a76c4059008d" providerId="LiveId" clId="{7C12685F-A580-44A3-8718-A94C044A1946}" dt="2022-09-24T09:50:08.052" v="900" actId="26606"/>
          <ac:spMkLst>
            <pc:docMk/>
            <pc:sldMk cId="2684056600" sldId="270"/>
            <ac:spMk id="12" creationId="{40155665-7CE2-4939-AE5E-020DC1D20753}"/>
          </ac:spMkLst>
        </pc:spChg>
        <pc:picChg chg="add mod">
          <ac:chgData name="Chang Junyang" userId="8337a76c4059008d" providerId="LiveId" clId="{7C12685F-A580-44A3-8718-A94C044A1946}" dt="2022-09-24T09:50:08.052" v="900" actId="26606"/>
          <ac:picMkLst>
            <pc:docMk/>
            <pc:sldMk cId="2684056600" sldId="270"/>
            <ac:picMk id="3" creationId="{DA7282A1-951D-43CF-9BE4-B99B524FF1A3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CD524A-7FCB-4CB6-A1BE-955E1C0E4CD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934131E8-5441-4536-8392-E759677258A7}">
      <dgm:prSet/>
      <dgm:spPr/>
      <dgm:t>
        <a:bodyPr/>
        <a:lstStyle/>
        <a:p>
          <a:r>
            <a:rPr lang="en-US" b="0" i="0"/>
            <a:t>Far from AGI (Artificial General Intelligence).</a:t>
          </a:r>
          <a:endParaRPr lang="en-US"/>
        </a:p>
      </dgm:t>
    </dgm:pt>
    <dgm:pt modelId="{A9B810A3-12D4-45FE-B2C6-AD02A6545E3D}" type="parTrans" cxnId="{D7C90E9E-BD56-4550-B5C6-03C4B5BC2602}">
      <dgm:prSet/>
      <dgm:spPr/>
      <dgm:t>
        <a:bodyPr/>
        <a:lstStyle/>
        <a:p>
          <a:endParaRPr lang="en-US"/>
        </a:p>
      </dgm:t>
    </dgm:pt>
    <dgm:pt modelId="{AC4D2982-0B9F-4059-A22E-805BD978C1E0}" type="sibTrans" cxnId="{D7C90E9E-BD56-4550-B5C6-03C4B5BC2602}">
      <dgm:prSet/>
      <dgm:spPr/>
      <dgm:t>
        <a:bodyPr/>
        <a:lstStyle/>
        <a:p>
          <a:endParaRPr lang="en-US"/>
        </a:p>
      </dgm:t>
    </dgm:pt>
    <dgm:pt modelId="{A5E9F0E2-71F7-462D-8146-44E3E84377AA}">
      <dgm:prSet/>
      <dgm:spPr/>
      <dgm:t>
        <a:bodyPr/>
        <a:lstStyle/>
        <a:p>
          <a:r>
            <a:rPr lang="en-US" b="0" i="0"/>
            <a:t>Supervised learning but not reinforcement learning.</a:t>
          </a:r>
          <a:endParaRPr lang="en-US"/>
        </a:p>
      </dgm:t>
    </dgm:pt>
    <dgm:pt modelId="{8A4A2F5D-DA3E-4B82-80DF-D6673774EA29}" type="parTrans" cxnId="{5C529A42-3A81-4242-A043-5ECD6BCDBD99}">
      <dgm:prSet/>
      <dgm:spPr/>
      <dgm:t>
        <a:bodyPr/>
        <a:lstStyle/>
        <a:p>
          <a:endParaRPr lang="en-US"/>
        </a:p>
      </dgm:t>
    </dgm:pt>
    <dgm:pt modelId="{7F8911EC-B928-48A0-B357-1C8329BB0179}" type="sibTrans" cxnId="{5C529A42-3A81-4242-A043-5ECD6BCDBD99}">
      <dgm:prSet/>
      <dgm:spPr/>
      <dgm:t>
        <a:bodyPr/>
        <a:lstStyle/>
        <a:p>
          <a:endParaRPr lang="en-US"/>
        </a:p>
      </dgm:t>
    </dgm:pt>
    <dgm:pt modelId="{34C222F9-3CCE-4B55-833E-7F957A62D9F6}">
      <dgm:prSet/>
      <dgm:spPr/>
      <dgm:t>
        <a:bodyPr/>
        <a:lstStyle/>
        <a:p>
          <a:r>
            <a:rPr lang="en-US" b="0" i="0"/>
            <a:t>Show the strength of transformer architecture.</a:t>
          </a:r>
          <a:endParaRPr lang="en-US"/>
        </a:p>
      </dgm:t>
    </dgm:pt>
    <dgm:pt modelId="{9DC2A381-64FC-4314-BECD-C84826EBC43F}" type="parTrans" cxnId="{2C708F14-740D-40E1-8F53-0C7A22E20A6D}">
      <dgm:prSet/>
      <dgm:spPr/>
      <dgm:t>
        <a:bodyPr/>
        <a:lstStyle/>
        <a:p>
          <a:endParaRPr lang="en-US"/>
        </a:p>
      </dgm:t>
    </dgm:pt>
    <dgm:pt modelId="{73AEAB6C-17CB-42E6-846F-CAC63C39CCEF}" type="sibTrans" cxnId="{2C708F14-740D-40E1-8F53-0C7A22E20A6D}">
      <dgm:prSet/>
      <dgm:spPr/>
      <dgm:t>
        <a:bodyPr/>
        <a:lstStyle/>
        <a:p>
          <a:endParaRPr lang="en-US"/>
        </a:p>
      </dgm:t>
    </dgm:pt>
    <dgm:pt modelId="{0D02C8A9-0AEE-4D5E-B436-4739B02F0CC3}" type="pres">
      <dgm:prSet presAssocID="{C1CD524A-7FCB-4CB6-A1BE-955E1C0E4CDD}" presName="root" presStyleCnt="0">
        <dgm:presLayoutVars>
          <dgm:dir/>
          <dgm:resizeHandles val="exact"/>
        </dgm:presLayoutVars>
      </dgm:prSet>
      <dgm:spPr/>
    </dgm:pt>
    <dgm:pt modelId="{F783E984-878D-4B13-AB5A-E4EB9DE150AB}" type="pres">
      <dgm:prSet presAssocID="{934131E8-5441-4536-8392-E759677258A7}" presName="compNode" presStyleCnt="0"/>
      <dgm:spPr/>
    </dgm:pt>
    <dgm:pt modelId="{AC942A66-E827-4C81-AD6E-AE7001A3D6E6}" type="pres">
      <dgm:prSet presAssocID="{934131E8-5441-4536-8392-E759677258A7}" presName="bgRect" presStyleLbl="bgShp" presStyleIdx="0" presStyleCnt="3"/>
      <dgm:spPr/>
    </dgm:pt>
    <dgm:pt modelId="{352EF9F5-EF11-4858-BD2F-5C724B1E90DD}" type="pres">
      <dgm:prSet presAssocID="{934131E8-5441-4536-8392-E759677258A7}" presName="iconRect" presStyleLbl="node1" presStyleIdx="0" presStyleCnt="3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rm scene"/>
        </a:ext>
      </dgm:extLst>
    </dgm:pt>
    <dgm:pt modelId="{C1278F48-13D0-4E6D-A5A6-B2E89FC16F5E}" type="pres">
      <dgm:prSet presAssocID="{934131E8-5441-4536-8392-E759677258A7}" presName="spaceRect" presStyleCnt="0"/>
      <dgm:spPr/>
    </dgm:pt>
    <dgm:pt modelId="{42926392-9AC0-4479-9C65-55A3C7A2DFB1}" type="pres">
      <dgm:prSet presAssocID="{934131E8-5441-4536-8392-E759677258A7}" presName="parTx" presStyleLbl="revTx" presStyleIdx="0" presStyleCnt="3">
        <dgm:presLayoutVars>
          <dgm:chMax val="0"/>
          <dgm:chPref val="0"/>
        </dgm:presLayoutVars>
      </dgm:prSet>
      <dgm:spPr/>
    </dgm:pt>
    <dgm:pt modelId="{F5D6DEB2-5F82-47DD-A1CC-0F717522ED1B}" type="pres">
      <dgm:prSet presAssocID="{AC4D2982-0B9F-4059-A22E-805BD978C1E0}" presName="sibTrans" presStyleCnt="0"/>
      <dgm:spPr/>
    </dgm:pt>
    <dgm:pt modelId="{7E23EACD-9C34-45BC-9A38-7CD47886157C}" type="pres">
      <dgm:prSet presAssocID="{A5E9F0E2-71F7-462D-8146-44E3E84377AA}" presName="compNode" presStyleCnt="0"/>
      <dgm:spPr/>
    </dgm:pt>
    <dgm:pt modelId="{59DA37E6-60BE-42B4-9F16-47DA5F3D9AC2}" type="pres">
      <dgm:prSet presAssocID="{A5E9F0E2-71F7-462D-8146-44E3E84377AA}" presName="bgRect" presStyleLbl="bgShp" presStyleIdx="1" presStyleCnt="3"/>
      <dgm:spPr/>
    </dgm:pt>
    <dgm:pt modelId="{A5D93D73-3EFE-4D0E-8C91-5751A18D69C9}" type="pres">
      <dgm:prSet presAssocID="{A5E9F0E2-71F7-462D-8146-44E3E84377AA}" presName="iconRect" presStyleLbl="node1" presStyleIdx="1" presStyleCnt="3"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教室"/>
        </a:ext>
      </dgm:extLst>
    </dgm:pt>
    <dgm:pt modelId="{C27143EF-8B49-4B50-ACDB-54787E95E098}" type="pres">
      <dgm:prSet presAssocID="{A5E9F0E2-71F7-462D-8146-44E3E84377AA}" presName="spaceRect" presStyleCnt="0"/>
      <dgm:spPr/>
    </dgm:pt>
    <dgm:pt modelId="{A5F88934-BA9E-4C02-AEFE-79269385E542}" type="pres">
      <dgm:prSet presAssocID="{A5E9F0E2-71F7-462D-8146-44E3E84377AA}" presName="parTx" presStyleLbl="revTx" presStyleIdx="1" presStyleCnt="3">
        <dgm:presLayoutVars>
          <dgm:chMax val="0"/>
          <dgm:chPref val="0"/>
        </dgm:presLayoutVars>
      </dgm:prSet>
      <dgm:spPr/>
    </dgm:pt>
    <dgm:pt modelId="{53EDB1D5-E4EA-42B9-A9A0-24815B1C3421}" type="pres">
      <dgm:prSet presAssocID="{7F8911EC-B928-48A0-B357-1C8329BB0179}" presName="sibTrans" presStyleCnt="0"/>
      <dgm:spPr/>
    </dgm:pt>
    <dgm:pt modelId="{081C3432-378F-40F2-B8E3-D59F0875AB96}" type="pres">
      <dgm:prSet presAssocID="{34C222F9-3CCE-4B55-833E-7F957A62D9F6}" presName="compNode" presStyleCnt="0"/>
      <dgm:spPr/>
    </dgm:pt>
    <dgm:pt modelId="{23E91A8F-616D-45A9-A771-71DE09FBA733}" type="pres">
      <dgm:prSet presAssocID="{34C222F9-3CCE-4B55-833E-7F957A62D9F6}" presName="bgRect" presStyleLbl="bgShp" presStyleIdx="2" presStyleCnt="3"/>
      <dgm:spPr/>
    </dgm:pt>
    <dgm:pt modelId="{06C60227-22D1-48C8-866B-4205042F58A5}" type="pres">
      <dgm:prSet presAssocID="{34C222F9-3CCE-4B55-833E-7F957A62D9F6}" presName="iconRect" presStyleLbl="node1" presStyleIdx="2" presStyleCnt="3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齿轮"/>
        </a:ext>
      </dgm:extLst>
    </dgm:pt>
    <dgm:pt modelId="{9AB508F0-DAA9-4240-9AE1-C81BF82E87F2}" type="pres">
      <dgm:prSet presAssocID="{34C222F9-3CCE-4B55-833E-7F957A62D9F6}" presName="spaceRect" presStyleCnt="0"/>
      <dgm:spPr/>
    </dgm:pt>
    <dgm:pt modelId="{EFF7A4E6-D8B0-488F-8CF2-C289CAC9A7EA}" type="pres">
      <dgm:prSet presAssocID="{34C222F9-3CCE-4B55-833E-7F957A62D9F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26E6D13-D98A-4083-8980-487E3247B125}" type="presOf" srcId="{A5E9F0E2-71F7-462D-8146-44E3E84377AA}" destId="{A5F88934-BA9E-4C02-AEFE-79269385E542}" srcOrd="0" destOrd="0" presId="urn:microsoft.com/office/officeart/2018/2/layout/IconVerticalSolidList"/>
    <dgm:cxn modelId="{2C708F14-740D-40E1-8F53-0C7A22E20A6D}" srcId="{C1CD524A-7FCB-4CB6-A1BE-955E1C0E4CDD}" destId="{34C222F9-3CCE-4B55-833E-7F957A62D9F6}" srcOrd="2" destOrd="0" parTransId="{9DC2A381-64FC-4314-BECD-C84826EBC43F}" sibTransId="{73AEAB6C-17CB-42E6-846F-CAC63C39CCEF}"/>
    <dgm:cxn modelId="{5C529A42-3A81-4242-A043-5ECD6BCDBD99}" srcId="{C1CD524A-7FCB-4CB6-A1BE-955E1C0E4CDD}" destId="{A5E9F0E2-71F7-462D-8146-44E3E84377AA}" srcOrd="1" destOrd="0" parTransId="{8A4A2F5D-DA3E-4B82-80DF-D6673774EA29}" sibTransId="{7F8911EC-B928-48A0-B357-1C8329BB0179}"/>
    <dgm:cxn modelId="{33A21A4F-F23B-4CC6-85D4-1F729C14AB6B}" type="presOf" srcId="{34C222F9-3CCE-4B55-833E-7F957A62D9F6}" destId="{EFF7A4E6-D8B0-488F-8CF2-C289CAC9A7EA}" srcOrd="0" destOrd="0" presId="urn:microsoft.com/office/officeart/2018/2/layout/IconVerticalSolidList"/>
    <dgm:cxn modelId="{A4A89089-BD2D-41E0-949E-17E77A61316F}" type="presOf" srcId="{934131E8-5441-4536-8392-E759677258A7}" destId="{42926392-9AC0-4479-9C65-55A3C7A2DFB1}" srcOrd="0" destOrd="0" presId="urn:microsoft.com/office/officeart/2018/2/layout/IconVerticalSolidList"/>
    <dgm:cxn modelId="{D7C90E9E-BD56-4550-B5C6-03C4B5BC2602}" srcId="{C1CD524A-7FCB-4CB6-A1BE-955E1C0E4CDD}" destId="{934131E8-5441-4536-8392-E759677258A7}" srcOrd="0" destOrd="0" parTransId="{A9B810A3-12D4-45FE-B2C6-AD02A6545E3D}" sibTransId="{AC4D2982-0B9F-4059-A22E-805BD978C1E0}"/>
    <dgm:cxn modelId="{5C2F40A2-5806-4670-9351-E10CA8C41E23}" type="presOf" srcId="{C1CD524A-7FCB-4CB6-A1BE-955E1C0E4CDD}" destId="{0D02C8A9-0AEE-4D5E-B436-4739B02F0CC3}" srcOrd="0" destOrd="0" presId="urn:microsoft.com/office/officeart/2018/2/layout/IconVerticalSolidList"/>
    <dgm:cxn modelId="{C1165C6E-98F6-4173-8DE8-D72716638185}" type="presParOf" srcId="{0D02C8A9-0AEE-4D5E-B436-4739B02F0CC3}" destId="{F783E984-878D-4B13-AB5A-E4EB9DE150AB}" srcOrd="0" destOrd="0" presId="urn:microsoft.com/office/officeart/2018/2/layout/IconVerticalSolidList"/>
    <dgm:cxn modelId="{120D18B3-1204-48EA-BD98-B2B58EBAFF8C}" type="presParOf" srcId="{F783E984-878D-4B13-AB5A-E4EB9DE150AB}" destId="{AC942A66-E827-4C81-AD6E-AE7001A3D6E6}" srcOrd="0" destOrd="0" presId="urn:microsoft.com/office/officeart/2018/2/layout/IconVerticalSolidList"/>
    <dgm:cxn modelId="{6DF869C1-9792-434D-BBE4-F0C13D819990}" type="presParOf" srcId="{F783E984-878D-4B13-AB5A-E4EB9DE150AB}" destId="{352EF9F5-EF11-4858-BD2F-5C724B1E90DD}" srcOrd="1" destOrd="0" presId="urn:microsoft.com/office/officeart/2018/2/layout/IconVerticalSolidList"/>
    <dgm:cxn modelId="{EEBD1340-9811-429A-BD65-D118CA09859C}" type="presParOf" srcId="{F783E984-878D-4B13-AB5A-E4EB9DE150AB}" destId="{C1278F48-13D0-4E6D-A5A6-B2E89FC16F5E}" srcOrd="2" destOrd="0" presId="urn:microsoft.com/office/officeart/2018/2/layout/IconVerticalSolidList"/>
    <dgm:cxn modelId="{F8FD48DA-0F41-4D6C-9A71-96AA00EBCCE8}" type="presParOf" srcId="{F783E984-878D-4B13-AB5A-E4EB9DE150AB}" destId="{42926392-9AC0-4479-9C65-55A3C7A2DFB1}" srcOrd="3" destOrd="0" presId="urn:microsoft.com/office/officeart/2018/2/layout/IconVerticalSolidList"/>
    <dgm:cxn modelId="{9F053B60-E82D-4504-944A-517206F59552}" type="presParOf" srcId="{0D02C8A9-0AEE-4D5E-B436-4739B02F0CC3}" destId="{F5D6DEB2-5F82-47DD-A1CC-0F717522ED1B}" srcOrd="1" destOrd="0" presId="urn:microsoft.com/office/officeart/2018/2/layout/IconVerticalSolidList"/>
    <dgm:cxn modelId="{894132E1-8FE4-45E6-A0AF-5831CCC38490}" type="presParOf" srcId="{0D02C8A9-0AEE-4D5E-B436-4739B02F0CC3}" destId="{7E23EACD-9C34-45BC-9A38-7CD47886157C}" srcOrd="2" destOrd="0" presId="urn:microsoft.com/office/officeart/2018/2/layout/IconVerticalSolidList"/>
    <dgm:cxn modelId="{558E3A44-966D-4F2D-8BA0-9E722550151A}" type="presParOf" srcId="{7E23EACD-9C34-45BC-9A38-7CD47886157C}" destId="{59DA37E6-60BE-42B4-9F16-47DA5F3D9AC2}" srcOrd="0" destOrd="0" presId="urn:microsoft.com/office/officeart/2018/2/layout/IconVerticalSolidList"/>
    <dgm:cxn modelId="{2EFF7496-E81E-48CF-8AC9-8A90BAECB4D1}" type="presParOf" srcId="{7E23EACD-9C34-45BC-9A38-7CD47886157C}" destId="{A5D93D73-3EFE-4D0E-8C91-5751A18D69C9}" srcOrd="1" destOrd="0" presId="urn:microsoft.com/office/officeart/2018/2/layout/IconVerticalSolidList"/>
    <dgm:cxn modelId="{0691A1DF-4C4A-417F-A861-E61A78BBDD99}" type="presParOf" srcId="{7E23EACD-9C34-45BC-9A38-7CD47886157C}" destId="{C27143EF-8B49-4B50-ACDB-54787E95E098}" srcOrd="2" destOrd="0" presId="urn:microsoft.com/office/officeart/2018/2/layout/IconVerticalSolidList"/>
    <dgm:cxn modelId="{E3EE62EF-D86C-40EB-85B4-A5DC551CE817}" type="presParOf" srcId="{7E23EACD-9C34-45BC-9A38-7CD47886157C}" destId="{A5F88934-BA9E-4C02-AEFE-79269385E542}" srcOrd="3" destOrd="0" presId="urn:microsoft.com/office/officeart/2018/2/layout/IconVerticalSolidList"/>
    <dgm:cxn modelId="{5399D7C8-FEB9-41E3-8444-58D5FB89C3CF}" type="presParOf" srcId="{0D02C8A9-0AEE-4D5E-B436-4739B02F0CC3}" destId="{53EDB1D5-E4EA-42B9-A9A0-24815B1C3421}" srcOrd="3" destOrd="0" presId="urn:microsoft.com/office/officeart/2018/2/layout/IconVerticalSolidList"/>
    <dgm:cxn modelId="{5261E7E6-C859-4593-8EB6-D403B218EF89}" type="presParOf" srcId="{0D02C8A9-0AEE-4D5E-B436-4739B02F0CC3}" destId="{081C3432-378F-40F2-B8E3-D59F0875AB96}" srcOrd="4" destOrd="0" presId="urn:microsoft.com/office/officeart/2018/2/layout/IconVerticalSolidList"/>
    <dgm:cxn modelId="{CB0B8108-AC32-4067-83D6-21663FCBB24D}" type="presParOf" srcId="{081C3432-378F-40F2-B8E3-D59F0875AB96}" destId="{23E91A8F-616D-45A9-A771-71DE09FBA733}" srcOrd="0" destOrd="0" presId="urn:microsoft.com/office/officeart/2018/2/layout/IconVerticalSolidList"/>
    <dgm:cxn modelId="{6AD53488-7AB3-4ECA-A1E9-7769C39AF7DE}" type="presParOf" srcId="{081C3432-378F-40F2-B8E3-D59F0875AB96}" destId="{06C60227-22D1-48C8-866B-4205042F58A5}" srcOrd="1" destOrd="0" presId="urn:microsoft.com/office/officeart/2018/2/layout/IconVerticalSolidList"/>
    <dgm:cxn modelId="{B0AC53E9-B13E-4EB4-B956-F6255D354325}" type="presParOf" srcId="{081C3432-378F-40F2-B8E3-D59F0875AB96}" destId="{9AB508F0-DAA9-4240-9AE1-C81BF82E87F2}" srcOrd="2" destOrd="0" presId="urn:microsoft.com/office/officeart/2018/2/layout/IconVerticalSolidList"/>
    <dgm:cxn modelId="{410A6E07-9FBE-4C77-9282-F2BE669F0528}" type="presParOf" srcId="{081C3432-378F-40F2-B8E3-D59F0875AB96}" destId="{EFF7A4E6-D8B0-488F-8CF2-C289CAC9A7E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942A66-E827-4C81-AD6E-AE7001A3D6E6}">
      <dsp:nvSpPr>
        <dsp:cNvPr id="0" name=""/>
        <dsp:cNvSpPr/>
      </dsp:nvSpPr>
      <dsp:spPr>
        <a:xfrm>
          <a:off x="0" y="640"/>
          <a:ext cx="6391275" cy="149868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2EF9F5-EF11-4858-BD2F-5C724B1E90DD}">
      <dsp:nvSpPr>
        <dsp:cNvPr id="0" name=""/>
        <dsp:cNvSpPr/>
      </dsp:nvSpPr>
      <dsp:spPr>
        <a:xfrm>
          <a:off x="453352" y="337845"/>
          <a:ext cx="824278" cy="824278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926392-9AC0-4479-9C65-55A3C7A2DFB1}">
      <dsp:nvSpPr>
        <dsp:cNvPr id="0" name=""/>
        <dsp:cNvSpPr/>
      </dsp:nvSpPr>
      <dsp:spPr>
        <a:xfrm>
          <a:off x="1730984" y="640"/>
          <a:ext cx="4660290" cy="1498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611" tIns="158611" rIns="158611" bIns="15861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Far from AGI (Artificial General Intelligence).</a:t>
          </a:r>
          <a:endParaRPr lang="en-US" sz="2500" kern="1200"/>
        </a:p>
      </dsp:txBody>
      <dsp:txXfrm>
        <a:off x="1730984" y="640"/>
        <a:ext cx="4660290" cy="1498687"/>
      </dsp:txXfrm>
    </dsp:sp>
    <dsp:sp modelId="{59DA37E6-60BE-42B4-9F16-47DA5F3D9AC2}">
      <dsp:nvSpPr>
        <dsp:cNvPr id="0" name=""/>
        <dsp:cNvSpPr/>
      </dsp:nvSpPr>
      <dsp:spPr>
        <a:xfrm>
          <a:off x="0" y="1873999"/>
          <a:ext cx="6391275" cy="149868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D93D73-3EFE-4D0E-8C91-5751A18D69C9}">
      <dsp:nvSpPr>
        <dsp:cNvPr id="0" name=""/>
        <dsp:cNvSpPr/>
      </dsp:nvSpPr>
      <dsp:spPr>
        <a:xfrm>
          <a:off x="453352" y="2211204"/>
          <a:ext cx="824278" cy="824278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F88934-BA9E-4C02-AEFE-79269385E542}">
      <dsp:nvSpPr>
        <dsp:cNvPr id="0" name=""/>
        <dsp:cNvSpPr/>
      </dsp:nvSpPr>
      <dsp:spPr>
        <a:xfrm>
          <a:off x="1730984" y="1873999"/>
          <a:ext cx="4660290" cy="1498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611" tIns="158611" rIns="158611" bIns="15861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Supervised learning but not reinforcement learning.</a:t>
          </a:r>
          <a:endParaRPr lang="en-US" sz="2500" kern="1200"/>
        </a:p>
      </dsp:txBody>
      <dsp:txXfrm>
        <a:off x="1730984" y="1873999"/>
        <a:ext cx="4660290" cy="1498687"/>
      </dsp:txXfrm>
    </dsp:sp>
    <dsp:sp modelId="{23E91A8F-616D-45A9-A771-71DE09FBA733}">
      <dsp:nvSpPr>
        <dsp:cNvPr id="0" name=""/>
        <dsp:cNvSpPr/>
      </dsp:nvSpPr>
      <dsp:spPr>
        <a:xfrm>
          <a:off x="0" y="3747359"/>
          <a:ext cx="6391275" cy="149868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C60227-22D1-48C8-866B-4205042F58A5}">
      <dsp:nvSpPr>
        <dsp:cNvPr id="0" name=""/>
        <dsp:cNvSpPr/>
      </dsp:nvSpPr>
      <dsp:spPr>
        <a:xfrm>
          <a:off x="453352" y="4084563"/>
          <a:ext cx="824278" cy="824278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F7A4E6-D8B0-488F-8CF2-C289CAC9A7EA}">
      <dsp:nvSpPr>
        <dsp:cNvPr id="0" name=""/>
        <dsp:cNvSpPr/>
      </dsp:nvSpPr>
      <dsp:spPr>
        <a:xfrm>
          <a:off x="1730984" y="3747359"/>
          <a:ext cx="4660290" cy="1498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611" tIns="158611" rIns="158611" bIns="15861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Show the strength of transformer architecture.</a:t>
          </a:r>
          <a:endParaRPr lang="en-US" sz="2500" kern="1200"/>
        </a:p>
      </dsp:txBody>
      <dsp:txXfrm>
        <a:off x="1730984" y="3747359"/>
        <a:ext cx="4660290" cy="14986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9A87D9B-FD2A-4615-A08E-B1D224295D4A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E27642FA-AB95-4CFE-AB2F-5022DE5C1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443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87D9B-FD2A-4615-A08E-B1D224295D4A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42FA-AB95-4CFE-AB2F-5022DE5C1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898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87D9B-FD2A-4615-A08E-B1D224295D4A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42FA-AB95-4CFE-AB2F-5022DE5C1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2492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87D9B-FD2A-4615-A08E-B1D224295D4A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42FA-AB95-4CFE-AB2F-5022DE5C1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2584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87D9B-FD2A-4615-A08E-B1D224295D4A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42FA-AB95-4CFE-AB2F-5022DE5C1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926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87D9B-FD2A-4615-A08E-B1D224295D4A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42FA-AB95-4CFE-AB2F-5022DE5C1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5063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87D9B-FD2A-4615-A08E-B1D224295D4A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42FA-AB95-4CFE-AB2F-5022DE5C1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3646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99A87D9B-FD2A-4615-A08E-B1D224295D4A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42FA-AB95-4CFE-AB2F-5022DE5C1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0065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99A87D9B-FD2A-4615-A08E-B1D224295D4A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42FA-AB95-4CFE-AB2F-5022DE5C1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1993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87D9B-FD2A-4615-A08E-B1D224295D4A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42FA-AB95-4CFE-AB2F-5022DE5C1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2442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87D9B-FD2A-4615-A08E-B1D224295D4A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42FA-AB95-4CFE-AB2F-5022DE5C1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3999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87D9B-FD2A-4615-A08E-B1D224295D4A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42FA-AB95-4CFE-AB2F-5022DE5C1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5538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87D9B-FD2A-4615-A08E-B1D224295D4A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42FA-AB95-4CFE-AB2F-5022DE5C1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6581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87D9B-FD2A-4615-A08E-B1D224295D4A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42FA-AB95-4CFE-AB2F-5022DE5C1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2357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87D9B-FD2A-4615-A08E-B1D224295D4A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42FA-AB95-4CFE-AB2F-5022DE5C1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7094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87D9B-FD2A-4615-A08E-B1D224295D4A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42FA-AB95-4CFE-AB2F-5022DE5C1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9125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87D9B-FD2A-4615-A08E-B1D224295D4A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42FA-AB95-4CFE-AB2F-5022DE5C1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7460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9A87D9B-FD2A-4615-A08E-B1D224295D4A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E27642FA-AB95-4CFE-AB2F-5022DE5C1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745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D22D1B95-2B54-43E9-85D9-B489F6C5D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21010068">
            <a:off x="8490951" y="4185117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7D0F3F6D-A49D-4406-8D61-1C4F8D792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455612" y="4241801"/>
            <a:ext cx="11277600" cy="2337161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D953A318-DA8D-4405-9536-D889E45C5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382A3D-2F90-475C-8DF2-F666FEA34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FDD9845-A90F-823A-715A-80CD0807EE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171" y="1143000"/>
            <a:ext cx="8825658" cy="3389217"/>
          </a:xfrm>
        </p:spPr>
        <p:txBody>
          <a:bodyPr anchor="ctr">
            <a:normAutofit/>
          </a:bodyPr>
          <a:lstStyle/>
          <a:p>
            <a:pPr algn="ctr"/>
            <a:r>
              <a:rPr lang="en-US" altLang="zh-CN" sz="6600">
                <a:solidFill>
                  <a:srgbClr val="FFFFFF"/>
                </a:solidFill>
              </a:rPr>
              <a:t>A </a:t>
            </a:r>
            <a:r>
              <a:rPr lang="en-US" altLang="zh-CN" sz="6600" b="1">
                <a:solidFill>
                  <a:srgbClr val="FFFFFF"/>
                </a:solidFill>
              </a:rPr>
              <a:t>G</a:t>
            </a:r>
            <a:r>
              <a:rPr lang="en-US" altLang="zh-CN" sz="6600">
                <a:solidFill>
                  <a:srgbClr val="FFFFFF"/>
                </a:solidFill>
              </a:rPr>
              <a:t>eneralist </a:t>
            </a:r>
            <a:r>
              <a:rPr lang="en-US" altLang="zh-CN" sz="6600" b="1">
                <a:solidFill>
                  <a:srgbClr val="FFFFFF"/>
                </a:solidFill>
              </a:rPr>
              <a:t>A</a:t>
            </a:r>
            <a:r>
              <a:rPr lang="en-US" altLang="zh-CN" sz="6600">
                <a:solidFill>
                  <a:srgbClr val="FFFFFF"/>
                </a:solidFill>
              </a:rPr>
              <a:t>gent(GATO)</a:t>
            </a:r>
            <a:endParaRPr lang="zh-CN" altLang="en-US" sz="6600">
              <a:solidFill>
                <a:srgbClr val="FFFFFF"/>
              </a:solidFill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B3F6DFC-A711-B907-5C5F-9F6EB64681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3171" y="5240851"/>
            <a:ext cx="8825658" cy="828932"/>
          </a:xfrm>
        </p:spPr>
        <p:txBody>
          <a:bodyPr>
            <a:normAutofit/>
          </a:bodyPr>
          <a:lstStyle/>
          <a:p>
            <a:pPr algn="ctr"/>
            <a:r>
              <a:rPr lang="en-US" altLang="zh-CN" sz="2400" dirty="0" err="1">
                <a:solidFill>
                  <a:schemeClr val="tx2"/>
                </a:solidFill>
              </a:rPr>
              <a:t>Deepmind</a:t>
            </a:r>
            <a:r>
              <a:rPr lang="en-US" altLang="zh-CN" sz="2400" dirty="0">
                <a:solidFill>
                  <a:schemeClr val="tx2"/>
                </a:solidFill>
              </a:rPr>
              <a:t> 2022.5</a:t>
            </a:r>
            <a:endParaRPr lang="zh-CN" alt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87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529D403-A1F1-101A-E6F5-A34FAF8B6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7" y="437513"/>
            <a:ext cx="5502614" cy="5954325"/>
          </a:xfrm>
        </p:spPr>
        <p:txBody>
          <a:bodyPr anchor="ctr">
            <a:normAutofit/>
          </a:bodyPr>
          <a:lstStyle/>
          <a:p>
            <a:r>
              <a:rPr lang="en-US" altLang="zh-CN" sz="2000"/>
              <a:t>In ALE Atari, Gato achieves the average human (or better) scores for 23 Atari , achieving over twice human score for 11 games. </a:t>
            </a:r>
          </a:p>
          <a:p>
            <a:r>
              <a:rPr lang="en-US" altLang="zh-CN" sz="2000"/>
              <a:t>On BabyAI, Gato achieves over 80% of expert score for nearly all tasks.</a:t>
            </a:r>
          </a:p>
          <a:p>
            <a:r>
              <a:rPr lang="en-US" altLang="zh-CN" sz="2000"/>
              <a:t>On Meta-World, Gato achieves more than 50% for all 44 out of 45 tasks that we trained on, over 80% for 35 tasks, and over 90% for 3 tasks. </a:t>
            </a:r>
          </a:p>
          <a:p>
            <a:r>
              <a:rPr lang="en-US" altLang="zh-CN" sz="2000"/>
              <a:t>On DM Control, Gato achieves better than 50% of the expert score on 21 out of 30 tasks from state, and more than 80% for 18 tasks.</a:t>
            </a:r>
            <a:endParaRPr lang="zh-CN" altLang="en-US" sz="2000"/>
          </a:p>
        </p:txBody>
      </p:sp>
    </p:spTree>
    <p:extLst>
      <p:ext uri="{BB962C8B-B14F-4D97-AF65-F5344CB8AC3E}">
        <p14:creationId xmlns:p14="http://schemas.microsoft.com/office/powerpoint/2010/main" val="961565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958B37-171E-886E-BC06-761F143D1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719" y="4446334"/>
            <a:ext cx="8372562" cy="98926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1677CAE-D561-10E1-0122-9743D5817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4287" y="1219200"/>
            <a:ext cx="7903426" cy="294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738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F78DAAE-B0C3-49A3-8AB1-AD2FF0E36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A8A81D-3338-4B0F-A26F-A3D259D27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801794"/>
            <a:ext cx="11000237" cy="52482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155665-7CE2-4939-AE5E-020DC1D20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1D81369-A51B-1AB2-A3DB-E0332472D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378" y="1284394"/>
            <a:ext cx="6640412" cy="428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624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F78DAAE-B0C3-49A3-8AB1-AD2FF0E36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A8A81D-3338-4B0F-A26F-A3D259D27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801794"/>
            <a:ext cx="11000237" cy="52482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155665-7CE2-4939-AE5E-020DC1D20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A7282A1-951D-43CF-9BE4-B99B524FF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806" y="1284394"/>
            <a:ext cx="8119557" cy="428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056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967D56-F20A-872F-E2C7-C1E10F4CA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Finetune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925DDB-EA74-CC59-29E3-183665A10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191333" cy="3416300"/>
          </a:xfrm>
        </p:spPr>
        <p:txBody>
          <a:bodyPr/>
          <a:lstStyle/>
          <a:p>
            <a:r>
              <a:rPr lang="en-US" altLang="zh-CN" dirty="0"/>
              <a:t>“Agents in the DM Lab environment are fed images which, despite being simulated, are natural looking.”</a:t>
            </a:r>
          </a:p>
          <a:p>
            <a:r>
              <a:rPr lang="en-US" altLang="zh-CN" dirty="0"/>
              <a:t>The Atari boxing game’s input images being visually very distinct from the other data.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9A45A14-C096-AC16-8001-182B0C84D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462" y="3854850"/>
            <a:ext cx="7908584" cy="202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374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88DD50E-1D2D-48C6-A470-79FB7F337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78DAAE-B0C3-49A3-8AB1-AD2FF0E36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A8A81D-3338-4B0F-A26F-A3D259D27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801794"/>
            <a:ext cx="11000237" cy="52482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155665-7CE2-4939-AE5E-020DC1D20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A9D234AB-A87E-E900-5DA1-1D211330DA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7754" y="1027100"/>
            <a:ext cx="6111660" cy="479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554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773634BD-309D-821B-1D5F-F3B3ED74B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 altLang="zh-CN">
                <a:solidFill>
                  <a:srgbClr val="EBEBEB"/>
                </a:solidFill>
              </a:rPr>
              <a:t>Comment</a:t>
            </a:r>
            <a:endParaRPr lang="zh-CN" altLang="en-US">
              <a:solidFill>
                <a:srgbClr val="EBEBEB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内容占位符 2">
            <a:extLst>
              <a:ext uri="{FF2B5EF4-FFF2-40B4-BE49-F238E27FC236}">
                <a16:creationId xmlns:a16="http://schemas.microsoft.com/office/drawing/2014/main" id="{B2E3B3DD-E155-A4DC-58F7-A7753F04B1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1505709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98462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510C9632-BB6F-48EE-AB65-501878BA5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587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4EC8AAB6-953B-4D29-9967-3C44D06BB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40" name="Freeform 5">
            <a:extLst>
              <a:ext uri="{FF2B5EF4-FFF2-40B4-BE49-F238E27FC236}">
                <a16:creationId xmlns:a16="http://schemas.microsoft.com/office/drawing/2014/main" id="{C89ED458-2326-40DC-9C7B-1A717B655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CDF374AA-C166-DAF9-4D29-C48BA6FA9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2942210" cy="1020232"/>
          </a:xfrm>
        </p:spPr>
        <p:txBody>
          <a:bodyPr>
            <a:normAutofit/>
          </a:bodyPr>
          <a:lstStyle/>
          <a:p>
            <a:r>
              <a:rPr lang="en-US" altLang="zh-CN">
                <a:solidFill>
                  <a:schemeClr val="tx1"/>
                </a:solidFill>
              </a:rPr>
              <a:t>Definition</a:t>
            </a:r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BE38563-BEBD-9F88-07B3-3916BB4299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2" b="2"/>
          <a:stretch/>
        </p:blipFill>
        <p:spPr>
          <a:xfrm>
            <a:off x="5194607" y="803751"/>
            <a:ext cx="6391533" cy="5250498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6F9D1DE6-E368-4F07-85F9-D5B767477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F63B1F66-4ACE-4A01-8ADF-F175A9C35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F8448ED-9332-4A9B-8CAB-B1985E596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D79F21E-D95A-3423-D753-8F21B6F25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120900"/>
            <a:ext cx="3133726" cy="3898900"/>
          </a:xfrm>
        </p:spPr>
        <p:txBody>
          <a:bodyPr>
            <a:normAutofit/>
          </a:bodyPr>
          <a:lstStyle/>
          <a:p>
            <a:r>
              <a:rPr lang="en-US" altLang="zh-CN" i="1" dirty="0">
                <a:solidFill>
                  <a:schemeClr val="tx1"/>
                </a:solidFill>
              </a:rPr>
              <a:t>“</a:t>
            </a:r>
            <a:r>
              <a:rPr lang="en-US" altLang="zh-CN" i="1">
                <a:solidFill>
                  <a:schemeClr val="tx1"/>
                </a:solidFill>
              </a:rPr>
              <a:t>Gato</a:t>
            </a:r>
            <a:r>
              <a:rPr lang="en-US" altLang="zh-CN" i="1" dirty="0">
                <a:solidFill>
                  <a:schemeClr val="tx1"/>
                </a:solidFill>
              </a:rPr>
              <a:t> works as </a:t>
            </a:r>
            <a:r>
              <a:rPr lang="it-IT" altLang="zh-CN" i="1" dirty="0">
                <a:solidFill>
                  <a:schemeClr val="tx1"/>
                </a:solidFill>
              </a:rPr>
              <a:t>a </a:t>
            </a:r>
            <a:r>
              <a:rPr lang="it-IT" altLang="zh-CN" i="1" u="sng" dirty="0">
                <a:solidFill>
                  <a:schemeClr val="tx1"/>
                </a:solidFill>
              </a:rPr>
              <a:t>multi-task</a:t>
            </a:r>
            <a:r>
              <a:rPr lang="it-IT" altLang="zh-CN" i="1" dirty="0">
                <a:solidFill>
                  <a:schemeClr val="tx1"/>
                </a:solidFill>
              </a:rPr>
              <a:t> generalist policy, </a:t>
            </a:r>
            <a:r>
              <a:rPr lang="en-US" altLang="zh-CN" i="1" dirty="0">
                <a:solidFill>
                  <a:schemeClr val="tx1"/>
                </a:solidFill>
              </a:rPr>
              <a:t>The </a:t>
            </a:r>
            <a:r>
              <a:rPr lang="en-US" altLang="zh-CN" i="1" u="sng" dirty="0">
                <a:solidFill>
                  <a:schemeClr val="tx1"/>
                </a:solidFill>
              </a:rPr>
              <a:t>same network with the same weights </a:t>
            </a:r>
            <a:r>
              <a:rPr lang="en-US" altLang="zh-CN" i="1" dirty="0">
                <a:solidFill>
                  <a:schemeClr val="tx1"/>
                </a:solidFill>
              </a:rPr>
              <a:t>can play games, chat, caption image and so on deciding on its context.”</a:t>
            </a:r>
            <a:endParaRPr lang="zh-CN" altLang="en-US" i="1" dirty="0">
              <a:solidFill>
                <a:schemeClr val="tx1"/>
              </a:solidFill>
            </a:endParaRPr>
          </a:p>
        </p:txBody>
      </p:sp>
      <p:sp>
        <p:nvSpPr>
          <p:cNvPr id="48" name="Freeform 5">
            <a:extLst>
              <a:ext uri="{FF2B5EF4-FFF2-40B4-BE49-F238E27FC236}">
                <a16:creationId xmlns:a16="http://schemas.microsoft.com/office/drawing/2014/main" id="{ED3A2261-1C75-40FF-8CD6-18C5900C1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014925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5D86AE-09A7-85B4-BFBC-912F7C39D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Principle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05519AD-4F76-7D92-D7E4-47030C85F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3" y="2573020"/>
            <a:ext cx="8825659" cy="3416300"/>
          </a:xfrm>
        </p:spPr>
        <p:txBody>
          <a:bodyPr/>
          <a:lstStyle/>
          <a:p>
            <a:r>
              <a:rPr lang="en-US" altLang="zh-CN" i="1" dirty="0"/>
              <a:t>“To enable processing this multi-modal data, we serialize all data into a flat sequence of tokens. ”</a:t>
            </a:r>
            <a:endParaRPr lang="zh-CN" altLang="en-US" i="1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7301EA7-5DE9-2DA7-3BD8-6BDB9533C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692" y="3298814"/>
            <a:ext cx="6420180" cy="306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96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BAE63A-F21C-FCCF-C3CF-89F69CB3B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Tokenize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F71DFC6-B2CA-821A-49FF-A8BBCC80C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7955179" cy="3416300"/>
          </a:xfrm>
        </p:spPr>
        <p:txBody>
          <a:bodyPr>
            <a:normAutofit/>
          </a:bodyPr>
          <a:lstStyle/>
          <a:p>
            <a:r>
              <a:rPr lang="en-US" altLang="zh-CN" b="1" dirty="0"/>
              <a:t>Text</a:t>
            </a:r>
            <a:r>
              <a:rPr lang="en-US" altLang="zh-CN" dirty="0"/>
              <a:t>: </a:t>
            </a:r>
            <a:r>
              <a:rPr lang="en-US" altLang="zh-CN" dirty="0" err="1"/>
              <a:t>SentencePiece</a:t>
            </a:r>
            <a:r>
              <a:rPr lang="en-US" altLang="zh-CN" dirty="0"/>
              <a:t>, table with 32000 </a:t>
            </a:r>
            <a:r>
              <a:rPr lang="en-US" altLang="zh-CN" dirty="0" err="1"/>
              <a:t>subwords</a:t>
            </a:r>
            <a:r>
              <a:rPr lang="en-US" altLang="zh-CN" dirty="0"/>
              <a:t> into the integer range [0, 32000).</a:t>
            </a:r>
          </a:p>
          <a:p>
            <a:r>
              <a:rPr lang="en-US" altLang="zh-CN" b="1" dirty="0"/>
              <a:t>Image</a:t>
            </a:r>
            <a:r>
              <a:rPr lang="en-US" altLang="zh-CN" dirty="0"/>
              <a:t>: </a:t>
            </a:r>
            <a:r>
              <a:rPr lang="en-US" altLang="zh-CN" dirty="0" err="1"/>
              <a:t>ViT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transformed into 16x16 patches in raster order. Each pixel in the image patches is then normalized between [−1, 1] and divided by the square-root of the patch size.</a:t>
            </a:r>
          </a:p>
          <a:p>
            <a:r>
              <a:rPr lang="en-US" altLang="zh-CN" b="1" dirty="0"/>
              <a:t>Discrete values</a:t>
            </a:r>
            <a:r>
              <a:rPr lang="en-US" altLang="zh-CN" dirty="0"/>
              <a:t>: flattened into sequences of integers. The tokenized result is a sequence of integers within the range of [0, 1024)</a:t>
            </a:r>
          </a:p>
          <a:p>
            <a:r>
              <a:rPr lang="en-US" altLang="zh-CN" b="1" dirty="0"/>
              <a:t>Continuous values</a:t>
            </a:r>
            <a:r>
              <a:rPr lang="en-US" altLang="zh-CN" dirty="0"/>
              <a:t>: First flattened into sequences of floating point values, then discretized and shifted to the range of [32000, 33024).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DCA04D2-4B60-323C-05D5-D74E46F4E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0859" y="2974825"/>
            <a:ext cx="1378021" cy="139072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7085EB8-E15B-CDFE-6AC6-D176151B7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0133" y="4593054"/>
            <a:ext cx="2419474" cy="83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741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AC83A8-26D9-4AA2-E5B4-9CAAE3185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Embedding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F11B0E2-3729-70AB-EAEB-884312690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i="1" dirty="0"/>
              <a:t>“Tokens belonging to </a:t>
            </a:r>
            <a:r>
              <a:rPr lang="en-US" altLang="zh-CN" b="1" i="1" dirty="0"/>
              <a:t>text</a:t>
            </a:r>
            <a:r>
              <a:rPr lang="en-US" altLang="zh-CN" i="1" dirty="0"/>
              <a:t>, </a:t>
            </a:r>
            <a:r>
              <a:rPr lang="en-US" altLang="zh-CN" b="1" i="1" dirty="0"/>
              <a:t>discrete- or continuous-valued observations </a:t>
            </a:r>
            <a:r>
              <a:rPr lang="en-US" altLang="zh-CN" i="1" dirty="0"/>
              <a:t>or </a:t>
            </a:r>
            <a:r>
              <a:rPr lang="en-US" altLang="zh-CN" b="1" i="1" dirty="0"/>
              <a:t>actions</a:t>
            </a:r>
            <a:r>
              <a:rPr lang="en-US" altLang="zh-CN" i="1" dirty="0"/>
              <a:t> for any timestep are embedded via a lookup table into a learned vector embedding space.”</a:t>
            </a:r>
          </a:p>
          <a:p>
            <a:r>
              <a:rPr lang="en-US" altLang="zh-CN" i="1" dirty="0"/>
              <a:t>“Tokens belonging to </a:t>
            </a:r>
            <a:r>
              <a:rPr lang="en-US" altLang="zh-CN" b="1" i="1" dirty="0"/>
              <a:t>image patches </a:t>
            </a:r>
            <a:r>
              <a:rPr lang="en-US" altLang="zh-CN" i="1" dirty="0"/>
              <a:t>for any time-step are embedded using a single </a:t>
            </a:r>
            <a:r>
              <a:rPr lang="en-US" altLang="zh-CN" i="1" dirty="0" err="1"/>
              <a:t>ResNet</a:t>
            </a:r>
            <a:r>
              <a:rPr lang="en-US" altLang="zh-CN" i="1" dirty="0"/>
              <a:t> (He et al., 2016a) block to obtain a vector per patch.”</a:t>
            </a:r>
          </a:p>
          <a:p>
            <a:r>
              <a:rPr lang="en-US" altLang="zh-CN" i="1" dirty="0"/>
              <a:t>“</a:t>
            </a:r>
            <a:r>
              <a:rPr lang="en-US" altLang="zh-CN" i="1" dirty="0" err="1"/>
              <a:t>Gato’s</a:t>
            </a:r>
            <a:r>
              <a:rPr lang="en-US" altLang="zh-CN" i="1" dirty="0"/>
              <a:t> network architecture has two main components: the </a:t>
            </a:r>
            <a:r>
              <a:rPr lang="en-US" altLang="zh-CN" b="1" i="1" dirty="0"/>
              <a:t>parameterized embedding function </a:t>
            </a:r>
            <a:r>
              <a:rPr lang="en-US" altLang="zh-CN" i="1" dirty="0"/>
              <a:t>which transforms tokens to token embeddings, and the </a:t>
            </a:r>
            <a:r>
              <a:rPr lang="en-US" altLang="zh-CN" b="1" i="1" dirty="0"/>
              <a:t>sequence model </a:t>
            </a:r>
            <a:r>
              <a:rPr lang="en-US" altLang="zh-CN" i="1" dirty="0"/>
              <a:t>which outputs a distribution over the next discrete token.”</a:t>
            </a:r>
          </a:p>
        </p:txBody>
      </p:sp>
    </p:spTree>
    <p:extLst>
      <p:ext uri="{BB962C8B-B14F-4D97-AF65-F5344CB8AC3E}">
        <p14:creationId xmlns:p14="http://schemas.microsoft.com/office/powerpoint/2010/main" val="3899224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064246-6457-CB6C-4BBB-725DF7082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Trick: Prompt conditioning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7C4BF2E-3B0F-DBE3-AF80-1DBE15E44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25%</a:t>
            </a:r>
            <a:r>
              <a:rPr lang="zh-CN" altLang="en-US" dirty="0"/>
              <a:t> </a:t>
            </a:r>
            <a:r>
              <a:rPr lang="en-US" altLang="zh-CN" dirty="0"/>
              <a:t>of the sequences, a prompt sequence is prepended. Half of them are from the end of the episode. The other half are uniformly sampled.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006598F-6A41-9A2E-4A99-EA823F273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841" y="3429000"/>
            <a:ext cx="6622194" cy="285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831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AEFD11-4082-7188-569F-813A6FE30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Training: loss function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C45C65BC-4C9C-5FA8-7355-471661E6BE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5464" y="2873203"/>
            <a:ext cx="5961067" cy="1111593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F434F6F-E214-2F8C-2888-BBADFBAE0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677" y="4031359"/>
            <a:ext cx="6912639" cy="120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40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CE1C3E-E78A-36C7-3CFE-8505E2D48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Datasets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2612E2B-7FD9-B1D7-6293-F90C8F19A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EC6FC2B-9AAC-0679-B997-C33B2317F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559" y="2603500"/>
            <a:ext cx="6432881" cy="360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1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44BD7B-642A-CB47-FD76-5488FE809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Performance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732119-FED4-C59F-FD72-1C8FB6343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084009" cy="3416300"/>
          </a:xfrm>
        </p:spPr>
        <p:txBody>
          <a:bodyPr/>
          <a:lstStyle/>
          <a:p>
            <a:r>
              <a:rPr lang="en-US" altLang="zh-CN" dirty="0" err="1"/>
              <a:t>Gato</a:t>
            </a:r>
            <a:r>
              <a:rPr lang="en-US" altLang="zh-CN" dirty="0"/>
              <a:t> performs over 450 out of 604 tasks at over a 50% expert score threshold. 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86D83DC-9093-929D-8786-EAAB6BA7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3485" y="3205767"/>
            <a:ext cx="7154280" cy="302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7604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离子会议室">
  <a:themeElements>
    <a:clrScheme name="离子会议室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离子会议室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离子会议室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308</TotalTime>
  <Words>490</Words>
  <Application>Microsoft Office PowerPoint</Application>
  <PresentationFormat>宽屏</PresentationFormat>
  <Paragraphs>32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离子会议室</vt:lpstr>
      <vt:lpstr>A Generalist Agent(GATO)</vt:lpstr>
      <vt:lpstr>Definition</vt:lpstr>
      <vt:lpstr>Principle</vt:lpstr>
      <vt:lpstr>Tokenize</vt:lpstr>
      <vt:lpstr>Embedding</vt:lpstr>
      <vt:lpstr>Trick: Prompt conditioning</vt:lpstr>
      <vt:lpstr>Training: loss function</vt:lpstr>
      <vt:lpstr>Datasets</vt:lpstr>
      <vt:lpstr>Performance</vt:lpstr>
      <vt:lpstr>PowerPoint 演示文稿</vt:lpstr>
      <vt:lpstr>PowerPoint 演示文稿</vt:lpstr>
      <vt:lpstr>PowerPoint 演示文稿</vt:lpstr>
      <vt:lpstr>PowerPoint 演示文稿</vt:lpstr>
      <vt:lpstr>Finetune</vt:lpstr>
      <vt:lpstr>PowerPoint 演示文稿</vt:lpstr>
      <vt:lpstr>Comment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Generalist Agent(GATO)</dc:title>
  <dc:creator>Chang Junyang</dc:creator>
  <cp:lastModifiedBy>Chang Junyang</cp:lastModifiedBy>
  <cp:revision>1</cp:revision>
  <dcterms:created xsi:type="dcterms:W3CDTF">2022-09-24T08:09:52Z</dcterms:created>
  <dcterms:modified xsi:type="dcterms:W3CDTF">2022-10-21T06:26:15Z</dcterms:modified>
</cp:coreProperties>
</file>