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3.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98" r:id="rId2"/>
    <p:sldMasterId id="2147483748" r:id="rId3"/>
  </p:sldMasterIdLst>
  <p:notesMasterIdLst>
    <p:notesMasterId r:id="rId64"/>
  </p:notesMasterIdLst>
  <p:sldIdLst>
    <p:sldId id="295" r:id="rId4"/>
    <p:sldId id="353" r:id="rId5"/>
    <p:sldId id="337" r:id="rId6"/>
    <p:sldId id="338" r:id="rId7"/>
    <p:sldId id="339" r:id="rId8"/>
    <p:sldId id="340" r:id="rId9"/>
    <p:sldId id="341" r:id="rId10"/>
    <p:sldId id="342" r:id="rId11"/>
    <p:sldId id="343" r:id="rId12"/>
    <p:sldId id="344" r:id="rId13"/>
    <p:sldId id="345" r:id="rId14"/>
    <p:sldId id="346" r:id="rId15"/>
    <p:sldId id="347" r:id="rId16"/>
    <p:sldId id="348" r:id="rId17"/>
    <p:sldId id="349" r:id="rId18"/>
    <p:sldId id="350" r:id="rId19"/>
    <p:sldId id="351" r:id="rId20"/>
    <p:sldId id="352" r:id="rId21"/>
    <p:sldId id="296" r:id="rId22"/>
    <p:sldId id="297" r:id="rId23"/>
    <p:sldId id="298" r:id="rId24"/>
    <p:sldId id="299" r:id="rId25"/>
    <p:sldId id="300" r:id="rId26"/>
    <p:sldId id="301" r:id="rId27"/>
    <p:sldId id="302" r:id="rId28"/>
    <p:sldId id="303" r:id="rId29"/>
    <p:sldId id="304" r:id="rId30"/>
    <p:sldId id="305" r:id="rId31"/>
    <p:sldId id="306" r:id="rId32"/>
    <p:sldId id="307" r:id="rId33"/>
    <p:sldId id="308" r:id="rId34"/>
    <p:sldId id="309" r:id="rId35"/>
    <p:sldId id="310" r:id="rId36"/>
    <p:sldId id="275" r:id="rId37"/>
    <p:sldId id="410" r:id="rId38"/>
    <p:sldId id="411" r:id="rId39"/>
    <p:sldId id="412" r:id="rId40"/>
    <p:sldId id="413" r:id="rId41"/>
    <p:sldId id="414" r:id="rId42"/>
    <p:sldId id="415" r:id="rId43"/>
    <p:sldId id="416" r:id="rId44"/>
    <p:sldId id="417" r:id="rId45"/>
    <p:sldId id="418" r:id="rId46"/>
    <p:sldId id="419" r:id="rId47"/>
    <p:sldId id="420" r:id="rId48"/>
    <p:sldId id="421" r:id="rId49"/>
    <p:sldId id="422" r:id="rId50"/>
    <p:sldId id="423" r:id="rId51"/>
    <p:sldId id="424" r:id="rId52"/>
    <p:sldId id="425" r:id="rId53"/>
    <p:sldId id="426" r:id="rId54"/>
    <p:sldId id="427" r:id="rId55"/>
    <p:sldId id="428" r:id="rId56"/>
    <p:sldId id="429" r:id="rId57"/>
    <p:sldId id="430" r:id="rId58"/>
    <p:sldId id="431" r:id="rId59"/>
    <p:sldId id="432" r:id="rId60"/>
    <p:sldId id="433" r:id="rId61"/>
    <p:sldId id="434" r:id="rId62"/>
    <p:sldId id="311"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93" autoAdjust="0"/>
    <p:restoredTop sz="92840" autoAdjust="0"/>
  </p:normalViewPr>
  <p:slideViewPr>
    <p:cSldViewPr snapToGrid="0">
      <p:cViewPr varScale="1">
        <p:scale>
          <a:sx n="59" d="100"/>
          <a:sy n="59" d="100"/>
        </p:scale>
        <p:origin x="-1098" y="-90"/>
      </p:cViewPr>
      <p:guideLst>
        <p:guide orient="horz" pos="2185"/>
        <p:guide pos="3840"/>
      </p:guideLst>
    </p:cSldViewPr>
  </p:slideViewPr>
  <p:outlineViewPr>
    <p:cViewPr>
      <p:scale>
        <a:sx n="33" d="100"/>
        <a:sy n="33" d="100"/>
      </p:scale>
      <p:origin x="0" y="-216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2" d="100"/>
          <a:sy n="72" d="100"/>
        </p:scale>
        <p:origin x="2718"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image" Target="../media/image131.wmf"/><Relationship Id="rId1" Type="http://schemas.openxmlformats.org/officeDocument/2006/relationships/image" Target="../media/image13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35.wmf"/><Relationship Id="rId1" Type="http://schemas.openxmlformats.org/officeDocument/2006/relationships/image" Target="../media/image1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B5B27B-91A5-4E15-BC11-7E90DD8E0519}" type="datetimeFigureOut">
              <a:rPr lang="zh-CN" altLang="en-US" smtClean="0"/>
              <a:t>2020/10/29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138766-D874-4C7C-AB09-025A37268149}" type="slidenum">
              <a:rPr lang="zh-CN" altLang="en-US" smtClean="0"/>
              <a:t>‹#›</a:t>
            </a:fld>
            <a:endParaRPr lang="zh-CN" altLang="en-US"/>
          </a:p>
        </p:txBody>
      </p:sp>
    </p:spTree>
    <p:extLst>
      <p:ext uri="{BB962C8B-B14F-4D97-AF65-F5344CB8AC3E}">
        <p14:creationId xmlns:p14="http://schemas.microsoft.com/office/powerpoint/2010/main" val="2722006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1</a:t>
            </a:fld>
            <a:endParaRPr lang="zh-CN" alt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10</a:t>
            </a:fld>
            <a:endParaRPr lang="zh-CN" alt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11</a:t>
            </a:fld>
            <a:endParaRPr lang="zh-CN" alt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12</a:t>
            </a:fld>
            <a:endParaRPr lang="zh-CN" alt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13</a:t>
            </a:fld>
            <a:endParaRPr lang="zh-CN" altLang="en-U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14</a:t>
            </a:fld>
            <a:endParaRPr lang="zh-CN" altLang="en-US"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15</a:t>
            </a:fld>
            <a:endParaRPr lang="zh-CN" altLang="en-US"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16</a:t>
            </a:fld>
            <a:endParaRPr lang="zh-CN" alt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17</a:t>
            </a:fld>
            <a:endParaRPr lang="zh-CN" altLang="en-US" dirty="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18</a:t>
            </a:fld>
            <a:endParaRPr lang="zh-CN" alt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18AA5F0-770B-410C-90B7-ECBA0CF9027F}" type="slidenum">
              <a:rPr lang="zh-CN" altLang="en-US" smtClean="0">
                <a:solidFill>
                  <a:prstClr val="black"/>
                </a:solidFill>
              </a:rPr>
              <a:t>19</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18AA5F0-770B-410C-90B7-ECBA0CF9027F}" type="slidenum">
              <a:rPr lang="zh-CN" altLang="en-US" smtClean="0">
                <a:solidFill>
                  <a:prstClr val="black"/>
                </a:solidFill>
              </a:rPr>
              <a:t>2</a:t>
            </a:fld>
            <a:endParaRPr lang="zh-CN" alt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20</a:t>
            </a:fld>
            <a:endParaRPr lang="zh-CN" altLang="en-US" dirty="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21</a:t>
            </a:fld>
            <a:endParaRPr lang="zh-CN" altLang="en-US" dirty="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22</a:t>
            </a:fld>
            <a:endParaRPr lang="zh-CN" altLang="en-US" dirty="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23</a:t>
            </a:fld>
            <a:endParaRPr lang="zh-CN" altLang="en-US" dirty="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24</a:t>
            </a:fld>
            <a:endParaRPr lang="zh-CN" altLang="en-US"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25</a:t>
            </a:fld>
            <a:endParaRPr lang="zh-CN" altLang="en-US" dirty="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26</a:t>
            </a:fld>
            <a:endParaRPr lang="zh-CN" altLang="en-US" dirty="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27</a:t>
            </a:fld>
            <a:endParaRPr lang="zh-CN" altLang="en-US" dirty="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28</a:t>
            </a:fld>
            <a:endParaRPr lang="zh-CN" altLang="en-US" dirty="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29</a:t>
            </a:fld>
            <a:endParaRPr lang="zh-CN" alt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18AA5F0-770B-410C-90B7-ECBA0CF9027F}" type="slidenum">
              <a:rPr lang="zh-CN" altLang="en-US" smtClean="0">
                <a:solidFill>
                  <a:prstClr val="black"/>
                </a:solidFill>
              </a:rPr>
              <a:t>3</a:t>
            </a:fld>
            <a:endParaRPr lang="zh-CN" alt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30</a:t>
            </a:fld>
            <a:endParaRPr lang="zh-CN" altLang="en-US" dirty="0">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31</a:t>
            </a:fld>
            <a:endParaRPr lang="zh-CN" altLang="en-US" dirty="0">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32</a:t>
            </a:fld>
            <a:endParaRPr lang="zh-CN" altLang="en-US" dirty="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33</a:t>
            </a:fld>
            <a:endParaRPr lang="zh-CN" altLang="en-US" dirty="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18AA5F0-770B-410C-90B7-ECBA0CF9027F}" type="slidenum">
              <a:rPr lang="zh-CN" altLang="en-US" smtClean="0">
                <a:solidFill>
                  <a:prstClr val="black"/>
                </a:solidFill>
              </a:rPr>
              <a:t>34</a:t>
            </a:fld>
            <a:endParaRPr lang="zh-CN" alt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35</a:t>
            </a:fld>
            <a:endParaRPr lang="zh-CN" altLang="en-US" dirty="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36</a:t>
            </a:fld>
            <a:endParaRPr lang="zh-CN" altLang="en-US" dirty="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37</a:t>
            </a:fld>
            <a:endParaRPr lang="zh-CN" altLang="en-US" dirty="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38</a:t>
            </a:fld>
            <a:endParaRPr lang="zh-CN" altLang="en-US" dirty="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39</a:t>
            </a:fld>
            <a:endParaRPr lang="zh-CN" alt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感知机的提出是来自神经元的启示，上图展示了人处理信号的时候是什么样的流程</a:t>
            </a:r>
          </a:p>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4</a:t>
            </a:fld>
            <a:endParaRPr lang="zh-CN" altLang="en-US" dirty="0">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40</a:t>
            </a:fld>
            <a:endParaRPr lang="zh-CN" altLang="en-US" dirty="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41</a:t>
            </a:fld>
            <a:endParaRPr lang="zh-CN" altLang="en-US" dirty="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42</a:t>
            </a:fld>
            <a:endParaRPr lang="zh-CN" altLang="en-US" dirty="0">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43</a:t>
            </a:fld>
            <a:endParaRPr lang="zh-CN" altLang="en-US" dirty="0">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44</a:t>
            </a:fld>
            <a:endParaRPr lang="zh-CN" altLang="en-US" dirty="0">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45</a:t>
            </a:fld>
            <a:endParaRPr lang="zh-CN" altLang="en-US" dirty="0">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46</a:t>
            </a:fld>
            <a:endParaRPr lang="zh-CN" altLang="en-US" dirty="0">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47</a:t>
            </a:fld>
            <a:endParaRPr lang="zh-CN" altLang="en-US" dirty="0">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48</a:t>
            </a:fld>
            <a:endParaRPr lang="zh-CN" altLang="en-US" dirty="0">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49</a:t>
            </a:fld>
            <a:endParaRPr lang="zh-CN" alt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感知机的提出是来自神经元的启示，上图展示了人处理信号的时候是什么样的流程</a:t>
            </a:r>
          </a:p>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5</a:t>
            </a:fld>
            <a:endParaRPr lang="zh-CN" altLang="en-US" dirty="0">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50</a:t>
            </a:fld>
            <a:endParaRPr lang="zh-CN" altLang="en-US" dirty="0">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51</a:t>
            </a:fld>
            <a:endParaRPr lang="zh-CN" altLang="en-US" dirty="0">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52</a:t>
            </a:fld>
            <a:endParaRPr lang="zh-CN" altLang="en-US" dirty="0">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53</a:t>
            </a:fld>
            <a:endParaRPr lang="zh-CN" altLang="en-US" dirty="0">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54</a:t>
            </a:fld>
            <a:endParaRPr lang="zh-CN" altLang="en-US" dirty="0">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55</a:t>
            </a:fld>
            <a:endParaRPr lang="zh-CN" altLang="en-US" dirty="0">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56</a:t>
            </a:fld>
            <a:endParaRPr lang="zh-CN" altLang="en-US" dirty="0">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57</a:t>
            </a:fld>
            <a:endParaRPr lang="zh-CN" altLang="en-US" dirty="0">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58</a:t>
            </a:fld>
            <a:endParaRPr lang="zh-CN" altLang="en-US" dirty="0">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59</a:t>
            </a:fld>
            <a:endParaRPr lang="zh-CN" alt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6</a:t>
            </a:fld>
            <a:endParaRPr lang="zh-CN" altLang="en-US" dirty="0">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60</a:t>
            </a:fld>
            <a:endParaRPr lang="zh-CN" alt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7</a:t>
            </a:fld>
            <a:endParaRPr lang="zh-CN" alt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8</a:t>
            </a:fld>
            <a:endParaRPr lang="zh-CN" alt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solidFill>
                  <a:prstClr val="black"/>
                </a:solidFill>
              </a:rPr>
              <a:t>9</a:t>
            </a:fld>
            <a:endParaRPr lang="zh-CN" alt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image" Target="../media/image6.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image" Target="../media/image2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image" Target="../media/image27.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image" Target="../media/image27.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33.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封面样式1-首页">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cstate="print"/>
          <a:srcRect r="25963"/>
          <a:stretch>
            <a:fillRect/>
          </a:stretch>
        </p:blipFill>
        <p:spPr>
          <a:xfrm>
            <a:off x="7191376" y="133072"/>
            <a:ext cx="5028334" cy="6535793"/>
          </a:xfrm>
          <a:prstGeom prst="rect">
            <a:avLst/>
          </a:prstGeom>
        </p:spPr>
      </p:pic>
      <p:sp>
        <p:nvSpPr>
          <p:cNvPr id="7" name="矩形 6"/>
          <p:cNvSpPr/>
          <p:nvPr userDrawn="1"/>
        </p:nvSpPr>
        <p:spPr>
          <a:xfrm>
            <a:off x="0" y="1484313"/>
            <a:ext cx="2930035"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3" name="副标题 2"/>
          <p:cNvSpPr>
            <a:spLocks noGrp="1"/>
          </p:cNvSpPr>
          <p:nvPr>
            <p:ph type="subTitle" idx="1"/>
          </p:nvPr>
        </p:nvSpPr>
        <p:spPr>
          <a:xfrm>
            <a:off x="3549208" y="3871615"/>
            <a:ext cx="7287114" cy="781876"/>
          </a:xfrm>
        </p:spPr>
        <p:txBody>
          <a:bodyPr>
            <a:normAutofit/>
          </a:bodyPr>
          <a:lstStyle>
            <a:lvl1pPr marL="0" indent="0" algn="l">
              <a:buNone/>
              <a:defRPr sz="3200">
                <a:solidFill>
                  <a:schemeClr val="tx1"/>
                </a:solidFill>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zh-CN" altLang="en-US" dirty="0"/>
          </a:p>
        </p:txBody>
      </p:sp>
      <p:sp>
        <p:nvSpPr>
          <p:cNvPr id="14" name="文本占位符 12"/>
          <p:cNvSpPr>
            <a:spLocks noGrp="1"/>
          </p:cNvSpPr>
          <p:nvPr>
            <p:ph type="body" sz="quarter" idx="11" hasCustomPrompt="1"/>
          </p:nvPr>
        </p:nvSpPr>
        <p:spPr>
          <a:xfrm>
            <a:off x="3549208" y="5438453"/>
            <a:ext cx="7287114" cy="410333"/>
          </a:xfrm>
        </p:spPr>
        <p:txBody>
          <a:bodyPr>
            <a:normAutofit/>
          </a:bodyPr>
          <a:lstStyle>
            <a:lvl1pPr marL="0" indent="0">
              <a:buNone/>
              <a:defRPr sz="2000">
                <a:solidFill>
                  <a:schemeClr val="tx1"/>
                </a:solidFill>
              </a:defRPr>
            </a:lvl1pPr>
          </a:lstStyle>
          <a:p>
            <a:pPr lvl="0"/>
            <a:r>
              <a:rPr lang="zh-CN" altLang="en-US" dirty="0"/>
              <a:t>编辑母版文本样式</a:t>
            </a:r>
          </a:p>
        </p:txBody>
      </p:sp>
      <p:sp>
        <p:nvSpPr>
          <p:cNvPr id="15" name="文本占位符 12"/>
          <p:cNvSpPr>
            <a:spLocks noGrp="1"/>
          </p:cNvSpPr>
          <p:nvPr>
            <p:ph type="body" sz="quarter" idx="12" hasCustomPrompt="1"/>
          </p:nvPr>
        </p:nvSpPr>
        <p:spPr>
          <a:xfrm>
            <a:off x="3549208" y="4908366"/>
            <a:ext cx="7287114" cy="410335"/>
          </a:xfrm>
        </p:spPr>
        <p:txBody>
          <a:bodyPr>
            <a:normAutofit/>
          </a:bodyPr>
          <a:lstStyle>
            <a:lvl1pPr marL="0" indent="0">
              <a:buNone/>
              <a:defRPr sz="2000">
                <a:solidFill>
                  <a:schemeClr val="tx1"/>
                </a:solidFill>
              </a:defRPr>
            </a:lvl1pPr>
          </a:lstStyle>
          <a:p>
            <a:pPr lvl="0"/>
            <a:r>
              <a:rPr lang="zh-CN" altLang="en-US" dirty="0"/>
              <a:t>编辑母版文本样式</a:t>
            </a:r>
          </a:p>
        </p:txBody>
      </p:sp>
      <p:sp>
        <p:nvSpPr>
          <p:cNvPr id="8" name="矩形 7"/>
          <p:cNvSpPr/>
          <p:nvPr userDrawn="1"/>
        </p:nvSpPr>
        <p:spPr>
          <a:xfrm>
            <a:off x="11525250" y="1484311"/>
            <a:ext cx="666749"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3" name="文本占位符 12"/>
          <p:cNvSpPr>
            <a:spLocks noGrp="1"/>
          </p:cNvSpPr>
          <p:nvPr>
            <p:ph type="body" sz="quarter" idx="13" hasCustomPrompt="1"/>
          </p:nvPr>
        </p:nvSpPr>
        <p:spPr>
          <a:xfrm>
            <a:off x="3549208" y="1484311"/>
            <a:ext cx="7287114" cy="2386807"/>
          </a:xfrm>
        </p:spPr>
        <p:txBody>
          <a:bodyPr>
            <a:noAutofit/>
          </a:bodyPr>
          <a:lstStyle>
            <a:lvl1pPr marL="0" indent="0">
              <a:lnSpc>
                <a:spcPct val="100000"/>
              </a:lnSpc>
              <a:spcBef>
                <a:spcPts val="0"/>
              </a:spcBef>
              <a:buNone/>
              <a:defRPr sz="6600" b="1">
                <a:solidFill>
                  <a:schemeClr val="tx1"/>
                </a:solidFill>
                <a:latin typeface="+mn-ea"/>
                <a:ea typeface="+mn-ea"/>
              </a:defRPr>
            </a:lvl1pPr>
          </a:lstStyle>
          <a:p>
            <a:pPr lvl="0"/>
            <a:r>
              <a:rPr lang="zh-CN" altLang="en-US" dirty="0"/>
              <a:t>单击此处</a:t>
            </a:r>
            <a:endParaRPr lang="en-US" altLang="zh-CN" dirty="0"/>
          </a:p>
          <a:p>
            <a:pPr lvl="0"/>
            <a:r>
              <a:rPr lang="zh-CN" altLang="en-US" dirty="0"/>
              <a:t>输入大标题</a:t>
            </a:r>
          </a:p>
        </p:txBody>
      </p:sp>
      <p:sp>
        <p:nvSpPr>
          <p:cNvPr id="9" name="矩形 8"/>
          <p:cNvSpPr/>
          <p:nvPr userDrawn="1"/>
        </p:nvSpPr>
        <p:spPr>
          <a:xfrm>
            <a:off x="2927998" y="1484310"/>
            <a:ext cx="377842"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0" name="矩形 9"/>
          <p:cNvSpPr/>
          <p:nvPr userDrawn="1"/>
        </p:nvSpPr>
        <p:spPr>
          <a:xfrm>
            <a:off x="11121340" y="1484310"/>
            <a:ext cx="403257"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2" name="文本框 11"/>
          <p:cNvSpPr txBox="1"/>
          <p:nvPr userDrawn="1"/>
        </p:nvSpPr>
        <p:spPr>
          <a:xfrm rot="16200000">
            <a:off x="10462781" y="3524086"/>
            <a:ext cx="3170099" cy="261610"/>
          </a:xfrm>
          <a:prstGeom prst="rect">
            <a:avLst/>
          </a:prstGeom>
          <a:noFill/>
        </p:spPr>
        <p:txBody>
          <a:bodyPr wrap="square" rtlCol="0">
            <a:noAutofit/>
          </a:bodyPr>
          <a:lstStyle>
            <a:defPPr>
              <a:defRPr lang="zh-CN"/>
            </a:defPPr>
            <a:lvl1pPr algn="dist">
              <a:defRPr sz="1100" b="1">
                <a:solidFill>
                  <a:schemeClr val="bg1">
                    <a:alpha val="22000"/>
                  </a:schemeClr>
                </a:solidFill>
                <a:latin typeface="Arial" panose="020B0604020202020204" pitchFamily="34" charset="0"/>
                <a:cs typeface="Arial" panose="020B0604020202020204" pitchFamily="34" charset="0"/>
              </a:defRPr>
            </a:lvl1pPr>
          </a:lstStyle>
          <a:p>
            <a:pPr eaLnBrk="0" fontAlgn="base" hangingPunct="0">
              <a:spcBef>
                <a:spcPct val="0"/>
              </a:spcBef>
              <a:spcAft>
                <a:spcPct val="0"/>
              </a:spcAft>
            </a:pPr>
            <a:r>
              <a:rPr lang="en-US" altLang="zh-CN" dirty="0">
                <a:solidFill>
                  <a:prstClr val="white">
                    <a:alpha val="5000"/>
                  </a:prstClr>
                </a:solidFill>
              </a:rPr>
              <a:t>BEIJING INSTITUTE OF TECHNOLOGY</a:t>
            </a:r>
          </a:p>
        </p:txBody>
      </p:sp>
      <p:grpSp>
        <p:nvGrpSpPr>
          <p:cNvPr id="16" name="组合 15"/>
          <p:cNvGrpSpPr/>
          <p:nvPr userDrawn="1"/>
        </p:nvGrpSpPr>
        <p:grpSpPr>
          <a:xfrm>
            <a:off x="611819" y="2031917"/>
            <a:ext cx="1732861" cy="3286784"/>
            <a:chOff x="9778366" y="1977238"/>
            <a:chExt cx="1732861" cy="3286784"/>
          </a:xfrm>
          <a:solidFill>
            <a:schemeClr val="bg1">
              <a:alpha val="5000"/>
            </a:schemeClr>
          </a:solidFill>
        </p:grpSpPr>
        <p:grpSp>
          <p:nvGrpSpPr>
            <p:cNvPr id="17" name="组合 16"/>
            <p:cNvGrpSpPr/>
            <p:nvPr/>
          </p:nvGrpSpPr>
          <p:grpSpPr>
            <a:xfrm>
              <a:off x="9778366" y="2020414"/>
              <a:ext cx="567014" cy="3193100"/>
              <a:chOff x="11305242" y="2003776"/>
              <a:chExt cx="354194" cy="1994619"/>
            </a:xfrm>
            <a:grpFill/>
          </p:grpSpPr>
          <p:sp>
            <p:nvSpPr>
              <p:cNvPr id="32" name="Freeform 5"/>
              <p:cNvSpPr/>
              <p:nvPr/>
            </p:nvSpPr>
            <p:spPr bwMode="auto">
              <a:xfrm>
                <a:off x="11307751" y="3052538"/>
                <a:ext cx="345981" cy="390126"/>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3" name="Freeform 6"/>
              <p:cNvSpPr/>
              <p:nvPr/>
            </p:nvSpPr>
            <p:spPr bwMode="auto">
              <a:xfrm>
                <a:off x="11382341" y="3698614"/>
                <a:ext cx="199170" cy="299781"/>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34" name="组合 33"/>
              <p:cNvGrpSpPr/>
              <p:nvPr/>
            </p:nvGrpSpPr>
            <p:grpSpPr>
              <a:xfrm>
                <a:off x="11305242" y="2003776"/>
                <a:ext cx="354194" cy="439406"/>
                <a:chOff x="5548313" y="2084388"/>
                <a:chExt cx="547688" cy="679451"/>
              </a:xfrm>
              <a:grpFill/>
            </p:grpSpPr>
            <p:sp>
              <p:nvSpPr>
                <p:cNvPr id="39"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0"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5" name="组合 34"/>
              <p:cNvGrpSpPr/>
              <p:nvPr/>
            </p:nvGrpSpPr>
            <p:grpSpPr>
              <a:xfrm>
                <a:off x="11380187" y="2628491"/>
                <a:ext cx="208353" cy="241263"/>
                <a:chOff x="3792874" y="3138488"/>
                <a:chExt cx="322175" cy="373063"/>
              </a:xfrm>
              <a:grpFill/>
            </p:grpSpPr>
            <p:sp>
              <p:nvSpPr>
                <p:cNvPr id="36"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7"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8"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8" name="组合 17"/>
            <p:cNvGrpSpPr/>
            <p:nvPr/>
          </p:nvGrpSpPr>
          <p:grpSpPr>
            <a:xfrm>
              <a:off x="10861863" y="1977238"/>
              <a:ext cx="649364" cy="3286784"/>
              <a:chOff x="10232762" y="2216649"/>
              <a:chExt cx="405635" cy="2053139"/>
            </a:xfrm>
            <a:grpFill/>
          </p:grpSpPr>
          <p:grpSp>
            <p:nvGrpSpPr>
              <p:cNvPr id="19" name="组合 18"/>
              <p:cNvGrpSpPr/>
              <p:nvPr/>
            </p:nvGrpSpPr>
            <p:grpSpPr>
              <a:xfrm>
                <a:off x="10279016" y="3306476"/>
                <a:ext cx="313128" cy="329555"/>
                <a:chOff x="6113463" y="3541713"/>
                <a:chExt cx="484188" cy="509588"/>
              </a:xfrm>
              <a:grpFill/>
            </p:grpSpPr>
            <p:sp>
              <p:nvSpPr>
                <p:cNvPr id="30"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1"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0" name="组合 19"/>
              <p:cNvGrpSpPr/>
              <p:nvPr/>
            </p:nvGrpSpPr>
            <p:grpSpPr>
              <a:xfrm>
                <a:off x="10268702" y="2216649"/>
                <a:ext cx="355220" cy="448646"/>
                <a:chOff x="6108700" y="2066926"/>
                <a:chExt cx="549275" cy="693738"/>
              </a:xfrm>
              <a:grpFill/>
            </p:grpSpPr>
            <p:sp>
              <p:nvSpPr>
                <p:cNvPr id="28"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9"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1" name="组合 20"/>
              <p:cNvGrpSpPr/>
              <p:nvPr/>
            </p:nvGrpSpPr>
            <p:grpSpPr>
              <a:xfrm>
                <a:off x="10332867" y="2868571"/>
                <a:ext cx="238182" cy="205330"/>
                <a:chOff x="6186488" y="2930526"/>
                <a:chExt cx="368300" cy="317500"/>
              </a:xfrm>
              <a:grpFill/>
            </p:grpSpPr>
            <p:sp>
              <p:nvSpPr>
                <p:cNvPr id="25"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6"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7"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2" name="组合 21"/>
              <p:cNvGrpSpPr/>
              <p:nvPr/>
            </p:nvGrpSpPr>
            <p:grpSpPr>
              <a:xfrm>
                <a:off x="10232762" y="3871448"/>
                <a:ext cx="405635" cy="398340"/>
                <a:chOff x="11854992" y="1994536"/>
                <a:chExt cx="405635" cy="398340"/>
              </a:xfrm>
              <a:grpFill/>
            </p:grpSpPr>
            <p:sp>
              <p:nvSpPr>
                <p:cNvPr id="23" name="Freeform 11"/>
                <p:cNvSpPr>
                  <a:spLocks noEditPoints="1"/>
                </p:cNvSpPr>
                <p:nvPr/>
              </p:nvSpPr>
              <p:spPr bwMode="auto">
                <a:xfrm>
                  <a:off x="11976099" y="1994536"/>
                  <a:ext cx="284528" cy="39834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4" name="Freeform 12"/>
                <p:cNvSpPr/>
                <p:nvPr/>
              </p:nvSpPr>
              <p:spPr bwMode="auto">
                <a:xfrm>
                  <a:off x="11854992" y="2009127"/>
                  <a:ext cx="153208" cy="383749"/>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pic>
        <p:nvPicPr>
          <p:cNvPr id="41" name="图片 40"/>
          <p:cNvPicPr>
            <a:picLocks noChangeAspect="1"/>
          </p:cNvPicPr>
          <p:nvPr userDrawn="1"/>
        </p:nvPicPr>
        <p:blipFill>
          <a:blip r:embed="rId3" cstate="print"/>
          <a:stretch>
            <a:fillRect/>
          </a:stretch>
        </p:blipFill>
        <p:spPr>
          <a:xfrm>
            <a:off x="474738" y="515429"/>
            <a:ext cx="2295327" cy="504694"/>
          </a:xfrm>
          <a:prstGeom prst="rect">
            <a:avLst/>
          </a:prstGeom>
        </p:spPr>
      </p:pic>
      <p:cxnSp>
        <p:nvCxnSpPr>
          <p:cNvPr id="42" name="直接连接符 41"/>
          <p:cNvCxnSpPr/>
          <p:nvPr userDrawn="1"/>
        </p:nvCxnSpPr>
        <p:spPr>
          <a:xfrm>
            <a:off x="2927998" y="1355988"/>
            <a:ext cx="0" cy="45898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userDrawn="1"/>
        </p:nvCxnSpPr>
        <p:spPr>
          <a:xfrm>
            <a:off x="11522544" y="1400593"/>
            <a:ext cx="0" cy="454523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封面样式4-尾页">
    <p:spTree>
      <p:nvGrpSpPr>
        <p:cNvPr id="1" name=""/>
        <p:cNvGrpSpPr/>
        <p:nvPr/>
      </p:nvGrpSpPr>
      <p:grpSpPr>
        <a:xfrm>
          <a:off x="0" y="0"/>
          <a:ext cx="0" cy="0"/>
          <a:chOff x="0" y="0"/>
          <a:chExt cx="0" cy="0"/>
        </a:xfrm>
      </p:grpSpPr>
      <p:pic>
        <p:nvPicPr>
          <p:cNvPr id="39" name="图片 38"/>
          <p:cNvPicPr>
            <a:picLocks noChangeAspect="1"/>
          </p:cNvPicPr>
          <p:nvPr userDrawn="1"/>
        </p:nvPicPr>
        <p:blipFill rotWithShape="1">
          <a:blip r:embed="rId2" cstate="hqprint"/>
          <a:srcRect/>
          <a:stretch>
            <a:fillRect/>
          </a:stretch>
        </p:blipFill>
        <p:spPr>
          <a:xfrm>
            <a:off x="-10414" y="0"/>
            <a:ext cx="8336943" cy="6860043"/>
          </a:xfrm>
          <a:prstGeom prst="rect">
            <a:avLst/>
          </a:prstGeom>
        </p:spPr>
      </p:pic>
      <p:sp>
        <p:nvSpPr>
          <p:cNvPr id="7" name="矩形 6"/>
          <p:cNvSpPr/>
          <p:nvPr userDrawn="1"/>
        </p:nvSpPr>
        <p:spPr>
          <a:xfrm>
            <a:off x="-10414" y="0"/>
            <a:ext cx="12202413" cy="6858000"/>
          </a:xfrm>
          <a:prstGeom prst="rect">
            <a:avLst/>
          </a:prstGeom>
          <a:gradFill flip="none" rotWithShape="1">
            <a:gsLst>
              <a:gs pos="0">
                <a:schemeClr val="accent1">
                  <a:lumMod val="100000"/>
                  <a:alpha val="0"/>
                </a:schemeClr>
              </a:gs>
              <a:gs pos="50000">
                <a:schemeClr val="accent1">
                  <a:lumMod val="100000"/>
                </a:schemeClr>
              </a:gs>
              <a:gs pos="100000">
                <a:schemeClr val="accent1">
                  <a:lumMod val="10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grpSp>
        <p:nvGrpSpPr>
          <p:cNvPr id="15" name="组合 14"/>
          <p:cNvGrpSpPr/>
          <p:nvPr userDrawn="1"/>
        </p:nvGrpSpPr>
        <p:grpSpPr>
          <a:xfrm>
            <a:off x="7382858"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p:cNvGrpSpPr/>
            <p:nvPr/>
          </p:nvGrpSpPr>
          <p:grpSpPr>
            <a:xfrm>
              <a:off x="4043374" y="5725999"/>
              <a:ext cx="2675443" cy="667232"/>
              <a:chOff x="10340336" y="2247899"/>
              <a:chExt cx="2724438" cy="679451"/>
            </a:xfrm>
            <a:grpFill/>
          </p:grpSpPr>
          <p:sp>
            <p:nvSpPr>
              <p:cNvPr id="3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32" name="组合 31"/>
              <p:cNvGrpSpPr/>
              <p:nvPr/>
            </p:nvGrpSpPr>
            <p:grpSpPr>
              <a:xfrm>
                <a:off x="10340336" y="2247899"/>
                <a:ext cx="547688" cy="679451"/>
                <a:chOff x="5548313" y="2084388"/>
                <a:chExt cx="547688" cy="679451"/>
              </a:xfrm>
              <a:grpFill/>
            </p:grpSpPr>
            <p:sp>
              <p:nvSpPr>
                <p:cNvPr id="3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3" name="组合 32"/>
              <p:cNvGrpSpPr/>
              <p:nvPr/>
            </p:nvGrpSpPr>
            <p:grpSpPr>
              <a:xfrm>
                <a:off x="11192276" y="2400300"/>
                <a:ext cx="322175" cy="373063"/>
                <a:chOff x="3792874" y="3138488"/>
                <a:chExt cx="322175" cy="373063"/>
              </a:xfrm>
              <a:grpFill/>
            </p:grpSpPr>
            <p:sp>
              <p:nvSpPr>
                <p:cNvPr id="3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7" name="组合 16"/>
            <p:cNvGrpSpPr/>
            <p:nvPr/>
          </p:nvGrpSpPr>
          <p:grpSpPr>
            <a:xfrm>
              <a:off x="582366" y="5719539"/>
              <a:ext cx="2716733" cy="681262"/>
              <a:chOff x="6738929" y="2270918"/>
              <a:chExt cx="2766486" cy="693738"/>
            </a:xfrm>
            <a:grpFill/>
          </p:grpSpPr>
          <p:grpSp>
            <p:nvGrpSpPr>
              <p:cNvPr id="18" name="组合 17"/>
              <p:cNvGrpSpPr/>
              <p:nvPr/>
            </p:nvGrpSpPr>
            <p:grpSpPr>
              <a:xfrm>
                <a:off x="8180494" y="2355056"/>
                <a:ext cx="484188" cy="509588"/>
                <a:chOff x="6113463" y="3541713"/>
                <a:chExt cx="484188" cy="509588"/>
              </a:xfrm>
              <a:grpFill/>
            </p:grpSpPr>
            <p:sp>
              <p:nvSpPr>
                <p:cNvPr id="2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9" name="组合 18"/>
              <p:cNvGrpSpPr/>
              <p:nvPr/>
            </p:nvGrpSpPr>
            <p:grpSpPr>
              <a:xfrm>
                <a:off x="6738929" y="2270918"/>
                <a:ext cx="549275" cy="693738"/>
                <a:chOff x="6108700" y="2066926"/>
                <a:chExt cx="549275" cy="693738"/>
              </a:xfrm>
              <a:grpFill/>
            </p:grpSpPr>
            <p:sp>
              <p:nvSpPr>
                <p:cNvPr id="2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0" name="组合 19"/>
              <p:cNvGrpSpPr/>
              <p:nvPr/>
            </p:nvGrpSpPr>
            <p:grpSpPr>
              <a:xfrm>
                <a:off x="7532962" y="2451100"/>
                <a:ext cx="368300" cy="317500"/>
                <a:chOff x="6186488" y="2930526"/>
                <a:chExt cx="368300" cy="317500"/>
              </a:xfrm>
              <a:grpFill/>
            </p:grpSpPr>
            <p:sp>
              <p:nvSpPr>
                <p:cNvPr id="2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2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pic>
        <p:nvPicPr>
          <p:cNvPr id="40" name="图片 39"/>
          <p:cNvPicPr>
            <a:picLocks noChangeAspect="1"/>
          </p:cNvPicPr>
          <p:nvPr userDrawn="1"/>
        </p:nvPicPr>
        <p:blipFill>
          <a:blip r:embed="rId3" cstate="print"/>
          <a:stretch>
            <a:fillRect/>
          </a:stretch>
        </p:blipFill>
        <p:spPr>
          <a:xfrm>
            <a:off x="9403566" y="501046"/>
            <a:ext cx="2203058" cy="616640"/>
          </a:xfrm>
          <a:prstGeom prst="rect">
            <a:avLst/>
          </a:prstGeom>
        </p:spPr>
      </p:pic>
    </p:spTree>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封面样式1-尾页">
    <p:spTree>
      <p:nvGrpSpPr>
        <p:cNvPr id="1" name=""/>
        <p:cNvGrpSpPr/>
        <p:nvPr/>
      </p:nvGrpSpPr>
      <p:grpSpPr>
        <a:xfrm>
          <a:off x="0" y="0"/>
          <a:ext cx="0" cy="0"/>
          <a:chOff x="0" y="0"/>
          <a:chExt cx="0" cy="0"/>
        </a:xfrm>
      </p:grpSpPr>
      <p:pic>
        <p:nvPicPr>
          <p:cNvPr id="43" name="图片 42"/>
          <p:cNvPicPr>
            <a:picLocks noChangeAspect="1"/>
          </p:cNvPicPr>
          <p:nvPr userDrawn="1"/>
        </p:nvPicPr>
        <p:blipFill>
          <a:blip r:embed="rId2" cstate="print"/>
          <a:stretch>
            <a:fillRect/>
          </a:stretch>
        </p:blipFill>
        <p:spPr>
          <a:xfrm>
            <a:off x="4600575" y="133072"/>
            <a:ext cx="6791691" cy="6535793"/>
          </a:xfrm>
          <a:prstGeom prst="rect">
            <a:avLst/>
          </a:prstGeom>
        </p:spPr>
      </p:pic>
      <p:sp>
        <p:nvSpPr>
          <p:cNvPr id="3" name="副标题 2"/>
          <p:cNvSpPr>
            <a:spLocks noGrp="1"/>
          </p:cNvSpPr>
          <p:nvPr>
            <p:ph type="subTitle" idx="1"/>
          </p:nvPr>
        </p:nvSpPr>
        <p:spPr>
          <a:xfrm>
            <a:off x="1216315" y="3871615"/>
            <a:ext cx="7287114" cy="781876"/>
          </a:xfrm>
        </p:spPr>
        <p:txBody>
          <a:bodyPr>
            <a:normAutofit/>
          </a:bodyPr>
          <a:lstStyle>
            <a:lvl1pPr marL="0" indent="0" algn="l">
              <a:buNone/>
              <a:defRPr sz="3200">
                <a:solidFill>
                  <a:schemeClr val="tx1"/>
                </a:solidFill>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zh-CN" altLang="en-US" dirty="0"/>
          </a:p>
        </p:txBody>
      </p:sp>
      <p:sp>
        <p:nvSpPr>
          <p:cNvPr id="14" name="文本占位符 12"/>
          <p:cNvSpPr>
            <a:spLocks noGrp="1"/>
          </p:cNvSpPr>
          <p:nvPr>
            <p:ph type="body" sz="quarter" idx="11" hasCustomPrompt="1"/>
          </p:nvPr>
        </p:nvSpPr>
        <p:spPr>
          <a:xfrm>
            <a:off x="1216315" y="5438453"/>
            <a:ext cx="7287114" cy="410333"/>
          </a:xfrm>
        </p:spPr>
        <p:txBody>
          <a:bodyPr>
            <a:normAutofit/>
          </a:bodyPr>
          <a:lstStyle>
            <a:lvl1pPr marL="0" indent="0">
              <a:buNone/>
              <a:defRPr sz="2000">
                <a:solidFill>
                  <a:schemeClr val="tx1"/>
                </a:solidFill>
              </a:defRPr>
            </a:lvl1pPr>
          </a:lstStyle>
          <a:p>
            <a:pPr lvl="0"/>
            <a:r>
              <a:rPr lang="zh-CN" altLang="en-US" dirty="0"/>
              <a:t>编辑母版文本样式</a:t>
            </a:r>
          </a:p>
        </p:txBody>
      </p:sp>
      <p:sp>
        <p:nvSpPr>
          <p:cNvPr id="15" name="文本占位符 12"/>
          <p:cNvSpPr>
            <a:spLocks noGrp="1"/>
          </p:cNvSpPr>
          <p:nvPr>
            <p:ph type="body" sz="quarter" idx="12" hasCustomPrompt="1"/>
          </p:nvPr>
        </p:nvSpPr>
        <p:spPr>
          <a:xfrm>
            <a:off x="1216315" y="4908366"/>
            <a:ext cx="7287114" cy="410335"/>
          </a:xfrm>
        </p:spPr>
        <p:txBody>
          <a:bodyPr>
            <a:normAutofit/>
          </a:bodyPr>
          <a:lstStyle>
            <a:lvl1pPr marL="0" indent="0">
              <a:buNone/>
              <a:defRPr sz="2000">
                <a:solidFill>
                  <a:schemeClr val="tx1"/>
                </a:solidFill>
              </a:defRPr>
            </a:lvl1pPr>
          </a:lstStyle>
          <a:p>
            <a:pPr lvl="0"/>
            <a:r>
              <a:rPr lang="zh-CN" altLang="en-US" dirty="0"/>
              <a:t>编辑母版文本样式</a:t>
            </a:r>
          </a:p>
        </p:txBody>
      </p:sp>
      <p:sp>
        <p:nvSpPr>
          <p:cNvPr id="13" name="文本占位符 12"/>
          <p:cNvSpPr>
            <a:spLocks noGrp="1"/>
          </p:cNvSpPr>
          <p:nvPr>
            <p:ph type="body" sz="quarter" idx="13" hasCustomPrompt="1"/>
          </p:nvPr>
        </p:nvSpPr>
        <p:spPr>
          <a:xfrm>
            <a:off x="1216315" y="1484311"/>
            <a:ext cx="7287114" cy="2267551"/>
          </a:xfrm>
        </p:spPr>
        <p:txBody>
          <a:bodyPr>
            <a:normAutofit/>
          </a:bodyPr>
          <a:lstStyle>
            <a:lvl1pPr marL="0" indent="0">
              <a:spcBef>
                <a:spcPts val="0"/>
              </a:spcBef>
              <a:buNone/>
              <a:defRPr sz="6600" b="1">
                <a:solidFill>
                  <a:schemeClr val="tx1"/>
                </a:solidFill>
                <a:latin typeface="+mn-ea"/>
                <a:ea typeface="+mn-ea"/>
              </a:defRPr>
            </a:lvl1pPr>
          </a:lstStyle>
          <a:p>
            <a:pPr lvl="0"/>
            <a:r>
              <a:rPr lang="zh-CN" altLang="en-US" dirty="0"/>
              <a:t>编辑母版文本样式</a:t>
            </a:r>
            <a:endParaRPr lang="en-US" altLang="zh-CN" dirty="0"/>
          </a:p>
          <a:p>
            <a:pPr lvl="0"/>
            <a:r>
              <a:rPr lang="zh-CN" altLang="en-US" dirty="0"/>
              <a:t>输入标题</a:t>
            </a:r>
          </a:p>
        </p:txBody>
      </p:sp>
      <p:sp>
        <p:nvSpPr>
          <p:cNvPr id="9" name="矩形 8"/>
          <p:cNvSpPr/>
          <p:nvPr userDrawn="1"/>
        </p:nvSpPr>
        <p:spPr>
          <a:xfrm>
            <a:off x="0" y="1484311"/>
            <a:ext cx="666749"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0" name="矩形 9"/>
          <p:cNvSpPr/>
          <p:nvPr userDrawn="1"/>
        </p:nvSpPr>
        <p:spPr>
          <a:xfrm>
            <a:off x="667561" y="1484310"/>
            <a:ext cx="403257"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1" name="矩形 10"/>
          <p:cNvSpPr/>
          <p:nvPr userDrawn="1"/>
        </p:nvSpPr>
        <p:spPr>
          <a:xfrm>
            <a:off x="9258300" y="1484313"/>
            <a:ext cx="2930035"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2" name="矩形 11"/>
          <p:cNvSpPr/>
          <p:nvPr userDrawn="1"/>
        </p:nvSpPr>
        <p:spPr>
          <a:xfrm>
            <a:off x="8882428" y="1484310"/>
            <a:ext cx="377842"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grpSp>
        <p:nvGrpSpPr>
          <p:cNvPr id="16" name="组合 15"/>
          <p:cNvGrpSpPr/>
          <p:nvPr userDrawn="1"/>
        </p:nvGrpSpPr>
        <p:grpSpPr>
          <a:xfrm>
            <a:off x="9832019" y="2031917"/>
            <a:ext cx="1732861" cy="3286784"/>
            <a:chOff x="9778366" y="1977238"/>
            <a:chExt cx="1732861" cy="3286784"/>
          </a:xfrm>
          <a:solidFill>
            <a:schemeClr val="bg1">
              <a:alpha val="5000"/>
            </a:schemeClr>
          </a:solidFill>
        </p:grpSpPr>
        <p:grpSp>
          <p:nvGrpSpPr>
            <p:cNvPr id="17" name="组合 16"/>
            <p:cNvGrpSpPr/>
            <p:nvPr/>
          </p:nvGrpSpPr>
          <p:grpSpPr>
            <a:xfrm>
              <a:off x="9778366" y="2020414"/>
              <a:ext cx="567014" cy="3193100"/>
              <a:chOff x="11305242" y="2003776"/>
              <a:chExt cx="354194" cy="1994619"/>
            </a:xfrm>
            <a:grpFill/>
          </p:grpSpPr>
          <p:sp>
            <p:nvSpPr>
              <p:cNvPr id="32" name="Freeform 5"/>
              <p:cNvSpPr/>
              <p:nvPr/>
            </p:nvSpPr>
            <p:spPr bwMode="auto">
              <a:xfrm>
                <a:off x="11307751" y="3052538"/>
                <a:ext cx="345981" cy="390126"/>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3" name="Freeform 6"/>
              <p:cNvSpPr/>
              <p:nvPr/>
            </p:nvSpPr>
            <p:spPr bwMode="auto">
              <a:xfrm>
                <a:off x="11382341" y="3698614"/>
                <a:ext cx="199170" cy="299781"/>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34" name="组合 33"/>
              <p:cNvGrpSpPr/>
              <p:nvPr/>
            </p:nvGrpSpPr>
            <p:grpSpPr>
              <a:xfrm>
                <a:off x="11305242" y="2003776"/>
                <a:ext cx="354194" cy="439406"/>
                <a:chOff x="5548313" y="2084388"/>
                <a:chExt cx="547688" cy="679451"/>
              </a:xfrm>
              <a:grpFill/>
            </p:grpSpPr>
            <p:sp>
              <p:nvSpPr>
                <p:cNvPr id="39"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0"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5" name="组合 34"/>
              <p:cNvGrpSpPr/>
              <p:nvPr/>
            </p:nvGrpSpPr>
            <p:grpSpPr>
              <a:xfrm>
                <a:off x="11380187" y="2628491"/>
                <a:ext cx="208353" cy="241263"/>
                <a:chOff x="3792874" y="3138488"/>
                <a:chExt cx="322175" cy="373063"/>
              </a:xfrm>
              <a:grpFill/>
            </p:grpSpPr>
            <p:sp>
              <p:nvSpPr>
                <p:cNvPr id="36"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7"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8"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8" name="组合 17"/>
            <p:cNvGrpSpPr/>
            <p:nvPr/>
          </p:nvGrpSpPr>
          <p:grpSpPr>
            <a:xfrm>
              <a:off x="10861863" y="1977238"/>
              <a:ext cx="649364" cy="3286784"/>
              <a:chOff x="10232762" y="2216649"/>
              <a:chExt cx="405635" cy="2053139"/>
            </a:xfrm>
            <a:grpFill/>
          </p:grpSpPr>
          <p:grpSp>
            <p:nvGrpSpPr>
              <p:cNvPr id="19" name="组合 18"/>
              <p:cNvGrpSpPr/>
              <p:nvPr/>
            </p:nvGrpSpPr>
            <p:grpSpPr>
              <a:xfrm>
                <a:off x="10279016" y="3306476"/>
                <a:ext cx="313128" cy="329555"/>
                <a:chOff x="6113463" y="3541713"/>
                <a:chExt cx="484188" cy="509588"/>
              </a:xfrm>
              <a:grpFill/>
            </p:grpSpPr>
            <p:sp>
              <p:nvSpPr>
                <p:cNvPr id="30"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1"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0" name="组合 19"/>
              <p:cNvGrpSpPr/>
              <p:nvPr/>
            </p:nvGrpSpPr>
            <p:grpSpPr>
              <a:xfrm>
                <a:off x="10268702" y="2216649"/>
                <a:ext cx="355220" cy="448646"/>
                <a:chOff x="6108700" y="2066926"/>
                <a:chExt cx="549275" cy="693738"/>
              </a:xfrm>
              <a:grpFill/>
            </p:grpSpPr>
            <p:sp>
              <p:nvSpPr>
                <p:cNvPr id="28"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9"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1" name="组合 20"/>
              <p:cNvGrpSpPr/>
              <p:nvPr/>
            </p:nvGrpSpPr>
            <p:grpSpPr>
              <a:xfrm>
                <a:off x="10332867" y="2868571"/>
                <a:ext cx="238182" cy="205330"/>
                <a:chOff x="6186488" y="2930526"/>
                <a:chExt cx="368300" cy="317500"/>
              </a:xfrm>
              <a:grpFill/>
            </p:grpSpPr>
            <p:sp>
              <p:nvSpPr>
                <p:cNvPr id="25"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6"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7"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2" name="组合 21"/>
              <p:cNvGrpSpPr/>
              <p:nvPr/>
            </p:nvGrpSpPr>
            <p:grpSpPr>
              <a:xfrm>
                <a:off x="10232762" y="3871448"/>
                <a:ext cx="405635" cy="398340"/>
                <a:chOff x="11854992" y="1994536"/>
                <a:chExt cx="405635" cy="398340"/>
              </a:xfrm>
              <a:grpFill/>
            </p:grpSpPr>
            <p:sp>
              <p:nvSpPr>
                <p:cNvPr id="23" name="Freeform 11"/>
                <p:cNvSpPr>
                  <a:spLocks noEditPoints="1"/>
                </p:cNvSpPr>
                <p:nvPr/>
              </p:nvSpPr>
              <p:spPr bwMode="auto">
                <a:xfrm>
                  <a:off x="11976099" y="1994536"/>
                  <a:ext cx="284528" cy="39834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4" name="Freeform 12"/>
                <p:cNvSpPr/>
                <p:nvPr/>
              </p:nvSpPr>
              <p:spPr bwMode="auto">
                <a:xfrm>
                  <a:off x="11854992" y="2009127"/>
                  <a:ext cx="153208" cy="383749"/>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sp>
        <p:nvSpPr>
          <p:cNvPr id="41" name="文本框 40"/>
          <p:cNvSpPr txBox="1"/>
          <p:nvPr userDrawn="1"/>
        </p:nvSpPr>
        <p:spPr>
          <a:xfrm rot="16200000">
            <a:off x="-1443469" y="3524086"/>
            <a:ext cx="3170099" cy="261610"/>
          </a:xfrm>
          <a:prstGeom prst="rect">
            <a:avLst/>
          </a:prstGeom>
          <a:noFill/>
        </p:spPr>
        <p:txBody>
          <a:bodyPr wrap="square" rtlCol="0">
            <a:noAutofit/>
          </a:bodyPr>
          <a:lstStyle>
            <a:defPPr>
              <a:defRPr lang="zh-CN"/>
            </a:defPPr>
            <a:lvl1pPr algn="dist">
              <a:defRPr sz="1100" b="1">
                <a:solidFill>
                  <a:schemeClr val="bg1">
                    <a:alpha val="22000"/>
                  </a:schemeClr>
                </a:solidFill>
                <a:latin typeface="Arial" panose="020B0604020202020204" pitchFamily="34" charset="0"/>
                <a:cs typeface="Arial" panose="020B0604020202020204" pitchFamily="34" charset="0"/>
              </a:defRPr>
            </a:lvl1pPr>
          </a:lstStyle>
          <a:p>
            <a:pPr eaLnBrk="0" fontAlgn="base" hangingPunct="0">
              <a:spcBef>
                <a:spcPct val="0"/>
              </a:spcBef>
              <a:spcAft>
                <a:spcPct val="0"/>
              </a:spcAft>
            </a:pPr>
            <a:r>
              <a:rPr lang="en-US" altLang="zh-CN" dirty="0">
                <a:solidFill>
                  <a:prstClr val="white">
                    <a:alpha val="5000"/>
                  </a:prstClr>
                </a:solidFill>
              </a:rPr>
              <a:t>BEIJING INSTITUTE OF TECHNOLOGY</a:t>
            </a:r>
          </a:p>
        </p:txBody>
      </p:sp>
      <p:pic>
        <p:nvPicPr>
          <p:cNvPr id="42" name="图片 41"/>
          <p:cNvPicPr>
            <a:picLocks noChangeAspect="1"/>
          </p:cNvPicPr>
          <p:nvPr userDrawn="1"/>
        </p:nvPicPr>
        <p:blipFill>
          <a:blip r:embed="rId3" cstate="print"/>
          <a:stretch>
            <a:fillRect/>
          </a:stretch>
        </p:blipFill>
        <p:spPr>
          <a:xfrm>
            <a:off x="9452633" y="548450"/>
            <a:ext cx="2295327" cy="504694"/>
          </a:xfrm>
          <a:prstGeom prst="rect">
            <a:avLst/>
          </a:prstGeom>
        </p:spPr>
      </p:pic>
      <p:cxnSp>
        <p:nvCxnSpPr>
          <p:cNvPr id="4" name="直接连接符 3"/>
          <p:cNvCxnSpPr/>
          <p:nvPr userDrawn="1"/>
        </p:nvCxnSpPr>
        <p:spPr>
          <a:xfrm>
            <a:off x="666749" y="1329225"/>
            <a:ext cx="0" cy="471473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userDrawn="1"/>
        </p:nvCxnSpPr>
        <p:spPr>
          <a:xfrm>
            <a:off x="9258300" y="1280160"/>
            <a:ext cx="0" cy="483516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封面样式2-首页1">
    <p:spTree>
      <p:nvGrpSpPr>
        <p:cNvPr id="1" name=""/>
        <p:cNvGrpSpPr/>
        <p:nvPr/>
      </p:nvGrpSpPr>
      <p:grpSpPr>
        <a:xfrm>
          <a:off x="0" y="0"/>
          <a:ext cx="0" cy="0"/>
          <a:chOff x="0" y="0"/>
          <a:chExt cx="0" cy="0"/>
        </a:xfrm>
      </p:grpSpPr>
      <p:sp>
        <p:nvSpPr>
          <p:cNvPr id="6" name="PA-矩形 7"/>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sp>
        <p:nvSpPr>
          <p:cNvPr id="7" name="PA-矩形 7"/>
          <p:cNvSpPr/>
          <p:nvPr userDrawn="1">
            <p:custDataLst>
              <p:tags r:id="rId2"/>
            </p:custDataLst>
          </p:nvPr>
        </p:nvSpPr>
        <p:spPr>
          <a:xfrm>
            <a:off x="0" y="0"/>
            <a:ext cx="12192000" cy="6858000"/>
          </a:xfrm>
          <a:prstGeom prst="rect">
            <a:avLst/>
          </a:prstGeom>
          <a:gradFill>
            <a:gsLst>
              <a:gs pos="0">
                <a:srgbClr val="008244"/>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spcBef>
                <a:spcPct val="0"/>
              </a:spcBef>
              <a:spcAft>
                <a:spcPct val="0"/>
              </a:spcAft>
            </a:pPr>
            <a:endParaRPr lang="zh-CN" altLang="en-US" dirty="0">
              <a:solidFill>
                <a:prstClr val="white"/>
              </a:solidFill>
            </a:endParaRPr>
          </a:p>
        </p:txBody>
      </p:sp>
      <p:sp>
        <p:nvSpPr>
          <p:cNvPr id="8" name="任意多边形: 形状 39"/>
          <p:cNvSpPr/>
          <p:nvPr userDrawn="1"/>
        </p:nvSpPr>
        <p:spPr>
          <a:xfrm>
            <a:off x="221886"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pattFill prst="pct5">
            <a:fgClr>
              <a:schemeClr val="bg1">
                <a:lumMod val="85000"/>
              </a:schemeClr>
            </a:fgClr>
            <a:bgClr>
              <a:schemeClr val="bg1"/>
            </a:bgClr>
          </a:pattFill>
          <a:ln>
            <a:noFill/>
          </a:ln>
          <a:effectLst>
            <a:outerShdw blurRad="190500" sx="101000" sy="1010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9" name="任意多边形: 形状 39"/>
          <p:cNvSpPr/>
          <p:nvPr userDrawn="1"/>
        </p:nvSpPr>
        <p:spPr>
          <a:xfrm>
            <a:off x="189674"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solidFill>
            <a:srgbClr val="A13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0" name="任意多边形: 形状 39"/>
          <p:cNvSpPr/>
          <p:nvPr userDrawn="1"/>
        </p:nvSpPr>
        <p:spPr>
          <a:xfrm>
            <a:off x="0"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solidFill>
            <a:schemeClr val="bg1"/>
          </a:solidFill>
          <a:ln>
            <a:noFill/>
          </a:ln>
          <a:effectLst>
            <a:outerShdw blurRad="76200" sx="101000" sy="1010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1" name="任意多边形: 形状 74"/>
          <p:cNvSpPr/>
          <p:nvPr userDrawn="1"/>
        </p:nvSpPr>
        <p:spPr>
          <a:xfrm flipV="1">
            <a:off x="660400" y="3829587"/>
            <a:ext cx="6489382" cy="193259"/>
          </a:xfrm>
          <a:custGeom>
            <a:avLst/>
            <a:gdLst>
              <a:gd name="connsiteX0" fmla="*/ 0 w 6415214"/>
              <a:gd name="connsiteY0" fmla="*/ 171407 h 171407"/>
              <a:gd name="connsiteX1" fmla="*/ 6415214 w 6415214"/>
              <a:gd name="connsiteY1" fmla="*/ 171407 h 171407"/>
              <a:gd name="connsiteX2" fmla="*/ 6415214 w 6415214"/>
              <a:gd name="connsiteY2" fmla="*/ 100390 h 171407"/>
              <a:gd name="connsiteX3" fmla="*/ 511261 w 6415214"/>
              <a:gd name="connsiteY3" fmla="*/ 100390 h 171407"/>
              <a:gd name="connsiteX4" fmla="*/ 229919 w 6415214"/>
              <a:gd name="connsiteY4" fmla="*/ 0 h 171407"/>
              <a:gd name="connsiteX5" fmla="*/ 229919 w 6415214"/>
              <a:gd name="connsiteY5" fmla="*/ 100390 h 171407"/>
              <a:gd name="connsiteX6" fmla="*/ 0 w 6415214"/>
              <a:gd name="connsiteY6" fmla="*/ 100390 h 171407"/>
              <a:gd name="connsiteX0-1" fmla="*/ 0 w 6415214"/>
              <a:gd name="connsiteY0-2" fmla="*/ 171407 h 262847"/>
              <a:gd name="connsiteX1-3" fmla="*/ 6415214 w 6415214"/>
              <a:gd name="connsiteY1-4" fmla="*/ 171407 h 262847"/>
              <a:gd name="connsiteX2-5" fmla="*/ 6415214 w 6415214"/>
              <a:gd name="connsiteY2-6" fmla="*/ 100390 h 262847"/>
              <a:gd name="connsiteX3-7" fmla="*/ 511261 w 6415214"/>
              <a:gd name="connsiteY3-8" fmla="*/ 100390 h 262847"/>
              <a:gd name="connsiteX4-9" fmla="*/ 229919 w 6415214"/>
              <a:gd name="connsiteY4-10" fmla="*/ 0 h 262847"/>
              <a:gd name="connsiteX5-11" fmla="*/ 229919 w 6415214"/>
              <a:gd name="connsiteY5-12" fmla="*/ 100390 h 262847"/>
              <a:gd name="connsiteX6-13" fmla="*/ 0 w 6415214"/>
              <a:gd name="connsiteY6-14" fmla="*/ 100390 h 262847"/>
              <a:gd name="connsiteX7" fmla="*/ 91440 w 6415214"/>
              <a:gd name="connsiteY7" fmla="*/ 262847 h 262847"/>
              <a:gd name="connsiteX0-15" fmla="*/ 0 w 6415214"/>
              <a:gd name="connsiteY0-16" fmla="*/ 171407 h 171407"/>
              <a:gd name="connsiteX1-17" fmla="*/ 6415214 w 6415214"/>
              <a:gd name="connsiteY1-18" fmla="*/ 171407 h 171407"/>
              <a:gd name="connsiteX2-19" fmla="*/ 6415214 w 6415214"/>
              <a:gd name="connsiteY2-20" fmla="*/ 100390 h 171407"/>
              <a:gd name="connsiteX3-21" fmla="*/ 511261 w 6415214"/>
              <a:gd name="connsiteY3-22" fmla="*/ 100390 h 171407"/>
              <a:gd name="connsiteX4-23" fmla="*/ 229919 w 6415214"/>
              <a:gd name="connsiteY4-24" fmla="*/ 0 h 171407"/>
              <a:gd name="connsiteX5-25" fmla="*/ 229919 w 6415214"/>
              <a:gd name="connsiteY5-26" fmla="*/ 100390 h 171407"/>
              <a:gd name="connsiteX6-27" fmla="*/ 0 w 6415214"/>
              <a:gd name="connsiteY6-28" fmla="*/ 100390 h 171407"/>
              <a:gd name="connsiteX0-29" fmla="*/ 0 w 6415214"/>
              <a:gd name="connsiteY0-30" fmla="*/ 171407 h 171407"/>
              <a:gd name="connsiteX1-31" fmla="*/ 6415214 w 6415214"/>
              <a:gd name="connsiteY1-32" fmla="*/ 100390 h 171407"/>
              <a:gd name="connsiteX2-33" fmla="*/ 511261 w 6415214"/>
              <a:gd name="connsiteY2-34" fmla="*/ 100390 h 171407"/>
              <a:gd name="connsiteX3-35" fmla="*/ 229919 w 6415214"/>
              <a:gd name="connsiteY3-36" fmla="*/ 0 h 171407"/>
              <a:gd name="connsiteX4-37" fmla="*/ 229919 w 6415214"/>
              <a:gd name="connsiteY4-38" fmla="*/ 100390 h 171407"/>
              <a:gd name="connsiteX5-39" fmla="*/ 0 w 6415214"/>
              <a:gd name="connsiteY5-40" fmla="*/ 100390 h 171407"/>
              <a:gd name="connsiteX0-41" fmla="*/ 6415214 w 6415214"/>
              <a:gd name="connsiteY0-42" fmla="*/ 100390 h 100390"/>
              <a:gd name="connsiteX1-43" fmla="*/ 511261 w 6415214"/>
              <a:gd name="connsiteY1-44" fmla="*/ 100390 h 100390"/>
              <a:gd name="connsiteX2-45" fmla="*/ 229919 w 6415214"/>
              <a:gd name="connsiteY2-46" fmla="*/ 0 h 100390"/>
              <a:gd name="connsiteX3-47" fmla="*/ 229919 w 6415214"/>
              <a:gd name="connsiteY3-48" fmla="*/ 100390 h 100390"/>
              <a:gd name="connsiteX4-49" fmla="*/ 0 w 6415214"/>
              <a:gd name="connsiteY4-50" fmla="*/ 100390 h 100390"/>
              <a:gd name="connsiteX0-51" fmla="*/ 6415214 w 6415214"/>
              <a:gd name="connsiteY0-52" fmla="*/ 195640 h 195640"/>
              <a:gd name="connsiteX1-53" fmla="*/ 511261 w 6415214"/>
              <a:gd name="connsiteY1-54" fmla="*/ 195640 h 195640"/>
              <a:gd name="connsiteX2-55" fmla="*/ 227538 w 6415214"/>
              <a:gd name="connsiteY2-56" fmla="*/ 0 h 195640"/>
              <a:gd name="connsiteX3-57" fmla="*/ 229919 w 6415214"/>
              <a:gd name="connsiteY3-58" fmla="*/ 195640 h 195640"/>
              <a:gd name="connsiteX4-59" fmla="*/ 0 w 6415214"/>
              <a:gd name="connsiteY4-60" fmla="*/ 195640 h 195640"/>
              <a:gd name="connsiteX0-61" fmla="*/ 6415214 w 6415214"/>
              <a:gd name="connsiteY0-62" fmla="*/ 193259 h 193259"/>
              <a:gd name="connsiteX1-63" fmla="*/ 511261 w 6415214"/>
              <a:gd name="connsiteY1-64" fmla="*/ 193259 h 193259"/>
              <a:gd name="connsiteX2-65" fmla="*/ 232301 w 6415214"/>
              <a:gd name="connsiteY2-66" fmla="*/ 0 h 193259"/>
              <a:gd name="connsiteX3-67" fmla="*/ 229919 w 6415214"/>
              <a:gd name="connsiteY3-68" fmla="*/ 193259 h 193259"/>
              <a:gd name="connsiteX4-69" fmla="*/ 0 w 6415214"/>
              <a:gd name="connsiteY4-70" fmla="*/ 193259 h 1932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15214" h="193259">
                <a:moveTo>
                  <a:pt x="6415214" y="193259"/>
                </a:moveTo>
                <a:lnTo>
                  <a:pt x="511261" y="193259"/>
                </a:lnTo>
                <a:lnTo>
                  <a:pt x="232301" y="0"/>
                </a:lnTo>
                <a:cubicBezTo>
                  <a:pt x="233095" y="65213"/>
                  <a:pt x="229125" y="128046"/>
                  <a:pt x="229919" y="193259"/>
                </a:cubicBezTo>
                <a:lnTo>
                  <a:pt x="0" y="193259"/>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ct val="130000"/>
              </a:lnSpc>
              <a:spcBef>
                <a:spcPct val="0"/>
              </a:spcBef>
              <a:spcAft>
                <a:spcPct val="0"/>
              </a:spcAft>
            </a:pPr>
            <a:endParaRPr lang="zh-CN" altLang="en-US">
              <a:solidFill>
                <a:prstClr val="white"/>
              </a:solidFill>
              <a:cs typeface="+mn-ea"/>
              <a:sym typeface="+mn-lt"/>
            </a:endParaRPr>
          </a:p>
        </p:txBody>
      </p:sp>
      <p:sp>
        <p:nvSpPr>
          <p:cNvPr id="12" name="标题 47"/>
          <p:cNvSpPr>
            <a:spLocks noGrp="1"/>
          </p:cNvSpPr>
          <p:nvPr>
            <p:ph type="title" hasCustomPrompt="1"/>
          </p:nvPr>
        </p:nvSpPr>
        <p:spPr>
          <a:xfrm>
            <a:off x="630418" y="2616692"/>
            <a:ext cx="7055958" cy="1200329"/>
          </a:xfrm>
          <a:prstGeom prst="rect">
            <a:avLst/>
          </a:prstGeom>
          <a:noFill/>
        </p:spPr>
        <p:txBody>
          <a:bodyPr wrap="square" lIns="0" rtlCol="0">
            <a:spAutoFit/>
          </a:bodyPr>
          <a:lstStyle>
            <a:lvl1pPr>
              <a:lnSpc>
                <a:spcPct val="100000"/>
              </a:lnSpc>
              <a:defRPr lang="zh-CN" altLang="en-US" sz="3600" b="1" spc="100" dirty="0">
                <a:latin typeface="微软雅黑" panose="020B0503020204020204" pitchFamily="34" charset="-122"/>
                <a:ea typeface="微软雅黑" panose="020B0503020204020204" pitchFamily="34" charset="-122"/>
                <a:cs typeface="+mn-ea"/>
              </a:defRPr>
            </a:lvl1pPr>
          </a:lstStyle>
          <a:p>
            <a:pPr marL="0" lvl="0"/>
            <a:r>
              <a:rPr lang="zh-CN" altLang="en-US" dirty="0"/>
              <a:t>请在此输入标题</a:t>
            </a:r>
            <a:br>
              <a:rPr lang="zh-CN" altLang="en-US" dirty="0"/>
            </a:br>
            <a:r>
              <a:rPr lang="zh-CN" altLang="en-US" dirty="0"/>
              <a:t>尽量回车保证标题为两行</a:t>
            </a:r>
          </a:p>
        </p:txBody>
      </p:sp>
      <p:sp>
        <p:nvSpPr>
          <p:cNvPr id="13" name="文本占位符 87"/>
          <p:cNvSpPr>
            <a:spLocks noGrp="1"/>
          </p:cNvSpPr>
          <p:nvPr>
            <p:ph type="body" sz="quarter" idx="13" hasCustomPrompt="1"/>
          </p:nvPr>
        </p:nvSpPr>
        <p:spPr>
          <a:xfrm>
            <a:off x="654709" y="2352090"/>
            <a:ext cx="5154585" cy="258532"/>
          </a:xfrm>
          <a:prstGeom prst="rect">
            <a:avLst/>
          </a:prstGeom>
          <a:noFill/>
        </p:spPr>
        <p:txBody>
          <a:bodyPr wrap="square" lIns="0" rtlCol="0">
            <a:spAutoFit/>
          </a:bodyPr>
          <a:lstStyle>
            <a:lvl1pPr marL="0" indent="0">
              <a:buNone/>
              <a:defRPr lang="zh-CN" altLang="en-US" sz="1200" spc="100" dirty="0">
                <a:solidFill>
                  <a:schemeClr val="tx1">
                    <a:lumMod val="65000"/>
                    <a:lumOff val="35000"/>
                  </a:schemeClr>
                </a:solidFill>
                <a:latin typeface="微软雅黑 Light" panose="020B0502040204020203" pitchFamily="34" charset="-122"/>
                <a:ea typeface="微软雅黑 Light" panose="020B0502040204020203" pitchFamily="34" charset="-122"/>
                <a:cs typeface="+mn-ea"/>
                <a:sym typeface="Wingdings 3" panose="05040102010807070707" pitchFamily="18" charset="2"/>
              </a:defRPr>
            </a:lvl1pPr>
          </a:lstStyle>
          <a:p>
            <a:pPr marL="228600" lvl="0" indent="-228600"/>
            <a:r>
              <a:rPr lang="zh-CN" altLang="en-US" dirty="0"/>
              <a:t>请在此输入你的副标题</a:t>
            </a:r>
          </a:p>
        </p:txBody>
      </p:sp>
      <p:sp>
        <p:nvSpPr>
          <p:cNvPr id="14" name="文本占位符 53"/>
          <p:cNvSpPr>
            <a:spLocks noGrp="1"/>
          </p:cNvSpPr>
          <p:nvPr>
            <p:ph type="body" sz="quarter" idx="16" hasCustomPrompt="1"/>
          </p:nvPr>
        </p:nvSpPr>
        <p:spPr>
          <a:xfrm>
            <a:off x="655638" y="4304189"/>
            <a:ext cx="4065361" cy="344710"/>
          </a:xfrm>
          <a:prstGeom prst="rect">
            <a:avLst/>
          </a:prstGeom>
          <a:noFill/>
        </p:spPr>
        <p:txBody>
          <a:bodyPr wrap="square" lIns="0" rtlCol="0" anchor="ctr" anchorCtr="0">
            <a:spAutoFit/>
          </a:bodyPr>
          <a:lstStyle>
            <a:lvl1pPr marL="0" indent="0">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指导教师： </a:t>
            </a:r>
            <a:r>
              <a:rPr lang="en-US" altLang="zh-CN" dirty="0"/>
              <a:t>XXX	</a:t>
            </a:r>
            <a:r>
              <a:rPr lang="zh-CN" altLang="en-US" dirty="0"/>
              <a:t>答辩学生： 芃苇</a:t>
            </a:r>
          </a:p>
        </p:txBody>
      </p:sp>
      <p:sp>
        <p:nvSpPr>
          <p:cNvPr id="16" name="文本框 15"/>
          <p:cNvSpPr txBox="1"/>
          <p:nvPr userDrawn="1"/>
        </p:nvSpPr>
        <p:spPr>
          <a:xfrm>
            <a:off x="474450" y="318256"/>
            <a:ext cx="1899117" cy="792864"/>
          </a:xfrm>
          <a:prstGeom prst="rect">
            <a:avLst/>
          </a:prstGeom>
          <a:noFill/>
          <a:ln>
            <a:noFill/>
          </a:ln>
        </p:spPr>
        <p:txBody>
          <a:bodyPr wrap="square" lIns="180000" tIns="180000" rIns="180000" bIns="180000" rtlCol="0">
            <a:spAutoFit/>
          </a:bodyPr>
          <a:lstStyle/>
          <a:p>
            <a:pPr eaLnBrk="0" fontAlgn="base" hangingPunct="0">
              <a:lnSpc>
                <a:spcPct val="130000"/>
              </a:lnSpc>
              <a:spcBef>
                <a:spcPct val="0"/>
              </a:spcBef>
              <a:spcAft>
                <a:spcPct val="0"/>
              </a:spcAft>
            </a:pPr>
            <a:r>
              <a:rPr lang="en-US" altLang="zh-CN" sz="2400" b="1" spc="100" dirty="0">
                <a:solidFill>
                  <a:srgbClr val="A2A2A2"/>
                </a:solidFill>
              </a:rPr>
              <a:t>◀ BIT ▶</a:t>
            </a:r>
            <a:endParaRPr lang="zh-CN" altLang="en-US" sz="2400" b="1" spc="100" dirty="0">
              <a:solidFill>
                <a:srgbClr val="A2A2A2"/>
              </a:solidFill>
            </a:endParaRPr>
          </a:p>
        </p:txBody>
      </p:sp>
      <p:pic>
        <p:nvPicPr>
          <p:cNvPr id="23" name="图片 22"/>
          <p:cNvPicPr>
            <a:picLocks noChangeAspect="1"/>
          </p:cNvPicPr>
          <p:nvPr userDrawn="1"/>
        </p:nvPicPr>
        <p:blipFill>
          <a:blip r:embed="rId4"/>
          <a:stretch>
            <a:fillRect/>
          </a:stretch>
        </p:blipFill>
        <p:spPr>
          <a:xfrm>
            <a:off x="8250894" y="-774608"/>
            <a:ext cx="7885491" cy="7588381"/>
          </a:xfrm>
          <a:prstGeom prst="rect">
            <a:avLst/>
          </a:prstGeom>
        </p:spPr>
      </p:pic>
      <p:pic>
        <p:nvPicPr>
          <p:cNvPr id="20" name="图片 19"/>
          <p:cNvPicPr>
            <a:picLocks noChangeAspect="1"/>
          </p:cNvPicPr>
          <p:nvPr userDrawn="1"/>
        </p:nvPicPr>
        <p:blipFill>
          <a:blip r:embed="rId5" cstate="print"/>
          <a:stretch>
            <a:fillRect/>
          </a:stretch>
        </p:blipFill>
        <p:spPr>
          <a:xfrm>
            <a:off x="8250874" y="2196869"/>
            <a:ext cx="3243162" cy="2464261"/>
          </a:xfrm>
          <a:prstGeom prst="rect">
            <a:avLst/>
          </a:prstGeom>
        </p:spPr>
      </p:pic>
      <p:grpSp>
        <p:nvGrpSpPr>
          <p:cNvPr id="24" name="组合 23"/>
          <p:cNvGrpSpPr/>
          <p:nvPr userDrawn="1"/>
        </p:nvGrpSpPr>
        <p:grpSpPr>
          <a:xfrm>
            <a:off x="671368" y="6083135"/>
            <a:ext cx="2542613" cy="276499"/>
            <a:chOff x="598941" y="6399999"/>
            <a:chExt cx="2542613" cy="276499"/>
          </a:xfrm>
          <a:solidFill>
            <a:schemeClr val="bg1">
              <a:lumMod val="65000"/>
            </a:schemeClr>
          </a:solidFill>
        </p:grpSpPr>
        <p:grpSp>
          <p:nvGrpSpPr>
            <p:cNvPr id="25" name="组合 24"/>
            <p:cNvGrpSpPr/>
            <p:nvPr/>
          </p:nvGrpSpPr>
          <p:grpSpPr>
            <a:xfrm>
              <a:off x="2055693" y="6402621"/>
              <a:ext cx="1085861" cy="270805"/>
              <a:chOff x="10340336" y="2247899"/>
              <a:chExt cx="2724438" cy="679451"/>
            </a:xfrm>
            <a:grpFill/>
          </p:grpSpPr>
          <p:sp>
            <p:nvSpPr>
              <p:cNvPr id="39"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0"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41" name="组合 40"/>
              <p:cNvGrpSpPr/>
              <p:nvPr/>
            </p:nvGrpSpPr>
            <p:grpSpPr>
              <a:xfrm>
                <a:off x="10340336" y="2247899"/>
                <a:ext cx="547688" cy="679451"/>
                <a:chOff x="5548313" y="2084388"/>
                <a:chExt cx="547688" cy="679451"/>
              </a:xfrm>
              <a:grpFill/>
            </p:grpSpPr>
            <p:sp>
              <p:nvSpPr>
                <p:cNvPr id="46"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7"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42" name="组合 41"/>
              <p:cNvGrpSpPr/>
              <p:nvPr/>
            </p:nvGrpSpPr>
            <p:grpSpPr>
              <a:xfrm>
                <a:off x="11192276" y="2400300"/>
                <a:ext cx="322175" cy="373063"/>
                <a:chOff x="3792874" y="3138488"/>
                <a:chExt cx="322175" cy="373063"/>
              </a:xfrm>
              <a:grpFill/>
            </p:grpSpPr>
            <p:sp>
              <p:nvSpPr>
                <p:cNvPr id="43"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4"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5"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26" name="组合 25"/>
            <p:cNvGrpSpPr/>
            <p:nvPr/>
          </p:nvGrpSpPr>
          <p:grpSpPr>
            <a:xfrm>
              <a:off x="598941" y="6399999"/>
              <a:ext cx="1102619" cy="276499"/>
              <a:chOff x="6738929" y="2270918"/>
              <a:chExt cx="2766486" cy="693738"/>
            </a:xfrm>
            <a:grpFill/>
          </p:grpSpPr>
          <p:grpSp>
            <p:nvGrpSpPr>
              <p:cNvPr id="27" name="组合 26"/>
              <p:cNvGrpSpPr/>
              <p:nvPr/>
            </p:nvGrpSpPr>
            <p:grpSpPr>
              <a:xfrm>
                <a:off x="8180494" y="2355056"/>
                <a:ext cx="484188" cy="509588"/>
                <a:chOff x="6113463" y="3541713"/>
                <a:chExt cx="484188" cy="509588"/>
              </a:xfrm>
              <a:grpFill/>
            </p:grpSpPr>
            <p:sp>
              <p:nvSpPr>
                <p:cNvPr id="37"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8"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8" name="组合 27"/>
              <p:cNvGrpSpPr/>
              <p:nvPr/>
            </p:nvGrpSpPr>
            <p:grpSpPr>
              <a:xfrm>
                <a:off x="6738929" y="2270918"/>
                <a:ext cx="549275" cy="693738"/>
                <a:chOff x="6108700" y="2066926"/>
                <a:chExt cx="549275" cy="693738"/>
              </a:xfrm>
              <a:grpFill/>
            </p:grpSpPr>
            <p:sp>
              <p:nvSpPr>
                <p:cNvPr id="35"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6"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9" name="组合 28"/>
              <p:cNvGrpSpPr/>
              <p:nvPr/>
            </p:nvGrpSpPr>
            <p:grpSpPr>
              <a:xfrm>
                <a:off x="7532962" y="2451100"/>
                <a:ext cx="368300" cy="317500"/>
                <a:chOff x="6186488" y="2930526"/>
                <a:chExt cx="368300" cy="317500"/>
              </a:xfrm>
              <a:grpFill/>
            </p:grpSpPr>
            <p:sp>
              <p:nvSpPr>
                <p:cNvPr id="32"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3"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4"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30"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1"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spTree>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封面样式2-首页2">
    <p:spTree>
      <p:nvGrpSpPr>
        <p:cNvPr id="1" name=""/>
        <p:cNvGrpSpPr/>
        <p:nvPr/>
      </p:nvGrpSpPr>
      <p:grpSpPr>
        <a:xfrm>
          <a:off x="0" y="0"/>
          <a:ext cx="0" cy="0"/>
          <a:chOff x="0" y="0"/>
          <a:chExt cx="0" cy="0"/>
        </a:xfrm>
      </p:grpSpPr>
      <p:sp>
        <p:nvSpPr>
          <p:cNvPr id="35" name="PA-矩形 7"/>
          <p:cNvSpPr/>
          <p:nvPr userDrawn="1">
            <p:custDataLst>
              <p:tags r:id="rId1"/>
            </p:custDataLst>
          </p:nvPr>
        </p:nvSpPr>
        <p:spPr>
          <a:xfrm>
            <a:off x="11373037" y="1"/>
            <a:ext cx="81896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sp>
        <p:nvSpPr>
          <p:cNvPr id="33" name="PA-矩形 7"/>
          <p:cNvSpPr/>
          <p:nvPr userDrawn="1">
            <p:custDataLst>
              <p:tags r:id="rId2"/>
            </p:custDataLst>
          </p:nvPr>
        </p:nvSpPr>
        <p:spPr>
          <a:xfrm>
            <a:off x="0" y="0"/>
            <a:ext cx="1137938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cxnSp>
        <p:nvCxnSpPr>
          <p:cNvPr id="11" name="直接连接符 10"/>
          <p:cNvCxnSpPr/>
          <p:nvPr userDrawn="1"/>
        </p:nvCxnSpPr>
        <p:spPr>
          <a:xfrm>
            <a:off x="1137303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图片 36"/>
          <p:cNvPicPr>
            <a:picLocks noChangeAspect="1"/>
          </p:cNvPicPr>
          <p:nvPr userDrawn="1"/>
        </p:nvPicPr>
        <p:blipFill>
          <a:blip r:embed="rId4"/>
          <a:stretch>
            <a:fillRect/>
          </a:stretch>
        </p:blipFill>
        <p:spPr>
          <a:xfrm>
            <a:off x="-2610651" y="161103"/>
            <a:ext cx="6791691" cy="6535792"/>
          </a:xfrm>
          <a:prstGeom prst="rect">
            <a:avLst/>
          </a:prstGeom>
        </p:spPr>
      </p:pic>
      <p:sp>
        <p:nvSpPr>
          <p:cNvPr id="3" name="矩形 2"/>
          <p:cNvSpPr/>
          <p:nvPr userDrawn="1"/>
        </p:nvSpPr>
        <p:spPr>
          <a:xfrm>
            <a:off x="0" y="1504950"/>
            <a:ext cx="12192000" cy="3848100"/>
          </a:xfrm>
          <a:prstGeom prst="rect">
            <a:avLst/>
          </a:prstGeom>
          <a:solidFill>
            <a:schemeClr val="bg1"/>
          </a:solidFill>
          <a:ln>
            <a:noFill/>
          </a:ln>
          <a:effectLst>
            <a:outerShdw blurRad="1016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cs typeface="+mn-ea"/>
              <a:sym typeface="+mn-lt"/>
            </a:endParaRPr>
          </a:p>
        </p:txBody>
      </p:sp>
      <p:sp>
        <p:nvSpPr>
          <p:cNvPr id="31" name="任意多边形: 形状 30"/>
          <p:cNvSpPr/>
          <p:nvPr userDrawn="1"/>
        </p:nvSpPr>
        <p:spPr>
          <a:xfrm flipV="1">
            <a:off x="5143364" y="3786901"/>
            <a:ext cx="6236023" cy="193259"/>
          </a:xfrm>
          <a:custGeom>
            <a:avLst/>
            <a:gdLst>
              <a:gd name="connsiteX0" fmla="*/ 0 w 6415214"/>
              <a:gd name="connsiteY0" fmla="*/ 171407 h 171407"/>
              <a:gd name="connsiteX1" fmla="*/ 6415214 w 6415214"/>
              <a:gd name="connsiteY1" fmla="*/ 171407 h 171407"/>
              <a:gd name="connsiteX2" fmla="*/ 6415214 w 6415214"/>
              <a:gd name="connsiteY2" fmla="*/ 100390 h 171407"/>
              <a:gd name="connsiteX3" fmla="*/ 511261 w 6415214"/>
              <a:gd name="connsiteY3" fmla="*/ 100390 h 171407"/>
              <a:gd name="connsiteX4" fmla="*/ 229919 w 6415214"/>
              <a:gd name="connsiteY4" fmla="*/ 0 h 171407"/>
              <a:gd name="connsiteX5" fmla="*/ 229919 w 6415214"/>
              <a:gd name="connsiteY5" fmla="*/ 100390 h 171407"/>
              <a:gd name="connsiteX6" fmla="*/ 0 w 6415214"/>
              <a:gd name="connsiteY6" fmla="*/ 100390 h 171407"/>
              <a:gd name="connsiteX0-1" fmla="*/ 0 w 6415214"/>
              <a:gd name="connsiteY0-2" fmla="*/ 171407 h 262847"/>
              <a:gd name="connsiteX1-3" fmla="*/ 6415214 w 6415214"/>
              <a:gd name="connsiteY1-4" fmla="*/ 171407 h 262847"/>
              <a:gd name="connsiteX2-5" fmla="*/ 6415214 w 6415214"/>
              <a:gd name="connsiteY2-6" fmla="*/ 100390 h 262847"/>
              <a:gd name="connsiteX3-7" fmla="*/ 511261 w 6415214"/>
              <a:gd name="connsiteY3-8" fmla="*/ 100390 h 262847"/>
              <a:gd name="connsiteX4-9" fmla="*/ 229919 w 6415214"/>
              <a:gd name="connsiteY4-10" fmla="*/ 0 h 262847"/>
              <a:gd name="connsiteX5-11" fmla="*/ 229919 w 6415214"/>
              <a:gd name="connsiteY5-12" fmla="*/ 100390 h 262847"/>
              <a:gd name="connsiteX6-13" fmla="*/ 0 w 6415214"/>
              <a:gd name="connsiteY6-14" fmla="*/ 100390 h 262847"/>
              <a:gd name="connsiteX7" fmla="*/ 91440 w 6415214"/>
              <a:gd name="connsiteY7" fmla="*/ 262847 h 262847"/>
              <a:gd name="connsiteX0-15" fmla="*/ 0 w 6415214"/>
              <a:gd name="connsiteY0-16" fmla="*/ 171407 h 171407"/>
              <a:gd name="connsiteX1-17" fmla="*/ 6415214 w 6415214"/>
              <a:gd name="connsiteY1-18" fmla="*/ 171407 h 171407"/>
              <a:gd name="connsiteX2-19" fmla="*/ 6415214 w 6415214"/>
              <a:gd name="connsiteY2-20" fmla="*/ 100390 h 171407"/>
              <a:gd name="connsiteX3-21" fmla="*/ 511261 w 6415214"/>
              <a:gd name="connsiteY3-22" fmla="*/ 100390 h 171407"/>
              <a:gd name="connsiteX4-23" fmla="*/ 229919 w 6415214"/>
              <a:gd name="connsiteY4-24" fmla="*/ 0 h 171407"/>
              <a:gd name="connsiteX5-25" fmla="*/ 229919 w 6415214"/>
              <a:gd name="connsiteY5-26" fmla="*/ 100390 h 171407"/>
              <a:gd name="connsiteX6-27" fmla="*/ 0 w 6415214"/>
              <a:gd name="connsiteY6-28" fmla="*/ 100390 h 171407"/>
              <a:gd name="connsiteX0-29" fmla="*/ 0 w 6415214"/>
              <a:gd name="connsiteY0-30" fmla="*/ 171407 h 171407"/>
              <a:gd name="connsiteX1-31" fmla="*/ 6415214 w 6415214"/>
              <a:gd name="connsiteY1-32" fmla="*/ 100390 h 171407"/>
              <a:gd name="connsiteX2-33" fmla="*/ 511261 w 6415214"/>
              <a:gd name="connsiteY2-34" fmla="*/ 100390 h 171407"/>
              <a:gd name="connsiteX3-35" fmla="*/ 229919 w 6415214"/>
              <a:gd name="connsiteY3-36" fmla="*/ 0 h 171407"/>
              <a:gd name="connsiteX4-37" fmla="*/ 229919 w 6415214"/>
              <a:gd name="connsiteY4-38" fmla="*/ 100390 h 171407"/>
              <a:gd name="connsiteX5-39" fmla="*/ 0 w 6415214"/>
              <a:gd name="connsiteY5-40" fmla="*/ 100390 h 171407"/>
              <a:gd name="connsiteX0-41" fmla="*/ 6415214 w 6415214"/>
              <a:gd name="connsiteY0-42" fmla="*/ 100390 h 100390"/>
              <a:gd name="connsiteX1-43" fmla="*/ 511261 w 6415214"/>
              <a:gd name="connsiteY1-44" fmla="*/ 100390 h 100390"/>
              <a:gd name="connsiteX2-45" fmla="*/ 229919 w 6415214"/>
              <a:gd name="connsiteY2-46" fmla="*/ 0 h 100390"/>
              <a:gd name="connsiteX3-47" fmla="*/ 229919 w 6415214"/>
              <a:gd name="connsiteY3-48" fmla="*/ 100390 h 100390"/>
              <a:gd name="connsiteX4-49" fmla="*/ 0 w 6415214"/>
              <a:gd name="connsiteY4-50" fmla="*/ 100390 h 100390"/>
              <a:gd name="connsiteX0-51" fmla="*/ 6415214 w 6415214"/>
              <a:gd name="connsiteY0-52" fmla="*/ 195640 h 195640"/>
              <a:gd name="connsiteX1-53" fmla="*/ 511261 w 6415214"/>
              <a:gd name="connsiteY1-54" fmla="*/ 195640 h 195640"/>
              <a:gd name="connsiteX2-55" fmla="*/ 227538 w 6415214"/>
              <a:gd name="connsiteY2-56" fmla="*/ 0 h 195640"/>
              <a:gd name="connsiteX3-57" fmla="*/ 229919 w 6415214"/>
              <a:gd name="connsiteY3-58" fmla="*/ 195640 h 195640"/>
              <a:gd name="connsiteX4-59" fmla="*/ 0 w 6415214"/>
              <a:gd name="connsiteY4-60" fmla="*/ 195640 h 195640"/>
              <a:gd name="connsiteX0-61" fmla="*/ 6415214 w 6415214"/>
              <a:gd name="connsiteY0-62" fmla="*/ 193259 h 193259"/>
              <a:gd name="connsiteX1-63" fmla="*/ 511261 w 6415214"/>
              <a:gd name="connsiteY1-64" fmla="*/ 193259 h 193259"/>
              <a:gd name="connsiteX2-65" fmla="*/ 232301 w 6415214"/>
              <a:gd name="connsiteY2-66" fmla="*/ 0 h 193259"/>
              <a:gd name="connsiteX3-67" fmla="*/ 229919 w 6415214"/>
              <a:gd name="connsiteY3-68" fmla="*/ 193259 h 193259"/>
              <a:gd name="connsiteX4-69" fmla="*/ 0 w 6415214"/>
              <a:gd name="connsiteY4-70" fmla="*/ 193259 h 1932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15214" h="193259">
                <a:moveTo>
                  <a:pt x="6415214" y="193259"/>
                </a:moveTo>
                <a:lnTo>
                  <a:pt x="511261" y="193259"/>
                </a:lnTo>
                <a:lnTo>
                  <a:pt x="232301" y="0"/>
                </a:lnTo>
                <a:cubicBezTo>
                  <a:pt x="233095" y="65213"/>
                  <a:pt x="229125" y="128046"/>
                  <a:pt x="229919" y="193259"/>
                </a:cubicBezTo>
                <a:lnTo>
                  <a:pt x="0" y="193259"/>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ct val="130000"/>
              </a:lnSpc>
              <a:spcBef>
                <a:spcPct val="0"/>
              </a:spcBef>
              <a:spcAft>
                <a:spcPct val="0"/>
              </a:spcAft>
            </a:pPr>
            <a:endParaRPr lang="zh-CN" altLang="en-US">
              <a:solidFill>
                <a:prstClr val="white"/>
              </a:solidFill>
              <a:cs typeface="+mn-ea"/>
              <a:sym typeface="+mn-lt"/>
            </a:endParaRPr>
          </a:p>
        </p:txBody>
      </p:sp>
      <p:sp>
        <p:nvSpPr>
          <p:cNvPr id="48" name="标题 47"/>
          <p:cNvSpPr>
            <a:spLocks noGrp="1"/>
          </p:cNvSpPr>
          <p:nvPr>
            <p:ph type="title" hasCustomPrompt="1"/>
          </p:nvPr>
        </p:nvSpPr>
        <p:spPr>
          <a:xfrm>
            <a:off x="5113420" y="2558484"/>
            <a:ext cx="6236023" cy="1200329"/>
          </a:xfrm>
          <a:prstGeom prst="rect">
            <a:avLst/>
          </a:prstGeom>
          <a:noFill/>
        </p:spPr>
        <p:txBody>
          <a:bodyPr wrap="square" lIns="0" rtlCol="0">
            <a:spAutoFit/>
          </a:bodyPr>
          <a:lstStyle>
            <a:lvl1pPr>
              <a:lnSpc>
                <a:spcPct val="100000"/>
              </a:lnSpc>
              <a:defRPr lang="zh-CN" altLang="en-US" sz="3600" b="1" spc="100" dirty="0">
                <a:latin typeface="+mn-ea"/>
                <a:ea typeface="+mn-ea"/>
                <a:cs typeface="+mn-ea"/>
              </a:defRPr>
            </a:lvl1pPr>
          </a:lstStyle>
          <a:p>
            <a:pPr marL="0" lvl="0"/>
            <a:r>
              <a:rPr lang="zh-CN" altLang="en-US" dirty="0"/>
              <a:t>请在此输入标题</a:t>
            </a:r>
            <a:br>
              <a:rPr lang="zh-CN" altLang="en-US" dirty="0"/>
            </a:br>
            <a:r>
              <a:rPr lang="zh-CN" altLang="en-US" dirty="0"/>
              <a:t>尽量回车保证标题为两行</a:t>
            </a:r>
          </a:p>
        </p:txBody>
      </p:sp>
      <p:sp>
        <p:nvSpPr>
          <p:cNvPr id="60" name="文本占位符 87"/>
          <p:cNvSpPr>
            <a:spLocks noGrp="1"/>
          </p:cNvSpPr>
          <p:nvPr>
            <p:ph type="body" sz="quarter" idx="13" hasCustomPrompt="1"/>
          </p:nvPr>
        </p:nvSpPr>
        <p:spPr>
          <a:xfrm>
            <a:off x="5137014" y="2329801"/>
            <a:ext cx="5154585" cy="258532"/>
          </a:xfrm>
          <a:prstGeom prst="rect">
            <a:avLst/>
          </a:prstGeom>
          <a:noFill/>
        </p:spPr>
        <p:txBody>
          <a:bodyPr wrap="square" lIns="0" rtlCol="0">
            <a:spAutoFit/>
          </a:bodyPr>
          <a:lstStyle>
            <a:lvl1pPr marL="0" indent="0">
              <a:buNone/>
              <a:defRPr lang="zh-CN" altLang="en-US" sz="1200" spc="100" dirty="0">
                <a:solidFill>
                  <a:schemeClr val="tx1">
                    <a:lumMod val="65000"/>
                    <a:lumOff val="35000"/>
                  </a:schemeClr>
                </a:solidFill>
                <a:latin typeface="微软雅黑 Light" panose="020B0502040204020203" pitchFamily="34" charset="-122"/>
                <a:ea typeface="微软雅黑 Light" panose="020B0502040204020203" pitchFamily="34" charset="-122"/>
                <a:cs typeface="+mn-ea"/>
                <a:sym typeface="Wingdings 3" panose="05040102010807070707" pitchFamily="18" charset="2"/>
              </a:defRPr>
            </a:lvl1pPr>
          </a:lstStyle>
          <a:p>
            <a:pPr marL="228600" lvl="0" indent="-228600"/>
            <a:r>
              <a:rPr lang="zh-CN" altLang="en-US" dirty="0"/>
              <a:t>请在此输入你的副标题</a:t>
            </a:r>
          </a:p>
        </p:txBody>
      </p:sp>
      <p:sp>
        <p:nvSpPr>
          <p:cNvPr id="38" name="文本占位符 53"/>
          <p:cNvSpPr>
            <a:spLocks noGrp="1"/>
          </p:cNvSpPr>
          <p:nvPr>
            <p:ph type="body" sz="quarter" idx="16" hasCustomPrompt="1"/>
          </p:nvPr>
        </p:nvSpPr>
        <p:spPr>
          <a:xfrm>
            <a:off x="5143364" y="4198880"/>
            <a:ext cx="4065361" cy="344710"/>
          </a:xfrm>
          <a:prstGeom prst="rect">
            <a:avLst/>
          </a:prstGeom>
          <a:noFill/>
        </p:spPr>
        <p:txBody>
          <a:bodyPr wrap="square" lIns="0" rtlCol="0" anchor="ctr" anchorCtr="0">
            <a:spAutoFit/>
          </a:bodyPr>
          <a:lstStyle>
            <a:lvl1pPr marL="0" indent="0">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指导教师： </a:t>
            </a:r>
            <a:r>
              <a:rPr lang="en-US" altLang="zh-CN" dirty="0"/>
              <a:t>XXX	</a:t>
            </a:r>
            <a:r>
              <a:rPr lang="zh-CN" altLang="en-US" dirty="0"/>
              <a:t>答辩学生： 芃苇</a:t>
            </a:r>
          </a:p>
        </p:txBody>
      </p:sp>
      <p:pic>
        <p:nvPicPr>
          <p:cNvPr id="8" name="图片 7"/>
          <p:cNvPicPr>
            <a:picLocks noChangeAspect="1"/>
          </p:cNvPicPr>
          <p:nvPr userDrawn="1"/>
        </p:nvPicPr>
        <p:blipFill>
          <a:blip r:embed="rId5" cstate="print"/>
          <a:stretch>
            <a:fillRect/>
          </a:stretch>
        </p:blipFill>
        <p:spPr>
          <a:xfrm>
            <a:off x="1111261" y="2359437"/>
            <a:ext cx="2855386" cy="2169616"/>
          </a:xfrm>
          <a:prstGeom prst="rect">
            <a:avLst/>
          </a:prstGeom>
        </p:spPr>
      </p:pic>
    </p:spTree>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封面样式2-首页3">
    <p:spTree>
      <p:nvGrpSpPr>
        <p:cNvPr id="1" name=""/>
        <p:cNvGrpSpPr/>
        <p:nvPr/>
      </p:nvGrpSpPr>
      <p:grpSpPr>
        <a:xfrm>
          <a:off x="0" y="0"/>
          <a:ext cx="0" cy="0"/>
          <a:chOff x="0" y="0"/>
          <a:chExt cx="0" cy="0"/>
        </a:xfrm>
      </p:grpSpPr>
      <p:sp>
        <p:nvSpPr>
          <p:cNvPr id="33" name="PA-矩形 7"/>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sp>
        <p:nvSpPr>
          <p:cNvPr id="119" name="任意多边形: 形状 118"/>
          <p:cNvSpPr/>
          <p:nvPr userDrawn="1"/>
        </p:nvSpPr>
        <p:spPr>
          <a:xfrm rot="1916941">
            <a:off x="-628945" y="-604401"/>
            <a:ext cx="12918999" cy="10347422"/>
          </a:xfrm>
          <a:custGeom>
            <a:avLst/>
            <a:gdLst>
              <a:gd name="connsiteX0" fmla="*/ 3910821 w 12918999"/>
              <a:gd name="connsiteY0" fmla="*/ 3392979 h 10347422"/>
              <a:gd name="connsiteX1" fmla="*/ 10262073 w 12918999"/>
              <a:gd name="connsiteY1" fmla="*/ 135295 h 10347422"/>
              <a:gd name="connsiteX2" fmla="*/ 10593809 w 12918999"/>
              <a:gd name="connsiteY2" fmla="*/ 0 h 10347422"/>
              <a:gd name="connsiteX3" fmla="*/ 12918999 w 12918999"/>
              <a:gd name="connsiteY3" fmla="*/ 3728462 h 10347422"/>
              <a:gd name="connsiteX4" fmla="*/ 11966464 w 12918999"/>
              <a:gd name="connsiteY4" fmla="*/ 4224159 h 10347422"/>
              <a:gd name="connsiteX5" fmla="*/ 3050273 w 12918999"/>
              <a:gd name="connsiteY5" fmla="*/ 10050202 h 10347422"/>
              <a:gd name="connsiteX6" fmla="*/ 2678241 w 12918999"/>
              <a:gd name="connsiteY6" fmla="*/ 10347422 h 10347422"/>
              <a:gd name="connsiteX7" fmla="*/ 0 w 12918999"/>
              <a:gd name="connsiteY7" fmla="*/ 6052840 h 10347422"/>
              <a:gd name="connsiteX8" fmla="*/ 4301 w 12918999"/>
              <a:gd name="connsiteY8" fmla="*/ 6049545 h 10347422"/>
              <a:gd name="connsiteX9" fmla="*/ 3049697 w 12918999"/>
              <a:gd name="connsiteY9" fmla="*/ 3931365 h 10347422"/>
              <a:gd name="connsiteX10" fmla="*/ 3910821 w 12918999"/>
              <a:gd name="connsiteY10" fmla="*/ 3392979 h 1034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18999" h="10347422">
                <a:moveTo>
                  <a:pt x="3910821" y="3392979"/>
                </a:moveTo>
                <a:cubicBezTo>
                  <a:pt x="5934272" y="2157348"/>
                  <a:pt x="8056184" y="1066634"/>
                  <a:pt x="10262073" y="135295"/>
                </a:cubicBezTo>
                <a:lnTo>
                  <a:pt x="10593809" y="0"/>
                </a:lnTo>
                <a:lnTo>
                  <a:pt x="12918999" y="3728462"/>
                </a:lnTo>
                <a:lnTo>
                  <a:pt x="11966464" y="4224159"/>
                </a:lnTo>
                <a:cubicBezTo>
                  <a:pt x="8816355" y="5904658"/>
                  <a:pt x="5833798" y="7857148"/>
                  <a:pt x="3050273" y="10050202"/>
                </a:cubicBezTo>
                <a:lnTo>
                  <a:pt x="2678241" y="10347422"/>
                </a:lnTo>
                <a:lnTo>
                  <a:pt x="0" y="6052840"/>
                </a:lnTo>
                <a:lnTo>
                  <a:pt x="4301" y="6049545"/>
                </a:lnTo>
                <a:cubicBezTo>
                  <a:pt x="990558" y="5305797"/>
                  <a:pt x="2006380" y="4599047"/>
                  <a:pt x="3049697" y="3931365"/>
                </a:cubicBezTo>
                <a:cubicBezTo>
                  <a:pt x="3334701" y="3748973"/>
                  <a:pt x="3621756" y="3569497"/>
                  <a:pt x="3910821" y="3392979"/>
                </a:cubicBezTo>
                <a:close/>
              </a:path>
            </a:pathLst>
          </a:custGeom>
          <a:gradFill>
            <a:gsLst>
              <a:gs pos="0">
                <a:schemeClr val="bg1">
                  <a:alpha val="0"/>
                </a:schemeClr>
              </a:gs>
              <a:gs pos="100000">
                <a:schemeClr val="accent2">
                  <a:alpha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zh-CN" altLang="en-US" dirty="0">
              <a:solidFill>
                <a:prstClr val="white"/>
              </a:solidFill>
            </a:endParaRPr>
          </a:p>
        </p:txBody>
      </p:sp>
      <p:sp>
        <p:nvSpPr>
          <p:cNvPr id="106" name="任意多边形: 形状 105"/>
          <p:cNvSpPr/>
          <p:nvPr userDrawn="1"/>
        </p:nvSpPr>
        <p:spPr>
          <a:xfrm rot="2885786">
            <a:off x="1087929" y="-2969595"/>
            <a:ext cx="10843749" cy="12155155"/>
          </a:xfrm>
          <a:custGeom>
            <a:avLst/>
            <a:gdLst>
              <a:gd name="connsiteX0" fmla="*/ 6051751 w 10843749"/>
              <a:gd name="connsiteY0" fmla="*/ 1433305 h 12155155"/>
              <a:gd name="connsiteX1" fmla="*/ 6837805 w 10843749"/>
              <a:gd name="connsiteY1" fmla="*/ 587393 h 12155155"/>
              <a:gd name="connsiteX2" fmla="*/ 7410328 w 10843749"/>
              <a:gd name="connsiteY2" fmla="*/ 0 h 12155155"/>
              <a:gd name="connsiteX3" fmla="*/ 10843749 w 10843749"/>
              <a:gd name="connsiteY3" fmla="*/ 3081016 h 12155155"/>
              <a:gd name="connsiteX4" fmla="*/ 2700969 w 10843749"/>
              <a:gd name="connsiteY4" fmla="*/ 12155155 h 12155155"/>
              <a:gd name="connsiteX5" fmla="*/ 0 w 10843749"/>
              <a:gd name="connsiteY5" fmla="*/ 9731411 h 12155155"/>
              <a:gd name="connsiteX6" fmla="*/ 261077 w 10843749"/>
              <a:gd name="connsiteY6" fmla="*/ 9278934 h 12155155"/>
              <a:gd name="connsiteX7" fmla="*/ 6051751 w 10843749"/>
              <a:gd name="connsiteY7" fmla="*/ 1433305 h 1215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43749" h="12155155">
                <a:moveTo>
                  <a:pt x="6051751" y="1433305"/>
                </a:moveTo>
                <a:cubicBezTo>
                  <a:pt x="6310424" y="1148193"/>
                  <a:pt x="6572461" y="866201"/>
                  <a:pt x="6837805" y="587393"/>
                </a:cubicBezTo>
                <a:lnTo>
                  <a:pt x="7410328" y="0"/>
                </a:lnTo>
                <a:lnTo>
                  <a:pt x="10843749" y="3081016"/>
                </a:lnTo>
                <a:lnTo>
                  <a:pt x="2700969" y="12155155"/>
                </a:lnTo>
                <a:lnTo>
                  <a:pt x="0" y="9731411"/>
                </a:lnTo>
                <a:lnTo>
                  <a:pt x="261077" y="9278934"/>
                </a:lnTo>
                <a:cubicBezTo>
                  <a:pt x="1926385" y="6466781"/>
                  <a:pt x="3869211" y="3838947"/>
                  <a:pt x="6051751" y="1433305"/>
                </a:cubicBezTo>
                <a:close/>
              </a:path>
            </a:pathLst>
          </a:custGeom>
          <a:gradFill>
            <a:gsLst>
              <a:gs pos="0">
                <a:schemeClr val="bg1">
                  <a:alpha val="0"/>
                </a:schemeClr>
              </a:gs>
              <a:gs pos="100000">
                <a:schemeClr val="accent2">
                  <a:alpha val="1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zh-CN" altLang="en-US">
              <a:solidFill>
                <a:prstClr val="white"/>
              </a:solidFill>
            </a:endParaRPr>
          </a:p>
        </p:txBody>
      </p:sp>
      <p:sp>
        <p:nvSpPr>
          <p:cNvPr id="118" name="任意多边形: 形状 117"/>
          <p:cNvSpPr/>
          <p:nvPr userDrawn="1"/>
        </p:nvSpPr>
        <p:spPr>
          <a:xfrm rot="1846855">
            <a:off x="-307281" y="-539696"/>
            <a:ext cx="12650822" cy="11532482"/>
          </a:xfrm>
          <a:custGeom>
            <a:avLst/>
            <a:gdLst>
              <a:gd name="connsiteX0" fmla="*/ 7956679 w 12650822"/>
              <a:gd name="connsiteY0" fmla="*/ 1195248 h 11532482"/>
              <a:gd name="connsiteX1" fmla="*/ 9978822 w 12650822"/>
              <a:gd name="connsiteY1" fmla="*/ 62012 h 11532482"/>
              <a:gd name="connsiteX2" fmla="*/ 10098991 w 12650822"/>
              <a:gd name="connsiteY2" fmla="*/ 0 h 11532482"/>
              <a:gd name="connsiteX3" fmla="*/ 12650822 w 12650822"/>
              <a:gd name="connsiteY3" fmla="*/ 4283979 h 11532482"/>
              <a:gd name="connsiteX4" fmla="*/ 12245569 w 12650822"/>
              <a:gd name="connsiteY4" fmla="*/ 4531370 h 11532482"/>
              <a:gd name="connsiteX5" fmla="*/ 3166697 w 12650822"/>
              <a:gd name="connsiteY5" fmla="*/ 11321300 h 11532482"/>
              <a:gd name="connsiteX6" fmla="*/ 2933905 w 12650822"/>
              <a:gd name="connsiteY6" fmla="*/ 11532482 h 11532482"/>
              <a:gd name="connsiteX7" fmla="*/ 1718627 w 12650822"/>
              <a:gd name="connsiteY7" fmla="*/ 9865697 h 11532482"/>
              <a:gd name="connsiteX8" fmla="*/ 0 w 12650822"/>
              <a:gd name="connsiteY8" fmla="*/ 6980488 h 11532482"/>
              <a:gd name="connsiteX9" fmla="*/ 22022 w 12650822"/>
              <a:gd name="connsiteY9" fmla="*/ 6960742 h 11532482"/>
              <a:gd name="connsiteX10" fmla="*/ 4718407 w 12650822"/>
              <a:gd name="connsiteY10" fmla="*/ 3273000 h 11532482"/>
              <a:gd name="connsiteX11" fmla="*/ 7956679 w 12650822"/>
              <a:gd name="connsiteY11" fmla="*/ 1195248 h 1153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50822" h="11532482">
                <a:moveTo>
                  <a:pt x="7956679" y="1195248"/>
                </a:moveTo>
                <a:cubicBezTo>
                  <a:pt x="8621077" y="803084"/>
                  <a:pt x="9295272" y="425195"/>
                  <a:pt x="9978822" y="62012"/>
                </a:cubicBezTo>
                <a:lnTo>
                  <a:pt x="10098991" y="0"/>
                </a:lnTo>
                <a:lnTo>
                  <a:pt x="12650822" y="4283979"/>
                </a:lnTo>
                <a:lnTo>
                  <a:pt x="12245569" y="4531370"/>
                </a:lnTo>
                <a:cubicBezTo>
                  <a:pt x="9012618" y="6531229"/>
                  <a:pt x="5974903" y="8805712"/>
                  <a:pt x="3166697" y="11321300"/>
                </a:cubicBezTo>
                <a:lnTo>
                  <a:pt x="2933905" y="11532482"/>
                </a:lnTo>
                <a:lnTo>
                  <a:pt x="1718627" y="9865697"/>
                </a:lnTo>
                <a:lnTo>
                  <a:pt x="0" y="6980488"/>
                </a:lnTo>
                <a:lnTo>
                  <a:pt x="22022" y="6960742"/>
                </a:lnTo>
                <a:cubicBezTo>
                  <a:pt x="1511041" y="5644986"/>
                  <a:pt x="3079104" y="4413194"/>
                  <a:pt x="4718407" y="3273000"/>
                </a:cubicBezTo>
                <a:cubicBezTo>
                  <a:pt x="5769244" y="2542106"/>
                  <a:pt x="6849352" y="1848853"/>
                  <a:pt x="7956679" y="1195248"/>
                </a:cubicBezTo>
                <a:close/>
              </a:path>
            </a:pathLst>
          </a:custGeom>
          <a:gradFill>
            <a:gsLst>
              <a:gs pos="0">
                <a:schemeClr val="bg1">
                  <a:alpha val="3000"/>
                </a:schemeClr>
              </a:gs>
              <a:gs pos="100000">
                <a:schemeClr val="accent2">
                  <a:alpha val="1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zh-CN" altLang="en-US" dirty="0">
              <a:solidFill>
                <a:prstClr val="white"/>
              </a:solidFill>
            </a:endParaRPr>
          </a:p>
        </p:txBody>
      </p:sp>
      <p:sp>
        <p:nvSpPr>
          <p:cNvPr id="49" name="任意多边形: 形状 83"/>
          <p:cNvSpPr/>
          <p:nvPr userDrawn="1"/>
        </p:nvSpPr>
        <p:spPr>
          <a:xfrm>
            <a:off x="-1" y="2998308"/>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bg1"/>
          </a:solidFill>
          <a:ln>
            <a:no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lnSpc>
                <a:spcPct val="130000"/>
              </a:lnSpc>
              <a:spcBef>
                <a:spcPct val="0"/>
              </a:spcBef>
              <a:spcAft>
                <a:spcPct val="0"/>
              </a:spcAft>
            </a:pPr>
            <a:endParaRPr lang="zh-CN" altLang="en-US">
              <a:solidFill>
                <a:prstClr val="white"/>
              </a:solidFill>
              <a:cs typeface="+mn-ea"/>
            </a:endParaRPr>
          </a:p>
        </p:txBody>
      </p:sp>
      <p:sp>
        <p:nvSpPr>
          <p:cNvPr id="50" name="任意多边形: 形状 83"/>
          <p:cNvSpPr/>
          <p:nvPr userDrawn="1"/>
        </p:nvSpPr>
        <p:spPr>
          <a:xfrm>
            <a:off x="-2" y="3019587"/>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lnSpc>
                <a:spcPct val="130000"/>
              </a:lnSpc>
              <a:spcBef>
                <a:spcPct val="0"/>
              </a:spcBef>
              <a:spcAft>
                <a:spcPct val="0"/>
              </a:spcAft>
            </a:pPr>
            <a:endParaRPr lang="zh-CN" altLang="en-US">
              <a:solidFill>
                <a:prstClr val="white"/>
              </a:solidFill>
              <a:cs typeface="+mn-ea"/>
            </a:endParaRPr>
          </a:p>
        </p:txBody>
      </p:sp>
      <p:sp>
        <p:nvSpPr>
          <p:cNvPr id="102" name="任意多边形: 形状 101"/>
          <p:cNvSpPr/>
          <p:nvPr userDrawn="1"/>
        </p:nvSpPr>
        <p:spPr>
          <a:xfrm rot="2676034">
            <a:off x="-1681418" y="5021332"/>
            <a:ext cx="3362838" cy="3410056"/>
          </a:xfrm>
          <a:custGeom>
            <a:avLst/>
            <a:gdLst>
              <a:gd name="connsiteX0" fmla="*/ 0 w 3362838"/>
              <a:gd name="connsiteY0" fmla="*/ 0 h 3410056"/>
              <a:gd name="connsiteX1" fmla="*/ 3362838 w 3362838"/>
              <a:gd name="connsiteY1" fmla="*/ 3410056 h 3410056"/>
              <a:gd name="connsiteX2" fmla="*/ 3362837 w 3362838"/>
              <a:gd name="connsiteY2" fmla="*/ 3410056 h 3410056"/>
              <a:gd name="connsiteX3" fmla="*/ 0 w 3362838"/>
              <a:gd name="connsiteY3" fmla="*/ 1 h 3410056"/>
            </a:gdLst>
            <a:ahLst/>
            <a:cxnLst>
              <a:cxn ang="0">
                <a:pos x="connsiteX0" y="connsiteY0"/>
              </a:cxn>
              <a:cxn ang="0">
                <a:pos x="connsiteX1" y="connsiteY1"/>
              </a:cxn>
              <a:cxn ang="0">
                <a:pos x="connsiteX2" y="connsiteY2"/>
              </a:cxn>
              <a:cxn ang="0">
                <a:pos x="connsiteX3" y="connsiteY3"/>
              </a:cxn>
            </a:cxnLst>
            <a:rect l="l" t="t" r="r" b="b"/>
            <a:pathLst>
              <a:path w="3362838" h="3410056">
                <a:moveTo>
                  <a:pt x="0" y="0"/>
                </a:moveTo>
                <a:lnTo>
                  <a:pt x="3362838" y="3410056"/>
                </a:lnTo>
                <a:lnTo>
                  <a:pt x="3362837" y="3410056"/>
                </a:lnTo>
                <a:lnTo>
                  <a:pt x="0" y="1"/>
                </a:lnTo>
                <a:close/>
              </a:path>
            </a:pathLst>
          </a:custGeom>
          <a:gradFill>
            <a:gsLst>
              <a:gs pos="0">
                <a:schemeClr val="bg1">
                  <a:alpha val="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zh-CN" altLang="en-US">
              <a:solidFill>
                <a:prstClr val="white"/>
              </a:solidFill>
            </a:endParaRPr>
          </a:p>
        </p:txBody>
      </p:sp>
      <p:sp>
        <p:nvSpPr>
          <p:cNvPr id="84" name="任意多边形: 形状 83"/>
          <p:cNvSpPr/>
          <p:nvPr userDrawn="1"/>
        </p:nvSpPr>
        <p:spPr>
          <a:xfrm>
            <a:off x="0" y="3201986"/>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bg1"/>
          </a:solidFill>
          <a:ln>
            <a:no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lnSpc>
                <a:spcPct val="130000"/>
              </a:lnSpc>
              <a:spcBef>
                <a:spcPct val="0"/>
              </a:spcBef>
              <a:spcAft>
                <a:spcPct val="0"/>
              </a:spcAft>
            </a:pPr>
            <a:endParaRPr lang="zh-CN" altLang="en-US">
              <a:solidFill>
                <a:prstClr val="white"/>
              </a:solidFill>
              <a:cs typeface="+mn-ea"/>
            </a:endParaRPr>
          </a:p>
        </p:txBody>
      </p:sp>
      <p:sp>
        <p:nvSpPr>
          <p:cNvPr id="48" name="标题 47"/>
          <p:cNvSpPr>
            <a:spLocks noGrp="1"/>
          </p:cNvSpPr>
          <p:nvPr userDrawn="1">
            <p:ph type="title" hasCustomPrompt="1"/>
          </p:nvPr>
        </p:nvSpPr>
        <p:spPr>
          <a:xfrm>
            <a:off x="515939" y="3758091"/>
            <a:ext cx="11160124" cy="1323439"/>
          </a:xfrm>
          <a:prstGeom prst="rect">
            <a:avLst/>
          </a:prstGeom>
          <a:noFill/>
        </p:spPr>
        <p:txBody>
          <a:bodyPr wrap="square" lIns="0" rtlCol="0">
            <a:spAutoFit/>
          </a:bodyPr>
          <a:lstStyle>
            <a:lvl1pPr algn="ctr">
              <a:lnSpc>
                <a:spcPct val="100000"/>
              </a:lnSpc>
              <a:defRPr lang="zh-CN" altLang="en-US" sz="4000" b="1" spc="100" dirty="0">
                <a:solidFill>
                  <a:schemeClr val="tx1"/>
                </a:solidFill>
                <a:latin typeface="+mn-ea"/>
                <a:ea typeface="+mn-ea"/>
                <a:cs typeface="+mn-ea"/>
              </a:defRPr>
            </a:lvl1pPr>
          </a:lstStyle>
          <a:p>
            <a:pPr marL="0" lvl="0"/>
            <a:r>
              <a:rPr lang="zh-CN" altLang="en-US" dirty="0"/>
              <a:t>北京理工大学</a:t>
            </a:r>
            <a:br>
              <a:rPr lang="zh-CN" altLang="en-US" dirty="0"/>
            </a:br>
            <a:r>
              <a:rPr lang="zh-CN" altLang="en-US" dirty="0"/>
              <a:t>毕业设计论文答辩模板</a:t>
            </a:r>
          </a:p>
        </p:txBody>
      </p:sp>
      <p:sp>
        <p:nvSpPr>
          <p:cNvPr id="38" name="文本占位符 53"/>
          <p:cNvSpPr>
            <a:spLocks noGrp="1"/>
          </p:cNvSpPr>
          <p:nvPr userDrawn="1">
            <p:ph type="body" sz="quarter" idx="16" hasCustomPrompt="1"/>
          </p:nvPr>
        </p:nvSpPr>
        <p:spPr>
          <a:xfrm>
            <a:off x="4063320" y="5540739"/>
            <a:ext cx="4065361" cy="344710"/>
          </a:xfrm>
          <a:prstGeom prst="rect">
            <a:avLst/>
          </a:prstGeom>
          <a:noFill/>
        </p:spPr>
        <p:txBody>
          <a:bodyPr wrap="square" lIns="0" rtlCol="0" anchor="ctr" anchorCtr="0">
            <a:spAutoFit/>
          </a:bodyPr>
          <a:lstStyle>
            <a:lvl1pPr marL="0" indent="0" algn="ctr">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指导教师： </a:t>
            </a:r>
            <a:r>
              <a:rPr lang="en-US" altLang="zh-CN" dirty="0"/>
              <a:t>XXX	</a:t>
            </a:r>
            <a:r>
              <a:rPr lang="zh-CN" altLang="en-US" dirty="0"/>
              <a:t>答辩学生： 芃苇</a:t>
            </a:r>
          </a:p>
        </p:txBody>
      </p:sp>
      <p:cxnSp>
        <p:nvCxnSpPr>
          <p:cNvPr id="18" name="直接连接符 17"/>
          <p:cNvCxnSpPr/>
          <p:nvPr userDrawn="1"/>
        </p:nvCxnSpPr>
        <p:spPr>
          <a:xfrm>
            <a:off x="2108522" y="5295418"/>
            <a:ext cx="797495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3" cstate="print"/>
          <a:stretch>
            <a:fillRect/>
          </a:stretch>
        </p:blipFill>
        <p:spPr>
          <a:xfrm>
            <a:off x="3866200" y="944838"/>
            <a:ext cx="4510874" cy="1262604"/>
          </a:xfrm>
          <a:prstGeom prst="rect">
            <a:avLst/>
          </a:prstGeom>
        </p:spPr>
      </p:pic>
      <p:sp>
        <p:nvSpPr>
          <p:cNvPr id="51" name="文本框 50"/>
          <p:cNvSpPr txBox="1"/>
          <p:nvPr userDrawn="1"/>
        </p:nvSpPr>
        <p:spPr>
          <a:xfrm>
            <a:off x="150844" y="6088688"/>
            <a:ext cx="2156520" cy="617431"/>
          </a:xfrm>
          <a:prstGeom prst="rect">
            <a:avLst/>
          </a:prstGeom>
          <a:noFill/>
          <a:ln>
            <a:noFill/>
          </a:ln>
        </p:spPr>
        <p:txBody>
          <a:bodyPr wrap="square" lIns="180000" tIns="180000" rIns="180000" bIns="180000" rtlCol="0">
            <a:spAutoFit/>
          </a:bodyPr>
          <a:lstStyle/>
          <a:p>
            <a:pPr eaLnBrk="0" fontAlgn="base" hangingPunct="0">
              <a:lnSpc>
                <a:spcPct val="130000"/>
              </a:lnSpc>
              <a:spcBef>
                <a:spcPct val="0"/>
              </a:spcBef>
              <a:spcAft>
                <a:spcPct val="0"/>
              </a:spcAft>
              <a:defRPr/>
            </a:pPr>
            <a:r>
              <a:rPr lang="en-US" altLang="zh-CN" sz="1400" b="1" spc="100" dirty="0">
                <a:solidFill>
                  <a:srgbClr val="A2A2A2"/>
                </a:solidFill>
              </a:rPr>
              <a:t>BIT</a:t>
            </a:r>
            <a:r>
              <a:rPr lang="en-US" altLang="zh-CN" sz="1400" spc="100" dirty="0">
                <a:solidFill>
                  <a:srgbClr val="A2A2A2"/>
                </a:solidFill>
              </a:rPr>
              <a:t> </a:t>
            </a:r>
            <a:r>
              <a:rPr lang="en-US" altLang="zh-CN" sz="1400" b="1" spc="100" dirty="0">
                <a:solidFill>
                  <a:srgbClr val="A2A2A2"/>
                </a:solidFill>
              </a:rPr>
              <a:t>|</a:t>
            </a:r>
            <a:r>
              <a:rPr lang="en-US" altLang="zh-CN" sz="1400" spc="100" dirty="0">
                <a:solidFill>
                  <a:srgbClr val="A2A2A2"/>
                </a:solidFill>
              </a:rPr>
              <a:t> </a:t>
            </a:r>
            <a:r>
              <a:rPr lang="en-US" altLang="zh-CN" sz="1400" b="1" spc="100" dirty="0">
                <a:solidFill>
                  <a:srgbClr val="A2A2A2"/>
                </a:solidFill>
              </a:rPr>
              <a:t>SINCE 1940</a:t>
            </a:r>
            <a:endParaRPr lang="zh-CN" altLang="en-US" sz="1400" b="1" spc="100" dirty="0">
              <a:solidFill>
                <a:srgbClr val="A2A2A2"/>
              </a:solidFill>
              <a:latin typeface="微软雅黑 Light" panose="020B0502040204020203" pitchFamily="34" charset="-122"/>
              <a:ea typeface="微软雅黑 Light" panose="020B0502040204020203" pitchFamily="34" charset="-122"/>
            </a:endParaRPr>
          </a:p>
        </p:txBody>
      </p:sp>
      <p:grpSp>
        <p:nvGrpSpPr>
          <p:cNvPr id="52" name="组合 51"/>
          <p:cNvGrpSpPr/>
          <p:nvPr userDrawn="1"/>
        </p:nvGrpSpPr>
        <p:grpSpPr>
          <a:xfrm>
            <a:off x="10083479" y="6315185"/>
            <a:ext cx="1765866" cy="192031"/>
            <a:chOff x="598941" y="6399999"/>
            <a:chExt cx="2542613" cy="276499"/>
          </a:xfrm>
          <a:solidFill>
            <a:schemeClr val="bg1">
              <a:lumMod val="65000"/>
            </a:schemeClr>
          </a:solidFill>
        </p:grpSpPr>
        <p:grpSp>
          <p:nvGrpSpPr>
            <p:cNvPr id="53" name="组合 52"/>
            <p:cNvGrpSpPr/>
            <p:nvPr/>
          </p:nvGrpSpPr>
          <p:grpSpPr>
            <a:xfrm>
              <a:off x="2055693" y="6402621"/>
              <a:ext cx="1085861" cy="270805"/>
              <a:chOff x="10340336" y="2247899"/>
              <a:chExt cx="2724438" cy="679451"/>
            </a:xfrm>
            <a:grpFill/>
          </p:grpSpPr>
          <p:sp>
            <p:nvSpPr>
              <p:cNvPr id="89"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0"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91" name="组合 90"/>
              <p:cNvGrpSpPr/>
              <p:nvPr/>
            </p:nvGrpSpPr>
            <p:grpSpPr>
              <a:xfrm>
                <a:off x="10340336" y="2247899"/>
                <a:ext cx="547688" cy="679451"/>
                <a:chOff x="5548313" y="2084388"/>
                <a:chExt cx="547688" cy="679451"/>
              </a:xfrm>
              <a:grpFill/>
            </p:grpSpPr>
            <p:sp>
              <p:nvSpPr>
                <p:cNvPr id="96"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7"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92" name="组合 91"/>
              <p:cNvGrpSpPr/>
              <p:nvPr/>
            </p:nvGrpSpPr>
            <p:grpSpPr>
              <a:xfrm>
                <a:off x="11192276" y="2400300"/>
                <a:ext cx="322175" cy="373063"/>
                <a:chOff x="3792874" y="3138488"/>
                <a:chExt cx="322175" cy="373063"/>
              </a:xfrm>
              <a:grpFill/>
            </p:grpSpPr>
            <p:sp>
              <p:nvSpPr>
                <p:cNvPr id="93"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4"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5"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54" name="组合 53"/>
            <p:cNvGrpSpPr/>
            <p:nvPr/>
          </p:nvGrpSpPr>
          <p:grpSpPr>
            <a:xfrm>
              <a:off x="598941" y="6399999"/>
              <a:ext cx="1102619" cy="276499"/>
              <a:chOff x="6738929" y="2270918"/>
              <a:chExt cx="2766486" cy="693738"/>
            </a:xfrm>
            <a:grpFill/>
          </p:grpSpPr>
          <p:grpSp>
            <p:nvGrpSpPr>
              <p:cNvPr id="55" name="组合 54"/>
              <p:cNvGrpSpPr/>
              <p:nvPr/>
            </p:nvGrpSpPr>
            <p:grpSpPr>
              <a:xfrm>
                <a:off x="8180494" y="2355056"/>
                <a:ext cx="484188" cy="509588"/>
                <a:chOff x="6113463" y="3541713"/>
                <a:chExt cx="484188" cy="509588"/>
              </a:xfrm>
              <a:grpFill/>
            </p:grpSpPr>
            <p:sp>
              <p:nvSpPr>
                <p:cNvPr id="87"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8"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56" name="组合 55"/>
              <p:cNvGrpSpPr/>
              <p:nvPr/>
            </p:nvGrpSpPr>
            <p:grpSpPr>
              <a:xfrm>
                <a:off x="6738929" y="2270918"/>
                <a:ext cx="549275" cy="693738"/>
                <a:chOff x="6108700" y="2066926"/>
                <a:chExt cx="549275" cy="693738"/>
              </a:xfrm>
              <a:grpFill/>
            </p:grpSpPr>
            <p:sp>
              <p:nvSpPr>
                <p:cNvPr id="85"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6"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57" name="组合 56"/>
              <p:cNvGrpSpPr/>
              <p:nvPr/>
            </p:nvGrpSpPr>
            <p:grpSpPr>
              <a:xfrm>
                <a:off x="7532962" y="2451100"/>
                <a:ext cx="368300" cy="317500"/>
                <a:chOff x="6186488" y="2930526"/>
                <a:chExt cx="368300" cy="317500"/>
              </a:xfrm>
              <a:grpFill/>
            </p:grpSpPr>
            <p:sp>
              <p:nvSpPr>
                <p:cNvPr id="6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6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6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5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spTree>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封面样式2-尾页">
    <p:spTree>
      <p:nvGrpSpPr>
        <p:cNvPr id="1" name=""/>
        <p:cNvGrpSpPr/>
        <p:nvPr/>
      </p:nvGrpSpPr>
      <p:grpSpPr>
        <a:xfrm>
          <a:off x="0" y="0"/>
          <a:ext cx="0" cy="0"/>
          <a:chOff x="0" y="0"/>
          <a:chExt cx="0" cy="0"/>
        </a:xfrm>
      </p:grpSpPr>
      <p:sp>
        <p:nvSpPr>
          <p:cNvPr id="6" name="PA-矩形 7"/>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sp>
        <p:nvSpPr>
          <p:cNvPr id="7" name="PA-矩形 7"/>
          <p:cNvSpPr/>
          <p:nvPr userDrawn="1">
            <p:custDataLst>
              <p:tags r:id="rId2"/>
            </p:custDataLst>
          </p:nvPr>
        </p:nvSpPr>
        <p:spPr>
          <a:xfrm>
            <a:off x="0" y="0"/>
            <a:ext cx="12192000" cy="6858000"/>
          </a:xfrm>
          <a:prstGeom prst="rect">
            <a:avLst/>
          </a:prstGeom>
          <a:gradFill flip="none" rotWithShape="1">
            <a:gsLst>
              <a:gs pos="0">
                <a:schemeClr val="accent1">
                  <a:alpha val="0"/>
                </a:schemeClr>
              </a:gs>
              <a:gs pos="5220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sp>
        <p:nvSpPr>
          <p:cNvPr id="8" name="任意多边形: 形状 19"/>
          <p:cNvSpPr/>
          <p:nvPr userDrawn="1"/>
        </p:nvSpPr>
        <p:spPr>
          <a:xfrm flipH="1" flipV="1">
            <a:off x="4442085" y="3759199"/>
            <a:ext cx="3307830" cy="2335892"/>
          </a:xfrm>
          <a:custGeom>
            <a:avLst/>
            <a:gdLst>
              <a:gd name="connsiteX0" fmla="*/ 3162300 w 3162300"/>
              <a:gd name="connsiteY0" fmla="*/ 2147409 h 2147409"/>
              <a:gd name="connsiteX1" fmla="*/ 0 w 3162300"/>
              <a:gd name="connsiteY1" fmla="*/ 2147409 h 2147409"/>
              <a:gd name="connsiteX2" fmla="*/ 0 w 3162300"/>
              <a:gd name="connsiteY2" fmla="*/ 1565265 h 2147409"/>
              <a:gd name="connsiteX3" fmla="*/ 0 w 3162300"/>
              <a:gd name="connsiteY3" fmla="*/ 1544697 h 2147409"/>
              <a:gd name="connsiteX4" fmla="*/ 0 w 3162300"/>
              <a:gd name="connsiteY4" fmla="*/ 0 h 2147409"/>
              <a:gd name="connsiteX5" fmla="*/ 1585774 w 3162300"/>
              <a:gd name="connsiteY5" fmla="*/ 1112898 h 2147409"/>
              <a:gd name="connsiteX6" fmla="*/ 3162300 w 3162300"/>
              <a:gd name="connsiteY6" fmla="*/ 0 h 2147409"/>
              <a:gd name="connsiteX7" fmla="*/ 3162300 w 3162300"/>
              <a:gd name="connsiteY7" fmla="*/ 1544697 h 2147409"/>
              <a:gd name="connsiteX8" fmla="*/ 3162300 w 3162300"/>
              <a:gd name="connsiteY8" fmla="*/ 1565265 h 2147409"/>
              <a:gd name="connsiteX0-1" fmla="*/ 0 w 3162300"/>
              <a:gd name="connsiteY0-2" fmla="*/ 2147409 h 2238849"/>
              <a:gd name="connsiteX1-3" fmla="*/ 0 w 3162300"/>
              <a:gd name="connsiteY1-4" fmla="*/ 1565265 h 2238849"/>
              <a:gd name="connsiteX2-5" fmla="*/ 0 w 3162300"/>
              <a:gd name="connsiteY2-6" fmla="*/ 1544697 h 2238849"/>
              <a:gd name="connsiteX3-7" fmla="*/ 0 w 3162300"/>
              <a:gd name="connsiteY3-8" fmla="*/ 0 h 2238849"/>
              <a:gd name="connsiteX4-9" fmla="*/ 1585774 w 3162300"/>
              <a:gd name="connsiteY4-10" fmla="*/ 1112898 h 2238849"/>
              <a:gd name="connsiteX5-11" fmla="*/ 3162300 w 3162300"/>
              <a:gd name="connsiteY5-12" fmla="*/ 0 h 2238849"/>
              <a:gd name="connsiteX6-13" fmla="*/ 3162300 w 3162300"/>
              <a:gd name="connsiteY6-14" fmla="*/ 1544697 h 2238849"/>
              <a:gd name="connsiteX7-15" fmla="*/ 3162300 w 3162300"/>
              <a:gd name="connsiteY7-16" fmla="*/ 1565265 h 2238849"/>
              <a:gd name="connsiteX8-17" fmla="*/ 3162300 w 3162300"/>
              <a:gd name="connsiteY8-18" fmla="*/ 2147409 h 2238849"/>
              <a:gd name="connsiteX9" fmla="*/ 91440 w 3162300"/>
              <a:gd name="connsiteY9" fmla="*/ 2238849 h 2238849"/>
              <a:gd name="connsiteX0-19" fmla="*/ 0 w 3162300"/>
              <a:gd name="connsiteY0-20" fmla="*/ 2147409 h 2147409"/>
              <a:gd name="connsiteX1-21" fmla="*/ 0 w 3162300"/>
              <a:gd name="connsiteY1-22" fmla="*/ 1565265 h 2147409"/>
              <a:gd name="connsiteX2-23" fmla="*/ 0 w 3162300"/>
              <a:gd name="connsiteY2-24" fmla="*/ 1544697 h 2147409"/>
              <a:gd name="connsiteX3-25" fmla="*/ 0 w 3162300"/>
              <a:gd name="connsiteY3-26" fmla="*/ 0 h 2147409"/>
              <a:gd name="connsiteX4-27" fmla="*/ 1585774 w 3162300"/>
              <a:gd name="connsiteY4-28" fmla="*/ 1112898 h 2147409"/>
              <a:gd name="connsiteX5-29" fmla="*/ 3162300 w 3162300"/>
              <a:gd name="connsiteY5-30" fmla="*/ 0 h 2147409"/>
              <a:gd name="connsiteX6-31" fmla="*/ 3162300 w 3162300"/>
              <a:gd name="connsiteY6-32" fmla="*/ 1544697 h 2147409"/>
              <a:gd name="connsiteX7-33" fmla="*/ 3162300 w 3162300"/>
              <a:gd name="connsiteY7-34" fmla="*/ 1565265 h 2147409"/>
              <a:gd name="connsiteX8-35" fmla="*/ 3162300 w 3162300"/>
              <a:gd name="connsiteY8-36" fmla="*/ 2147409 h 21474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162300" h="2147409">
                <a:moveTo>
                  <a:pt x="0" y="2147409"/>
                </a:moveTo>
                <a:lnTo>
                  <a:pt x="0" y="1565265"/>
                </a:lnTo>
                <a:lnTo>
                  <a:pt x="0" y="1544697"/>
                </a:lnTo>
                <a:lnTo>
                  <a:pt x="0" y="0"/>
                </a:lnTo>
                <a:lnTo>
                  <a:pt x="1585774" y="1112898"/>
                </a:lnTo>
                <a:lnTo>
                  <a:pt x="3162300" y="0"/>
                </a:lnTo>
                <a:lnTo>
                  <a:pt x="3162300" y="1544697"/>
                </a:lnTo>
                <a:lnTo>
                  <a:pt x="3162300" y="1565265"/>
                </a:lnTo>
                <a:lnTo>
                  <a:pt x="3162300" y="214740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ct val="130000"/>
              </a:lnSpc>
              <a:spcBef>
                <a:spcPct val="0"/>
              </a:spcBef>
              <a:spcAft>
                <a:spcPct val="0"/>
              </a:spcAft>
            </a:pPr>
            <a:endParaRPr lang="zh-CN" altLang="en-US" dirty="0">
              <a:solidFill>
                <a:prstClr val="white"/>
              </a:solidFill>
              <a:cs typeface="+mn-ea"/>
              <a:sym typeface="+mn-lt"/>
            </a:endParaRPr>
          </a:p>
        </p:txBody>
      </p:sp>
      <p:sp>
        <p:nvSpPr>
          <p:cNvPr id="11" name="矩形 3"/>
          <p:cNvSpPr/>
          <p:nvPr userDrawn="1"/>
        </p:nvSpPr>
        <p:spPr>
          <a:xfrm>
            <a:off x="4442085" y="1015093"/>
            <a:ext cx="3307830" cy="1428368"/>
          </a:xfrm>
          <a:custGeom>
            <a:avLst/>
            <a:gdLst>
              <a:gd name="connsiteX0" fmla="*/ 0 w 3162300"/>
              <a:gd name="connsiteY0" fmla="*/ 0 h 1871961"/>
              <a:gd name="connsiteX1" fmla="*/ 3162300 w 3162300"/>
              <a:gd name="connsiteY1" fmla="*/ 0 h 1871961"/>
              <a:gd name="connsiteX2" fmla="*/ 3162300 w 3162300"/>
              <a:gd name="connsiteY2" fmla="*/ 1871961 h 1871961"/>
              <a:gd name="connsiteX3" fmla="*/ 0 w 3162300"/>
              <a:gd name="connsiteY3" fmla="*/ 1871961 h 1871961"/>
              <a:gd name="connsiteX4" fmla="*/ 0 w 3162300"/>
              <a:gd name="connsiteY4" fmla="*/ 0 h 1871961"/>
              <a:gd name="connsiteX0-1" fmla="*/ 0 w 3162300"/>
              <a:gd name="connsiteY0-2" fmla="*/ 1871961 h 1963401"/>
              <a:gd name="connsiteX1-3" fmla="*/ 0 w 3162300"/>
              <a:gd name="connsiteY1-4" fmla="*/ 0 h 1963401"/>
              <a:gd name="connsiteX2-5" fmla="*/ 3162300 w 3162300"/>
              <a:gd name="connsiteY2-6" fmla="*/ 0 h 1963401"/>
              <a:gd name="connsiteX3-7" fmla="*/ 3162300 w 3162300"/>
              <a:gd name="connsiteY3-8" fmla="*/ 1871961 h 1963401"/>
              <a:gd name="connsiteX4-9" fmla="*/ 91440 w 3162300"/>
              <a:gd name="connsiteY4-10" fmla="*/ 1963401 h 1963401"/>
              <a:gd name="connsiteX0-11" fmla="*/ 0 w 3162300"/>
              <a:gd name="connsiteY0-12" fmla="*/ 1871961 h 1871961"/>
              <a:gd name="connsiteX1-13" fmla="*/ 0 w 3162300"/>
              <a:gd name="connsiteY1-14" fmla="*/ 0 h 1871961"/>
              <a:gd name="connsiteX2-15" fmla="*/ 3162300 w 3162300"/>
              <a:gd name="connsiteY2-16" fmla="*/ 0 h 1871961"/>
              <a:gd name="connsiteX3-17" fmla="*/ 3162300 w 3162300"/>
              <a:gd name="connsiteY3-18" fmla="*/ 1871961 h 1871961"/>
            </a:gdLst>
            <a:ahLst/>
            <a:cxnLst>
              <a:cxn ang="0">
                <a:pos x="connsiteX0-1" y="connsiteY0-2"/>
              </a:cxn>
              <a:cxn ang="0">
                <a:pos x="connsiteX1-3" y="connsiteY1-4"/>
              </a:cxn>
              <a:cxn ang="0">
                <a:pos x="connsiteX2-5" y="connsiteY2-6"/>
              </a:cxn>
              <a:cxn ang="0">
                <a:pos x="connsiteX3-7" y="connsiteY3-8"/>
              </a:cxn>
            </a:cxnLst>
            <a:rect l="l" t="t" r="r" b="b"/>
            <a:pathLst>
              <a:path w="3162300" h="1871961">
                <a:moveTo>
                  <a:pt x="0" y="1871961"/>
                </a:moveTo>
                <a:lnTo>
                  <a:pt x="0" y="0"/>
                </a:lnTo>
                <a:lnTo>
                  <a:pt x="3162300" y="0"/>
                </a:lnTo>
                <a:lnTo>
                  <a:pt x="3162300" y="1871961"/>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lnSpc>
                <a:spcPct val="130000"/>
              </a:lnSpc>
              <a:spcBef>
                <a:spcPct val="0"/>
              </a:spcBef>
              <a:spcAft>
                <a:spcPct val="0"/>
              </a:spcAft>
            </a:pPr>
            <a:endParaRPr lang="zh-CN" altLang="en-US">
              <a:solidFill>
                <a:prstClr val="white"/>
              </a:solidFill>
              <a:cs typeface="+mn-ea"/>
              <a:sym typeface="+mn-lt"/>
            </a:endParaRPr>
          </a:p>
        </p:txBody>
      </p:sp>
      <p:sp>
        <p:nvSpPr>
          <p:cNvPr id="12" name="等腰三角形 11"/>
          <p:cNvSpPr/>
          <p:nvPr userDrawn="1"/>
        </p:nvSpPr>
        <p:spPr>
          <a:xfrm flipV="1">
            <a:off x="6007269" y="3832178"/>
            <a:ext cx="177462" cy="152984"/>
          </a:xfrm>
          <a:prstGeom prst="triangl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ct val="130000"/>
              </a:lnSpc>
              <a:spcBef>
                <a:spcPct val="0"/>
              </a:spcBef>
              <a:spcAft>
                <a:spcPct val="0"/>
              </a:spcAft>
            </a:pPr>
            <a:endParaRPr lang="zh-CN" altLang="en-US">
              <a:solidFill>
                <a:prstClr val="white"/>
              </a:solidFill>
            </a:endParaRPr>
          </a:p>
        </p:txBody>
      </p:sp>
      <p:pic>
        <p:nvPicPr>
          <p:cNvPr id="13" name="图片 12"/>
          <p:cNvPicPr>
            <a:picLocks noChangeAspect="1"/>
          </p:cNvPicPr>
          <p:nvPr userDrawn="1"/>
        </p:nvPicPr>
        <p:blipFill>
          <a:blip r:embed="rId4" cstate="print"/>
          <a:stretch>
            <a:fillRect/>
          </a:stretch>
        </p:blipFill>
        <p:spPr>
          <a:xfrm>
            <a:off x="4974749" y="1401223"/>
            <a:ext cx="2256308" cy="631546"/>
          </a:xfrm>
          <a:prstGeom prst="rect">
            <a:avLst/>
          </a:prstGeom>
        </p:spPr>
      </p:pic>
    </p:spTree>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封面样式3-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srcRect l="128" r="23340"/>
          <a:stretch>
            <a:fillRect/>
          </a:stretch>
        </p:blipFill>
        <p:spPr>
          <a:xfrm>
            <a:off x="4303956" y="0"/>
            <a:ext cx="7888043" cy="6858000"/>
          </a:xfrm>
          <a:prstGeom prst="rect">
            <a:avLst/>
          </a:prstGeom>
        </p:spPr>
      </p:pic>
      <p:sp>
        <p:nvSpPr>
          <p:cNvPr id="7" name="矩形 6"/>
          <p:cNvSpPr/>
          <p:nvPr userDrawn="1"/>
        </p:nvSpPr>
        <p:spPr>
          <a:xfrm>
            <a:off x="-1" y="0"/>
            <a:ext cx="12192000" cy="6858000"/>
          </a:xfrm>
          <a:prstGeom prst="rect">
            <a:avLst/>
          </a:prstGeom>
          <a:gradFill>
            <a:gsLst>
              <a:gs pos="100000">
                <a:schemeClr val="accent1">
                  <a:lumMod val="100000"/>
                  <a:alpha val="0"/>
                </a:schemeClr>
              </a:gs>
              <a:gs pos="50000">
                <a:schemeClr val="accent1">
                  <a:lumMod val="100000"/>
                </a:schemeClr>
              </a:gs>
              <a:gs pos="0">
                <a:schemeClr val="accent1">
                  <a:lumMod val="10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pic>
        <p:nvPicPr>
          <p:cNvPr id="13" name="图片 12"/>
          <p:cNvPicPr>
            <a:picLocks noChangeAspect="1"/>
          </p:cNvPicPr>
          <p:nvPr userDrawn="1"/>
        </p:nvPicPr>
        <p:blipFill>
          <a:blip r:embed="rId3" cstate="print"/>
          <a:stretch>
            <a:fillRect/>
          </a:stretch>
        </p:blipFill>
        <p:spPr>
          <a:xfrm>
            <a:off x="540452" y="479393"/>
            <a:ext cx="2203058" cy="616640"/>
          </a:xfrm>
          <a:prstGeom prst="rect">
            <a:avLst/>
          </a:prstGeom>
        </p:spPr>
      </p:pic>
      <p:grpSp>
        <p:nvGrpSpPr>
          <p:cNvPr id="15" name="组合 14"/>
          <p:cNvGrpSpPr/>
          <p:nvPr userDrawn="1"/>
        </p:nvGrpSpPr>
        <p:grpSpPr>
          <a:xfrm>
            <a:off x="706026"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p:cNvGrpSpPr/>
            <p:nvPr/>
          </p:nvGrpSpPr>
          <p:grpSpPr>
            <a:xfrm>
              <a:off x="4043374" y="5725999"/>
              <a:ext cx="2675443" cy="667232"/>
              <a:chOff x="10340336" y="2247899"/>
              <a:chExt cx="2724438" cy="679451"/>
            </a:xfrm>
            <a:grpFill/>
          </p:grpSpPr>
          <p:sp>
            <p:nvSpPr>
              <p:cNvPr id="3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32" name="组合 31"/>
              <p:cNvGrpSpPr/>
              <p:nvPr/>
            </p:nvGrpSpPr>
            <p:grpSpPr>
              <a:xfrm>
                <a:off x="10340336" y="2247899"/>
                <a:ext cx="547688" cy="679451"/>
                <a:chOff x="5548313" y="2084388"/>
                <a:chExt cx="547688" cy="679451"/>
              </a:xfrm>
              <a:grpFill/>
            </p:grpSpPr>
            <p:sp>
              <p:nvSpPr>
                <p:cNvPr id="3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3" name="组合 32"/>
              <p:cNvGrpSpPr/>
              <p:nvPr/>
            </p:nvGrpSpPr>
            <p:grpSpPr>
              <a:xfrm>
                <a:off x="11192276" y="2400300"/>
                <a:ext cx="322175" cy="373063"/>
                <a:chOff x="3792874" y="3138488"/>
                <a:chExt cx="322175" cy="373063"/>
              </a:xfrm>
              <a:grpFill/>
            </p:grpSpPr>
            <p:sp>
              <p:nvSpPr>
                <p:cNvPr id="3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7" name="组合 16"/>
            <p:cNvGrpSpPr/>
            <p:nvPr/>
          </p:nvGrpSpPr>
          <p:grpSpPr>
            <a:xfrm>
              <a:off x="582366" y="5719539"/>
              <a:ext cx="2716733" cy="681262"/>
              <a:chOff x="6738929" y="2270918"/>
              <a:chExt cx="2766486" cy="693738"/>
            </a:xfrm>
            <a:grpFill/>
          </p:grpSpPr>
          <p:grpSp>
            <p:nvGrpSpPr>
              <p:cNvPr id="18" name="组合 17"/>
              <p:cNvGrpSpPr/>
              <p:nvPr/>
            </p:nvGrpSpPr>
            <p:grpSpPr>
              <a:xfrm>
                <a:off x="8180494" y="2355056"/>
                <a:ext cx="484188" cy="509588"/>
                <a:chOff x="6113463" y="3541713"/>
                <a:chExt cx="484188" cy="509588"/>
              </a:xfrm>
              <a:grpFill/>
            </p:grpSpPr>
            <p:sp>
              <p:nvSpPr>
                <p:cNvPr id="2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9" name="组合 18"/>
              <p:cNvGrpSpPr/>
              <p:nvPr/>
            </p:nvGrpSpPr>
            <p:grpSpPr>
              <a:xfrm>
                <a:off x="6738929" y="2270918"/>
                <a:ext cx="549275" cy="693738"/>
                <a:chOff x="6108700" y="2066926"/>
                <a:chExt cx="549275" cy="693738"/>
              </a:xfrm>
              <a:grpFill/>
            </p:grpSpPr>
            <p:sp>
              <p:nvSpPr>
                <p:cNvPr id="2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0" name="组合 19"/>
              <p:cNvGrpSpPr/>
              <p:nvPr/>
            </p:nvGrpSpPr>
            <p:grpSpPr>
              <a:xfrm>
                <a:off x="7532962" y="2451100"/>
                <a:ext cx="368300" cy="317500"/>
                <a:chOff x="6186488" y="2930526"/>
                <a:chExt cx="368300" cy="317500"/>
              </a:xfrm>
              <a:grpFill/>
            </p:grpSpPr>
            <p:sp>
              <p:nvSpPr>
                <p:cNvPr id="2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2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spTree>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封面样式3-尾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srcRect l="15573" r="198"/>
          <a:stretch>
            <a:fillRect/>
          </a:stretch>
        </p:blipFill>
        <p:spPr>
          <a:xfrm>
            <a:off x="0" y="0"/>
            <a:ext cx="8678174" cy="6858000"/>
          </a:xfrm>
          <a:prstGeom prst="rect">
            <a:avLst/>
          </a:prstGeom>
        </p:spPr>
      </p:pic>
      <p:sp>
        <p:nvSpPr>
          <p:cNvPr id="7" name="矩形 6"/>
          <p:cNvSpPr/>
          <p:nvPr userDrawn="1"/>
        </p:nvSpPr>
        <p:spPr>
          <a:xfrm>
            <a:off x="0" y="0"/>
            <a:ext cx="12191999" cy="6858000"/>
          </a:xfrm>
          <a:prstGeom prst="rect">
            <a:avLst/>
          </a:prstGeom>
          <a:gradFill flip="none" rotWithShape="1">
            <a:gsLst>
              <a:gs pos="0">
                <a:schemeClr val="accent1">
                  <a:lumMod val="100000"/>
                  <a:alpha val="0"/>
                </a:schemeClr>
              </a:gs>
              <a:gs pos="59000">
                <a:schemeClr val="accent1">
                  <a:lumMod val="100000"/>
                </a:schemeClr>
              </a:gs>
              <a:gs pos="100000">
                <a:schemeClr val="accent1">
                  <a:lumMod val="10000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pic>
        <p:nvPicPr>
          <p:cNvPr id="14" name="图片 13"/>
          <p:cNvPicPr>
            <a:picLocks noChangeAspect="1"/>
          </p:cNvPicPr>
          <p:nvPr userDrawn="1"/>
        </p:nvPicPr>
        <p:blipFill>
          <a:blip r:embed="rId3" cstate="print"/>
          <a:stretch>
            <a:fillRect/>
          </a:stretch>
        </p:blipFill>
        <p:spPr>
          <a:xfrm>
            <a:off x="9403566" y="501046"/>
            <a:ext cx="2203058" cy="616640"/>
          </a:xfrm>
          <a:prstGeom prst="rect">
            <a:avLst/>
          </a:prstGeom>
        </p:spPr>
      </p:pic>
      <p:grpSp>
        <p:nvGrpSpPr>
          <p:cNvPr id="15" name="组合 14"/>
          <p:cNvGrpSpPr/>
          <p:nvPr userDrawn="1"/>
        </p:nvGrpSpPr>
        <p:grpSpPr>
          <a:xfrm>
            <a:off x="7382858"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p:cNvGrpSpPr/>
            <p:nvPr/>
          </p:nvGrpSpPr>
          <p:grpSpPr>
            <a:xfrm>
              <a:off x="4043374" y="5725999"/>
              <a:ext cx="2675443" cy="667232"/>
              <a:chOff x="10340336" y="2247899"/>
              <a:chExt cx="2724438" cy="679451"/>
            </a:xfrm>
            <a:grpFill/>
          </p:grpSpPr>
          <p:sp>
            <p:nvSpPr>
              <p:cNvPr id="3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32" name="组合 31"/>
              <p:cNvGrpSpPr/>
              <p:nvPr/>
            </p:nvGrpSpPr>
            <p:grpSpPr>
              <a:xfrm>
                <a:off x="10340336" y="2247899"/>
                <a:ext cx="547688" cy="679451"/>
                <a:chOff x="5548313" y="2084388"/>
                <a:chExt cx="547688" cy="679451"/>
              </a:xfrm>
              <a:grpFill/>
            </p:grpSpPr>
            <p:sp>
              <p:nvSpPr>
                <p:cNvPr id="3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3" name="组合 32"/>
              <p:cNvGrpSpPr/>
              <p:nvPr/>
            </p:nvGrpSpPr>
            <p:grpSpPr>
              <a:xfrm>
                <a:off x="11192276" y="2400300"/>
                <a:ext cx="322175" cy="373063"/>
                <a:chOff x="3792874" y="3138488"/>
                <a:chExt cx="322175" cy="373063"/>
              </a:xfrm>
              <a:grpFill/>
            </p:grpSpPr>
            <p:sp>
              <p:nvSpPr>
                <p:cNvPr id="3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7" name="组合 16"/>
            <p:cNvGrpSpPr/>
            <p:nvPr/>
          </p:nvGrpSpPr>
          <p:grpSpPr>
            <a:xfrm>
              <a:off x="582366" y="5719539"/>
              <a:ext cx="2716733" cy="681262"/>
              <a:chOff x="6738929" y="2270918"/>
              <a:chExt cx="2766486" cy="693738"/>
            </a:xfrm>
            <a:grpFill/>
          </p:grpSpPr>
          <p:grpSp>
            <p:nvGrpSpPr>
              <p:cNvPr id="18" name="组合 17"/>
              <p:cNvGrpSpPr/>
              <p:nvPr/>
            </p:nvGrpSpPr>
            <p:grpSpPr>
              <a:xfrm>
                <a:off x="8180494" y="2355056"/>
                <a:ext cx="484188" cy="509588"/>
                <a:chOff x="6113463" y="3541713"/>
                <a:chExt cx="484188" cy="509588"/>
              </a:xfrm>
              <a:grpFill/>
            </p:grpSpPr>
            <p:sp>
              <p:nvSpPr>
                <p:cNvPr id="2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9" name="组合 18"/>
              <p:cNvGrpSpPr/>
              <p:nvPr/>
            </p:nvGrpSpPr>
            <p:grpSpPr>
              <a:xfrm>
                <a:off x="6738929" y="2270918"/>
                <a:ext cx="549275" cy="693738"/>
                <a:chOff x="6108700" y="2066926"/>
                <a:chExt cx="549275" cy="693738"/>
              </a:xfrm>
              <a:grpFill/>
            </p:grpSpPr>
            <p:sp>
              <p:nvSpPr>
                <p:cNvPr id="2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0" name="组合 19"/>
              <p:cNvGrpSpPr/>
              <p:nvPr/>
            </p:nvGrpSpPr>
            <p:grpSpPr>
              <a:xfrm>
                <a:off x="7532962" y="2451100"/>
                <a:ext cx="368300" cy="317500"/>
                <a:chOff x="6186488" y="2930526"/>
                <a:chExt cx="368300" cy="317500"/>
              </a:xfrm>
              <a:grpFill/>
            </p:grpSpPr>
            <p:sp>
              <p:nvSpPr>
                <p:cNvPr id="2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2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spTree>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封面样式4-首页">
    <p:spTree>
      <p:nvGrpSpPr>
        <p:cNvPr id="1" name=""/>
        <p:cNvGrpSpPr/>
        <p:nvPr/>
      </p:nvGrpSpPr>
      <p:grpSpPr>
        <a:xfrm>
          <a:off x="0" y="0"/>
          <a:ext cx="0" cy="0"/>
          <a:chOff x="0" y="0"/>
          <a:chExt cx="0" cy="0"/>
        </a:xfrm>
      </p:grpSpPr>
      <p:pic>
        <p:nvPicPr>
          <p:cNvPr id="39" name="图片 38"/>
          <p:cNvPicPr>
            <a:picLocks noChangeAspect="1"/>
          </p:cNvPicPr>
          <p:nvPr userDrawn="1"/>
        </p:nvPicPr>
        <p:blipFill rotWithShape="1">
          <a:blip r:embed="rId2" cstate="hqprint"/>
          <a:srcRect/>
          <a:stretch>
            <a:fillRect/>
          </a:stretch>
        </p:blipFill>
        <p:spPr>
          <a:xfrm>
            <a:off x="4768810" y="7452"/>
            <a:ext cx="7423189" cy="6850548"/>
          </a:xfrm>
          <a:prstGeom prst="rect">
            <a:avLst/>
          </a:prstGeom>
        </p:spPr>
      </p:pic>
      <p:sp>
        <p:nvSpPr>
          <p:cNvPr id="7" name="矩形 6"/>
          <p:cNvSpPr/>
          <p:nvPr userDrawn="1"/>
        </p:nvSpPr>
        <p:spPr>
          <a:xfrm>
            <a:off x="-2" y="0"/>
            <a:ext cx="12192001" cy="6858000"/>
          </a:xfrm>
          <a:prstGeom prst="rect">
            <a:avLst/>
          </a:prstGeom>
          <a:gradFill>
            <a:gsLst>
              <a:gs pos="100000">
                <a:schemeClr val="accent1">
                  <a:lumMod val="100000"/>
                  <a:alpha val="0"/>
                </a:schemeClr>
              </a:gs>
              <a:gs pos="50000">
                <a:schemeClr val="accent1">
                  <a:lumMod val="100000"/>
                </a:schemeClr>
              </a:gs>
              <a:gs pos="0">
                <a:schemeClr val="accent1">
                  <a:lumMod val="10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grpSp>
        <p:nvGrpSpPr>
          <p:cNvPr id="15" name="组合 14"/>
          <p:cNvGrpSpPr/>
          <p:nvPr userDrawn="1"/>
        </p:nvGrpSpPr>
        <p:grpSpPr>
          <a:xfrm>
            <a:off x="706026"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p:cNvGrpSpPr/>
            <p:nvPr/>
          </p:nvGrpSpPr>
          <p:grpSpPr>
            <a:xfrm>
              <a:off x="4043374" y="5725999"/>
              <a:ext cx="2675443" cy="667232"/>
              <a:chOff x="10340336" y="2247899"/>
              <a:chExt cx="2724438" cy="679451"/>
            </a:xfrm>
            <a:grpFill/>
          </p:grpSpPr>
          <p:sp>
            <p:nvSpPr>
              <p:cNvPr id="3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32" name="组合 31"/>
              <p:cNvGrpSpPr/>
              <p:nvPr/>
            </p:nvGrpSpPr>
            <p:grpSpPr>
              <a:xfrm>
                <a:off x="10340336" y="2247899"/>
                <a:ext cx="547688" cy="679451"/>
                <a:chOff x="5548313" y="2084388"/>
                <a:chExt cx="547688" cy="679451"/>
              </a:xfrm>
              <a:grpFill/>
            </p:grpSpPr>
            <p:sp>
              <p:nvSpPr>
                <p:cNvPr id="3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3" name="组合 32"/>
              <p:cNvGrpSpPr/>
              <p:nvPr/>
            </p:nvGrpSpPr>
            <p:grpSpPr>
              <a:xfrm>
                <a:off x="11192276" y="2400300"/>
                <a:ext cx="322175" cy="373063"/>
                <a:chOff x="3792874" y="3138488"/>
                <a:chExt cx="322175" cy="373063"/>
              </a:xfrm>
              <a:grpFill/>
            </p:grpSpPr>
            <p:sp>
              <p:nvSpPr>
                <p:cNvPr id="3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7" name="组合 16"/>
            <p:cNvGrpSpPr/>
            <p:nvPr/>
          </p:nvGrpSpPr>
          <p:grpSpPr>
            <a:xfrm>
              <a:off x="582366" y="5719539"/>
              <a:ext cx="2716733" cy="681262"/>
              <a:chOff x="6738929" y="2270918"/>
              <a:chExt cx="2766486" cy="693738"/>
            </a:xfrm>
            <a:grpFill/>
          </p:grpSpPr>
          <p:grpSp>
            <p:nvGrpSpPr>
              <p:cNvPr id="18" name="组合 17"/>
              <p:cNvGrpSpPr/>
              <p:nvPr/>
            </p:nvGrpSpPr>
            <p:grpSpPr>
              <a:xfrm>
                <a:off x="8180494" y="2355056"/>
                <a:ext cx="484188" cy="509588"/>
                <a:chOff x="6113463" y="3541713"/>
                <a:chExt cx="484188" cy="509588"/>
              </a:xfrm>
              <a:grpFill/>
            </p:grpSpPr>
            <p:sp>
              <p:nvSpPr>
                <p:cNvPr id="2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9" name="组合 18"/>
              <p:cNvGrpSpPr/>
              <p:nvPr/>
            </p:nvGrpSpPr>
            <p:grpSpPr>
              <a:xfrm>
                <a:off x="6738929" y="2270918"/>
                <a:ext cx="549275" cy="693738"/>
                <a:chOff x="6108700" y="2066926"/>
                <a:chExt cx="549275" cy="693738"/>
              </a:xfrm>
              <a:grpFill/>
            </p:grpSpPr>
            <p:sp>
              <p:nvSpPr>
                <p:cNvPr id="2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0" name="组合 19"/>
              <p:cNvGrpSpPr/>
              <p:nvPr/>
            </p:nvGrpSpPr>
            <p:grpSpPr>
              <a:xfrm>
                <a:off x="7532962" y="2451100"/>
                <a:ext cx="368300" cy="317500"/>
                <a:chOff x="6186488" y="2930526"/>
                <a:chExt cx="368300" cy="317500"/>
              </a:xfrm>
              <a:grpFill/>
            </p:grpSpPr>
            <p:sp>
              <p:nvSpPr>
                <p:cNvPr id="2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2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pic>
        <p:nvPicPr>
          <p:cNvPr id="40" name="图片 39"/>
          <p:cNvPicPr>
            <a:picLocks noChangeAspect="1"/>
          </p:cNvPicPr>
          <p:nvPr userDrawn="1"/>
        </p:nvPicPr>
        <p:blipFill>
          <a:blip r:embed="rId3" cstate="print"/>
          <a:stretch>
            <a:fillRect/>
          </a:stretch>
        </p:blipFill>
        <p:spPr>
          <a:xfrm>
            <a:off x="540452" y="479393"/>
            <a:ext cx="2203058" cy="616640"/>
          </a:xfrm>
          <a:prstGeom prst="rect">
            <a:avLst/>
          </a:prstGeom>
        </p:spPr>
      </p:pic>
    </p:spTree>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封面样式4-尾页">
    <p:spTree>
      <p:nvGrpSpPr>
        <p:cNvPr id="1" name=""/>
        <p:cNvGrpSpPr/>
        <p:nvPr/>
      </p:nvGrpSpPr>
      <p:grpSpPr>
        <a:xfrm>
          <a:off x="0" y="0"/>
          <a:ext cx="0" cy="0"/>
          <a:chOff x="0" y="0"/>
          <a:chExt cx="0" cy="0"/>
        </a:xfrm>
      </p:grpSpPr>
      <p:pic>
        <p:nvPicPr>
          <p:cNvPr id="39" name="图片 38"/>
          <p:cNvPicPr>
            <a:picLocks noChangeAspect="1"/>
          </p:cNvPicPr>
          <p:nvPr userDrawn="1"/>
        </p:nvPicPr>
        <p:blipFill rotWithShape="1">
          <a:blip r:embed="rId2" cstate="hqprint"/>
          <a:srcRect/>
          <a:stretch>
            <a:fillRect/>
          </a:stretch>
        </p:blipFill>
        <p:spPr>
          <a:xfrm>
            <a:off x="-10414" y="0"/>
            <a:ext cx="8336943" cy="6860043"/>
          </a:xfrm>
          <a:prstGeom prst="rect">
            <a:avLst/>
          </a:prstGeom>
        </p:spPr>
      </p:pic>
      <p:sp>
        <p:nvSpPr>
          <p:cNvPr id="7" name="矩形 6"/>
          <p:cNvSpPr/>
          <p:nvPr userDrawn="1"/>
        </p:nvSpPr>
        <p:spPr>
          <a:xfrm>
            <a:off x="-10414" y="0"/>
            <a:ext cx="12202413" cy="6858000"/>
          </a:xfrm>
          <a:prstGeom prst="rect">
            <a:avLst/>
          </a:prstGeom>
          <a:gradFill flip="none" rotWithShape="1">
            <a:gsLst>
              <a:gs pos="0">
                <a:schemeClr val="accent1">
                  <a:lumMod val="100000"/>
                  <a:alpha val="0"/>
                </a:schemeClr>
              </a:gs>
              <a:gs pos="50000">
                <a:schemeClr val="accent1">
                  <a:lumMod val="100000"/>
                </a:schemeClr>
              </a:gs>
              <a:gs pos="100000">
                <a:schemeClr val="accent1">
                  <a:lumMod val="10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grpSp>
        <p:nvGrpSpPr>
          <p:cNvPr id="15" name="组合 14"/>
          <p:cNvGrpSpPr/>
          <p:nvPr userDrawn="1"/>
        </p:nvGrpSpPr>
        <p:grpSpPr>
          <a:xfrm>
            <a:off x="7382858"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p:cNvGrpSpPr/>
            <p:nvPr/>
          </p:nvGrpSpPr>
          <p:grpSpPr>
            <a:xfrm>
              <a:off x="4043374" y="5725999"/>
              <a:ext cx="2675443" cy="667232"/>
              <a:chOff x="10340336" y="2247899"/>
              <a:chExt cx="2724438" cy="679451"/>
            </a:xfrm>
            <a:grpFill/>
          </p:grpSpPr>
          <p:sp>
            <p:nvSpPr>
              <p:cNvPr id="3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32" name="组合 31"/>
              <p:cNvGrpSpPr/>
              <p:nvPr/>
            </p:nvGrpSpPr>
            <p:grpSpPr>
              <a:xfrm>
                <a:off x="10340336" y="2247899"/>
                <a:ext cx="547688" cy="679451"/>
                <a:chOff x="5548313" y="2084388"/>
                <a:chExt cx="547688" cy="679451"/>
              </a:xfrm>
              <a:grpFill/>
            </p:grpSpPr>
            <p:sp>
              <p:nvSpPr>
                <p:cNvPr id="3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3" name="组合 32"/>
              <p:cNvGrpSpPr/>
              <p:nvPr/>
            </p:nvGrpSpPr>
            <p:grpSpPr>
              <a:xfrm>
                <a:off x="11192276" y="2400300"/>
                <a:ext cx="322175" cy="373063"/>
                <a:chOff x="3792874" y="3138488"/>
                <a:chExt cx="322175" cy="373063"/>
              </a:xfrm>
              <a:grpFill/>
            </p:grpSpPr>
            <p:sp>
              <p:nvSpPr>
                <p:cNvPr id="3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7" name="组合 16"/>
            <p:cNvGrpSpPr/>
            <p:nvPr/>
          </p:nvGrpSpPr>
          <p:grpSpPr>
            <a:xfrm>
              <a:off x="582366" y="5719539"/>
              <a:ext cx="2716733" cy="681262"/>
              <a:chOff x="6738929" y="2270918"/>
              <a:chExt cx="2766486" cy="693738"/>
            </a:xfrm>
            <a:grpFill/>
          </p:grpSpPr>
          <p:grpSp>
            <p:nvGrpSpPr>
              <p:cNvPr id="18" name="组合 17"/>
              <p:cNvGrpSpPr/>
              <p:nvPr/>
            </p:nvGrpSpPr>
            <p:grpSpPr>
              <a:xfrm>
                <a:off x="8180494" y="2355056"/>
                <a:ext cx="484188" cy="509588"/>
                <a:chOff x="6113463" y="3541713"/>
                <a:chExt cx="484188" cy="509588"/>
              </a:xfrm>
              <a:grpFill/>
            </p:grpSpPr>
            <p:sp>
              <p:nvSpPr>
                <p:cNvPr id="2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9" name="组合 18"/>
              <p:cNvGrpSpPr/>
              <p:nvPr/>
            </p:nvGrpSpPr>
            <p:grpSpPr>
              <a:xfrm>
                <a:off x="6738929" y="2270918"/>
                <a:ext cx="549275" cy="693738"/>
                <a:chOff x="6108700" y="2066926"/>
                <a:chExt cx="549275" cy="693738"/>
              </a:xfrm>
              <a:grpFill/>
            </p:grpSpPr>
            <p:sp>
              <p:nvSpPr>
                <p:cNvPr id="2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0" name="组合 19"/>
              <p:cNvGrpSpPr/>
              <p:nvPr/>
            </p:nvGrpSpPr>
            <p:grpSpPr>
              <a:xfrm>
                <a:off x="7532962" y="2451100"/>
                <a:ext cx="368300" cy="317500"/>
                <a:chOff x="6186488" y="2930526"/>
                <a:chExt cx="368300" cy="317500"/>
              </a:xfrm>
              <a:grpFill/>
            </p:grpSpPr>
            <p:sp>
              <p:nvSpPr>
                <p:cNvPr id="2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2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pic>
        <p:nvPicPr>
          <p:cNvPr id="40" name="图片 39"/>
          <p:cNvPicPr>
            <a:picLocks noChangeAspect="1"/>
          </p:cNvPicPr>
          <p:nvPr userDrawn="1"/>
        </p:nvPicPr>
        <p:blipFill>
          <a:blip r:embed="rId3" cstate="print"/>
          <a:stretch>
            <a:fillRect/>
          </a:stretch>
        </p:blipFill>
        <p:spPr>
          <a:xfrm>
            <a:off x="9403566" y="501046"/>
            <a:ext cx="2203058" cy="616640"/>
          </a:xfrm>
          <a:prstGeom prst="rect">
            <a:avLst/>
          </a:prstGeom>
        </p:spPr>
      </p:pic>
    </p:spTree>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封面样式5-首页">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stretch>
            <a:fillRect/>
          </a:stretch>
        </p:blipFill>
        <p:spPr>
          <a:xfrm>
            <a:off x="-6352" y="0"/>
            <a:ext cx="12198351" cy="5024521"/>
          </a:xfrm>
          <a:prstGeom prst="rect">
            <a:avLst/>
          </a:prstGeom>
        </p:spPr>
      </p:pic>
      <p:sp>
        <p:nvSpPr>
          <p:cNvPr id="7" name="矩形 6"/>
          <p:cNvSpPr/>
          <p:nvPr userDrawn="1"/>
        </p:nvSpPr>
        <p:spPr>
          <a:xfrm>
            <a:off x="-6351" y="0"/>
            <a:ext cx="12198349" cy="6858000"/>
          </a:xfrm>
          <a:prstGeom prst="rect">
            <a:avLst/>
          </a:prstGeom>
          <a:gradFill>
            <a:gsLst>
              <a:gs pos="0">
                <a:schemeClr val="accent1">
                  <a:lumMod val="100000"/>
                  <a:alpha val="0"/>
                </a:schemeClr>
              </a:gs>
              <a:gs pos="66000">
                <a:schemeClr val="accent1">
                  <a:lumMod val="100000"/>
                </a:schemeClr>
              </a:gs>
              <a:gs pos="100000">
                <a:schemeClr val="accent1">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cxnSp>
        <p:nvCxnSpPr>
          <p:cNvPr id="9" name="直接连接符 8"/>
          <p:cNvCxnSpPr/>
          <p:nvPr userDrawn="1"/>
        </p:nvCxnSpPr>
        <p:spPr>
          <a:xfrm>
            <a:off x="660400" y="4550546"/>
            <a:ext cx="10858500" cy="0"/>
          </a:xfrm>
          <a:prstGeom prst="line">
            <a:avLst/>
          </a:prstGeom>
          <a:ln w="9525" cmpd="sng">
            <a:gradFill>
              <a:gsLst>
                <a:gs pos="50000">
                  <a:srgbClr val="F3F8FF">
                    <a:alpha val="77000"/>
                  </a:srgbClr>
                </a:gs>
                <a:gs pos="0">
                  <a:schemeClr val="accent1">
                    <a:lumMod val="5000"/>
                    <a:lumOff val="95000"/>
                    <a:alpha val="0"/>
                  </a:schemeClr>
                </a:gs>
                <a:gs pos="100000">
                  <a:schemeClr val="bg1">
                    <a:alpha val="0"/>
                  </a:schemeClr>
                </a:gs>
              </a:gsLst>
              <a:lin ang="0" scaled="0"/>
            </a:gradFill>
            <a:prstDash val="solid"/>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userDrawn="1"/>
        </p:nvPicPr>
        <p:blipFill>
          <a:blip r:embed="rId3"/>
          <a:stretch>
            <a:fillRect/>
          </a:stretch>
        </p:blipFill>
        <p:spPr>
          <a:xfrm>
            <a:off x="7223405" y="2402693"/>
            <a:ext cx="4785100" cy="4774940"/>
          </a:xfrm>
          <a:prstGeom prst="rect">
            <a:avLst/>
          </a:prstGeom>
        </p:spPr>
      </p:pic>
      <p:pic>
        <p:nvPicPr>
          <p:cNvPr id="11" name="图片 10"/>
          <p:cNvPicPr>
            <a:picLocks noChangeAspect="1"/>
          </p:cNvPicPr>
          <p:nvPr userDrawn="1"/>
        </p:nvPicPr>
        <p:blipFill rotWithShape="1">
          <a:blip r:embed="rId4" cstate="screen"/>
          <a:srcRect l="6610" b="12305"/>
          <a:stretch>
            <a:fillRect/>
          </a:stretch>
        </p:blipFill>
        <p:spPr>
          <a:xfrm>
            <a:off x="14873" y="5340546"/>
            <a:ext cx="6018099" cy="1518363"/>
          </a:xfrm>
          <a:prstGeom prst="rect">
            <a:avLst/>
          </a:prstGeom>
        </p:spPr>
      </p:pic>
      <p:pic>
        <p:nvPicPr>
          <p:cNvPr id="12" name="图片 11"/>
          <p:cNvPicPr>
            <a:picLocks noChangeAspect="1"/>
          </p:cNvPicPr>
          <p:nvPr userDrawn="1"/>
        </p:nvPicPr>
        <p:blipFill rotWithShape="1">
          <a:blip r:embed="rId4" cstate="screen"/>
          <a:srcRect l="6610" b="12305"/>
          <a:stretch>
            <a:fillRect/>
          </a:stretch>
        </p:blipFill>
        <p:spPr>
          <a:xfrm flipH="1">
            <a:off x="6154789" y="5340546"/>
            <a:ext cx="6018099" cy="1518363"/>
          </a:xfrm>
          <a:prstGeom prst="rect">
            <a:avLst/>
          </a:prstGeom>
        </p:spPr>
      </p:pic>
      <p:pic>
        <p:nvPicPr>
          <p:cNvPr id="18" name="图片 17"/>
          <p:cNvPicPr>
            <a:picLocks noChangeAspect="1"/>
          </p:cNvPicPr>
          <p:nvPr userDrawn="1"/>
        </p:nvPicPr>
        <p:blipFill>
          <a:blip r:embed="rId5" cstate="print"/>
          <a:stretch>
            <a:fillRect/>
          </a:stretch>
        </p:blipFill>
        <p:spPr>
          <a:xfrm>
            <a:off x="5018002" y="2568943"/>
            <a:ext cx="2143294" cy="599913"/>
          </a:xfrm>
          <a:prstGeom prst="rect">
            <a:avLst/>
          </a:prstGeom>
        </p:spPr>
      </p:pic>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封面样式5-首页">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stretch>
            <a:fillRect/>
          </a:stretch>
        </p:blipFill>
        <p:spPr>
          <a:xfrm>
            <a:off x="-6352" y="0"/>
            <a:ext cx="12198351" cy="5024521"/>
          </a:xfrm>
          <a:prstGeom prst="rect">
            <a:avLst/>
          </a:prstGeom>
        </p:spPr>
      </p:pic>
      <p:sp>
        <p:nvSpPr>
          <p:cNvPr id="7" name="矩形 6"/>
          <p:cNvSpPr/>
          <p:nvPr userDrawn="1"/>
        </p:nvSpPr>
        <p:spPr>
          <a:xfrm>
            <a:off x="-6351" y="0"/>
            <a:ext cx="12198349" cy="6858000"/>
          </a:xfrm>
          <a:prstGeom prst="rect">
            <a:avLst/>
          </a:prstGeom>
          <a:gradFill>
            <a:gsLst>
              <a:gs pos="0">
                <a:schemeClr val="accent1">
                  <a:lumMod val="100000"/>
                  <a:alpha val="0"/>
                </a:schemeClr>
              </a:gs>
              <a:gs pos="66000">
                <a:schemeClr val="accent1">
                  <a:lumMod val="100000"/>
                </a:schemeClr>
              </a:gs>
              <a:gs pos="100000">
                <a:schemeClr val="accent1">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cxnSp>
        <p:nvCxnSpPr>
          <p:cNvPr id="9" name="直接连接符 8"/>
          <p:cNvCxnSpPr/>
          <p:nvPr userDrawn="1"/>
        </p:nvCxnSpPr>
        <p:spPr>
          <a:xfrm>
            <a:off x="660400" y="4550546"/>
            <a:ext cx="10858500" cy="0"/>
          </a:xfrm>
          <a:prstGeom prst="line">
            <a:avLst/>
          </a:prstGeom>
          <a:ln w="9525" cmpd="sng">
            <a:gradFill>
              <a:gsLst>
                <a:gs pos="50000">
                  <a:srgbClr val="F3F8FF">
                    <a:alpha val="77000"/>
                  </a:srgbClr>
                </a:gs>
                <a:gs pos="0">
                  <a:schemeClr val="accent1">
                    <a:lumMod val="5000"/>
                    <a:lumOff val="95000"/>
                    <a:alpha val="0"/>
                  </a:schemeClr>
                </a:gs>
                <a:gs pos="100000">
                  <a:schemeClr val="bg1">
                    <a:alpha val="0"/>
                  </a:schemeClr>
                </a:gs>
              </a:gsLst>
              <a:lin ang="0" scaled="0"/>
            </a:gradFill>
            <a:prstDash val="solid"/>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userDrawn="1"/>
        </p:nvPicPr>
        <p:blipFill>
          <a:blip r:embed="rId3"/>
          <a:stretch>
            <a:fillRect/>
          </a:stretch>
        </p:blipFill>
        <p:spPr>
          <a:xfrm>
            <a:off x="7223405" y="2402693"/>
            <a:ext cx="4785100" cy="4774940"/>
          </a:xfrm>
          <a:prstGeom prst="rect">
            <a:avLst/>
          </a:prstGeom>
        </p:spPr>
      </p:pic>
      <p:pic>
        <p:nvPicPr>
          <p:cNvPr id="11" name="图片 10"/>
          <p:cNvPicPr>
            <a:picLocks noChangeAspect="1"/>
          </p:cNvPicPr>
          <p:nvPr userDrawn="1"/>
        </p:nvPicPr>
        <p:blipFill rotWithShape="1">
          <a:blip r:embed="rId4" cstate="screen"/>
          <a:srcRect l="6610" b="12305"/>
          <a:stretch>
            <a:fillRect/>
          </a:stretch>
        </p:blipFill>
        <p:spPr>
          <a:xfrm>
            <a:off x="14873" y="5340546"/>
            <a:ext cx="6018099" cy="1518363"/>
          </a:xfrm>
          <a:prstGeom prst="rect">
            <a:avLst/>
          </a:prstGeom>
        </p:spPr>
      </p:pic>
      <p:pic>
        <p:nvPicPr>
          <p:cNvPr id="12" name="图片 11"/>
          <p:cNvPicPr>
            <a:picLocks noChangeAspect="1"/>
          </p:cNvPicPr>
          <p:nvPr userDrawn="1"/>
        </p:nvPicPr>
        <p:blipFill rotWithShape="1">
          <a:blip r:embed="rId4" cstate="screen"/>
          <a:srcRect l="6610" b="12305"/>
          <a:stretch>
            <a:fillRect/>
          </a:stretch>
        </p:blipFill>
        <p:spPr>
          <a:xfrm flipH="1">
            <a:off x="6154789" y="5340546"/>
            <a:ext cx="6018099" cy="1518363"/>
          </a:xfrm>
          <a:prstGeom prst="rect">
            <a:avLst/>
          </a:prstGeom>
        </p:spPr>
      </p:pic>
      <p:pic>
        <p:nvPicPr>
          <p:cNvPr id="18" name="图片 17"/>
          <p:cNvPicPr>
            <a:picLocks noChangeAspect="1"/>
          </p:cNvPicPr>
          <p:nvPr userDrawn="1"/>
        </p:nvPicPr>
        <p:blipFill>
          <a:blip r:embed="rId5" cstate="print"/>
          <a:stretch>
            <a:fillRect/>
          </a:stretch>
        </p:blipFill>
        <p:spPr>
          <a:xfrm>
            <a:off x="5018002" y="2568943"/>
            <a:ext cx="2143294" cy="599913"/>
          </a:xfrm>
          <a:prstGeom prst="rect">
            <a:avLst/>
          </a:prstGeom>
        </p:spPr>
      </p:pic>
    </p:spTree>
  </p:cSld>
  <p:clrMapOvr>
    <a:masterClrMapping/>
  </p:clrMapOvr>
  <p:transitio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封面样式5-尾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srcRect/>
          <a:stretch>
            <a:fillRect/>
          </a:stretch>
        </p:blipFill>
        <p:spPr>
          <a:xfrm>
            <a:off x="0" y="0"/>
            <a:ext cx="12192000" cy="5902493"/>
          </a:xfrm>
          <a:prstGeom prst="rect">
            <a:avLst/>
          </a:prstGeom>
        </p:spPr>
      </p:pic>
      <p:sp>
        <p:nvSpPr>
          <p:cNvPr id="7" name="矩形 6"/>
          <p:cNvSpPr/>
          <p:nvPr userDrawn="1"/>
        </p:nvSpPr>
        <p:spPr>
          <a:xfrm>
            <a:off x="1" y="0"/>
            <a:ext cx="12191998" cy="6858000"/>
          </a:xfrm>
          <a:prstGeom prst="rect">
            <a:avLst/>
          </a:prstGeom>
          <a:gradFill>
            <a:gsLst>
              <a:gs pos="0">
                <a:schemeClr val="bg1">
                  <a:alpha val="30000"/>
                </a:schemeClr>
              </a:gs>
              <a:gs pos="60000">
                <a:schemeClr val="accent1">
                  <a:lumMod val="100000"/>
                </a:schemeClr>
              </a:gs>
              <a:gs pos="100000">
                <a:schemeClr val="accent1">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cxnSp>
        <p:nvCxnSpPr>
          <p:cNvPr id="9" name="直接连接符 8"/>
          <p:cNvCxnSpPr/>
          <p:nvPr userDrawn="1"/>
        </p:nvCxnSpPr>
        <p:spPr>
          <a:xfrm>
            <a:off x="660400" y="4626145"/>
            <a:ext cx="10858500" cy="0"/>
          </a:xfrm>
          <a:prstGeom prst="line">
            <a:avLst/>
          </a:prstGeom>
          <a:ln w="9525" cmpd="sng">
            <a:gradFill>
              <a:gsLst>
                <a:gs pos="50000">
                  <a:srgbClr val="F3F8FF">
                    <a:alpha val="77000"/>
                  </a:srgbClr>
                </a:gs>
                <a:gs pos="0">
                  <a:schemeClr val="accent1">
                    <a:lumMod val="5000"/>
                    <a:lumOff val="95000"/>
                    <a:alpha val="0"/>
                  </a:schemeClr>
                </a:gs>
                <a:gs pos="100000">
                  <a:schemeClr val="bg1">
                    <a:alpha val="0"/>
                  </a:schemeClr>
                </a:gs>
              </a:gsLst>
              <a:lin ang="0" scaled="0"/>
            </a:gradFill>
            <a:prstDash val="solid"/>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userDrawn="1"/>
        </p:nvPicPr>
        <p:blipFill rotWithShape="1">
          <a:blip r:embed="rId3" cstate="screen"/>
          <a:srcRect l="6610" b="12305"/>
          <a:stretch>
            <a:fillRect/>
          </a:stretch>
        </p:blipFill>
        <p:spPr>
          <a:xfrm flipV="1">
            <a:off x="14873" y="-15231"/>
            <a:ext cx="6018099" cy="1518363"/>
          </a:xfrm>
          <a:prstGeom prst="rect">
            <a:avLst/>
          </a:prstGeom>
        </p:spPr>
      </p:pic>
      <p:pic>
        <p:nvPicPr>
          <p:cNvPr id="15" name="图片 14"/>
          <p:cNvPicPr>
            <a:picLocks noChangeAspect="1"/>
          </p:cNvPicPr>
          <p:nvPr userDrawn="1"/>
        </p:nvPicPr>
        <p:blipFill rotWithShape="1">
          <a:blip r:embed="rId3" cstate="screen"/>
          <a:srcRect l="6610" b="12305"/>
          <a:stretch>
            <a:fillRect/>
          </a:stretch>
        </p:blipFill>
        <p:spPr>
          <a:xfrm flipH="1" flipV="1">
            <a:off x="6154789" y="-15231"/>
            <a:ext cx="6018099" cy="1518363"/>
          </a:xfrm>
          <a:prstGeom prst="rect">
            <a:avLst/>
          </a:prstGeom>
        </p:spPr>
      </p:pic>
      <p:pic>
        <p:nvPicPr>
          <p:cNvPr id="16" name="图片 15"/>
          <p:cNvPicPr>
            <a:picLocks noChangeAspect="1"/>
          </p:cNvPicPr>
          <p:nvPr userDrawn="1"/>
        </p:nvPicPr>
        <p:blipFill>
          <a:blip r:embed="rId4" cstate="print"/>
          <a:stretch>
            <a:fillRect/>
          </a:stretch>
        </p:blipFill>
        <p:spPr>
          <a:xfrm>
            <a:off x="5018002" y="2577573"/>
            <a:ext cx="2143294" cy="599913"/>
          </a:xfrm>
          <a:prstGeom prst="rect">
            <a:avLst/>
          </a:prstGeom>
        </p:spPr>
      </p:pic>
      <p:grpSp>
        <p:nvGrpSpPr>
          <p:cNvPr id="17" name="组合 16"/>
          <p:cNvGrpSpPr/>
          <p:nvPr userDrawn="1"/>
        </p:nvGrpSpPr>
        <p:grpSpPr>
          <a:xfrm>
            <a:off x="3040886" y="5719548"/>
            <a:ext cx="6136451" cy="681262"/>
            <a:chOff x="582366" y="5719539"/>
            <a:chExt cx="6136451" cy="681262"/>
          </a:xfrm>
          <a:gradFill flip="none" rotWithShape="1">
            <a:gsLst>
              <a:gs pos="100000">
                <a:schemeClr val="bg1">
                  <a:alpha val="9000"/>
                </a:schemeClr>
              </a:gs>
              <a:gs pos="0">
                <a:schemeClr val="bg1">
                  <a:alpha val="3000"/>
                </a:schemeClr>
              </a:gs>
            </a:gsLst>
            <a:lin ang="16200000" scaled="1"/>
            <a:tileRect/>
          </a:gradFill>
        </p:grpSpPr>
        <p:grpSp>
          <p:nvGrpSpPr>
            <p:cNvPr id="18" name="组合 17"/>
            <p:cNvGrpSpPr/>
            <p:nvPr/>
          </p:nvGrpSpPr>
          <p:grpSpPr>
            <a:xfrm>
              <a:off x="4043374" y="5725999"/>
              <a:ext cx="2675443" cy="667232"/>
              <a:chOff x="10340336" y="2247899"/>
              <a:chExt cx="2724438" cy="679451"/>
            </a:xfrm>
            <a:grpFill/>
          </p:grpSpPr>
          <p:sp>
            <p:nvSpPr>
              <p:cNvPr id="32"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3"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34" name="组合 33"/>
              <p:cNvGrpSpPr/>
              <p:nvPr/>
            </p:nvGrpSpPr>
            <p:grpSpPr>
              <a:xfrm>
                <a:off x="10340336" y="2247899"/>
                <a:ext cx="547688" cy="679451"/>
                <a:chOff x="5548313" y="2084388"/>
                <a:chExt cx="547688" cy="679451"/>
              </a:xfrm>
              <a:grpFill/>
            </p:grpSpPr>
            <p:sp>
              <p:nvSpPr>
                <p:cNvPr id="39"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0"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5" name="组合 34"/>
              <p:cNvGrpSpPr/>
              <p:nvPr/>
            </p:nvGrpSpPr>
            <p:grpSpPr>
              <a:xfrm>
                <a:off x="11192276" y="2400300"/>
                <a:ext cx="322175" cy="373063"/>
                <a:chOff x="3792874" y="3138488"/>
                <a:chExt cx="322175" cy="373063"/>
              </a:xfrm>
              <a:grpFill/>
            </p:grpSpPr>
            <p:sp>
              <p:nvSpPr>
                <p:cNvPr id="36"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7"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8"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9" name="组合 18"/>
            <p:cNvGrpSpPr/>
            <p:nvPr/>
          </p:nvGrpSpPr>
          <p:grpSpPr>
            <a:xfrm>
              <a:off x="582366" y="5719539"/>
              <a:ext cx="2716733" cy="681262"/>
              <a:chOff x="6738929" y="2270918"/>
              <a:chExt cx="2766486" cy="693738"/>
            </a:xfrm>
            <a:grpFill/>
          </p:grpSpPr>
          <p:grpSp>
            <p:nvGrpSpPr>
              <p:cNvPr id="20" name="组合 19"/>
              <p:cNvGrpSpPr/>
              <p:nvPr/>
            </p:nvGrpSpPr>
            <p:grpSpPr>
              <a:xfrm>
                <a:off x="8180494" y="2355056"/>
                <a:ext cx="484188" cy="509588"/>
                <a:chOff x="6113463" y="3541713"/>
                <a:chExt cx="484188" cy="509588"/>
              </a:xfrm>
              <a:grpFill/>
            </p:grpSpPr>
            <p:sp>
              <p:nvSpPr>
                <p:cNvPr id="30"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1"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1" name="组合 20"/>
              <p:cNvGrpSpPr/>
              <p:nvPr/>
            </p:nvGrpSpPr>
            <p:grpSpPr>
              <a:xfrm>
                <a:off x="6738929" y="2270918"/>
                <a:ext cx="549275" cy="693738"/>
                <a:chOff x="6108700" y="2066926"/>
                <a:chExt cx="549275" cy="693738"/>
              </a:xfrm>
              <a:grpFill/>
            </p:grpSpPr>
            <p:sp>
              <p:nvSpPr>
                <p:cNvPr id="28"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9"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2" name="组合 21"/>
              <p:cNvGrpSpPr/>
              <p:nvPr/>
            </p:nvGrpSpPr>
            <p:grpSpPr>
              <a:xfrm>
                <a:off x="7532962" y="2451100"/>
                <a:ext cx="368300" cy="317500"/>
                <a:chOff x="6186488" y="2930526"/>
                <a:chExt cx="368300" cy="317500"/>
              </a:xfrm>
              <a:grpFill/>
            </p:grpSpPr>
            <p:sp>
              <p:nvSpPr>
                <p:cNvPr id="25"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6"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7"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23"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4"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spTree>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封面样式6">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24"/>
            <a:ext cx="12193057" cy="3633531"/>
          </a:xfrm>
          <a:prstGeom prst="rect">
            <a:avLst/>
          </a:prstGeom>
        </p:spPr>
      </p:pic>
      <p:sp>
        <p:nvSpPr>
          <p:cNvPr id="37" name="任意形状 36"/>
          <p:cNvSpPr/>
          <p:nvPr userDrawn="1"/>
        </p:nvSpPr>
        <p:spPr>
          <a:xfrm>
            <a:off x="-134112" y="-106934"/>
            <a:ext cx="12468264" cy="3829332"/>
          </a:xfrm>
          <a:custGeom>
            <a:avLst/>
            <a:gdLst>
              <a:gd name="connsiteX0" fmla="*/ 0 w 12192000"/>
              <a:gd name="connsiteY0" fmla="*/ 0 h 3632200"/>
              <a:gd name="connsiteX1" fmla="*/ 12192000 w 12192000"/>
              <a:gd name="connsiteY1" fmla="*/ 0 h 3632200"/>
              <a:gd name="connsiteX2" fmla="*/ 12192000 w 12192000"/>
              <a:gd name="connsiteY2" fmla="*/ 2602097 h 3632200"/>
              <a:gd name="connsiteX3" fmla="*/ 11858362 w 12192000"/>
              <a:gd name="connsiteY3" fmla="*/ 2747371 h 3632200"/>
              <a:gd name="connsiteX4" fmla="*/ 6859519 w 12192000"/>
              <a:gd name="connsiteY4" fmla="*/ 3619648 h 3632200"/>
              <a:gd name="connsiteX5" fmla="*/ 6096062 w 12192000"/>
              <a:gd name="connsiteY5" fmla="*/ 3632200 h 3632200"/>
              <a:gd name="connsiteX6" fmla="*/ 6095939 w 12192000"/>
              <a:gd name="connsiteY6" fmla="*/ 3632200 h 3632200"/>
              <a:gd name="connsiteX7" fmla="*/ 5332482 w 12192000"/>
              <a:gd name="connsiteY7" fmla="*/ 3619648 h 3632200"/>
              <a:gd name="connsiteX8" fmla="*/ 333638 w 12192000"/>
              <a:gd name="connsiteY8" fmla="*/ 2747371 h 3632200"/>
              <a:gd name="connsiteX9" fmla="*/ 0 w 12192000"/>
              <a:gd name="connsiteY9" fmla="*/ 2602097 h 363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3632200">
                <a:moveTo>
                  <a:pt x="0" y="0"/>
                </a:moveTo>
                <a:lnTo>
                  <a:pt x="12192000" y="0"/>
                </a:lnTo>
                <a:lnTo>
                  <a:pt x="12192000" y="2602097"/>
                </a:lnTo>
                <a:lnTo>
                  <a:pt x="11858362" y="2747371"/>
                </a:lnTo>
                <a:cubicBezTo>
                  <a:pt x="10640880" y="3227716"/>
                  <a:pt x="8867829" y="3553239"/>
                  <a:pt x="6859519" y="3619648"/>
                </a:cubicBezTo>
                <a:lnTo>
                  <a:pt x="6096062" y="3632200"/>
                </a:lnTo>
                <a:lnTo>
                  <a:pt x="6095939" y="3632200"/>
                </a:lnTo>
                <a:lnTo>
                  <a:pt x="5332482" y="3619648"/>
                </a:lnTo>
                <a:cubicBezTo>
                  <a:pt x="3324171" y="3553239"/>
                  <a:pt x="1551120" y="3227716"/>
                  <a:pt x="333638" y="2747371"/>
                </a:cubicBezTo>
                <a:lnTo>
                  <a:pt x="0" y="2602097"/>
                </a:lnTo>
                <a:close/>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Autofit/>
          </a:bodyPr>
          <a:lstStyle/>
          <a:p>
            <a:pPr eaLnBrk="0" fontAlgn="base" hangingPunct="0">
              <a:lnSpc>
                <a:spcPct val="130000"/>
              </a:lnSpc>
              <a:spcBef>
                <a:spcPct val="0"/>
              </a:spcBef>
              <a:spcAft>
                <a:spcPct val="0"/>
              </a:spcAft>
            </a:pPr>
            <a:endParaRPr kumimoji="1" lang="zh-CN" altLang="en-US" sz="2000" dirty="0">
              <a:solidFill>
                <a:prstClr val="black">
                  <a:lumMod val="75000"/>
                  <a:lumOff val="25000"/>
                </a:prstClr>
              </a:solidFill>
            </a:endParaRPr>
          </a:p>
        </p:txBody>
      </p:sp>
      <p:sp>
        <p:nvSpPr>
          <p:cNvPr id="41" name="矩形 40"/>
          <p:cNvSpPr/>
          <p:nvPr userDrawn="1"/>
        </p:nvSpPr>
        <p:spPr>
          <a:xfrm>
            <a:off x="0" y="0"/>
            <a:ext cx="12192000" cy="16328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rmAutofit fontScale="25000" lnSpcReduction="20000"/>
          </a:bodyPr>
          <a:lstStyle/>
          <a:p>
            <a:pPr eaLnBrk="0" fontAlgn="base" hangingPunct="0">
              <a:lnSpc>
                <a:spcPct val="130000"/>
              </a:lnSpc>
              <a:spcBef>
                <a:spcPct val="0"/>
              </a:spcBef>
              <a:spcAft>
                <a:spcPct val="0"/>
              </a:spcAft>
            </a:pPr>
            <a:endParaRPr kumimoji="1" lang="zh-CN" altLang="en-US" sz="2000" dirty="0">
              <a:solidFill>
                <a:prstClr val="black">
                  <a:lumMod val="75000"/>
                  <a:lumOff val="25000"/>
                </a:prstClr>
              </a:solidFill>
            </a:endParaRPr>
          </a:p>
        </p:txBody>
      </p:sp>
      <p:pic>
        <p:nvPicPr>
          <p:cNvPr id="42" name="图片 41"/>
          <p:cNvPicPr>
            <a:picLocks noChangeAspect="1"/>
          </p:cNvPicPr>
          <p:nvPr userDrawn="1"/>
        </p:nvPicPr>
        <p:blipFill>
          <a:blip r:embed="rId3" cstate="print"/>
          <a:stretch>
            <a:fillRect/>
          </a:stretch>
        </p:blipFill>
        <p:spPr>
          <a:xfrm>
            <a:off x="5502191" y="3048198"/>
            <a:ext cx="1193467" cy="1192626"/>
          </a:xfrm>
          <a:prstGeom prst="rect">
            <a:avLst/>
          </a:prstGeom>
        </p:spPr>
      </p:pic>
      <p:sp>
        <p:nvSpPr>
          <p:cNvPr id="43" name="文本框 42"/>
          <p:cNvSpPr txBox="1"/>
          <p:nvPr userDrawn="1"/>
        </p:nvSpPr>
        <p:spPr>
          <a:xfrm>
            <a:off x="150844" y="6174148"/>
            <a:ext cx="2156520" cy="617431"/>
          </a:xfrm>
          <a:prstGeom prst="rect">
            <a:avLst/>
          </a:prstGeom>
          <a:noFill/>
          <a:ln>
            <a:noFill/>
          </a:ln>
        </p:spPr>
        <p:txBody>
          <a:bodyPr wrap="square" lIns="180000" tIns="180000" rIns="180000" bIns="180000" rtlCol="0">
            <a:spAutoFit/>
          </a:bodyPr>
          <a:lstStyle/>
          <a:p>
            <a:pPr eaLnBrk="0" fontAlgn="base" hangingPunct="0">
              <a:lnSpc>
                <a:spcPct val="130000"/>
              </a:lnSpc>
              <a:spcBef>
                <a:spcPct val="0"/>
              </a:spcBef>
              <a:spcAft>
                <a:spcPct val="0"/>
              </a:spcAft>
              <a:defRPr/>
            </a:pPr>
            <a:r>
              <a:rPr lang="en-US" altLang="zh-CN" sz="1400" b="1" spc="100" dirty="0">
                <a:solidFill>
                  <a:srgbClr val="A2A2A2"/>
                </a:solidFill>
              </a:rPr>
              <a:t>BIT</a:t>
            </a:r>
            <a:r>
              <a:rPr lang="en-US" altLang="zh-CN" sz="1400" spc="100" dirty="0">
                <a:solidFill>
                  <a:srgbClr val="A2A2A2"/>
                </a:solidFill>
              </a:rPr>
              <a:t> </a:t>
            </a:r>
            <a:r>
              <a:rPr lang="en-US" altLang="zh-CN" sz="1400" b="1" spc="100" dirty="0">
                <a:solidFill>
                  <a:srgbClr val="A2A2A2"/>
                </a:solidFill>
              </a:rPr>
              <a:t>|</a:t>
            </a:r>
            <a:r>
              <a:rPr lang="en-US" altLang="zh-CN" sz="1400" spc="100" dirty="0">
                <a:solidFill>
                  <a:srgbClr val="A2A2A2"/>
                </a:solidFill>
              </a:rPr>
              <a:t> </a:t>
            </a:r>
            <a:r>
              <a:rPr lang="en-US" altLang="zh-CN" sz="1400" b="1" spc="100" dirty="0">
                <a:solidFill>
                  <a:srgbClr val="A2A2A2"/>
                </a:solidFill>
              </a:rPr>
              <a:t>SINCE 1940</a:t>
            </a:r>
            <a:endParaRPr lang="zh-CN" altLang="en-US" sz="1400" b="1" spc="100" dirty="0">
              <a:solidFill>
                <a:srgbClr val="A2A2A2"/>
              </a:solidFill>
              <a:latin typeface="微软雅黑 Light" panose="020B0502040204020203" pitchFamily="34" charset="-122"/>
              <a:ea typeface="微软雅黑 Light" panose="020B0502040204020203" pitchFamily="34" charset="-122"/>
            </a:endParaRPr>
          </a:p>
        </p:txBody>
      </p:sp>
      <p:grpSp>
        <p:nvGrpSpPr>
          <p:cNvPr id="44" name="组合 43"/>
          <p:cNvGrpSpPr/>
          <p:nvPr userDrawn="1"/>
        </p:nvGrpSpPr>
        <p:grpSpPr>
          <a:xfrm>
            <a:off x="10083479" y="6400645"/>
            <a:ext cx="1765866" cy="192031"/>
            <a:chOff x="598941" y="6399999"/>
            <a:chExt cx="2542613" cy="276499"/>
          </a:xfrm>
          <a:solidFill>
            <a:schemeClr val="bg1">
              <a:lumMod val="65000"/>
            </a:schemeClr>
          </a:solidFill>
        </p:grpSpPr>
        <p:grpSp>
          <p:nvGrpSpPr>
            <p:cNvPr id="45" name="组合 44"/>
            <p:cNvGrpSpPr/>
            <p:nvPr/>
          </p:nvGrpSpPr>
          <p:grpSpPr>
            <a:xfrm>
              <a:off x="2055693" y="6402621"/>
              <a:ext cx="1085861" cy="270805"/>
              <a:chOff x="10340336" y="2247899"/>
              <a:chExt cx="2724438" cy="679451"/>
            </a:xfrm>
            <a:grpFill/>
          </p:grpSpPr>
          <p:sp>
            <p:nvSpPr>
              <p:cNvPr id="59"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60"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61" name="组合 60"/>
              <p:cNvGrpSpPr/>
              <p:nvPr/>
            </p:nvGrpSpPr>
            <p:grpSpPr>
              <a:xfrm>
                <a:off x="10340336" y="2247899"/>
                <a:ext cx="547688" cy="679451"/>
                <a:chOff x="5548313" y="2084388"/>
                <a:chExt cx="547688" cy="679451"/>
              </a:xfrm>
              <a:grpFill/>
            </p:grpSpPr>
            <p:sp>
              <p:nvSpPr>
                <p:cNvPr id="66"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67"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62" name="组合 61"/>
              <p:cNvGrpSpPr/>
              <p:nvPr/>
            </p:nvGrpSpPr>
            <p:grpSpPr>
              <a:xfrm>
                <a:off x="11192276" y="2400300"/>
                <a:ext cx="322175" cy="373063"/>
                <a:chOff x="3792874" y="3138488"/>
                <a:chExt cx="322175" cy="373063"/>
              </a:xfrm>
              <a:grpFill/>
            </p:grpSpPr>
            <p:sp>
              <p:nvSpPr>
                <p:cNvPr id="63"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64"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65"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46" name="组合 45"/>
            <p:cNvGrpSpPr/>
            <p:nvPr/>
          </p:nvGrpSpPr>
          <p:grpSpPr>
            <a:xfrm>
              <a:off x="598941" y="6399999"/>
              <a:ext cx="1102619" cy="276499"/>
              <a:chOff x="6738929" y="2270918"/>
              <a:chExt cx="2766486" cy="693738"/>
            </a:xfrm>
            <a:grpFill/>
          </p:grpSpPr>
          <p:grpSp>
            <p:nvGrpSpPr>
              <p:cNvPr id="47" name="组合 46"/>
              <p:cNvGrpSpPr/>
              <p:nvPr/>
            </p:nvGrpSpPr>
            <p:grpSpPr>
              <a:xfrm>
                <a:off x="8180494" y="2355056"/>
                <a:ext cx="484188" cy="509588"/>
                <a:chOff x="6113463" y="3541713"/>
                <a:chExt cx="484188" cy="509588"/>
              </a:xfrm>
              <a:grpFill/>
            </p:grpSpPr>
            <p:sp>
              <p:nvSpPr>
                <p:cNvPr id="57"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8"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48" name="组合 47"/>
              <p:cNvGrpSpPr/>
              <p:nvPr/>
            </p:nvGrpSpPr>
            <p:grpSpPr>
              <a:xfrm>
                <a:off x="6738929" y="2270918"/>
                <a:ext cx="549275" cy="693738"/>
                <a:chOff x="6108700" y="2066926"/>
                <a:chExt cx="549275" cy="693738"/>
              </a:xfrm>
              <a:grpFill/>
            </p:grpSpPr>
            <p:sp>
              <p:nvSpPr>
                <p:cNvPr id="55"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6"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49" name="组合 48"/>
              <p:cNvGrpSpPr/>
              <p:nvPr/>
            </p:nvGrpSpPr>
            <p:grpSpPr>
              <a:xfrm>
                <a:off x="7532962" y="2451100"/>
                <a:ext cx="368300" cy="317500"/>
                <a:chOff x="6186488" y="2930526"/>
                <a:chExt cx="368300" cy="317500"/>
              </a:xfrm>
              <a:grpFill/>
            </p:grpSpPr>
            <p:sp>
              <p:nvSpPr>
                <p:cNvPr id="52"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3"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4"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50"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1"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spTree>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封面样式7-首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0"/>
            <a:ext cx="12193057" cy="4066384"/>
          </a:xfrm>
          <a:prstGeom prst="rect">
            <a:avLst/>
          </a:prstGeom>
        </p:spPr>
      </p:pic>
      <p:sp>
        <p:nvSpPr>
          <p:cNvPr id="19" name="任意多边形: 形状 20"/>
          <p:cNvSpPr/>
          <p:nvPr userDrawn="1"/>
        </p:nvSpPr>
        <p:spPr>
          <a:xfrm rot="10800000">
            <a:off x="-18" y="0"/>
            <a:ext cx="12192001" cy="4066750"/>
          </a:xfrm>
          <a:custGeom>
            <a:avLst/>
            <a:gdLst>
              <a:gd name="connsiteX0" fmla="*/ 12192000 w 12192001"/>
              <a:gd name="connsiteY0" fmla="*/ 4062881 h 4062881"/>
              <a:gd name="connsiteX1" fmla="*/ 0 w 12192001"/>
              <a:gd name="connsiteY1" fmla="*/ 4062881 h 4062881"/>
              <a:gd name="connsiteX2" fmla="*/ 0 w 12192001"/>
              <a:gd name="connsiteY2" fmla="*/ 1441627 h 4062881"/>
              <a:gd name="connsiteX3" fmla="*/ 7949 w 12192001"/>
              <a:gd name="connsiteY3" fmla="*/ 1441627 h 4062881"/>
              <a:gd name="connsiteX4" fmla="*/ 6105511 w 12192001"/>
              <a:gd name="connsiteY4" fmla="*/ 0 h 4062881"/>
              <a:gd name="connsiteX5" fmla="*/ 12184078 w 12192001"/>
              <a:gd name="connsiteY5" fmla="*/ 1441627 h 4062881"/>
              <a:gd name="connsiteX6" fmla="*/ 12192000 w 12192001"/>
              <a:gd name="connsiteY6" fmla="*/ 1441627 h 4062881"/>
              <a:gd name="connsiteX7" fmla="*/ 12192000 w 12192001"/>
              <a:gd name="connsiteY7" fmla="*/ 1443506 h 4062881"/>
              <a:gd name="connsiteX8" fmla="*/ 12192001 w 12192001"/>
              <a:gd name="connsiteY8" fmla="*/ 1443506 h 4062881"/>
              <a:gd name="connsiteX9" fmla="*/ 12192000 w 12192001"/>
              <a:gd name="connsiteY9" fmla="*/ 1443506 h 406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4062881">
                <a:moveTo>
                  <a:pt x="12192000" y="4062881"/>
                </a:moveTo>
                <a:lnTo>
                  <a:pt x="0" y="4062881"/>
                </a:lnTo>
                <a:lnTo>
                  <a:pt x="0" y="1441627"/>
                </a:lnTo>
                <a:lnTo>
                  <a:pt x="7949" y="1441627"/>
                </a:lnTo>
                <a:lnTo>
                  <a:pt x="6105511" y="0"/>
                </a:lnTo>
                <a:lnTo>
                  <a:pt x="12184078" y="1441627"/>
                </a:lnTo>
                <a:lnTo>
                  <a:pt x="12192000" y="1441627"/>
                </a:lnTo>
                <a:lnTo>
                  <a:pt x="12192000" y="1443506"/>
                </a:lnTo>
                <a:lnTo>
                  <a:pt x="12192001" y="1443506"/>
                </a:lnTo>
                <a:lnTo>
                  <a:pt x="12192000" y="1443506"/>
                </a:lnTo>
                <a:close/>
              </a:path>
            </a:pathLst>
          </a:custGeom>
          <a:solidFill>
            <a:srgbClr val="006434">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sp>
        <p:nvSpPr>
          <p:cNvPr id="20" name="任意多边形: 形状 44"/>
          <p:cNvSpPr/>
          <p:nvPr userDrawn="1"/>
        </p:nvSpPr>
        <p:spPr>
          <a:xfrm>
            <a:off x="0" y="2329236"/>
            <a:ext cx="12191985" cy="1809343"/>
          </a:xfrm>
          <a:custGeom>
            <a:avLst/>
            <a:gdLst>
              <a:gd name="connsiteX0" fmla="*/ 11511615 w 12185612"/>
              <a:gd name="connsiteY0" fmla="*/ 0 h 1809343"/>
              <a:gd name="connsiteX1" fmla="*/ 12185612 w 12185612"/>
              <a:gd name="connsiteY1" fmla="*/ 134799 h 1809343"/>
              <a:gd name="connsiteX2" fmla="*/ 12185612 w 12185612"/>
              <a:gd name="connsiteY2" fmla="*/ 319795 h 1809343"/>
              <a:gd name="connsiteX3" fmla="*/ 11769269 w 12185612"/>
              <a:gd name="connsiteY3" fmla="*/ 431005 h 1809343"/>
              <a:gd name="connsiteX4" fmla="*/ 6098388 w 12185612"/>
              <a:gd name="connsiteY4" fmla="*/ 1809343 h 1809343"/>
              <a:gd name="connsiteX5" fmla="*/ 1030855 w 12185612"/>
              <a:gd name="connsiteY5" fmla="*/ 612528 h 1809343"/>
              <a:gd name="connsiteX6" fmla="*/ 0 w 12185612"/>
              <a:gd name="connsiteY6" fmla="*/ 339538 h 1809343"/>
              <a:gd name="connsiteX7" fmla="*/ 0 w 12185612"/>
              <a:gd name="connsiteY7" fmla="*/ 81678 h 1809343"/>
              <a:gd name="connsiteX8" fmla="*/ 637104 w 12185612"/>
              <a:gd name="connsiteY8" fmla="*/ 607 h 1809343"/>
              <a:gd name="connsiteX9" fmla="*/ 6098821 w 12185612"/>
              <a:gd name="connsiteY9" fmla="*/ 1643974 h 1809343"/>
              <a:gd name="connsiteX10" fmla="*/ 11511615 w 12185612"/>
              <a:gd name="connsiteY10" fmla="*/ 0 h 18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5612" h="1809343">
                <a:moveTo>
                  <a:pt x="11511615" y="0"/>
                </a:moveTo>
                <a:lnTo>
                  <a:pt x="12185612" y="134799"/>
                </a:lnTo>
                <a:lnTo>
                  <a:pt x="12185612" y="319795"/>
                </a:lnTo>
                <a:lnTo>
                  <a:pt x="11769269" y="431005"/>
                </a:lnTo>
                <a:cubicBezTo>
                  <a:pt x="9878327" y="928737"/>
                  <a:pt x="8015827" y="1369040"/>
                  <a:pt x="6098388" y="1809343"/>
                </a:cubicBezTo>
                <a:cubicBezTo>
                  <a:pt x="4410640" y="1441212"/>
                  <a:pt x="2720033" y="1046292"/>
                  <a:pt x="1030855" y="612528"/>
                </a:cubicBezTo>
                <a:lnTo>
                  <a:pt x="0" y="339538"/>
                </a:lnTo>
                <a:lnTo>
                  <a:pt x="0" y="81678"/>
                </a:lnTo>
                <a:lnTo>
                  <a:pt x="637104" y="607"/>
                </a:lnTo>
                <a:cubicBezTo>
                  <a:pt x="2471646" y="662696"/>
                  <a:pt x="4302378" y="1200960"/>
                  <a:pt x="6098821" y="1643974"/>
                </a:cubicBezTo>
                <a:cubicBezTo>
                  <a:pt x="7974840" y="1162658"/>
                  <a:pt x="9749895" y="681341"/>
                  <a:pt x="115116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zh-CN" altLang="en-US">
              <a:solidFill>
                <a:prstClr val="white"/>
              </a:solidFill>
            </a:endParaRPr>
          </a:p>
        </p:txBody>
      </p:sp>
      <p:sp>
        <p:nvSpPr>
          <p:cNvPr id="21" name="任意多边形: 形状 49"/>
          <p:cNvSpPr/>
          <p:nvPr userDrawn="1"/>
        </p:nvSpPr>
        <p:spPr>
          <a:xfrm>
            <a:off x="450423" y="2315566"/>
            <a:ext cx="11342509" cy="1691715"/>
          </a:xfrm>
          <a:custGeom>
            <a:avLst/>
            <a:gdLst>
              <a:gd name="connsiteX0" fmla="*/ 9728 w 12217941"/>
              <a:gd name="connsiteY0" fmla="*/ 0 h 1605064"/>
              <a:gd name="connsiteX1" fmla="*/ 6108971 w 12217941"/>
              <a:gd name="connsiteY1" fmla="*/ 1498060 h 1605064"/>
              <a:gd name="connsiteX2" fmla="*/ 12208213 w 12217941"/>
              <a:gd name="connsiteY2" fmla="*/ 19456 h 1605064"/>
              <a:gd name="connsiteX3" fmla="*/ 12217941 w 12217941"/>
              <a:gd name="connsiteY3" fmla="*/ 282103 h 1605064"/>
              <a:gd name="connsiteX4" fmla="*/ 6118698 w 12217941"/>
              <a:gd name="connsiteY4" fmla="*/ 1605064 h 1605064"/>
              <a:gd name="connsiteX5" fmla="*/ 0 w 12217941"/>
              <a:gd name="connsiteY5" fmla="*/ 233464 h 1605064"/>
              <a:gd name="connsiteX6" fmla="*/ 9728 w 12217941"/>
              <a:gd name="connsiteY6" fmla="*/ 0 h 1605064"/>
              <a:gd name="connsiteX0-1" fmla="*/ 0 w 12208213"/>
              <a:gd name="connsiteY0-2" fmla="*/ 0 h 1605064"/>
              <a:gd name="connsiteX1-3" fmla="*/ 6099243 w 12208213"/>
              <a:gd name="connsiteY1-4" fmla="*/ 1498060 h 1605064"/>
              <a:gd name="connsiteX2-5" fmla="*/ 12198485 w 12208213"/>
              <a:gd name="connsiteY2-6" fmla="*/ 19456 h 1605064"/>
              <a:gd name="connsiteX3-7" fmla="*/ 12208213 w 12208213"/>
              <a:gd name="connsiteY3-8" fmla="*/ 282103 h 1605064"/>
              <a:gd name="connsiteX4-9" fmla="*/ 6108970 w 12208213"/>
              <a:gd name="connsiteY4-10" fmla="*/ 1605064 h 1605064"/>
              <a:gd name="connsiteX5-11" fmla="*/ 0 w 12208213"/>
              <a:gd name="connsiteY5-12" fmla="*/ 544749 h 1605064"/>
              <a:gd name="connsiteX6-13" fmla="*/ 0 w 12208213"/>
              <a:gd name="connsiteY6-14" fmla="*/ 0 h 1605064"/>
              <a:gd name="connsiteX0-15" fmla="*/ 0 w 12198485"/>
              <a:gd name="connsiteY0-16" fmla="*/ 0 h 1605064"/>
              <a:gd name="connsiteX1-17" fmla="*/ 6099243 w 12198485"/>
              <a:gd name="connsiteY1-18" fmla="*/ 1498060 h 1605064"/>
              <a:gd name="connsiteX2-19" fmla="*/ 12198485 w 12198485"/>
              <a:gd name="connsiteY2-20" fmla="*/ 19456 h 1605064"/>
              <a:gd name="connsiteX3-21" fmla="*/ 12198485 w 12198485"/>
              <a:gd name="connsiteY3-22" fmla="*/ 603115 h 1605064"/>
              <a:gd name="connsiteX4-23" fmla="*/ 6108970 w 12198485"/>
              <a:gd name="connsiteY4-24" fmla="*/ 1605064 h 1605064"/>
              <a:gd name="connsiteX5-25" fmla="*/ 0 w 12198485"/>
              <a:gd name="connsiteY5-26" fmla="*/ 544749 h 1605064"/>
              <a:gd name="connsiteX6-27" fmla="*/ 0 w 12198485"/>
              <a:gd name="connsiteY6-28" fmla="*/ 0 h 1605064"/>
              <a:gd name="connsiteX0-29" fmla="*/ 0 w 12198485"/>
              <a:gd name="connsiteY0-30" fmla="*/ 0 h 1605064"/>
              <a:gd name="connsiteX1-31" fmla="*/ 6108970 w 12198485"/>
              <a:gd name="connsiteY1-32" fmla="*/ 1507788 h 1605064"/>
              <a:gd name="connsiteX2-33" fmla="*/ 12198485 w 12198485"/>
              <a:gd name="connsiteY2-34" fmla="*/ 19456 h 1605064"/>
              <a:gd name="connsiteX3-35" fmla="*/ 12198485 w 12198485"/>
              <a:gd name="connsiteY3-36" fmla="*/ 603115 h 1605064"/>
              <a:gd name="connsiteX4-37" fmla="*/ 6108970 w 12198485"/>
              <a:gd name="connsiteY4-38" fmla="*/ 1605064 h 1605064"/>
              <a:gd name="connsiteX5-39" fmla="*/ 0 w 12198485"/>
              <a:gd name="connsiteY5-40" fmla="*/ 544749 h 1605064"/>
              <a:gd name="connsiteX6-41" fmla="*/ 0 w 12198485"/>
              <a:gd name="connsiteY6-42" fmla="*/ 0 h 1605064"/>
              <a:gd name="connsiteX0-43" fmla="*/ 632298 w 12830783"/>
              <a:gd name="connsiteY0-44" fmla="*/ 0 h 1605064"/>
              <a:gd name="connsiteX1-45" fmla="*/ 6741268 w 12830783"/>
              <a:gd name="connsiteY1-46" fmla="*/ 1507788 h 1605064"/>
              <a:gd name="connsiteX2-47" fmla="*/ 12830783 w 12830783"/>
              <a:gd name="connsiteY2-48" fmla="*/ 19456 h 1605064"/>
              <a:gd name="connsiteX3-49" fmla="*/ 12830783 w 12830783"/>
              <a:gd name="connsiteY3-50" fmla="*/ 603115 h 1605064"/>
              <a:gd name="connsiteX4-51" fmla="*/ 6741268 w 12830783"/>
              <a:gd name="connsiteY4-52" fmla="*/ 1605064 h 1605064"/>
              <a:gd name="connsiteX5-53" fmla="*/ 0 w 12830783"/>
              <a:gd name="connsiteY5-54" fmla="*/ 29183 h 1605064"/>
              <a:gd name="connsiteX6-55" fmla="*/ 632298 w 12830783"/>
              <a:gd name="connsiteY6-56" fmla="*/ 0 h 1605064"/>
              <a:gd name="connsiteX0-57" fmla="*/ 836579 w 12830783"/>
              <a:gd name="connsiteY0-58" fmla="*/ 0 h 1634247"/>
              <a:gd name="connsiteX1-59" fmla="*/ 6741268 w 12830783"/>
              <a:gd name="connsiteY1-60" fmla="*/ 1536971 h 1634247"/>
              <a:gd name="connsiteX2-61" fmla="*/ 12830783 w 12830783"/>
              <a:gd name="connsiteY2-62" fmla="*/ 48639 h 1634247"/>
              <a:gd name="connsiteX3-63" fmla="*/ 12830783 w 12830783"/>
              <a:gd name="connsiteY3-64" fmla="*/ 632298 h 1634247"/>
              <a:gd name="connsiteX4-65" fmla="*/ 6741268 w 12830783"/>
              <a:gd name="connsiteY4-66" fmla="*/ 1634247 h 1634247"/>
              <a:gd name="connsiteX5-67" fmla="*/ 0 w 12830783"/>
              <a:gd name="connsiteY5-68" fmla="*/ 58366 h 1634247"/>
              <a:gd name="connsiteX6-69" fmla="*/ 836579 w 12830783"/>
              <a:gd name="connsiteY6-70" fmla="*/ 0 h 1634247"/>
              <a:gd name="connsiteX0-71" fmla="*/ 836579 w 12830783"/>
              <a:gd name="connsiteY0-72" fmla="*/ 0 h 1702340"/>
              <a:gd name="connsiteX1-73" fmla="*/ 6741268 w 12830783"/>
              <a:gd name="connsiteY1-74" fmla="*/ 1536971 h 1702340"/>
              <a:gd name="connsiteX2-75" fmla="*/ 12830783 w 12830783"/>
              <a:gd name="connsiteY2-76" fmla="*/ 48639 h 1702340"/>
              <a:gd name="connsiteX3-77" fmla="*/ 12830783 w 12830783"/>
              <a:gd name="connsiteY3-78" fmla="*/ 632298 h 1702340"/>
              <a:gd name="connsiteX4-79" fmla="*/ 6750996 w 12830783"/>
              <a:gd name="connsiteY4-80" fmla="*/ 1702340 h 1702340"/>
              <a:gd name="connsiteX5-81" fmla="*/ 0 w 12830783"/>
              <a:gd name="connsiteY5-82" fmla="*/ 58366 h 1702340"/>
              <a:gd name="connsiteX6-83" fmla="*/ 836579 w 12830783"/>
              <a:gd name="connsiteY6-84" fmla="*/ 0 h 1702340"/>
              <a:gd name="connsiteX0-85" fmla="*/ 836579 w 12830783"/>
              <a:gd name="connsiteY0-86" fmla="*/ 0 h 1702340"/>
              <a:gd name="connsiteX1-87" fmla="*/ 6741268 w 12830783"/>
              <a:gd name="connsiteY1-88" fmla="*/ 1536971 h 1702340"/>
              <a:gd name="connsiteX2-89" fmla="*/ 12470860 w 12830783"/>
              <a:gd name="connsiteY2-90" fmla="*/ 19456 h 1702340"/>
              <a:gd name="connsiteX3-91" fmla="*/ 12830783 w 12830783"/>
              <a:gd name="connsiteY3-92" fmla="*/ 632298 h 1702340"/>
              <a:gd name="connsiteX4-93" fmla="*/ 6750996 w 12830783"/>
              <a:gd name="connsiteY4-94" fmla="*/ 1702340 h 1702340"/>
              <a:gd name="connsiteX5-95" fmla="*/ 0 w 12830783"/>
              <a:gd name="connsiteY5-96" fmla="*/ 58366 h 1702340"/>
              <a:gd name="connsiteX6-97" fmla="*/ 836579 w 12830783"/>
              <a:gd name="connsiteY6-98" fmla="*/ 0 h 1702340"/>
              <a:gd name="connsiteX0-99" fmla="*/ 836579 w 13239345"/>
              <a:gd name="connsiteY0-100" fmla="*/ 0 h 1702340"/>
              <a:gd name="connsiteX1-101" fmla="*/ 6741268 w 13239345"/>
              <a:gd name="connsiteY1-102" fmla="*/ 1536971 h 1702340"/>
              <a:gd name="connsiteX2-103" fmla="*/ 12470860 w 13239345"/>
              <a:gd name="connsiteY2-104" fmla="*/ 19456 h 1702340"/>
              <a:gd name="connsiteX3-105" fmla="*/ 13239345 w 13239345"/>
              <a:gd name="connsiteY3-106" fmla="*/ 107004 h 1702340"/>
              <a:gd name="connsiteX4-107" fmla="*/ 6750996 w 13239345"/>
              <a:gd name="connsiteY4-108" fmla="*/ 1702340 h 1702340"/>
              <a:gd name="connsiteX5-109" fmla="*/ 0 w 13239345"/>
              <a:gd name="connsiteY5-110" fmla="*/ 58366 h 1702340"/>
              <a:gd name="connsiteX6-111" fmla="*/ 836579 w 13239345"/>
              <a:gd name="connsiteY6-112" fmla="*/ 0 h 1702340"/>
              <a:gd name="connsiteX0-113" fmla="*/ 836579 w 13239345"/>
              <a:gd name="connsiteY0-114" fmla="*/ 107003 h 1809343"/>
              <a:gd name="connsiteX1-115" fmla="*/ 6741268 w 13239345"/>
              <a:gd name="connsiteY1-116" fmla="*/ 1643974 h 1809343"/>
              <a:gd name="connsiteX2-117" fmla="*/ 12169303 w 13239345"/>
              <a:gd name="connsiteY2-118" fmla="*/ 0 h 1809343"/>
              <a:gd name="connsiteX3-119" fmla="*/ 13239345 w 13239345"/>
              <a:gd name="connsiteY3-120" fmla="*/ 214007 h 1809343"/>
              <a:gd name="connsiteX4-121" fmla="*/ 6750996 w 13239345"/>
              <a:gd name="connsiteY4-122" fmla="*/ 1809343 h 1809343"/>
              <a:gd name="connsiteX5-123" fmla="*/ 0 w 13239345"/>
              <a:gd name="connsiteY5-124" fmla="*/ 165369 h 1809343"/>
              <a:gd name="connsiteX6-125" fmla="*/ 836579 w 13239345"/>
              <a:gd name="connsiteY6-126" fmla="*/ 107003 h 1809343"/>
              <a:gd name="connsiteX0-127" fmla="*/ 1342417 w 13239345"/>
              <a:gd name="connsiteY0-128" fmla="*/ 29182 h 1809343"/>
              <a:gd name="connsiteX1-129" fmla="*/ 6741268 w 13239345"/>
              <a:gd name="connsiteY1-130" fmla="*/ 1643974 h 1809343"/>
              <a:gd name="connsiteX2-131" fmla="*/ 12169303 w 13239345"/>
              <a:gd name="connsiteY2-132" fmla="*/ 0 h 1809343"/>
              <a:gd name="connsiteX3-133" fmla="*/ 13239345 w 13239345"/>
              <a:gd name="connsiteY3-134" fmla="*/ 214007 h 1809343"/>
              <a:gd name="connsiteX4-135" fmla="*/ 6750996 w 13239345"/>
              <a:gd name="connsiteY4-136" fmla="*/ 1809343 h 1809343"/>
              <a:gd name="connsiteX5-137" fmla="*/ 0 w 13239345"/>
              <a:gd name="connsiteY5-138" fmla="*/ 165369 h 1809343"/>
              <a:gd name="connsiteX6-139" fmla="*/ 1342417 w 13239345"/>
              <a:gd name="connsiteY6-140" fmla="*/ 29182 h 1809343"/>
              <a:gd name="connsiteX0-141" fmla="*/ 1294792 w 13239345"/>
              <a:gd name="connsiteY0-142" fmla="*/ 607 h 1809343"/>
              <a:gd name="connsiteX1-143" fmla="*/ 6741268 w 13239345"/>
              <a:gd name="connsiteY1-144" fmla="*/ 1643974 h 1809343"/>
              <a:gd name="connsiteX2-145" fmla="*/ 12169303 w 13239345"/>
              <a:gd name="connsiteY2-146" fmla="*/ 0 h 1809343"/>
              <a:gd name="connsiteX3-147" fmla="*/ 13239345 w 13239345"/>
              <a:gd name="connsiteY3-148" fmla="*/ 214007 h 1809343"/>
              <a:gd name="connsiteX4-149" fmla="*/ 6750996 w 13239345"/>
              <a:gd name="connsiteY4-150" fmla="*/ 1809343 h 1809343"/>
              <a:gd name="connsiteX5-151" fmla="*/ 0 w 13239345"/>
              <a:gd name="connsiteY5-152" fmla="*/ 165369 h 1809343"/>
              <a:gd name="connsiteX6-153" fmla="*/ 1294792 w 13239345"/>
              <a:gd name="connsiteY6-154" fmla="*/ 607 h 1809343"/>
              <a:gd name="connsiteX0-155" fmla="*/ 1294792 w 13239345"/>
              <a:gd name="connsiteY0-156" fmla="*/ 607 h 1809343"/>
              <a:gd name="connsiteX1-157" fmla="*/ 6741268 w 13239345"/>
              <a:gd name="connsiteY1-158" fmla="*/ 1643974 h 1809343"/>
              <a:gd name="connsiteX2-159" fmla="*/ 12169303 w 13239345"/>
              <a:gd name="connsiteY2-160" fmla="*/ 0 h 1809343"/>
              <a:gd name="connsiteX3-161" fmla="*/ 13239345 w 13239345"/>
              <a:gd name="connsiteY3-162" fmla="*/ 214007 h 1809343"/>
              <a:gd name="connsiteX4-163" fmla="*/ 6750996 w 13239345"/>
              <a:gd name="connsiteY4-164" fmla="*/ 1809343 h 1809343"/>
              <a:gd name="connsiteX5-165" fmla="*/ 0 w 13239345"/>
              <a:gd name="connsiteY5-166" fmla="*/ 165369 h 1809343"/>
              <a:gd name="connsiteX6-167" fmla="*/ 1294792 w 13239345"/>
              <a:gd name="connsiteY6-168" fmla="*/ 607 h 1809343"/>
              <a:gd name="connsiteX0-169" fmla="*/ 1294792 w 13239345"/>
              <a:gd name="connsiteY0-170" fmla="*/ 607 h 1809343"/>
              <a:gd name="connsiteX1-171" fmla="*/ 6741268 w 13239345"/>
              <a:gd name="connsiteY1-172" fmla="*/ 1643974 h 1809343"/>
              <a:gd name="connsiteX2-173" fmla="*/ 12169303 w 13239345"/>
              <a:gd name="connsiteY2-174" fmla="*/ 0 h 1809343"/>
              <a:gd name="connsiteX3-175" fmla="*/ 13239345 w 13239345"/>
              <a:gd name="connsiteY3-176" fmla="*/ 214007 h 1809343"/>
              <a:gd name="connsiteX4-177" fmla="*/ 6750996 w 13239345"/>
              <a:gd name="connsiteY4-178" fmla="*/ 1809343 h 1809343"/>
              <a:gd name="connsiteX5-179" fmla="*/ 0 w 13239345"/>
              <a:gd name="connsiteY5-180" fmla="*/ 165369 h 1809343"/>
              <a:gd name="connsiteX6-181" fmla="*/ 1294792 w 13239345"/>
              <a:gd name="connsiteY6-182" fmla="*/ 607 h 1809343"/>
              <a:gd name="connsiteX0-183" fmla="*/ 1294792 w 13239345"/>
              <a:gd name="connsiteY0-184" fmla="*/ 607 h 1809343"/>
              <a:gd name="connsiteX1-185" fmla="*/ 6741268 w 13239345"/>
              <a:gd name="connsiteY1-186" fmla="*/ 1643974 h 1809343"/>
              <a:gd name="connsiteX2-187" fmla="*/ 12169303 w 13239345"/>
              <a:gd name="connsiteY2-188" fmla="*/ 0 h 1809343"/>
              <a:gd name="connsiteX3-189" fmla="*/ 13239345 w 13239345"/>
              <a:gd name="connsiteY3-190" fmla="*/ 214007 h 1809343"/>
              <a:gd name="connsiteX4-191" fmla="*/ 6750996 w 13239345"/>
              <a:gd name="connsiteY4-192" fmla="*/ 1809343 h 1809343"/>
              <a:gd name="connsiteX5-193" fmla="*/ 0 w 13239345"/>
              <a:gd name="connsiteY5-194" fmla="*/ 165369 h 1809343"/>
              <a:gd name="connsiteX6-195" fmla="*/ 1294792 w 13239345"/>
              <a:gd name="connsiteY6-196" fmla="*/ 607 h 1809343"/>
              <a:gd name="connsiteX0-197" fmla="*/ 1294792 w 13239345"/>
              <a:gd name="connsiteY0-198" fmla="*/ 607 h 1809343"/>
              <a:gd name="connsiteX1-199" fmla="*/ 6741268 w 13239345"/>
              <a:gd name="connsiteY1-200" fmla="*/ 1643974 h 1809343"/>
              <a:gd name="connsiteX2-201" fmla="*/ 12169303 w 13239345"/>
              <a:gd name="connsiteY2-202" fmla="*/ 0 h 1809343"/>
              <a:gd name="connsiteX3-203" fmla="*/ 13239345 w 13239345"/>
              <a:gd name="connsiteY3-204" fmla="*/ 214007 h 1809343"/>
              <a:gd name="connsiteX4-205" fmla="*/ 6750996 w 13239345"/>
              <a:gd name="connsiteY4-206" fmla="*/ 1809343 h 1809343"/>
              <a:gd name="connsiteX5-207" fmla="*/ 0 w 13239345"/>
              <a:gd name="connsiteY5-208" fmla="*/ 165369 h 1809343"/>
              <a:gd name="connsiteX6-209" fmla="*/ 1294792 w 13239345"/>
              <a:gd name="connsiteY6-210" fmla="*/ 607 h 1809343"/>
              <a:gd name="connsiteX0-211" fmla="*/ 1294792 w 13239345"/>
              <a:gd name="connsiteY0-212" fmla="*/ 607 h 1809343"/>
              <a:gd name="connsiteX1-213" fmla="*/ 6741268 w 13239345"/>
              <a:gd name="connsiteY1-214" fmla="*/ 1643974 h 1809343"/>
              <a:gd name="connsiteX2-215" fmla="*/ 12169303 w 13239345"/>
              <a:gd name="connsiteY2-216" fmla="*/ 0 h 1809343"/>
              <a:gd name="connsiteX3-217" fmla="*/ 13239345 w 13239345"/>
              <a:gd name="connsiteY3-218" fmla="*/ 214007 h 1809343"/>
              <a:gd name="connsiteX4-219" fmla="*/ 6750996 w 13239345"/>
              <a:gd name="connsiteY4-220" fmla="*/ 1809343 h 1809343"/>
              <a:gd name="connsiteX5-221" fmla="*/ 0 w 13239345"/>
              <a:gd name="connsiteY5-222" fmla="*/ 165369 h 1809343"/>
              <a:gd name="connsiteX6-223" fmla="*/ 1294792 w 13239345"/>
              <a:gd name="connsiteY6-224" fmla="*/ 607 h 1809343"/>
              <a:gd name="connsiteX0-225" fmla="*/ 1294792 w 13239345"/>
              <a:gd name="connsiteY0-226" fmla="*/ 607 h 1809343"/>
              <a:gd name="connsiteX1-227" fmla="*/ 6741268 w 13239345"/>
              <a:gd name="connsiteY1-228" fmla="*/ 1643974 h 1809343"/>
              <a:gd name="connsiteX2-229" fmla="*/ 12169303 w 13239345"/>
              <a:gd name="connsiteY2-230" fmla="*/ 0 h 1809343"/>
              <a:gd name="connsiteX3-231" fmla="*/ 13239345 w 13239345"/>
              <a:gd name="connsiteY3-232" fmla="*/ 214007 h 1809343"/>
              <a:gd name="connsiteX4-233" fmla="*/ 6750996 w 13239345"/>
              <a:gd name="connsiteY4-234" fmla="*/ 1809343 h 1809343"/>
              <a:gd name="connsiteX5-235" fmla="*/ 0 w 13239345"/>
              <a:gd name="connsiteY5-236" fmla="*/ 165369 h 1809343"/>
              <a:gd name="connsiteX6-237" fmla="*/ 1294792 w 13239345"/>
              <a:gd name="connsiteY6-238" fmla="*/ 607 h 1809343"/>
              <a:gd name="connsiteX0-239" fmla="*/ 1294792 w 13239345"/>
              <a:gd name="connsiteY0-240" fmla="*/ 607 h 1809343"/>
              <a:gd name="connsiteX1-241" fmla="*/ 6741268 w 13239345"/>
              <a:gd name="connsiteY1-242" fmla="*/ 1643974 h 1809343"/>
              <a:gd name="connsiteX2-243" fmla="*/ 12169303 w 13239345"/>
              <a:gd name="connsiteY2-244" fmla="*/ 0 h 1809343"/>
              <a:gd name="connsiteX3-245" fmla="*/ 13239345 w 13239345"/>
              <a:gd name="connsiteY3-246" fmla="*/ 214007 h 1809343"/>
              <a:gd name="connsiteX4-247" fmla="*/ 6750996 w 13239345"/>
              <a:gd name="connsiteY4-248" fmla="*/ 1809343 h 1809343"/>
              <a:gd name="connsiteX5-249" fmla="*/ 0 w 13239345"/>
              <a:gd name="connsiteY5-250" fmla="*/ 165369 h 1809343"/>
              <a:gd name="connsiteX6-251" fmla="*/ 1294792 w 13239345"/>
              <a:gd name="connsiteY6-252" fmla="*/ 607 h 1809343"/>
              <a:gd name="connsiteX0-253" fmla="*/ 1294792 w 13239345"/>
              <a:gd name="connsiteY0-254" fmla="*/ 607 h 1809343"/>
              <a:gd name="connsiteX1-255" fmla="*/ 6741268 w 13239345"/>
              <a:gd name="connsiteY1-256" fmla="*/ 1643974 h 1809343"/>
              <a:gd name="connsiteX2-257" fmla="*/ 12169303 w 13239345"/>
              <a:gd name="connsiteY2-258" fmla="*/ 0 h 1809343"/>
              <a:gd name="connsiteX3-259" fmla="*/ 13239345 w 13239345"/>
              <a:gd name="connsiteY3-260" fmla="*/ 214007 h 1809343"/>
              <a:gd name="connsiteX4-261" fmla="*/ 6750996 w 13239345"/>
              <a:gd name="connsiteY4-262" fmla="*/ 1809343 h 1809343"/>
              <a:gd name="connsiteX5-263" fmla="*/ 0 w 13239345"/>
              <a:gd name="connsiteY5-264" fmla="*/ 165369 h 1809343"/>
              <a:gd name="connsiteX6-265" fmla="*/ 1294792 w 13239345"/>
              <a:gd name="connsiteY6-266" fmla="*/ 607 h 1809343"/>
              <a:gd name="connsiteX0-267" fmla="*/ 1294792 w 13239345"/>
              <a:gd name="connsiteY0-268" fmla="*/ 607 h 1809343"/>
              <a:gd name="connsiteX1-269" fmla="*/ 6741268 w 13239345"/>
              <a:gd name="connsiteY1-270" fmla="*/ 1643974 h 1809343"/>
              <a:gd name="connsiteX2-271" fmla="*/ 12169303 w 13239345"/>
              <a:gd name="connsiteY2-272" fmla="*/ 0 h 1809343"/>
              <a:gd name="connsiteX3-273" fmla="*/ 13239345 w 13239345"/>
              <a:gd name="connsiteY3-274" fmla="*/ 214007 h 1809343"/>
              <a:gd name="connsiteX4-275" fmla="*/ 6750996 w 13239345"/>
              <a:gd name="connsiteY4-276" fmla="*/ 1809343 h 1809343"/>
              <a:gd name="connsiteX5-277" fmla="*/ 0 w 13239345"/>
              <a:gd name="connsiteY5-278" fmla="*/ 165369 h 1809343"/>
              <a:gd name="connsiteX6-279" fmla="*/ 1294792 w 13239345"/>
              <a:gd name="connsiteY6-280" fmla="*/ 607 h 1809343"/>
              <a:gd name="connsiteX0-281" fmla="*/ 1294792 w 13239345"/>
              <a:gd name="connsiteY0-282" fmla="*/ 607 h 1809343"/>
              <a:gd name="connsiteX1-283" fmla="*/ 6741268 w 13239345"/>
              <a:gd name="connsiteY1-284" fmla="*/ 1643974 h 1809343"/>
              <a:gd name="connsiteX2-285" fmla="*/ 12169303 w 13239345"/>
              <a:gd name="connsiteY2-286" fmla="*/ 0 h 1809343"/>
              <a:gd name="connsiteX3-287" fmla="*/ 13239345 w 13239345"/>
              <a:gd name="connsiteY3-288" fmla="*/ 214007 h 1809343"/>
              <a:gd name="connsiteX4-289" fmla="*/ 6750996 w 13239345"/>
              <a:gd name="connsiteY4-290" fmla="*/ 1809343 h 1809343"/>
              <a:gd name="connsiteX5-291" fmla="*/ 0 w 13239345"/>
              <a:gd name="connsiteY5-292" fmla="*/ 165369 h 1809343"/>
              <a:gd name="connsiteX6-293" fmla="*/ 1294792 w 13239345"/>
              <a:gd name="connsiteY6-294" fmla="*/ 607 h 1809343"/>
              <a:gd name="connsiteX0-295" fmla="*/ 1294792 w 12651516"/>
              <a:gd name="connsiteY0-296" fmla="*/ 607 h 1809343"/>
              <a:gd name="connsiteX1-297" fmla="*/ 6741268 w 12651516"/>
              <a:gd name="connsiteY1-298" fmla="*/ 1643974 h 1809343"/>
              <a:gd name="connsiteX2-299" fmla="*/ 12169303 w 12651516"/>
              <a:gd name="connsiteY2-300" fmla="*/ 0 h 1809343"/>
              <a:gd name="connsiteX3-301" fmla="*/ 12651516 w 12651516"/>
              <a:gd name="connsiteY3-302" fmla="*/ 83379 h 1809343"/>
              <a:gd name="connsiteX4-303" fmla="*/ 6750996 w 12651516"/>
              <a:gd name="connsiteY4-304" fmla="*/ 1809343 h 1809343"/>
              <a:gd name="connsiteX5-305" fmla="*/ 0 w 12651516"/>
              <a:gd name="connsiteY5-306" fmla="*/ 165369 h 1809343"/>
              <a:gd name="connsiteX6-307" fmla="*/ 1294792 w 12651516"/>
              <a:gd name="connsiteY6-308" fmla="*/ 607 h 1809343"/>
              <a:gd name="connsiteX0-309" fmla="*/ 1294792 w 12564431"/>
              <a:gd name="connsiteY0-310" fmla="*/ 607 h 1809343"/>
              <a:gd name="connsiteX1-311" fmla="*/ 6741268 w 12564431"/>
              <a:gd name="connsiteY1-312" fmla="*/ 1643974 h 1809343"/>
              <a:gd name="connsiteX2-313" fmla="*/ 12169303 w 12564431"/>
              <a:gd name="connsiteY2-314" fmla="*/ 0 h 1809343"/>
              <a:gd name="connsiteX3-315" fmla="*/ 12564431 w 12564431"/>
              <a:gd name="connsiteY3-316" fmla="*/ 83379 h 1809343"/>
              <a:gd name="connsiteX4-317" fmla="*/ 6750996 w 12564431"/>
              <a:gd name="connsiteY4-318" fmla="*/ 1809343 h 1809343"/>
              <a:gd name="connsiteX5-319" fmla="*/ 0 w 12564431"/>
              <a:gd name="connsiteY5-320" fmla="*/ 165369 h 1809343"/>
              <a:gd name="connsiteX6-321" fmla="*/ 1294792 w 12564431"/>
              <a:gd name="connsiteY6-322" fmla="*/ 607 h 1809343"/>
              <a:gd name="connsiteX0-323" fmla="*/ 423935 w 11693574"/>
              <a:gd name="connsiteY0-324" fmla="*/ 607 h 1809343"/>
              <a:gd name="connsiteX1-325" fmla="*/ 5870411 w 11693574"/>
              <a:gd name="connsiteY1-326" fmla="*/ 1643974 h 1809343"/>
              <a:gd name="connsiteX2-327" fmla="*/ 11298446 w 11693574"/>
              <a:gd name="connsiteY2-328" fmla="*/ 0 h 1809343"/>
              <a:gd name="connsiteX3-329" fmla="*/ 11693574 w 11693574"/>
              <a:gd name="connsiteY3-330" fmla="*/ 83379 h 1809343"/>
              <a:gd name="connsiteX4-331" fmla="*/ 5880139 w 11693574"/>
              <a:gd name="connsiteY4-332" fmla="*/ 1809343 h 1809343"/>
              <a:gd name="connsiteX5-333" fmla="*/ 0 w 11693574"/>
              <a:gd name="connsiteY5-334" fmla="*/ 45626 h 1809343"/>
              <a:gd name="connsiteX6-335" fmla="*/ 423935 w 11693574"/>
              <a:gd name="connsiteY6-336" fmla="*/ 607 h 1809343"/>
              <a:gd name="connsiteX0-337" fmla="*/ 423935 w 11693574"/>
              <a:gd name="connsiteY0-338" fmla="*/ 607 h 1733143"/>
              <a:gd name="connsiteX1-339" fmla="*/ 5870411 w 11693574"/>
              <a:gd name="connsiteY1-340" fmla="*/ 1643974 h 1733143"/>
              <a:gd name="connsiteX2-341" fmla="*/ 11298446 w 11693574"/>
              <a:gd name="connsiteY2-342" fmla="*/ 0 h 1733143"/>
              <a:gd name="connsiteX3-343" fmla="*/ 11693574 w 11693574"/>
              <a:gd name="connsiteY3-344" fmla="*/ 83379 h 1733143"/>
              <a:gd name="connsiteX4-345" fmla="*/ 5880139 w 11693574"/>
              <a:gd name="connsiteY4-346" fmla="*/ 1733143 h 1733143"/>
              <a:gd name="connsiteX5-347" fmla="*/ 0 w 11693574"/>
              <a:gd name="connsiteY5-348" fmla="*/ 45626 h 1733143"/>
              <a:gd name="connsiteX6-349" fmla="*/ 423935 w 11693574"/>
              <a:gd name="connsiteY6-350" fmla="*/ 607 h 1733143"/>
              <a:gd name="connsiteX0-351" fmla="*/ 423935 w 11709902"/>
              <a:gd name="connsiteY0-352" fmla="*/ 607 h 1733143"/>
              <a:gd name="connsiteX1-353" fmla="*/ 5870411 w 11709902"/>
              <a:gd name="connsiteY1-354" fmla="*/ 1643974 h 1733143"/>
              <a:gd name="connsiteX2-355" fmla="*/ 11298446 w 11709902"/>
              <a:gd name="connsiteY2-356" fmla="*/ 0 h 1733143"/>
              <a:gd name="connsiteX3-357" fmla="*/ 11709902 w 11709902"/>
              <a:gd name="connsiteY3-358" fmla="*/ 83379 h 1733143"/>
              <a:gd name="connsiteX4-359" fmla="*/ 5880139 w 11709902"/>
              <a:gd name="connsiteY4-360" fmla="*/ 1733143 h 1733143"/>
              <a:gd name="connsiteX5-361" fmla="*/ 0 w 11709902"/>
              <a:gd name="connsiteY5-362" fmla="*/ 45626 h 1733143"/>
              <a:gd name="connsiteX6-363" fmla="*/ 423935 w 11709902"/>
              <a:gd name="connsiteY6-364" fmla="*/ 607 h 1733143"/>
              <a:gd name="connsiteX0-365" fmla="*/ 423935 w 11571109"/>
              <a:gd name="connsiteY0-366" fmla="*/ 607 h 1733143"/>
              <a:gd name="connsiteX1-367" fmla="*/ 5870411 w 11571109"/>
              <a:gd name="connsiteY1-368" fmla="*/ 1643974 h 1733143"/>
              <a:gd name="connsiteX2-369" fmla="*/ 11298446 w 11571109"/>
              <a:gd name="connsiteY2-370" fmla="*/ 0 h 1733143"/>
              <a:gd name="connsiteX3-371" fmla="*/ 11571109 w 11571109"/>
              <a:gd name="connsiteY3-372" fmla="*/ 116036 h 1733143"/>
              <a:gd name="connsiteX4-373" fmla="*/ 5880139 w 11571109"/>
              <a:gd name="connsiteY4-374" fmla="*/ 1733143 h 1733143"/>
              <a:gd name="connsiteX5-375" fmla="*/ 0 w 11571109"/>
              <a:gd name="connsiteY5-376" fmla="*/ 45626 h 1733143"/>
              <a:gd name="connsiteX6-377" fmla="*/ 423935 w 11571109"/>
              <a:gd name="connsiteY6-378" fmla="*/ 607 h 1733143"/>
              <a:gd name="connsiteX0-379" fmla="*/ 423935 w 11579274"/>
              <a:gd name="connsiteY0-380" fmla="*/ 607 h 1733143"/>
              <a:gd name="connsiteX1-381" fmla="*/ 5870411 w 11579274"/>
              <a:gd name="connsiteY1-382" fmla="*/ 1643974 h 1733143"/>
              <a:gd name="connsiteX2-383" fmla="*/ 11298446 w 11579274"/>
              <a:gd name="connsiteY2-384" fmla="*/ 0 h 1733143"/>
              <a:gd name="connsiteX3-385" fmla="*/ 11579274 w 11579274"/>
              <a:gd name="connsiteY3-386" fmla="*/ 116036 h 1733143"/>
              <a:gd name="connsiteX4-387" fmla="*/ 5880139 w 11579274"/>
              <a:gd name="connsiteY4-388" fmla="*/ 1733143 h 1733143"/>
              <a:gd name="connsiteX5-389" fmla="*/ 0 w 11579274"/>
              <a:gd name="connsiteY5-390" fmla="*/ 45626 h 1733143"/>
              <a:gd name="connsiteX6-391" fmla="*/ 423935 w 11579274"/>
              <a:gd name="connsiteY6-392" fmla="*/ 607 h 1733143"/>
              <a:gd name="connsiteX0-393" fmla="*/ 423935 w 11579274"/>
              <a:gd name="connsiteY0-394" fmla="*/ 0 h 1732536"/>
              <a:gd name="connsiteX1-395" fmla="*/ 5870411 w 11579274"/>
              <a:gd name="connsiteY1-396" fmla="*/ 1643367 h 1732536"/>
              <a:gd name="connsiteX2-397" fmla="*/ 11233132 w 11579274"/>
              <a:gd name="connsiteY2-398" fmla="*/ 48379 h 1732536"/>
              <a:gd name="connsiteX3-399" fmla="*/ 11579274 w 11579274"/>
              <a:gd name="connsiteY3-400" fmla="*/ 115429 h 1732536"/>
              <a:gd name="connsiteX4-401" fmla="*/ 5880139 w 11579274"/>
              <a:gd name="connsiteY4-402" fmla="*/ 1732536 h 1732536"/>
              <a:gd name="connsiteX5-403" fmla="*/ 0 w 11579274"/>
              <a:gd name="connsiteY5-404" fmla="*/ 45019 h 1732536"/>
              <a:gd name="connsiteX6-405" fmla="*/ 423935 w 11579274"/>
              <a:gd name="connsiteY6-406" fmla="*/ 0 h 1732536"/>
              <a:gd name="connsiteX0-407" fmla="*/ 423935 w 11579274"/>
              <a:gd name="connsiteY0-408" fmla="*/ 0 h 1732536"/>
              <a:gd name="connsiteX1-409" fmla="*/ 5870411 w 11579274"/>
              <a:gd name="connsiteY1-410" fmla="*/ 1643367 h 1732536"/>
              <a:gd name="connsiteX2-411" fmla="*/ 11241297 w 11579274"/>
              <a:gd name="connsiteY2-412" fmla="*/ 32050 h 1732536"/>
              <a:gd name="connsiteX3-413" fmla="*/ 11579274 w 11579274"/>
              <a:gd name="connsiteY3-414" fmla="*/ 115429 h 1732536"/>
              <a:gd name="connsiteX4-415" fmla="*/ 5880139 w 11579274"/>
              <a:gd name="connsiteY4-416" fmla="*/ 1732536 h 1732536"/>
              <a:gd name="connsiteX5-417" fmla="*/ 0 w 11579274"/>
              <a:gd name="connsiteY5-418" fmla="*/ 45019 h 1732536"/>
              <a:gd name="connsiteX6-419" fmla="*/ 423935 w 11579274"/>
              <a:gd name="connsiteY6-420" fmla="*/ 0 h 1732536"/>
              <a:gd name="connsiteX0-421" fmla="*/ 423935 w 11579274"/>
              <a:gd name="connsiteY0-422" fmla="*/ 0 h 1732536"/>
              <a:gd name="connsiteX1-423" fmla="*/ 5870411 w 11579274"/>
              <a:gd name="connsiteY1-424" fmla="*/ 1643367 h 1732536"/>
              <a:gd name="connsiteX2-425" fmla="*/ 11241297 w 11579274"/>
              <a:gd name="connsiteY2-426" fmla="*/ 32050 h 1732536"/>
              <a:gd name="connsiteX3-427" fmla="*/ 11579274 w 11579274"/>
              <a:gd name="connsiteY3-428" fmla="*/ 115429 h 1732536"/>
              <a:gd name="connsiteX4-429" fmla="*/ 5880139 w 11579274"/>
              <a:gd name="connsiteY4-430" fmla="*/ 1732536 h 1732536"/>
              <a:gd name="connsiteX5-431" fmla="*/ 0 w 11579274"/>
              <a:gd name="connsiteY5-432" fmla="*/ 45019 h 1732536"/>
              <a:gd name="connsiteX6-433" fmla="*/ 423935 w 11579274"/>
              <a:gd name="connsiteY6-434" fmla="*/ 0 h 1732536"/>
              <a:gd name="connsiteX0-435" fmla="*/ 423935 w 11579274"/>
              <a:gd name="connsiteY0-436" fmla="*/ 0 h 1732536"/>
              <a:gd name="connsiteX1-437" fmla="*/ 5870411 w 11579274"/>
              <a:gd name="connsiteY1-438" fmla="*/ 1643367 h 1732536"/>
              <a:gd name="connsiteX2-439" fmla="*/ 11224968 w 11579274"/>
              <a:gd name="connsiteY2-440" fmla="*/ 48379 h 1732536"/>
              <a:gd name="connsiteX3-441" fmla="*/ 11579274 w 11579274"/>
              <a:gd name="connsiteY3-442" fmla="*/ 115429 h 1732536"/>
              <a:gd name="connsiteX4-443" fmla="*/ 5880139 w 11579274"/>
              <a:gd name="connsiteY4-444" fmla="*/ 1732536 h 1732536"/>
              <a:gd name="connsiteX5-445" fmla="*/ 0 w 11579274"/>
              <a:gd name="connsiteY5-446" fmla="*/ 45019 h 1732536"/>
              <a:gd name="connsiteX6-447" fmla="*/ 423935 w 11579274"/>
              <a:gd name="connsiteY6-448" fmla="*/ 0 h 1732536"/>
              <a:gd name="connsiteX0-449" fmla="*/ 219828 w 11375167"/>
              <a:gd name="connsiteY0-450" fmla="*/ 0 h 1732536"/>
              <a:gd name="connsiteX1-451" fmla="*/ 5666304 w 11375167"/>
              <a:gd name="connsiteY1-452" fmla="*/ 1643367 h 1732536"/>
              <a:gd name="connsiteX2-453" fmla="*/ 11020861 w 11375167"/>
              <a:gd name="connsiteY2-454" fmla="*/ 48379 h 1732536"/>
              <a:gd name="connsiteX3-455" fmla="*/ 11375167 w 11375167"/>
              <a:gd name="connsiteY3-456" fmla="*/ 115429 h 1732536"/>
              <a:gd name="connsiteX4-457" fmla="*/ 5676032 w 11375167"/>
              <a:gd name="connsiteY4-458" fmla="*/ 1732536 h 1732536"/>
              <a:gd name="connsiteX5-459" fmla="*/ 0 w 11375167"/>
              <a:gd name="connsiteY5-460" fmla="*/ 77676 h 1732536"/>
              <a:gd name="connsiteX6-461" fmla="*/ 219828 w 11375167"/>
              <a:gd name="connsiteY6-462" fmla="*/ 0 h 1732536"/>
              <a:gd name="connsiteX0-463" fmla="*/ 293307 w 11375167"/>
              <a:gd name="connsiteY0-464" fmla="*/ 0 h 1708044"/>
              <a:gd name="connsiteX1-465" fmla="*/ 5666304 w 11375167"/>
              <a:gd name="connsiteY1-466" fmla="*/ 1618875 h 1708044"/>
              <a:gd name="connsiteX2-467" fmla="*/ 11020861 w 11375167"/>
              <a:gd name="connsiteY2-468" fmla="*/ 23887 h 1708044"/>
              <a:gd name="connsiteX3-469" fmla="*/ 11375167 w 11375167"/>
              <a:gd name="connsiteY3-470" fmla="*/ 90937 h 1708044"/>
              <a:gd name="connsiteX4-471" fmla="*/ 5676032 w 11375167"/>
              <a:gd name="connsiteY4-472" fmla="*/ 1708044 h 1708044"/>
              <a:gd name="connsiteX5-473" fmla="*/ 0 w 11375167"/>
              <a:gd name="connsiteY5-474" fmla="*/ 53184 h 1708044"/>
              <a:gd name="connsiteX6-475" fmla="*/ 293307 w 11375167"/>
              <a:gd name="connsiteY6-476" fmla="*/ 0 h 1708044"/>
              <a:gd name="connsiteX0-477" fmla="*/ 317800 w 11375167"/>
              <a:gd name="connsiteY0-478" fmla="*/ 606 h 1684157"/>
              <a:gd name="connsiteX1-479" fmla="*/ 5666304 w 11375167"/>
              <a:gd name="connsiteY1-480" fmla="*/ 1594988 h 1684157"/>
              <a:gd name="connsiteX2-481" fmla="*/ 11020861 w 11375167"/>
              <a:gd name="connsiteY2-482" fmla="*/ 0 h 1684157"/>
              <a:gd name="connsiteX3-483" fmla="*/ 11375167 w 11375167"/>
              <a:gd name="connsiteY3-484" fmla="*/ 67050 h 1684157"/>
              <a:gd name="connsiteX4-485" fmla="*/ 5676032 w 11375167"/>
              <a:gd name="connsiteY4-486" fmla="*/ 1684157 h 1684157"/>
              <a:gd name="connsiteX5-487" fmla="*/ 0 w 11375167"/>
              <a:gd name="connsiteY5-488" fmla="*/ 29297 h 1684157"/>
              <a:gd name="connsiteX6-489" fmla="*/ 317800 w 11375167"/>
              <a:gd name="connsiteY6-490" fmla="*/ 606 h 1684157"/>
              <a:gd name="connsiteX0-491" fmla="*/ 285142 w 11342509"/>
              <a:gd name="connsiteY0-492" fmla="*/ 606 h 1684157"/>
              <a:gd name="connsiteX1-493" fmla="*/ 5633646 w 11342509"/>
              <a:gd name="connsiteY1-494" fmla="*/ 1594988 h 1684157"/>
              <a:gd name="connsiteX2-495" fmla="*/ 10988203 w 11342509"/>
              <a:gd name="connsiteY2-496" fmla="*/ 0 h 1684157"/>
              <a:gd name="connsiteX3-497" fmla="*/ 11342509 w 11342509"/>
              <a:gd name="connsiteY3-498" fmla="*/ 67050 h 1684157"/>
              <a:gd name="connsiteX4-499" fmla="*/ 5643374 w 11342509"/>
              <a:gd name="connsiteY4-500" fmla="*/ 1684157 h 1684157"/>
              <a:gd name="connsiteX5-501" fmla="*/ 0 w 11342509"/>
              <a:gd name="connsiteY5-502" fmla="*/ 29297 h 1684157"/>
              <a:gd name="connsiteX6-503" fmla="*/ 285142 w 11342509"/>
              <a:gd name="connsiteY6-504" fmla="*/ 606 h 1684157"/>
              <a:gd name="connsiteX0-505" fmla="*/ 276977 w 11342509"/>
              <a:gd name="connsiteY0-506" fmla="*/ 0 h 1691715"/>
              <a:gd name="connsiteX1-507" fmla="*/ 5633646 w 11342509"/>
              <a:gd name="connsiteY1-508" fmla="*/ 1602546 h 1691715"/>
              <a:gd name="connsiteX2-509" fmla="*/ 10988203 w 11342509"/>
              <a:gd name="connsiteY2-510" fmla="*/ 7558 h 1691715"/>
              <a:gd name="connsiteX3-511" fmla="*/ 11342509 w 11342509"/>
              <a:gd name="connsiteY3-512" fmla="*/ 74608 h 1691715"/>
              <a:gd name="connsiteX4-513" fmla="*/ 5643374 w 11342509"/>
              <a:gd name="connsiteY4-514" fmla="*/ 1691715 h 1691715"/>
              <a:gd name="connsiteX5-515" fmla="*/ 0 w 11342509"/>
              <a:gd name="connsiteY5-516" fmla="*/ 36855 h 1691715"/>
              <a:gd name="connsiteX6-517" fmla="*/ 276977 w 11342509"/>
              <a:gd name="connsiteY6-518" fmla="*/ 0 h 1691715"/>
              <a:gd name="connsiteX0-519" fmla="*/ 276977 w 11342509"/>
              <a:gd name="connsiteY0-520" fmla="*/ 0 h 1691715"/>
              <a:gd name="connsiteX1-521" fmla="*/ 5633646 w 11342509"/>
              <a:gd name="connsiteY1-522" fmla="*/ 1602546 h 1691715"/>
              <a:gd name="connsiteX2-523" fmla="*/ 11018020 w 11342509"/>
              <a:gd name="connsiteY2-524" fmla="*/ 17498 h 1691715"/>
              <a:gd name="connsiteX3-525" fmla="*/ 11342509 w 11342509"/>
              <a:gd name="connsiteY3-526" fmla="*/ 74608 h 1691715"/>
              <a:gd name="connsiteX4-527" fmla="*/ 5643374 w 11342509"/>
              <a:gd name="connsiteY4-528" fmla="*/ 1691715 h 1691715"/>
              <a:gd name="connsiteX5-529" fmla="*/ 0 w 11342509"/>
              <a:gd name="connsiteY5-530" fmla="*/ 36855 h 1691715"/>
              <a:gd name="connsiteX6-531" fmla="*/ 276977 w 11342509"/>
              <a:gd name="connsiteY6-532" fmla="*/ 0 h 1691715"/>
              <a:gd name="connsiteX0-533" fmla="*/ 276977 w 11342509"/>
              <a:gd name="connsiteY0-534" fmla="*/ 0 h 1691715"/>
              <a:gd name="connsiteX1-535" fmla="*/ 5633646 w 11342509"/>
              <a:gd name="connsiteY1-536" fmla="*/ 1602546 h 1691715"/>
              <a:gd name="connsiteX2-537" fmla="*/ 11018020 w 11342509"/>
              <a:gd name="connsiteY2-538" fmla="*/ 17498 h 1691715"/>
              <a:gd name="connsiteX3-539" fmla="*/ 11342509 w 11342509"/>
              <a:gd name="connsiteY3-540" fmla="*/ 74608 h 1691715"/>
              <a:gd name="connsiteX4-541" fmla="*/ 5643374 w 11342509"/>
              <a:gd name="connsiteY4-542" fmla="*/ 1691715 h 1691715"/>
              <a:gd name="connsiteX5-543" fmla="*/ 0 w 11342509"/>
              <a:gd name="connsiteY5-544" fmla="*/ 36855 h 1691715"/>
              <a:gd name="connsiteX6-545" fmla="*/ 276977 w 11342509"/>
              <a:gd name="connsiteY6-546" fmla="*/ 0 h 1691715"/>
              <a:gd name="connsiteX0-547" fmla="*/ 276977 w 11342509"/>
              <a:gd name="connsiteY0-548" fmla="*/ 0 h 1691715"/>
              <a:gd name="connsiteX1-549" fmla="*/ 5633646 w 11342509"/>
              <a:gd name="connsiteY1-550" fmla="*/ 1602546 h 1691715"/>
              <a:gd name="connsiteX2-551" fmla="*/ 11047837 w 11342509"/>
              <a:gd name="connsiteY2-552" fmla="*/ 17498 h 1691715"/>
              <a:gd name="connsiteX3-553" fmla="*/ 11342509 w 11342509"/>
              <a:gd name="connsiteY3-554" fmla="*/ 74608 h 1691715"/>
              <a:gd name="connsiteX4-555" fmla="*/ 5643374 w 11342509"/>
              <a:gd name="connsiteY4-556" fmla="*/ 1691715 h 1691715"/>
              <a:gd name="connsiteX5-557" fmla="*/ 0 w 11342509"/>
              <a:gd name="connsiteY5-558" fmla="*/ 36855 h 1691715"/>
              <a:gd name="connsiteX6-559" fmla="*/ 276977 w 11342509"/>
              <a:gd name="connsiteY6-560" fmla="*/ 0 h 1691715"/>
              <a:gd name="connsiteX0-561" fmla="*/ 276977 w 11342509"/>
              <a:gd name="connsiteY0-562" fmla="*/ 0 h 1691715"/>
              <a:gd name="connsiteX1-563" fmla="*/ 5633646 w 11342509"/>
              <a:gd name="connsiteY1-564" fmla="*/ 1602546 h 1691715"/>
              <a:gd name="connsiteX2-565" fmla="*/ 11080494 w 11342509"/>
              <a:gd name="connsiteY2-566" fmla="*/ 17498 h 1691715"/>
              <a:gd name="connsiteX3-567" fmla="*/ 11342509 w 11342509"/>
              <a:gd name="connsiteY3-568" fmla="*/ 74608 h 1691715"/>
              <a:gd name="connsiteX4-569" fmla="*/ 5643374 w 11342509"/>
              <a:gd name="connsiteY4-570" fmla="*/ 1691715 h 1691715"/>
              <a:gd name="connsiteX5-571" fmla="*/ 0 w 11342509"/>
              <a:gd name="connsiteY5-572" fmla="*/ 36855 h 1691715"/>
              <a:gd name="connsiteX6-573" fmla="*/ 276977 w 11342509"/>
              <a:gd name="connsiteY6-574" fmla="*/ 0 h 1691715"/>
              <a:gd name="connsiteX0-575" fmla="*/ 276977 w 11342509"/>
              <a:gd name="connsiteY0-576" fmla="*/ 0 h 1691715"/>
              <a:gd name="connsiteX1-577" fmla="*/ 5633646 w 11342509"/>
              <a:gd name="connsiteY1-578" fmla="*/ 1602546 h 1691715"/>
              <a:gd name="connsiteX2-579" fmla="*/ 11080494 w 11342509"/>
              <a:gd name="connsiteY2-580" fmla="*/ 17498 h 1691715"/>
              <a:gd name="connsiteX3-581" fmla="*/ 11342509 w 11342509"/>
              <a:gd name="connsiteY3-582" fmla="*/ 74608 h 1691715"/>
              <a:gd name="connsiteX4-583" fmla="*/ 5643374 w 11342509"/>
              <a:gd name="connsiteY4-584" fmla="*/ 1691715 h 1691715"/>
              <a:gd name="connsiteX5-585" fmla="*/ 0 w 11342509"/>
              <a:gd name="connsiteY5-586" fmla="*/ 36855 h 1691715"/>
              <a:gd name="connsiteX6-587" fmla="*/ 276977 w 11342509"/>
              <a:gd name="connsiteY6-588" fmla="*/ 0 h 1691715"/>
              <a:gd name="connsiteX0-589" fmla="*/ 276977 w 11342509"/>
              <a:gd name="connsiteY0-590" fmla="*/ 0 h 1691715"/>
              <a:gd name="connsiteX1-591" fmla="*/ 5633646 w 11342509"/>
              <a:gd name="connsiteY1-592" fmla="*/ 1602546 h 1691715"/>
              <a:gd name="connsiteX2-593" fmla="*/ 11080494 w 11342509"/>
              <a:gd name="connsiteY2-594" fmla="*/ 17498 h 1691715"/>
              <a:gd name="connsiteX3-595" fmla="*/ 11342509 w 11342509"/>
              <a:gd name="connsiteY3-596" fmla="*/ 74608 h 1691715"/>
              <a:gd name="connsiteX4-597" fmla="*/ 5643374 w 11342509"/>
              <a:gd name="connsiteY4-598" fmla="*/ 1691715 h 1691715"/>
              <a:gd name="connsiteX5-599" fmla="*/ 0 w 11342509"/>
              <a:gd name="connsiteY5-600" fmla="*/ 36855 h 1691715"/>
              <a:gd name="connsiteX6-601" fmla="*/ 276977 w 11342509"/>
              <a:gd name="connsiteY6-602" fmla="*/ 0 h 1691715"/>
              <a:gd name="connsiteX0-603" fmla="*/ 276977 w 11342509"/>
              <a:gd name="connsiteY0-604" fmla="*/ 0 h 1691715"/>
              <a:gd name="connsiteX1-605" fmla="*/ 5643806 w 11342509"/>
              <a:gd name="connsiteY1-606" fmla="*/ 1602546 h 1691715"/>
              <a:gd name="connsiteX2-607" fmla="*/ 11080494 w 11342509"/>
              <a:gd name="connsiteY2-608" fmla="*/ 17498 h 1691715"/>
              <a:gd name="connsiteX3-609" fmla="*/ 11342509 w 11342509"/>
              <a:gd name="connsiteY3-610" fmla="*/ 74608 h 1691715"/>
              <a:gd name="connsiteX4-611" fmla="*/ 5643374 w 11342509"/>
              <a:gd name="connsiteY4-612" fmla="*/ 1691715 h 1691715"/>
              <a:gd name="connsiteX5-613" fmla="*/ 0 w 11342509"/>
              <a:gd name="connsiteY5-614" fmla="*/ 36855 h 1691715"/>
              <a:gd name="connsiteX6-615" fmla="*/ 276977 w 11342509"/>
              <a:gd name="connsiteY6-616" fmla="*/ 0 h 16917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342509" h="1691715">
                <a:moveTo>
                  <a:pt x="276977" y="0"/>
                </a:moveTo>
                <a:cubicBezTo>
                  <a:pt x="2111519" y="662089"/>
                  <a:pt x="3847364" y="1159532"/>
                  <a:pt x="5643806" y="1602546"/>
                </a:cubicBezTo>
                <a:cubicBezTo>
                  <a:pt x="7519826" y="1121230"/>
                  <a:pt x="9471175" y="643464"/>
                  <a:pt x="11080494" y="17498"/>
                </a:cubicBezTo>
                <a:lnTo>
                  <a:pt x="11342509" y="74608"/>
                </a:lnTo>
                <a:cubicBezTo>
                  <a:pt x="9170201" y="663537"/>
                  <a:pt x="7834732" y="1188511"/>
                  <a:pt x="5643374" y="1691715"/>
                </a:cubicBezTo>
                <a:cubicBezTo>
                  <a:pt x="3393042" y="1200874"/>
                  <a:pt x="2250332" y="651521"/>
                  <a:pt x="0" y="36855"/>
                </a:cubicBezTo>
                <a:lnTo>
                  <a:pt x="27697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pic>
        <p:nvPicPr>
          <p:cNvPr id="22" name="图片 21"/>
          <p:cNvPicPr>
            <a:picLocks noChangeAspect="1"/>
          </p:cNvPicPr>
          <p:nvPr userDrawn="1"/>
        </p:nvPicPr>
        <p:blipFill>
          <a:blip r:embed="rId3" cstate="print"/>
          <a:stretch>
            <a:fillRect/>
          </a:stretch>
        </p:blipFill>
        <p:spPr>
          <a:xfrm>
            <a:off x="4222990" y="1401505"/>
            <a:ext cx="3746000" cy="1048514"/>
          </a:xfrm>
          <a:prstGeom prst="rect">
            <a:avLst/>
          </a:prstGeom>
        </p:spPr>
      </p:pic>
    </p:spTree>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封面样式7-尾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0"/>
            <a:ext cx="12193057" cy="4066384"/>
          </a:xfrm>
          <a:prstGeom prst="rect">
            <a:avLst/>
          </a:prstGeom>
        </p:spPr>
      </p:pic>
      <p:sp>
        <p:nvSpPr>
          <p:cNvPr id="19" name="任意多边形: 形状 20"/>
          <p:cNvSpPr/>
          <p:nvPr userDrawn="1"/>
        </p:nvSpPr>
        <p:spPr>
          <a:xfrm rot="10800000">
            <a:off x="-18" y="0"/>
            <a:ext cx="12192001" cy="4066750"/>
          </a:xfrm>
          <a:custGeom>
            <a:avLst/>
            <a:gdLst>
              <a:gd name="connsiteX0" fmla="*/ 12192000 w 12192001"/>
              <a:gd name="connsiteY0" fmla="*/ 4062881 h 4062881"/>
              <a:gd name="connsiteX1" fmla="*/ 0 w 12192001"/>
              <a:gd name="connsiteY1" fmla="*/ 4062881 h 4062881"/>
              <a:gd name="connsiteX2" fmla="*/ 0 w 12192001"/>
              <a:gd name="connsiteY2" fmla="*/ 1441627 h 4062881"/>
              <a:gd name="connsiteX3" fmla="*/ 7949 w 12192001"/>
              <a:gd name="connsiteY3" fmla="*/ 1441627 h 4062881"/>
              <a:gd name="connsiteX4" fmla="*/ 6105511 w 12192001"/>
              <a:gd name="connsiteY4" fmla="*/ 0 h 4062881"/>
              <a:gd name="connsiteX5" fmla="*/ 12184078 w 12192001"/>
              <a:gd name="connsiteY5" fmla="*/ 1441627 h 4062881"/>
              <a:gd name="connsiteX6" fmla="*/ 12192000 w 12192001"/>
              <a:gd name="connsiteY6" fmla="*/ 1441627 h 4062881"/>
              <a:gd name="connsiteX7" fmla="*/ 12192000 w 12192001"/>
              <a:gd name="connsiteY7" fmla="*/ 1443506 h 4062881"/>
              <a:gd name="connsiteX8" fmla="*/ 12192001 w 12192001"/>
              <a:gd name="connsiteY8" fmla="*/ 1443506 h 4062881"/>
              <a:gd name="connsiteX9" fmla="*/ 12192000 w 12192001"/>
              <a:gd name="connsiteY9" fmla="*/ 1443506 h 406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4062881">
                <a:moveTo>
                  <a:pt x="12192000" y="4062881"/>
                </a:moveTo>
                <a:lnTo>
                  <a:pt x="0" y="4062881"/>
                </a:lnTo>
                <a:lnTo>
                  <a:pt x="0" y="1441627"/>
                </a:lnTo>
                <a:lnTo>
                  <a:pt x="7949" y="1441627"/>
                </a:lnTo>
                <a:lnTo>
                  <a:pt x="6105511" y="0"/>
                </a:lnTo>
                <a:lnTo>
                  <a:pt x="12184078" y="1441627"/>
                </a:lnTo>
                <a:lnTo>
                  <a:pt x="12192000" y="1441627"/>
                </a:lnTo>
                <a:lnTo>
                  <a:pt x="12192000" y="1443506"/>
                </a:lnTo>
                <a:lnTo>
                  <a:pt x="12192001" y="1443506"/>
                </a:lnTo>
                <a:lnTo>
                  <a:pt x="12192000" y="1443506"/>
                </a:lnTo>
                <a:close/>
              </a:path>
            </a:pathLst>
          </a:custGeom>
          <a:solidFill>
            <a:srgbClr val="006434">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sp>
        <p:nvSpPr>
          <p:cNvPr id="20" name="任意多边形: 形状 44"/>
          <p:cNvSpPr/>
          <p:nvPr userDrawn="1"/>
        </p:nvSpPr>
        <p:spPr>
          <a:xfrm>
            <a:off x="0" y="2329236"/>
            <a:ext cx="12191985" cy="1809343"/>
          </a:xfrm>
          <a:custGeom>
            <a:avLst/>
            <a:gdLst>
              <a:gd name="connsiteX0" fmla="*/ 11511615 w 12185612"/>
              <a:gd name="connsiteY0" fmla="*/ 0 h 1809343"/>
              <a:gd name="connsiteX1" fmla="*/ 12185612 w 12185612"/>
              <a:gd name="connsiteY1" fmla="*/ 134799 h 1809343"/>
              <a:gd name="connsiteX2" fmla="*/ 12185612 w 12185612"/>
              <a:gd name="connsiteY2" fmla="*/ 319795 h 1809343"/>
              <a:gd name="connsiteX3" fmla="*/ 11769269 w 12185612"/>
              <a:gd name="connsiteY3" fmla="*/ 431005 h 1809343"/>
              <a:gd name="connsiteX4" fmla="*/ 6098388 w 12185612"/>
              <a:gd name="connsiteY4" fmla="*/ 1809343 h 1809343"/>
              <a:gd name="connsiteX5" fmla="*/ 1030855 w 12185612"/>
              <a:gd name="connsiteY5" fmla="*/ 612528 h 1809343"/>
              <a:gd name="connsiteX6" fmla="*/ 0 w 12185612"/>
              <a:gd name="connsiteY6" fmla="*/ 339538 h 1809343"/>
              <a:gd name="connsiteX7" fmla="*/ 0 w 12185612"/>
              <a:gd name="connsiteY7" fmla="*/ 81678 h 1809343"/>
              <a:gd name="connsiteX8" fmla="*/ 637104 w 12185612"/>
              <a:gd name="connsiteY8" fmla="*/ 607 h 1809343"/>
              <a:gd name="connsiteX9" fmla="*/ 6098821 w 12185612"/>
              <a:gd name="connsiteY9" fmla="*/ 1643974 h 1809343"/>
              <a:gd name="connsiteX10" fmla="*/ 11511615 w 12185612"/>
              <a:gd name="connsiteY10" fmla="*/ 0 h 18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5612" h="1809343">
                <a:moveTo>
                  <a:pt x="11511615" y="0"/>
                </a:moveTo>
                <a:lnTo>
                  <a:pt x="12185612" y="134799"/>
                </a:lnTo>
                <a:lnTo>
                  <a:pt x="12185612" y="319795"/>
                </a:lnTo>
                <a:lnTo>
                  <a:pt x="11769269" y="431005"/>
                </a:lnTo>
                <a:cubicBezTo>
                  <a:pt x="9878327" y="928737"/>
                  <a:pt x="8015827" y="1369040"/>
                  <a:pt x="6098388" y="1809343"/>
                </a:cubicBezTo>
                <a:cubicBezTo>
                  <a:pt x="4410640" y="1441212"/>
                  <a:pt x="2720033" y="1046292"/>
                  <a:pt x="1030855" y="612528"/>
                </a:cubicBezTo>
                <a:lnTo>
                  <a:pt x="0" y="339538"/>
                </a:lnTo>
                <a:lnTo>
                  <a:pt x="0" y="81678"/>
                </a:lnTo>
                <a:lnTo>
                  <a:pt x="637104" y="607"/>
                </a:lnTo>
                <a:cubicBezTo>
                  <a:pt x="2471646" y="662696"/>
                  <a:pt x="4302378" y="1200960"/>
                  <a:pt x="6098821" y="1643974"/>
                </a:cubicBezTo>
                <a:cubicBezTo>
                  <a:pt x="7974840" y="1162658"/>
                  <a:pt x="9749895" y="681341"/>
                  <a:pt x="115116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zh-CN" altLang="en-US">
              <a:solidFill>
                <a:prstClr val="white"/>
              </a:solidFill>
            </a:endParaRPr>
          </a:p>
        </p:txBody>
      </p:sp>
      <p:sp>
        <p:nvSpPr>
          <p:cNvPr id="21" name="任意多边形: 形状 49"/>
          <p:cNvSpPr/>
          <p:nvPr userDrawn="1"/>
        </p:nvSpPr>
        <p:spPr>
          <a:xfrm>
            <a:off x="450423" y="2315566"/>
            <a:ext cx="11342509" cy="1691715"/>
          </a:xfrm>
          <a:custGeom>
            <a:avLst/>
            <a:gdLst>
              <a:gd name="connsiteX0" fmla="*/ 9728 w 12217941"/>
              <a:gd name="connsiteY0" fmla="*/ 0 h 1605064"/>
              <a:gd name="connsiteX1" fmla="*/ 6108971 w 12217941"/>
              <a:gd name="connsiteY1" fmla="*/ 1498060 h 1605064"/>
              <a:gd name="connsiteX2" fmla="*/ 12208213 w 12217941"/>
              <a:gd name="connsiteY2" fmla="*/ 19456 h 1605064"/>
              <a:gd name="connsiteX3" fmla="*/ 12217941 w 12217941"/>
              <a:gd name="connsiteY3" fmla="*/ 282103 h 1605064"/>
              <a:gd name="connsiteX4" fmla="*/ 6118698 w 12217941"/>
              <a:gd name="connsiteY4" fmla="*/ 1605064 h 1605064"/>
              <a:gd name="connsiteX5" fmla="*/ 0 w 12217941"/>
              <a:gd name="connsiteY5" fmla="*/ 233464 h 1605064"/>
              <a:gd name="connsiteX6" fmla="*/ 9728 w 12217941"/>
              <a:gd name="connsiteY6" fmla="*/ 0 h 1605064"/>
              <a:gd name="connsiteX0-1" fmla="*/ 0 w 12208213"/>
              <a:gd name="connsiteY0-2" fmla="*/ 0 h 1605064"/>
              <a:gd name="connsiteX1-3" fmla="*/ 6099243 w 12208213"/>
              <a:gd name="connsiteY1-4" fmla="*/ 1498060 h 1605064"/>
              <a:gd name="connsiteX2-5" fmla="*/ 12198485 w 12208213"/>
              <a:gd name="connsiteY2-6" fmla="*/ 19456 h 1605064"/>
              <a:gd name="connsiteX3-7" fmla="*/ 12208213 w 12208213"/>
              <a:gd name="connsiteY3-8" fmla="*/ 282103 h 1605064"/>
              <a:gd name="connsiteX4-9" fmla="*/ 6108970 w 12208213"/>
              <a:gd name="connsiteY4-10" fmla="*/ 1605064 h 1605064"/>
              <a:gd name="connsiteX5-11" fmla="*/ 0 w 12208213"/>
              <a:gd name="connsiteY5-12" fmla="*/ 544749 h 1605064"/>
              <a:gd name="connsiteX6-13" fmla="*/ 0 w 12208213"/>
              <a:gd name="connsiteY6-14" fmla="*/ 0 h 1605064"/>
              <a:gd name="connsiteX0-15" fmla="*/ 0 w 12198485"/>
              <a:gd name="connsiteY0-16" fmla="*/ 0 h 1605064"/>
              <a:gd name="connsiteX1-17" fmla="*/ 6099243 w 12198485"/>
              <a:gd name="connsiteY1-18" fmla="*/ 1498060 h 1605064"/>
              <a:gd name="connsiteX2-19" fmla="*/ 12198485 w 12198485"/>
              <a:gd name="connsiteY2-20" fmla="*/ 19456 h 1605064"/>
              <a:gd name="connsiteX3-21" fmla="*/ 12198485 w 12198485"/>
              <a:gd name="connsiteY3-22" fmla="*/ 603115 h 1605064"/>
              <a:gd name="connsiteX4-23" fmla="*/ 6108970 w 12198485"/>
              <a:gd name="connsiteY4-24" fmla="*/ 1605064 h 1605064"/>
              <a:gd name="connsiteX5-25" fmla="*/ 0 w 12198485"/>
              <a:gd name="connsiteY5-26" fmla="*/ 544749 h 1605064"/>
              <a:gd name="connsiteX6-27" fmla="*/ 0 w 12198485"/>
              <a:gd name="connsiteY6-28" fmla="*/ 0 h 1605064"/>
              <a:gd name="connsiteX0-29" fmla="*/ 0 w 12198485"/>
              <a:gd name="connsiteY0-30" fmla="*/ 0 h 1605064"/>
              <a:gd name="connsiteX1-31" fmla="*/ 6108970 w 12198485"/>
              <a:gd name="connsiteY1-32" fmla="*/ 1507788 h 1605064"/>
              <a:gd name="connsiteX2-33" fmla="*/ 12198485 w 12198485"/>
              <a:gd name="connsiteY2-34" fmla="*/ 19456 h 1605064"/>
              <a:gd name="connsiteX3-35" fmla="*/ 12198485 w 12198485"/>
              <a:gd name="connsiteY3-36" fmla="*/ 603115 h 1605064"/>
              <a:gd name="connsiteX4-37" fmla="*/ 6108970 w 12198485"/>
              <a:gd name="connsiteY4-38" fmla="*/ 1605064 h 1605064"/>
              <a:gd name="connsiteX5-39" fmla="*/ 0 w 12198485"/>
              <a:gd name="connsiteY5-40" fmla="*/ 544749 h 1605064"/>
              <a:gd name="connsiteX6-41" fmla="*/ 0 w 12198485"/>
              <a:gd name="connsiteY6-42" fmla="*/ 0 h 1605064"/>
              <a:gd name="connsiteX0-43" fmla="*/ 632298 w 12830783"/>
              <a:gd name="connsiteY0-44" fmla="*/ 0 h 1605064"/>
              <a:gd name="connsiteX1-45" fmla="*/ 6741268 w 12830783"/>
              <a:gd name="connsiteY1-46" fmla="*/ 1507788 h 1605064"/>
              <a:gd name="connsiteX2-47" fmla="*/ 12830783 w 12830783"/>
              <a:gd name="connsiteY2-48" fmla="*/ 19456 h 1605064"/>
              <a:gd name="connsiteX3-49" fmla="*/ 12830783 w 12830783"/>
              <a:gd name="connsiteY3-50" fmla="*/ 603115 h 1605064"/>
              <a:gd name="connsiteX4-51" fmla="*/ 6741268 w 12830783"/>
              <a:gd name="connsiteY4-52" fmla="*/ 1605064 h 1605064"/>
              <a:gd name="connsiteX5-53" fmla="*/ 0 w 12830783"/>
              <a:gd name="connsiteY5-54" fmla="*/ 29183 h 1605064"/>
              <a:gd name="connsiteX6-55" fmla="*/ 632298 w 12830783"/>
              <a:gd name="connsiteY6-56" fmla="*/ 0 h 1605064"/>
              <a:gd name="connsiteX0-57" fmla="*/ 836579 w 12830783"/>
              <a:gd name="connsiteY0-58" fmla="*/ 0 h 1634247"/>
              <a:gd name="connsiteX1-59" fmla="*/ 6741268 w 12830783"/>
              <a:gd name="connsiteY1-60" fmla="*/ 1536971 h 1634247"/>
              <a:gd name="connsiteX2-61" fmla="*/ 12830783 w 12830783"/>
              <a:gd name="connsiteY2-62" fmla="*/ 48639 h 1634247"/>
              <a:gd name="connsiteX3-63" fmla="*/ 12830783 w 12830783"/>
              <a:gd name="connsiteY3-64" fmla="*/ 632298 h 1634247"/>
              <a:gd name="connsiteX4-65" fmla="*/ 6741268 w 12830783"/>
              <a:gd name="connsiteY4-66" fmla="*/ 1634247 h 1634247"/>
              <a:gd name="connsiteX5-67" fmla="*/ 0 w 12830783"/>
              <a:gd name="connsiteY5-68" fmla="*/ 58366 h 1634247"/>
              <a:gd name="connsiteX6-69" fmla="*/ 836579 w 12830783"/>
              <a:gd name="connsiteY6-70" fmla="*/ 0 h 1634247"/>
              <a:gd name="connsiteX0-71" fmla="*/ 836579 w 12830783"/>
              <a:gd name="connsiteY0-72" fmla="*/ 0 h 1702340"/>
              <a:gd name="connsiteX1-73" fmla="*/ 6741268 w 12830783"/>
              <a:gd name="connsiteY1-74" fmla="*/ 1536971 h 1702340"/>
              <a:gd name="connsiteX2-75" fmla="*/ 12830783 w 12830783"/>
              <a:gd name="connsiteY2-76" fmla="*/ 48639 h 1702340"/>
              <a:gd name="connsiteX3-77" fmla="*/ 12830783 w 12830783"/>
              <a:gd name="connsiteY3-78" fmla="*/ 632298 h 1702340"/>
              <a:gd name="connsiteX4-79" fmla="*/ 6750996 w 12830783"/>
              <a:gd name="connsiteY4-80" fmla="*/ 1702340 h 1702340"/>
              <a:gd name="connsiteX5-81" fmla="*/ 0 w 12830783"/>
              <a:gd name="connsiteY5-82" fmla="*/ 58366 h 1702340"/>
              <a:gd name="connsiteX6-83" fmla="*/ 836579 w 12830783"/>
              <a:gd name="connsiteY6-84" fmla="*/ 0 h 1702340"/>
              <a:gd name="connsiteX0-85" fmla="*/ 836579 w 12830783"/>
              <a:gd name="connsiteY0-86" fmla="*/ 0 h 1702340"/>
              <a:gd name="connsiteX1-87" fmla="*/ 6741268 w 12830783"/>
              <a:gd name="connsiteY1-88" fmla="*/ 1536971 h 1702340"/>
              <a:gd name="connsiteX2-89" fmla="*/ 12470860 w 12830783"/>
              <a:gd name="connsiteY2-90" fmla="*/ 19456 h 1702340"/>
              <a:gd name="connsiteX3-91" fmla="*/ 12830783 w 12830783"/>
              <a:gd name="connsiteY3-92" fmla="*/ 632298 h 1702340"/>
              <a:gd name="connsiteX4-93" fmla="*/ 6750996 w 12830783"/>
              <a:gd name="connsiteY4-94" fmla="*/ 1702340 h 1702340"/>
              <a:gd name="connsiteX5-95" fmla="*/ 0 w 12830783"/>
              <a:gd name="connsiteY5-96" fmla="*/ 58366 h 1702340"/>
              <a:gd name="connsiteX6-97" fmla="*/ 836579 w 12830783"/>
              <a:gd name="connsiteY6-98" fmla="*/ 0 h 1702340"/>
              <a:gd name="connsiteX0-99" fmla="*/ 836579 w 13239345"/>
              <a:gd name="connsiteY0-100" fmla="*/ 0 h 1702340"/>
              <a:gd name="connsiteX1-101" fmla="*/ 6741268 w 13239345"/>
              <a:gd name="connsiteY1-102" fmla="*/ 1536971 h 1702340"/>
              <a:gd name="connsiteX2-103" fmla="*/ 12470860 w 13239345"/>
              <a:gd name="connsiteY2-104" fmla="*/ 19456 h 1702340"/>
              <a:gd name="connsiteX3-105" fmla="*/ 13239345 w 13239345"/>
              <a:gd name="connsiteY3-106" fmla="*/ 107004 h 1702340"/>
              <a:gd name="connsiteX4-107" fmla="*/ 6750996 w 13239345"/>
              <a:gd name="connsiteY4-108" fmla="*/ 1702340 h 1702340"/>
              <a:gd name="connsiteX5-109" fmla="*/ 0 w 13239345"/>
              <a:gd name="connsiteY5-110" fmla="*/ 58366 h 1702340"/>
              <a:gd name="connsiteX6-111" fmla="*/ 836579 w 13239345"/>
              <a:gd name="connsiteY6-112" fmla="*/ 0 h 1702340"/>
              <a:gd name="connsiteX0-113" fmla="*/ 836579 w 13239345"/>
              <a:gd name="connsiteY0-114" fmla="*/ 107003 h 1809343"/>
              <a:gd name="connsiteX1-115" fmla="*/ 6741268 w 13239345"/>
              <a:gd name="connsiteY1-116" fmla="*/ 1643974 h 1809343"/>
              <a:gd name="connsiteX2-117" fmla="*/ 12169303 w 13239345"/>
              <a:gd name="connsiteY2-118" fmla="*/ 0 h 1809343"/>
              <a:gd name="connsiteX3-119" fmla="*/ 13239345 w 13239345"/>
              <a:gd name="connsiteY3-120" fmla="*/ 214007 h 1809343"/>
              <a:gd name="connsiteX4-121" fmla="*/ 6750996 w 13239345"/>
              <a:gd name="connsiteY4-122" fmla="*/ 1809343 h 1809343"/>
              <a:gd name="connsiteX5-123" fmla="*/ 0 w 13239345"/>
              <a:gd name="connsiteY5-124" fmla="*/ 165369 h 1809343"/>
              <a:gd name="connsiteX6-125" fmla="*/ 836579 w 13239345"/>
              <a:gd name="connsiteY6-126" fmla="*/ 107003 h 1809343"/>
              <a:gd name="connsiteX0-127" fmla="*/ 1342417 w 13239345"/>
              <a:gd name="connsiteY0-128" fmla="*/ 29182 h 1809343"/>
              <a:gd name="connsiteX1-129" fmla="*/ 6741268 w 13239345"/>
              <a:gd name="connsiteY1-130" fmla="*/ 1643974 h 1809343"/>
              <a:gd name="connsiteX2-131" fmla="*/ 12169303 w 13239345"/>
              <a:gd name="connsiteY2-132" fmla="*/ 0 h 1809343"/>
              <a:gd name="connsiteX3-133" fmla="*/ 13239345 w 13239345"/>
              <a:gd name="connsiteY3-134" fmla="*/ 214007 h 1809343"/>
              <a:gd name="connsiteX4-135" fmla="*/ 6750996 w 13239345"/>
              <a:gd name="connsiteY4-136" fmla="*/ 1809343 h 1809343"/>
              <a:gd name="connsiteX5-137" fmla="*/ 0 w 13239345"/>
              <a:gd name="connsiteY5-138" fmla="*/ 165369 h 1809343"/>
              <a:gd name="connsiteX6-139" fmla="*/ 1342417 w 13239345"/>
              <a:gd name="connsiteY6-140" fmla="*/ 29182 h 1809343"/>
              <a:gd name="connsiteX0-141" fmla="*/ 1294792 w 13239345"/>
              <a:gd name="connsiteY0-142" fmla="*/ 607 h 1809343"/>
              <a:gd name="connsiteX1-143" fmla="*/ 6741268 w 13239345"/>
              <a:gd name="connsiteY1-144" fmla="*/ 1643974 h 1809343"/>
              <a:gd name="connsiteX2-145" fmla="*/ 12169303 w 13239345"/>
              <a:gd name="connsiteY2-146" fmla="*/ 0 h 1809343"/>
              <a:gd name="connsiteX3-147" fmla="*/ 13239345 w 13239345"/>
              <a:gd name="connsiteY3-148" fmla="*/ 214007 h 1809343"/>
              <a:gd name="connsiteX4-149" fmla="*/ 6750996 w 13239345"/>
              <a:gd name="connsiteY4-150" fmla="*/ 1809343 h 1809343"/>
              <a:gd name="connsiteX5-151" fmla="*/ 0 w 13239345"/>
              <a:gd name="connsiteY5-152" fmla="*/ 165369 h 1809343"/>
              <a:gd name="connsiteX6-153" fmla="*/ 1294792 w 13239345"/>
              <a:gd name="connsiteY6-154" fmla="*/ 607 h 1809343"/>
              <a:gd name="connsiteX0-155" fmla="*/ 1294792 w 13239345"/>
              <a:gd name="connsiteY0-156" fmla="*/ 607 h 1809343"/>
              <a:gd name="connsiteX1-157" fmla="*/ 6741268 w 13239345"/>
              <a:gd name="connsiteY1-158" fmla="*/ 1643974 h 1809343"/>
              <a:gd name="connsiteX2-159" fmla="*/ 12169303 w 13239345"/>
              <a:gd name="connsiteY2-160" fmla="*/ 0 h 1809343"/>
              <a:gd name="connsiteX3-161" fmla="*/ 13239345 w 13239345"/>
              <a:gd name="connsiteY3-162" fmla="*/ 214007 h 1809343"/>
              <a:gd name="connsiteX4-163" fmla="*/ 6750996 w 13239345"/>
              <a:gd name="connsiteY4-164" fmla="*/ 1809343 h 1809343"/>
              <a:gd name="connsiteX5-165" fmla="*/ 0 w 13239345"/>
              <a:gd name="connsiteY5-166" fmla="*/ 165369 h 1809343"/>
              <a:gd name="connsiteX6-167" fmla="*/ 1294792 w 13239345"/>
              <a:gd name="connsiteY6-168" fmla="*/ 607 h 1809343"/>
              <a:gd name="connsiteX0-169" fmla="*/ 1294792 w 13239345"/>
              <a:gd name="connsiteY0-170" fmla="*/ 607 h 1809343"/>
              <a:gd name="connsiteX1-171" fmla="*/ 6741268 w 13239345"/>
              <a:gd name="connsiteY1-172" fmla="*/ 1643974 h 1809343"/>
              <a:gd name="connsiteX2-173" fmla="*/ 12169303 w 13239345"/>
              <a:gd name="connsiteY2-174" fmla="*/ 0 h 1809343"/>
              <a:gd name="connsiteX3-175" fmla="*/ 13239345 w 13239345"/>
              <a:gd name="connsiteY3-176" fmla="*/ 214007 h 1809343"/>
              <a:gd name="connsiteX4-177" fmla="*/ 6750996 w 13239345"/>
              <a:gd name="connsiteY4-178" fmla="*/ 1809343 h 1809343"/>
              <a:gd name="connsiteX5-179" fmla="*/ 0 w 13239345"/>
              <a:gd name="connsiteY5-180" fmla="*/ 165369 h 1809343"/>
              <a:gd name="connsiteX6-181" fmla="*/ 1294792 w 13239345"/>
              <a:gd name="connsiteY6-182" fmla="*/ 607 h 1809343"/>
              <a:gd name="connsiteX0-183" fmla="*/ 1294792 w 13239345"/>
              <a:gd name="connsiteY0-184" fmla="*/ 607 h 1809343"/>
              <a:gd name="connsiteX1-185" fmla="*/ 6741268 w 13239345"/>
              <a:gd name="connsiteY1-186" fmla="*/ 1643974 h 1809343"/>
              <a:gd name="connsiteX2-187" fmla="*/ 12169303 w 13239345"/>
              <a:gd name="connsiteY2-188" fmla="*/ 0 h 1809343"/>
              <a:gd name="connsiteX3-189" fmla="*/ 13239345 w 13239345"/>
              <a:gd name="connsiteY3-190" fmla="*/ 214007 h 1809343"/>
              <a:gd name="connsiteX4-191" fmla="*/ 6750996 w 13239345"/>
              <a:gd name="connsiteY4-192" fmla="*/ 1809343 h 1809343"/>
              <a:gd name="connsiteX5-193" fmla="*/ 0 w 13239345"/>
              <a:gd name="connsiteY5-194" fmla="*/ 165369 h 1809343"/>
              <a:gd name="connsiteX6-195" fmla="*/ 1294792 w 13239345"/>
              <a:gd name="connsiteY6-196" fmla="*/ 607 h 1809343"/>
              <a:gd name="connsiteX0-197" fmla="*/ 1294792 w 13239345"/>
              <a:gd name="connsiteY0-198" fmla="*/ 607 h 1809343"/>
              <a:gd name="connsiteX1-199" fmla="*/ 6741268 w 13239345"/>
              <a:gd name="connsiteY1-200" fmla="*/ 1643974 h 1809343"/>
              <a:gd name="connsiteX2-201" fmla="*/ 12169303 w 13239345"/>
              <a:gd name="connsiteY2-202" fmla="*/ 0 h 1809343"/>
              <a:gd name="connsiteX3-203" fmla="*/ 13239345 w 13239345"/>
              <a:gd name="connsiteY3-204" fmla="*/ 214007 h 1809343"/>
              <a:gd name="connsiteX4-205" fmla="*/ 6750996 w 13239345"/>
              <a:gd name="connsiteY4-206" fmla="*/ 1809343 h 1809343"/>
              <a:gd name="connsiteX5-207" fmla="*/ 0 w 13239345"/>
              <a:gd name="connsiteY5-208" fmla="*/ 165369 h 1809343"/>
              <a:gd name="connsiteX6-209" fmla="*/ 1294792 w 13239345"/>
              <a:gd name="connsiteY6-210" fmla="*/ 607 h 1809343"/>
              <a:gd name="connsiteX0-211" fmla="*/ 1294792 w 13239345"/>
              <a:gd name="connsiteY0-212" fmla="*/ 607 h 1809343"/>
              <a:gd name="connsiteX1-213" fmla="*/ 6741268 w 13239345"/>
              <a:gd name="connsiteY1-214" fmla="*/ 1643974 h 1809343"/>
              <a:gd name="connsiteX2-215" fmla="*/ 12169303 w 13239345"/>
              <a:gd name="connsiteY2-216" fmla="*/ 0 h 1809343"/>
              <a:gd name="connsiteX3-217" fmla="*/ 13239345 w 13239345"/>
              <a:gd name="connsiteY3-218" fmla="*/ 214007 h 1809343"/>
              <a:gd name="connsiteX4-219" fmla="*/ 6750996 w 13239345"/>
              <a:gd name="connsiteY4-220" fmla="*/ 1809343 h 1809343"/>
              <a:gd name="connsiteX5-221" fmla="*/ 0 w 13239345"/>
              <a:gd name="connsiteY5-222" fmla="*/ 165369 h 1809343"/>
              <a:gd name="connsiteX6-223" fmla="*/ 1294792 w 13239345"/>
              <a:gd name="connsiteY6-224" fmla="*/ 607 h 1809343"/>
              <a:gd name="connsiteX0-225" fmla="*/ 1294792 w 13239345"/>
              <a:gd name="connsiteY0-226" fmla="*/ 607 h 1809343"/>
              <a:gd name="connsiteX1-227" fmla="*/ 6741268 w 13239345"/>
              <a:gd name="connsiteY1-228" fmla="*/ 1643974 h 1809343"/>
              <a:gd name="connsiteX2-229" fmla="*/ 12169303 w 13239345"/>
              <a:gd name="connsiteY2-230" fmla="*/ 0 h 1809343"/>
              <a:gd name="connsiteX3-231" fmla="*/ 13239345 w 13239345"/>
              <a:gd name="connsiteY3-232" fmla="*/ 214007 h 1809343"/>
              <a:gd name="connsiteX4-233" fmla="*/ 6750996 w 13239345"/>
              <a:gd name="connsiteY4-234" fmla="*/ 1809343 h 1809343"/>
              <a:gd name="connsiteX5-235" fmla="*/ 0 w 13239345"/>
              <a:gd name="connsiteY5-236" fmla="*/ 165369 h 1809343"/>
              <a:gd name="connsiteX6-237" fmla="*/ 1294792 w 13239345"/>
              <a:gd name="connsiteY6-238" fmla="*/ 607 h 1809343"/>
              <a:gd name="connsiteX0-239" fmla="*/ 1294792 w 13239345"/>
              <a:gd name="connsiteY0-240" fmla="*/ 607 h 1809343"/>
              <a:gd name="connsiteX1-241" fmla="*/ 6741268 w 13239345"/>
              <a:gd name="connsiteY1-242" fmla="*/ 1643974 h 1809343"/>
              <a:gd name="connsiteX2-243" fmla="*/ 12169303 w 13239345"/>
              <a:gd name="connsiteY2-244" fmla="*/ 0 h 1809343"/>
              <a:gd name="connsiteX3-245" fmla="*/ 13239345 w 13239345"/>
              <a:gd name="connsiteY3-246" fmla="*/ 214007 h 1809343"/>
              <a:gd name="connsiteX4-247" fmla="*/ 6750996 w 13239345"/>
              <a:gd name="connsiteY4-248" fmla="*/ 1809343 h 1809343"/>
              <a:gd name="connsiteX5-249" fmla="*/ 0 w 13239345"/>
              <a:gd name="connsiteY5-250" fmla="*/ 165369 h 1809343"/>
              <a:gd name="connsiteX6-251" fmla="*/ 1294792 w 13239345"/>
              <a:gd name="connsiteY6-252" fmla="*/ 607 h 1809343"/>
              <a:gd name="connsiteX0-253" fmla="*/ 1294792 w 13239345"/>
              <a:gd name="connsiteY0-254" fmla="*/ 607 h 1809343"/>
              <a:gd name="connsiteX1-255" fmla="*/ 6741268 w 13239345"/>
              <a:gd name="connsiteY1-256" fmla="*/ 1643974 h 1809343"/>
              <a:gd name="connsiteX2-257" fmla="*/ 12169303 w 13239345"/>
              <a:gd name="connsiteY2-258" fmla="*/ 0 h 1809343"/>
              <a:gd name="connsiteX3-259" fmla="*/ 13239345 w 13239345"/>
              <a:gd name="connsiteY3-260" fmla="*/ 214007 h 1809343"/>
              <a:gd name="connsiteX4-261" fmla="*/ 6750996 w 13239345"/>
              <a:gd name="connsiteY4-262" fmla="*/ 1809343 h 1809343"/>
              <a:gd name="connsiteX5-263" fmla="*/ 0 w 13239345"/>
              <a:gd name="connsiteY5-264" fmla="*/ 165369 h 1809343"/>
              <a:gd name="connsiteX6-265" fmla="*/ 1294792 w 13239345"/>
              <a:gd name="connsiteY6-266" fmla="*/ 607 h 1809343"/>
              <a:gd name="connsiteX0-267" fmla="*/ 1294792 w 13239345"/>
              <a:gd name="connsiteY0-268" fmla="*/ 607 h 1809343"/>
              <a:gd name="connsiteX1-269" fmla="*/ 6741268 w 13239345"/>
              <a:gd name="connsiteY1-270" fmla="*/ 1643974 h 1809343"/>
              <a:gd name="connsiteX2-271" fmla="*/ 12169303 w 13239345"/>
              <a:gd name="connsiteY2-272" fmla="*/ 0 h 1809343"/>
              <a:gd name="connsiteX3-273" fmla="*/ 13239345 w 13239345"/>
              <a:gd name="connsiteY3-274" fmla="*/ 214007 h 1809343"/>
              <a:gd name="connsiteX4-275" fmla="*/ 6750996 w 13239345"/>
              <a:gd name="connsiteY4-276" fmla="*/ 1809343 h 1809343"/>
              <a:gd name="connsiteX5-277" fmla="*/ 0 w 13239345"/>
              <a:gd name="connsiteY5-278" fmla="*/ 165369 h 1809343"/>
              <a:gd name="connsiteX6-279" fmla="*/ 1294792 w 13239345"/>
              <a:gd name="connsiteY6-280" fmla="*/ 607 h 1809343"/>
              <a:gd name="connsiteX0-281" fmla="*/ 1294792 w 13239345"/>
              <a:gd name="connsiteY0-282" fmla="*/ 607 h 1809343"/>
              <a:gd name="connsiteX1-283" fmla="*/ 6741268 w 13239345"/>
              <a:gd name="connsiteY1-284" fmla="*/ 1643974 h 1809343"/>
              <a:gd name="connsiteX2-285" fmla="*/ 12169303 w 13239345"/>
              <a:gd name="connsiteY2-286" fmla="*/ 0 h 1809343"/>
              <a:gd name="connsiteX3-287" fmla="*/ 13239345 w 13239345"/>
              <a:gd name="connsiteY3-288" fmla="*/ 214007 h 1809343"/>
              <a:gd name="connsiteX4-289" fmla="*/ 6750996 w 13239345"/>
              <a:gd name="connsiteY4-290" fmla="*/ 1809343 h 1809343"/>
              <a:gd name="connsiteX5-291" fmla="*/ 0 w 13239345"/>
              <a:gd name="connsiteY5-292" fmla="*/ 165369 h 1809343"/>
              <a:gd name="connsiteX6-293" fmla="*/ 1294792 w 13239345"/>
              <a:gd name="connsiteY6-294" fmla="*/ 607 h 1809343"/>
              <a:gd name="connsiteX0-295" fmla="*/ 1294792 w 12651516"/>
              <a:gd name="connsiteY0-296" fmla="*/ 607 h 1809343"/>
              <a:gd name="connsiteX1-297" fmla="*/ 6741268 w 12651516"/>
              <a:gd name="connsiteY1-298" fmla="*/ 1643974 h 1809343"/>
              <a:gd name="connsiteX2-299" fmla="*/ 12169303 w 12651516"/>
              <a:gd name="connsiteY2-300" fmla="*/ 0 h 1809343"/>
              <a:gd name="connsiteX3-301" fmla="*/ 12651516 w 12651516"/>
              <a:gd name="connsiteY3-302" fmla="*/ 83379 h 1809343"/>
              <a:gd name="connsiteX4-303" fmla="*/ 6750996 w 12651516"/>
              <a:gd name="connsiteY4-304" fmla="*/ 1809343 h 1809343"/>
              <a:gd name="connsiteX5-305" fmla="*/ 0 w 12651516"/>
              <a:gd name="connsiteY5-306" fmla="*/ 165369 h 1809343"/>
              <a:gd name="connsiteX6-307" fmla="*/ 1294792 w 12651516"/>
              <a:gd name="connsiteY6-308" fmla="*/ 607 h 1809343"/>
              <a:gd name="connsiteX0-309" fmla="*/ 1294792 w 12564431"/>
              <a:gd name="connsiteY0-310" fmla="*/ 607 h 1809343"/>
              <a:gd name="connsiteX1-311" fmla="*/ 6741268 w 12564431"/>
              <a:gd name="connsiteY1-312" fmla="*/ 1643974 h 1809343"/>
              <a:gd name="connsiteX2-313" fmla="*/ 12169303 w 12564431"/>
              <a:gd name="connsiteY2-314" fmla="*/ 0 h 1809343"/>
              <a:gd name="connsiteX3-315" fmla="*/ 12564431 w 12564431"/>
              <a:gd name="connsiteY3-316" fmla="*/ 83379 h 1809343"/>
              <a:gd name="connsiteX4-317" fmla="*/ 6750996 w 12564431"/>
              <a:gd name="connsiteY4-318" fmla="*/ 1809343 h 1809343"/>
              <a:gd name="connsiteX5-319" fmla="*/ 0 w 12564431"/>
              <a:gd name="connsiteY5-320" fmla="*/ 165369 h 1809343"/>
              <a:gd name="connsiteX6-321" fmla="*/ 1294792 w 12564431"/>
              <a:gd name="connsiteY6-322" fmla="*/ 607 h 1809343"/>
              <a:gd name="connsiteX0-323" fmla="*/ 423935 w 11693574"/>
              <a:gd name="connsiteY0-324" fmla="*/ 607 h 1809343"/>
              <a:gd name="connsiteX1-325" fmla="*/ 5870411 w 11693574"/>
              <a:gd name="connsiteY1-326" fmla="*/ 1643974 h 1809343"/>
              <a:gd name="connsiteX2-327" fmla="*/ 11298446 w 11693574"/>
              <a:gd name="connsiteY2-328" fmla="*/ 0 h 1809343"/>
              <a:gd name="connsiteX3-329" fmla="*/ 11693574 w 11693574"/>
              <a:gd name="connsiteY3-330" fmla="*/ 83379 h 1809343"/>
              <a:gd name="connsiteX4-331" fmla="*/ 5880139 w 11693574"/>
              <a:gd name="connsiteY4-332" fmla="*/ 1809343 h 1809343"/>
              <a:gd name="connsiteX5-333" fmla="*/ 0 w 11693574"/>
              <a:gd name="connsiteY5-334" fmla="*/ 45626 h 1809343"/>
              <a:gd name="connsiteX6-335" fmla="*/ 423935 w 11693574"/>
              <a:gd name="connsiteY6-336" fmla="*/ 607 h 1809343"/>
              <a:gd name="connsiteX0-337" fmla="*/ 423935 w 11693574"/>
              <a:gd name="connsiteY0-338" fmla="*/ 607 h 1733143"/>
              <a:gd name="connsiteX1-339" fmla="*/ 5870411 w 11693574"/>
              <a:gd name="connsiteY1-340" fmla="*/ 1643974 h 1733143"/>
              <a:gd name="connsiteX2-341" fmla="*/ 11298446 w 11693574"/>
              <a:gd name="connsiteY2-342" fmla="*/ 0 h 1733143"/>
              <a:gd name="connsiteX3-343" fmla="*/ 11693574 w 11693574"/>
              <a:gd name="connsiteY3-344" fmla="*/ 83379 h 1733143"/>
              <a:gd name="connsiteX4-345" fmla="*/ 5880139 w 11693574"/>
              <a:gd name="connsiteY4-346" fmla="*/ 1733143 h 1733143"/>
              <a:gd name="connsiteX5-347" fmla="*/ 0 w 11693574"/>
              <a:gd name="connsiteY5-348" fmla="*/ 45626 h 1733143"/>
              <a:gd name="connsiteX6-349" fmla="*/ 423935 w 11693574"/>
              <a:gd name="connsiteY6-350" fmla="*/ 607 h 1733143"/>
              <a:gd name="connsiteX0-351" fmla="*/ 423935 w 11709902"/>
              <a:gd name="connsiteY0-352" fmla="*/ 607 h 1733143"/>
              <a:gd name="connsiteX1-353" fmla="*/ 5870411 w 11709902"/>
              <a:gd name="connsiteY1-354" fmla="*/ 1643974 h 1733143"/>
              <a:gd name="connsiteX2-355" fmla="*/ 11298446 w 11709902"/>
              <a:gd name="connsiteY2-356" fmla="*/ 0 h 1733143"/>
              <a:gd name="connsiteX3-357" fmla="*/ 11709902 w 11709902"/>
              <a:gd name="connsiteY3-358" fmla="*/ 83379 h 1733143"/>
              <a:gd name="connsiteX4-359" fmla="*/ 5880139 w 11709902"/>
              <a:gd name="connsiteY4-360" fmla="*/ 1733143 h 1733143"/>
              <a:gd name="connsiteX5-361" fmla="*/ 0 w 11709902"/>
              <a:gd name="connsiteY5-362" fmla="*/ 45626 h 1733143"/>
              <a:gd name="connsiteX6-363" fmla="*/ 423935 w 11709902"/>
              <a:gd name="connsiteY6-364" fmla="*/ 607 h 1733143"/>
              <a:gd name="connsiteX0-365" fmla="*/ 423935 w 11571109"/>
              <a:gd name="connsiteY0-366" fmla="*/ 607 h 1733143"/>
              <a:gd name="connsiteX1-367" fmla="*/ 5870411 w 11571109"/>
              <a:gd name="connsiteY1-368" fmla="*/ 1643974 h 1733143"/>
              <a:gd name="connsiteX2-369" fmla="*/ 11298446 w 11571109"/>
              <a:gd name="connsiteY2-370" fmla="*/ 0 h 1733143"/>
              <a:gd name="connsiteX3-371" fmla="*/ 11571109 w 11571109"/>
              <a:gd name="connsiteY3-372" fmla="*/ 116036 h 1733143"/>
              <a:gd name="connsiteX4-373" fmla="*/ 5880139 w 11571109"/>
              <a:gd name="connsiteY4-374" fmla="*/ 1733143 h 1733143"/>
              <a:gd name="connsiteX5-375" fmla="*/ 0 w 11571109"/>
              <a:gd name="connsiteY5-376" fmla="*/ 45626 h 1733143"/>
              <a:gd name="connsiteX6-377" fmla="*/ 423935 w 11571109"/>
              <a:gd name="connsiteY6-378" fmla="*/ 607 h 1733143"/>
              <a:gd name="connsiteX0-379" fmla="*/ 423935 w 11579274"/>
              <a:gd name="connsiteY0-380" fmla="*/ 607 h 1733143"/>
              <a:gd name="connsiteX1-381" fmla="*/ 5870411 w 11579274"/>
              <a:gd name="connsiteY1-382" fmla="*/ 1643974 h 1733143"/>
              <a:gd name="connsiteX2-383" fmla="*/ 11298446 w 11579274"/>
              <a:gd name="connsiteY2-384" fmla="*/ 0 h 1733143"/>
              <a:gd name="connsiteX3-385" fmla="*/ 11579274 w 11579274"/>
              <a:gd name="connsiteY3-386" fmla="*/ 116036 h 1733143"/>
              <a:gd name="connsiteX4-387" fmla="*/ 5880139 w 11579274"/>
              <a:gd name="connsiteY4-388" fmla="*/ 1733143 h 1733143"/>
              <a:gd name="connsiteX5-389" fmla="*/ 0 w 11579274"/>
              <a:gd name="connsiteY5-390" fmla="*/ 45626 h 1733143"/>
              <a:gd name="connsiteX6-391" fmla="*/ 423935 w 11579274"/>
              <a:gd name="connsiteY6-392" fmla="*/ 607 h 1733143"/>
              <a:gd name="connsiteX0-393" fmla="*/ 423935 w 11579274"/>
              <a:gd name="connsiteY0-394" fmla="*/ 0 h 1732536"/>
              <a:gd name="connsiteX1-395" fmla="*/ 5870411 w 11579274"/>
              <a:gd name="connsiteY1-396" fmla="*/ 1643367 h 1732536"/>
              <a:gd name="connsiteX2-397" fmla="*/ 11233132 w 11579274"/>
              <a:gd name="connsiteY2-398" fmla="*/ 48379 h 1732536"/>
              <a:gd name="connsiteX3-399" fmla="*/ 11579274 w 11579274"/>
              <a:gd name="connsiteY3-400" fmla="*/ 115429 h 1732536"/>
              <a:gd name="connsiteX4-401" fmla="*/ 5880139 w 11579274"/>
              <a:gd name="connsiteY4-402" fmla="*/ 1732536 h 1732536"/>
              <a:gd name="connsiteX5-403" fmla="*/ 0 w 11579274"/>
              <a:gd name="connsiteY5-404" fmla="*/ 45019 h 1732536"/>
              <a:gd name="connsiteX6-405" fmla="*/ 423935 w 11579274"/>
              <a:gd name="connsiteY6-406" fmla="*/ 0 h 1732536"/>
              <a:gd name="connsiteX0-407" fmla="*/ 423935 w 11579274"/>
              <a:gd name="connsiteY0-408" fmla="*/ 0 h 1732536"/>
              <a:gd name="connsiteX1-409" fmla="*/ 5870411 w 11579274"/>
              <a:gd name="connsiteY1-410" fmla="*/ 1643367 h 1732536"/>
              <a:gd name="connsiteX2-411" fmla="*/ 11241297 w 11579274"/>
              <a:gd name="connsiteY2-412" fmla="*/ 32050 h 1732536"/>
              <a:gd name="connsiteX3-413" fmla="*/ 11579274 w 11579274"/>
              <a:gd name="connsiteY3-414" fmla="*/ 115429 h 1732536"/>
              <a:gd name="connsiteX4-415" fmla="*/ 5880139 w 11579274"/>
              <a:gd name="connsiteY4-416" fmla="*/ 1732536 h 1732536"/>
              <a:gd name="connsiteX5-417" fmla="*/ 0 w 11579274"/>
              <a:gd name="connsiteY5-418" fmla="*/ 45019 h 1732536"/>
              <a:gd name="connsiteX6-419" fmla="*/ 423935 w 11579274"/>
              <a:gd name="connsiteY6-420" fmla="*/ 0 h 1732536"/>
              <a:gd name="connsiteX0-421" fmla="*/ 423935 w 11579274"/>
              <a:gd name="connsiteY0-422" fmla="*/ 0 h 1732536"/>
              <a:gd name="connsiteX1-423" fmla="*/ 5870411 w 11579274"/>
              <a:gd name="connsiteY1-424" fmla="*/ 1643367 h 1732536"/>
              <a:gd name="connsiteX2-425" fmla="*/ 11241297 w 11579274"/>
              <a:gd name="connsiteY2-426" fmla="*/ 32050 h 1732536"/>
              <a:gd name="connsiteX3-427" fmla="*/ 11579274 w 11579274"/>
              <a:gd name="connsiteY3-428" fmla="*/ 115429 h 1732536"/>
              <a:gd name="connsiteX4-429" fmla="*/ 5880139 w 11579274"/>
              <a:gd name="connsiteY4-430" fmla="*/ 1732536 h 1732536"/>
              <a:gd name="connsiteX5-431" fmla="*/ 0 w 11579274"/>
              <a:gd name="connsiteY5-432" fmla="*/ 45019 h 1732536"/>
              <a:gd name="connsiteX6-433" fmla="*/ 423935 w 11579274"/>
              <a:gd name="connsiteY6-434" fmla="*/ 0 h 1732536"/>
              <a:gd name="connsiteX0-435" fmla="*/ 423935 w 11579274"/>
              <a:gd name="connsiteY0-436" fmla="*/ 0 h 1732536"/>
              <a:gd name="connsiteX1-437" fmla="*/ 5870411 w 11579274"/>
              <a:gd name="connsiteY1-438" fmla="*/ 1643367 h 1732536"/>
              <a:gd name="connsiteX2-439" fmla="*/ 11224968 w 11579274"/>
              <a:gd name="connsiteY2-440" fmla="*/ 48379 h 1732536"/>
              <a:gd name="connsiteX3-441" fmla="*/ 11579274 w 11579274"/>
              <a:gd name="connsiteY3-442" fmla="*/ 115429 h 1732536"/>
              <a:gd name="connsiteX4-443" fmla="*/ 5880139 w 11579274"/>
              <a:gd name="connsiteY4-444" fmla="*/ 1732536 h 1732536"/>
              <a:gd name="connsiteX5-445" fmla="*/ 0 w 11579274"/>
              <a:gd name="connsiteY5-446" fmla="*/ 45019 h 1732536"/>
              <a:gd name="connsiteX6-447" fmla="*/ 423935 w 11579274"/>
              <a:gd name="connsiteY6-448" fmla="*/ 0 h 1732536"/>
              <a:gd name="connsiteX0-449" fmla="*/ 219828 w 11375167"/>
              <a:gd name="connsiteY0-450" fmla="*/ 0 h 1732536"/>
              <a:gd name="connsiteX1-451" fmla="*/ 5666304 w 11375167"/>
              <a:gd name="connsiteY1-452" fmla="*/ 1643367 h 1732536"/>
              <a:gd name="connsiteX2-453" fmla="*/ 11020861 w 11375167"/>
              <a:gd name="connsiteY2-454" fmla="*/ 48379 h 1732536"/>
              <a:gd name="connsiteX3-455" fmla="*/ 11375167 w 11375167"/>
              <a:gd name="connsiteY3-456" fmla="*/ 115429 h 1732536"/>
              <a:gd name="connsiteX4-457" fmla="*/ 5676032 w 11375167"/>
              <a:gd name="connsiteY4-458" fmla="*/ 1732536 h 1732536"/>
              <a:gd name="connsiteX5-459" fmla="*/ 0 w 11375167"/>
              <a:gd name="connsiteY5-460" fmla="*/ 77676 h 1732536"/>
              <a:gd name="connsiteX6-461" fmla="*/ 219828 w 11375167"/>
              <a:gd name="connsiteY6-462" fmla="*/ 0 h 1732536"/>
              <a:gd name="connsiteX0-463" fmla="*/ 293307 w 11375167"/>
              <a:gd name="connsiteY0-464" fmla="*/ 0 h 1708044"/>
              <a:gd name="connsiteX1-465" fmla="*/ 5666304 w 11375167"/>
              <a:gd name="connsiteY1-466" fmla="*/ 1618875 h 1708044"/>
              <a:gd name="connsiteX2-467" fmla="*/ 11020861 w 11375167"/>
              <a:gd name="connsiteY2-468" fmla="*/ 23887 h 1708044"/>
              <a:gd name="connsiteX3-469" fmla="*/ 11375167 w 11375167"/>
              <a:gd name="connsiteY3-470" fmla="*/ 90937 h 1708044"/>
              <a:gd name="connsiteX4-471" fmla="*/ 5676032 w 11375167"/>
              <a:gd name="connsiteY4-472" fmla="*/ 1708044 h 1708044"/>
              <a:gd name="connsiteX5-473" fmla="*/ 0 w 11375167"/>
              <a:gd name="connsiteY5-474" fmla="*/ 53184 h 1708044"/>
              <a:gd name="connsiteX6-475" fmla="*/ 293307 w 11375167"/>
              <a:gd name="connsiteY6-476" fmla="*/ 0 h 1708044"/>
              <a:gd name="connsiteX0-477" fmla="*/ 317800 w 11375167"/>
              <a:gd name="connsiteY0-478" fmla="*/ 606 h 1684157"/>
              <a:gd name="connsiteX1-479" fmla="*/ 5666304 w 11375167"/>
              <a:gd name="connsiteY1-480" fmla="*/ 1594988 h 1684157"/>
              <a:gd name="connsiteX2-481" fmla="*/ 11020861 w 11375167"/>
              <a:gd name="connsiteY2-482" fmla="*/ 0 h 1684157"/>
              <a:gd name="connsiteX3-483" fmla="*/ 11375167 w 11375167"/>
              <a:gd name="connsiteY3-484" fmla="*/ 67050 h 1684157"/>
              <a:gd name="connsiteX4-485" fmla="*/ 5676032 w 11375167"/>
              <a:gd name="connsiteY4-486" fmla="*/ 1684157 h 1684157"/>
              <a:gd name="connsiteX5-487" fmla="*/ 0 w 11375167"/>
              <a:gd name="connsiteY5-488" fmla="*/ 29297 h 1684157"/>
              <a:gd name="connsiteX6-489" fmla="*/ 317800 w 11375167"/>
              <a:gd name="connsiteY6-490" fmla="*/ 606 h 1684157"/>
              <a:gd name="connsiteX0-491" fmla="*/ 285142 w 11342509"/>
              <a:gd name="connsiteY0-492" fmla="*/ 606 h 1684157"/>
              <a:gd name="connsiteX1-493" fmla="*/ 5633646 w 11342509"/>
              <a:gd name="connsiteY1-494" fmla="*/ 1594988 h 1684157"/>
              <a:gd name="connsiteX2-495" fmla="*/ 10988203 w 11342509"/>
              <a:gd name="connsiteY2-496" fmla="*/ 0 h 1684157"/>
              <a:gd name="connsiteX3-497" fmla="*/ 11342509 w 11342509"/>
              <a:gd name="connsiteY3-498" fmla="*/ 67050 h 1684157"/>
              <a:gd name="connsiteX4-499" fmla="*/ 5643374 w 11342509"/>
              <a:gd name="connsiteY4-500" fmla="*/ 1684157 h 1684157"/>
              <a:gd name="connsiteX5-501" fmla="*/ 0 w 11342509"/>
              <a:gd name="connsiteY5-502" fmla="*/ 29297 h 1684157"/>
              <a:gd name="connsiteX6-503" fmla="*/ 285142 w 11342509"/>
              <a:gd name="connsiteY6-504" fmla="*/ 606 h 1684157"/>
              <a:gd name="connsiteX0-505" fmla="*/ 276977 w 11342509"/>
              <a:gd name="connsiteY0-506" fmla="*/ 0 h 1691715"/>
              <a:gd name="connsiteX1-507" fmla="*/ 5633646 w 11342509"/>
              <a:gd name="connsiteY1-508" fmla="*/ 1602546 h 1691715"/>
              <a:gd name="connsiteX2-509" fmla="*/ 10988203 w 11342509"/>
              <a:gd name="connsiteY2-510" fmla="*/ 7558 h 1691715"/>
              <a:gd name="connsiteX3-511" fmla="*/ 11342509 w 11342509"/>
              <a:gd name="connsiteY3-512" fmla="*/ 74608 h 1691715"/>
              <a:gd name="connsiteX4-513" fmla="*/ 5643374 w 11342509"/>
              <a:gd name="connsiteY4-514" fmla="*/ 1691715 h 1691715"/>
              <a:gd name="connsiteX5-515" fmla="*/ 0 w 11342509"/>
              <a:gd name="connsiteY5-516" fmla="*/ 36855 h 1691715"/>
              <a:gd name="connsiteX6-517" fmla="*/ 276977 w 11342509"/>
              <a:gd name="connsiteY6-518" fmla="*/ 0 h 1691715"/>
              <a:gd name="connsiteX0-519" fmla="*/ 276977 w 11342509"/>
              <a:gd name="connsiteY0-520" fmla="*/ 0 h 1691715"/>
              <a:gd name="connsiteX1-521" fmla="*/ 5633646 w 11342509"/>
              <a:gd name="connsiteY1-522" fmla="*/ 1602546 h 1691715"/>
              <a:gd name="connsiteX2-523" fmla="*/ 11018020 w 11342509"/>
              <a:gd name="connsiteY2-524" fmla="*/ 17498 h 1691715"/>
              <a:gd name="connsiteX3-525" fmla="*/ 11342509 w 11342509"/>
              <a:gd name="connsiteY3-526" fmla="*/ 74608 h 1691715"/>
              <a:gd name="connsiteX4-527" fmla="*/ 5643374 w 11342509"/>
              <a:gd name="connsiteY4-528" fmla="*/ 1691715 h 1691715"/>
              <a:gd name="connsiteX5-529" fmla="*/ 0 w 11342509"/>
              <a:gd name="connsiteY5-530" fmla="*/ 36855 h 1691715"/>
              <a:gd name="connsiteX6-531" fmla="*/ 276977 w 11342509"/>
              <a:gd name="connsiteY6-532" fmla="*/ 0 h 1691715"/>
              <a:gd name="connsiteX0-533" fmla="*/ 276977 w 11342509"/>
              <a:gd name="connsiteY0-534" fmla="*/ 0 h 1691715"/>
              <a:gd name="connsiteX1-535" fmla="*/ 5633646 w 11342509"/>
              <a:gd name="connsiteY1-536" fmla="*/ 1602546 h 1691715"/>
              <a:gd name="connsiteX2-537" fmla="*/ 11018020 w 11342509"/>
              <a:gd name="connsiteY2-538" fmla="*/ 17498 h 1691715"/>
              <a:gd name="connsiteX3-539" fmla="*/ 11342509 w 11342509"/>
              <a:gd name="connsiteY3-540" fmla="*/ 74608 h 1691715"/>
              <a:gd name="connsiteX4-541" fmla="*/ 5643374 w 11342509"/>
              <a:gd name="connsiteY4-542" fmla="*/ 1691715 h 1691715"/>
              <a:gd name="connsiteX5-543" fmla="*/ 0 w 11342509"/>
              <a:gd name="connsiteY5-544" fmla="*/ 36855 h 1691715"/>
              <a:gd name="connsiteX6-545" fmla="*/ 276977 w 11342509"/>
              <a:gd name="connsiteY6-546" fmla="*/ 0 h 1691715"/>
              <a:gd name="connsiteX0-547" fmla="*/ 276977 w 11342509"/>
              <a:gd name="connsiteY0-548" fmla="*/ 0 h 1691715"/>
              <a:gd name="connsiteX1-549" fmla="*/ 5633646 w 11342509"/>
              <a:gd name="connsiteY1-550" fmla="*/ 1602546 h 1691715"/>
              <a:gd name="connsiteX2-551" fmla="*/ 11047837 w 11342509"/>
              <a:gd name="connsiteY2-552" fmla="*/ 17498 h 1691715"/>
              <a:gd name="connsiteX3-553" fmla="*/ 11342509 w 11342509"/>
              <a:gd name="connsiteY3-554" fmla="*/ 74608 h 1691715"/>
              <a:gd name="connsiteX4-555" fmla="*/ 5643374 w 11342509"/>
              <a:gd name="connsiteY4-556" fmla="*/ 1691715 h 1691715"/>
              <a:gd name="connsiteX5-557" fmla="*/ 0 w 11342509"/>
              <a:gd name="connsiteY5-558" fmla="*/ 36855 h 1691715"/>
              <a:gd name="connsiteX6-559" fmla="*/ 276977 w 11342509"/>
              <a:gd name="connsiteY6-560" fmla="*/ 0 h 1691715"/>
              <a:gd name="connsiteX0-561" fmla="*/ 276977 w 11342509"/>
              <a:gd name="connsiteY0-562" fmla="*/ 0 h 1691715"/>
              <a:gd name="connsiteX1-563" fmla="*/ 5633646 w 11342509"/>
              <a:gd name="connsiteY1-564" fmla="*/ 1602546 h 1691715"/>
              <a:gd name="connsiteX2-565" fmla="*/ 11080494 w 11342509"/>
              <a:gd name="connsiteY2-566" fmla="*/ 17498 h 1691715"/>
              <a:gd name="connsiteX3-567" fmla="*/ 11342509 w 11342509"/>
              <a:gd name="connsiteY3-568" fmla="*/ 74608 h 1691715"/>
              <a:gd name="connsiteX4-569" fmla="*/ 5643374 w 11342509"/>
              <a:gd name="connsiteY4-570" fmla="*/ 1691715 h 1691715"/>
              <a:gd name="connsiteX5-571" fmla="*/ 0 w 11342509"/>
              <a:gd name="connsiteY5-572" fmla="*/ 36855 h 1691715"/>
              <a:gd name="connsiteX6-573" fmla="*/ 276977 w 11342509"/>
              <a:gd name="connsiteY6-574" fmla="*/ 0 h 1691715"/>
              <a:gd name="connsiteX0-575" fmla="*/ 276977 w 11342509"/>
              <a:gd name="connsiteY0-576" fmla="*/ 0 h 1691715"/>
              <a:gd name="connsiteX1-577" fmla="*/ 5633646 w 11342509"/>
              <a:gd name="connsiteY1-578" fmla="*/ 1602546 h 1691715"/>
              <a:gd name="connsiteX2-579" fmla="*/ 11080494 w 11342509"/>
              <a:gd name="connsiteY2-580" fmla="*/ 17498 h 1691715"/>
              <a:gd name="connsiteX3-581" fmla="*/ 11342509 w 11342509"/>
              <a:gd name="connsiteY3-582" fmla="*/ 74608 h 1691715"/>
              <a:gd name="connsiteX4-583" fmla="*/ 5643374 w 11342509"/>
              <a:gd name="connsiteY4-584" fmla="*/ 1691715 h 1691715"/>
              <a:gd name="connsiteX5-585" fmla="*/ 0 w 11342509"/>
              <a:gd name="connsiteY5-586" fmla="*/ 36855 h 1691715"/>
              <a:gd name="connsiteX6-587" fmla="*/ 276977 w 11342509"/>
              <a:gd name="connsiteY6-588" fmla="*/ 0 h 1691715"/>
              <a:gd name="connsiteX0-589" fmla="*/ 276977 w 11342509"/>
              <a:gd name="connsiteY0-590" fmla="*/ 0 h 1691715"/>
              <a:gd name="connsiteX1-591" fmla="*/ 5633646 w 11342509"/>
              <a:gd name="connsiteY1-592" fmla="*/ 1602546 h 1691715"/>
              <a:gd name="connsiteX2-593" fmla="*/ 11080494 w 11342509"/>
              <a:gd name="connsiteY2-594" fmla="*/ 17498 h 1691715"/>
              <a:gd name="connsiteX3-595" fmla="*/ 11342509 w 11342509"/>
              <a:gd name="connsiteY3-596" fmla="*/ 74608 h 1691715"/>
              <a:gd name="connsiteX4-597" fmla="*/ 5643374 w 11342509"/>
              <a:gd name="connsiteY4-598" fmla="*/ 1691715 h 1691715"/>
              <a:gd name="connsiteX5-599" fmla="*/ 0 w 11342509"/>
              <a:gd name="connsiteY5-600" fmla="*/ 36855 h 1691715"/>
              <a:gd name="connsiteX6-601" fmla="*/ 276977 w 11342509"/>
              <a:gd name="connsiteY6-602" fmla="*/ 0 h 1691715"/>
              <a:gd name="connsiteX0-603" fmla="*/ 276977 w 11342509"/>
              <a:gd name="connsiteY0-604" fmla="*/ 0 h 1691715"/>
              <a:gd name="connsiteX1-605" fmla="*/ 5643806 w 11342509"/>
              <a:gd name="connsiteY1-606" fmla="*/ 1602546 h 1691715"/>
              <a:gd name="connsiteX2-607" fmla="*/ 11080494 w 11342509"/>
              <a:gd name="connsiteY2-608" fmla="*/ 17498 h 1691715"/>
              <a:gd name="connsiteX3-609" fmla="*/ 11342509 w 11342509"/>
              <a:gd name="connsiteY3-610" fmla="*/ 74608 h 1691715"/>
              <a:gd name="connsiteX4-611" fmla="*/ 5643374 w 11342509"/>
              <a:gd name="connsiteY4-612" fmla="*/ 1691715 h 1691715"/>
              <a:gd name="connsiteX5-613" fmla="*/ 0 w 11342509"/>
              <a:gd name="connsiteY5-614" fmla="*/ 36855 h 1691715"/>
              <a:gd name="connsiteX6-615" fmla="*/ 276977 w 11342509"/>
              <a:gd name="connsiteY6-616" fmla="*/ 0 h 16917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342509" h="1691715">
                <a:moveTo>
                  <a:pt x="276977" y="0"/>
                </a:moveTo>
                <a:cubicBezTo>
                  <a:pt x="2111519" y="662089"/>
                  <a:pt x="3847364" y="1159532"/>
                  <a:pt x="5643806" y="1602546"/>
                </a:cubicBezTo>
                <a:cubicBezTo>
                  <a:pt x="7519826" y="1121230"/>
                  <a:pt x="9471175" y="643464"/>
                  <a:pt x="11080494" y="17498"/>
                </a:cubicBezTo>
                <a:lnTo>
                  <a:pt x="11342509" y="74608"/>
                </a:lnTo>
                <a:cubicBezTo>
                  <a:pt x="9170201" y="663537"/>
                  <a:pt x="7834732" y="1188511"/>
                  <a:pt x="5643374" y="1691715"/>
                </a:cubicBezTo>
                <a:cubicBezTo>
                  <a:pt x="3393042" y="1200874"/>
                  <a:pt x="2250332" y="651521"/>
                  <a:pt x="0" y="36855"/>
                </a:cubicBezTo>
                <a:lnTo>
                  <a:pt x="27697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pic>
        <p:nvPicPr>
          <p:cNvPr id="2" name="图片 1"/>
          <p:cNvPicPr>
            <a:picLocks noChangeAspect="1"/>
          </p:cNvPicPr>
          <p:nvPr userDrawn="1"/>
        </p:nvPicPr>
        <p:blipFill>
          <a:blip r:embed="rId3" cstate="print"/>
          <a:stretch>
            <a:fillRect/>
          </a:stretch>
        </p:blipFill>
        <p:spPr>
          <a:xfrm>
            <a:off x="4453730" y="4619682"/>
            <a:ext cx="3284503" cy="722193"/>
          </a:xfrm>
          <a:prstGeom prst="rect">
            <a:avLst/>
          </a:prstGeom>
        </p:spPr>
      </p:pic>
    </p:spTree>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封面样式8">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srcRect b="7394"/>
          <a:stretch>
            <a:fillRect/>
          </a:stretch>
        </p:blipFill>
        <p:spPr>
          <a:xfrm>
            <a:off x="-3165" y="0"/>
            <a:ext cx="12191980" cy="6858000"/>
          </a:xfrm>
          <a:prstGeom prst="rect">
            <a:avLst/>
          </a:prstGeom>
        </p:spPr>
      </p:pic>
      <p:sp>
        <p:nvSpPr>
          <p:cNvPr id="5" name="矩形 4"/>
          <p:cNvSpPr/>
          <p:nvPr userDrawn="1"/>
        </p:nvSpPr>
        <p:spPr>
          <a:xfrm>
            <a:off x="10" y="1"/>
            <a:ext cx="12191980" cy="6857994"/>
          </a:xfrm>
          <a:prstGeom prst="rect">
            <a:avLst/>
          </a:prstGeom>
          <a:gradFill>
            <a:gsLst>
              <a:gs pos="0">
                <a:schemeClr val="accent1">
                  <a:alpha val="90000"/>
                  <a:lumMod val="85000"/>
                </a:schemeClr>
              </a:gs>
              <a:gs pos="50000">
                <a:schemeClr val="accent1">
                  <a:alpha val="90000"/>
                  <a:lumMod val="85000"/>
                </a:schemeClr>
              </a:gs>
              <a:gs pos="100000">
                <a:schemeClr val="accent1">
                  <a:alpha val="90000"/>
                  <a:lumMod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ct val="120000"/>
              </a:lnSpc>
              <a:spcBef>
                <a:spcPct val="0"/>
              </a:spcBef>
              <a:spcAft>
                <a:spcPts val="100"/>
              </a:spcAft>
            </a:pPr>
            <a:endParaRPr lang="zh-CN" altLang="en-US">
              <a:solidFill>
                <a:prstClr val="white"/>
              </a:solidFill>
            </a:endParaRPr>
          </a:p>
        </p:txBody>
      </p:sp>
      <p:sp>
        <p:nvSpPr>
          <p:cNvPr id="6" name="文本占位符 10"/>
          <p:cNvSpPr>
            <a:spLocks noGrp="1"/>
          </p:cNvSpPr>
          <p:nvPr>
            <p:ph type="body" sz="quarter" idx="11" hasCustomPrompt="1"/>
          </p:nvPr>
        </p:nvSpPr>
        <p:spPr>
          <a:xfrm>
            <a:off x="1572100" y="3028371"/>
            <a:ext cx="9041450" cy="911074"/>
          </a:xfrm>
        </p:spPr>
        <p:txBody>
          <a:bodyPr/>
          <a:lstStyle>
            <a:lvl1pPr marL="0" indent="0" algn="ctr">
              <a:buFontTx/>
              <a:buNone/>
              <a:defRPr sz="4800" b="1">
                <a:solidFill>
                  <a:schemeClr val="bg1"/>
                </a:solidFill>
                <a:latin typeface="+mn-ea"/>
                <a:ea typeface="+mn-ea"/>
              </a:defRPr>
            </a:lvl1pPr>
          </a:lstStyle>
          <a:p>
            <a:r>
              <a:rPr lang="zh-CN" altLang="en-US" dirty="0"/>
              <a:t>北京理工大学毕业答辩</a:t>
            </a:r>
            <a:r>
              <a:rPr lang="en-US" altLang="zh-CN" dirty="0"/>
              <a:t>PPT</a:t>
            </a:r>
            <a:r>
              <a:rPr lang="zh-CN" altLang="en-US" dirty="0"/>
              <a:t>模板</a:t>
            </a:r>
          </a:p>
        </p:txBody>
      </p:sp>
      <p:pic>
        <p:nvPicPr>
          <p:cNvPr id="11" name="图片 10"/>
          <p:cNvPicPr>
            <a:picLocks noChangeAspect="1"/>
          </p:cNvPicPr>
          <p:nvPr userDrawn="1"/>
        </p:nvPicPr>
        <p:blipFill>
          <a:blip r:embed="rId3" cstate="print"/>
          <a:stretch>
            <a:fillRect/>
          </a:stretch>
        </p:blipFill>
        <p:spPr>
          <a:xfrm>
            <a:off x="3767417" y="1018488"/>
            <a:ext cx="4650816" cy="1301774"/>
          </a:xfrm>
          <a:prstGeom prst="rect">
            <a:avLst/>
          </a:prstGeom>
        </p:spPr>
      </p:pic>
    </p:spTree>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封面样式9-首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stretch>
            <a:fillRect/>
          </a:stretch>
        </p:blipFill>
        <p:spPr>
          <a:xfrm>
            <a:off x="0" y="81566"/>
            <a:ext cx="12192000" cy="3244934"/>
          </a:xfrm>
          <a:prstGeom prst="rect">
            <a:avLst/>
          </a:prstGeom>
        </p:spPr>
      </p:pic>
      <p:sp>
        <p:nvSpPr>
          <p:cNvPr id="3" name="矩形 2"/>
          <p:cNvSpPr/>
          <p:nvPr userDrawn="1"/>
        </p:nvSpPr>
        <p:spPr>
          <a:xfrm>
            <a:off x="0" y="3317875"/>
            <a:ext cx="12192000" cy="3540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pic>
        <p:nvPicPr>
          <p:cNvPr id="6" name="图片 66"/>
          <p:cNvPicPr>
            <a:picLocks noChangeAspect="1"/>
          </p:cNvPicPr>
          <p:nvPr userDrawn="1"/>
        </p:nvPicPr>
        <p:blipFill>
          <a:blip r:embed="rId3" cstate="print"/>
          <a:stretch>
            <a:fillRect/>
          </a:stretch>
        </p:blipFill>
        <p:spPr bwMode="auto">
          <a:xfrm>
            <a:off x="9790632" y="109143"/>
            <a:ext cx="2286546" cy="2975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userDrawn="1"/>
        </p:nvPicPr>
        <p:blipFill>
          <a:blip r:embed="rId4" cstate="print"/>
          <a:stretch>
            <a:fillRect/>
          </a:stretch>
        </p:blipFill>
        <p:spPr>
          <a:xfrm>
            <a:off x="224285" y="-494144"/>
            <a:ext cx="3165893" cy="4124368"/>
          </a:xfrm>
          <a:prstGeom prst="rect">
            <a:avLst/>
          </a:prstGeom>
        </p:spPr>
      </p:pic>
    </p:spTree>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封面样式9-尾页">
    <p:spTree>
      <p:nvGrpSpPr>
        <p:cNvPr id="1" name=""/>
        <p:cNvGrpSpPr/>
        <p:nvPr/>
      </p:nvGrpSpPr>
      <p:grpSpPr>
        <a:xfrm>
          <a:off x="0" y="0"/>
          <a:ext cx="0" cy="0"/>
          <a:chOff x="0" y="0"/>
          <a:chExt cx="0" cy="0"/>
        </a:xfrm>
      </p:grpSpPr>
      <p:grpSp>
        <p:nvGrpSpPr>
          <p:cNvPr id="2" name="组合 1"/>
          <p:cNvGrpSpPr/>
          <p:nvPr userDrawn="1"/>
        </p:nvGrpSpPr>
        <p:grpSpPr>
          <a:xfrm>
            <a:off x="0" y="0"/>
            <a:ext cx="12192000" cy="5089582"/>
            <a:chOff x="0" y="0"/>
            <a:chExt cx="12192000" cy="5089582"/>
          </a:xfrm>
          <a:solidFill>
            <a:schemeClr val="accent1"/>
          </a:solidFill>
        </p:grpSpPr>
        <p:sp>
          <p:nvSpPr>
            <p:cNvPr id="3" name="等腰三角形 2"/>
            <p:cNvSpPr/>
            <p:nvPr/>
          </p:nvSpPr>
          <p:spPr>
            <a:xfrm flipV="1">
              <a:off x="0" y="4123423"/>
              <a:ext cx="12192000" cy="966159"/>
            </a:xfrm>
            <a:prstGeom prst="triangle">
              <a:avLst/>
            </a:prstGeom>
            <a:grpFill/>
            <a:ln>
              <a:noFill/>
            </a:ln>
            <a:effectLst>
              <a:outerShdw blurRad="76200" dist="12700" dir="5400000" sx="103000" sy="103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4" name="矩形 3"/>
            <p:cNvSpPr/>
            <p:nvPr/>
          </p:nvSpPr>
          <p:spPr>
            <a:xfrm>
              <a:off x="0" y="0"/>
              <a:ext cx="12192000" cy="41234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grpSp>
      <p:grpSp>
        <p:nvGrpSpPr>
          <p:cNvPr id="5" name="组合 4"/>
          <p:cNvGrpSpPr/>
          <p:nvPr userDrawn="1"/>
        </p:nvGrpSpPr>
        <p:grpSpPr>
          <a:xfrm>
            <a:off x="1866428" y="1872369"/>
            <a:ext cx="8481919" cy="863927"/>
            <a:chOff x="1797415" y="1328902"/>
            <a:chExt cx="8481919" cy="863927"/>
          </a:xfrm>
        </p:grpSpPr>
        <p:grpSp>
          <p:nvGrpSpPr>
            <p:cNvPr id="6" name="组合 5"/>
            <p:cNvGrpSpPr/>
            <p:nvPr/>
          </p:nvGrpSpPr>
          <p:grpSpPr>
            <a:xfrm>
              <a:off x="6886532" y="1337094"/>
              <a:ext cx="3392802" cy="846135"/>
              <a:chOff x="10340336" y="2247899"/>
              <a:chExt cx="2724438" cy="679451"/>
            </a:xfrm>
          </p:grpSpPr>
          <p:sp>
            <p:nvSpPr>
              <p:cNvPr id="2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solidFill>
                <a:schemeClr val="bg1"/>
              </a:solid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solidFill>
                <a:schemeClr val="bg1"/>
              </a:solid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22" name="组合 21"/>
              <p:cNvGrpSpPr/>
              <p:nvPr/>
            </p:nvGrpSpPr>
            <p:grpSpPr>
              <a:xfrm>
                <a:off x="10340336" y="2247899"/>
                <a:ext cx="547688" cy="679451"/>
                <a:chOff x="5548313" y="2084388"/>
                <a:chExt cx="547688" cy="679451"/>
              </a:xfrm>
              <a:solidFill>
                <a:schemeClr val="bg1"/>
              </a:solidFill>
            </p:grpSpPr>
            <p:sp>
              <p:nvSpPr>
                <p:cNvPr id="2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3" name="组合 22"/>
              <p:cNvGrpSpPr/>
              <p:nvPr/>
            </p:nvGrpSpPr>
            <p:grpSpPr>
              <a:xfrm>
                <a:off x="11192276" y="2400300"/>
                <a:ext cx="322175" cy="373063"/>
                <a:chOff x="3792874" y="3138488"/>
                <a:chExt cx="322175" cy="373063"/>
              </a:xfrm>
              <a:solidFill>
                <a:schemeClr val="bg1"/>
              </a:solidFill>
            </p:grpSpPr>
            <p:sp>
              <p:nvSpPr>
                <p:cNvPr id="2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7" name="组合 6"/>
            <p:cNvGrpSpPr/>
            <p:nvPr/>
          </p:nvGrpSpPr>
          <p:grpSpPr>
            <a:xfrm>
              <a:off x="1797415" y="1328902"/>
              <a:ext cx="3445163" cy="863927"/>
              <a:chOff x="6738929" y="2270918"/>
              <a:chExt cx="2766486" cy="693738"/>
            </a:xfrm>
          </p:grpSpPr>
          <p:grpSp>
            <p:nvGrpSpPr>
              <p:cNvPr id="8" name="组合 7"/>
              <p:cNvGrpSpPr/>
              <p:nvPr/>
            </p:nvGrpSpPr>
            <p:grpSpPr>
              <a:xfrm>
                <a:off x="8180494" y="2355056"/>
                <a:ext cx="484188" cy="509588"/>
                <a:chOff x="6113463" y="3541713"/>
                <a:chExt cx="484188" cy="509588"/>
              </a:xfrm>
              <a:solidFill>
                <a:schemeClr val="bg1"/>
              </a:solidFill>
            </p:grpSpPr>
            <p:sp>
              <p:nvSpPr>
                <p:cNvPr id="1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9" name="组合 8"/>
              <p:cNvGrpSpPr/>
              <p:nvPr/>
            </p:nvGrpSpPr>
            <p:grpSpPr>
              <a:xfrm>
                <a:off x="6738929" y="2270918"/>
                <a:ext cx="549275" cy="693738"/>
                <a:chOff x="6108700" y="2066926"/>
                <a:chExt cx="549275" cy="693738"/>
              </a:xfrm>
              <a:solidFill>
                <a:schemeClr val="bg1"/>
              </a:solidFill>
            </p:grpSpPr>
            <p:sp>
              <p:nvSpPr>
                <p:cNvPr id="1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0" name="组合 9"/>
              <p:cNvGrpSpPr/>
              <p:nvPr/>
            </p:nvGrpSpPr>
            <p:grpSpPr>
              <a:xfrm>
                <a:off x="7532962" y="2451100"/>
                <a:ext cx="368300" cy="317500"/>
                <a:chOff x="6186488" y="2930526"/>
                <a:chExt cx="368300" cy="317500"/>
              </a:xfrm>
              <a:solidFill>
                <a:schemeClr val="bg1"/>
              </a:solidFill>
            </p:grpSpPr>
            <p:sp>
              <p:nvSpPr>
                <p:cNvPr id="1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1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solidFill>
                <a:schemeClr val="bg1"/>
              </a:solid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solidFill>
                <a:schemeClr val="bg1"/>
              </a:solid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spTree>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目录样式1">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567"/>
            <a:ext cx="5022689" cy="6857433"/>
          </a:xfrm>
          <a:prstGeom prst="rect">
            <a:avLst/>
          </a:prstGeom>
        </p:spPr>
      </p:pic>
      <p:sp>
        <p:nvSpPr>
          <p:cNvPr id="3" name="矩形 白1"/>
          <p:cNvSpPr/>
          <p:nvPr userDrawn="1"/>
        </p:nvSpPr>
        <p:spPr>
          <a:xfrm rot="5400000">
            <a:off x="-917658" y="918223"/>
            <a:ext cx="6858002" cy="5022690"/>
          </a:xfrm>
          <a:prstGeom prst="rect">
            <a:avLst/>
          </a:prstGeom>
          <a:gradFill flip="none" rotWithShape="1">
            <a:gsLst>
              <a:gs pos="50000">
                <a:schemeClr val="bg1">
                  <a:alpha val="50000"/>
                </a:schemeClr>
              </a:gs>
              <a:gs pos="0">
                <a:schemeClr val="bg1"/>
              </a:gs>
              <a:gs pos="100000">
                <a:srgbClr val="FFFFFF">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prstClr val="white"/>
              </a:solidFill>
              <a:cs typeface="+mn-ea"/>
              <a:sym typeface="+mn-lt"/>
            </a:endParaRPr>
          </a:p>
        </p:txBody>
      </p:sp>
    </p:spTree>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目录样式2-1">
    <p:spTree>
      <p:nvGrpSpPr>
        <p:cNvPr id="1" name=""/>
        <p:cNvGrpSpPr/>
        <p:nvPr/>
      </p:nvGrpSpPr>
      <p:grpSpPr>
        <a:xfrm>
          <a:off x="0" y="0"/>
          <a:ext cx="0" cy="0"/>
          <a:chOff x="0" y="0"/>
          <a:chExt cx="0" cy="0"/>
        </a:xfrm>
      </p:grpSpPr>
      <p:sp>
        <p:nvSpPr>
          <p:cNvPr id="5" name="矩形 4"/>
          <p:cNvSpPr/>
          <p:nvPr userDrawn="1"/>
        </p:nvSpPr>
        <p:spPr>
          <a:xfrm>
            <a:off x="0" y="2289050"/>
            <a:ext cx="12192001" cy="1968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pic>
        <p:nvPicPr>
          <p:cNvPr id="2" name="图片 1"/>
          <p:cNvPicPr>
            <a:picLocks noChangeAspect="1"/>
          </p:cNvPicPr>
          <p:nvPr userDrawn="1"/>
        </p:nvPicPr>
        <p:blipFill rotWithShape="1">
          <a:blip r:embed="rId2" cstate="print"/>
          <a:srcRect t="15558" b="38705"/>
          <a:stretch>
            <a:fillRect/>
          </a:stretch>
        </p:blipFill>
        <p:spPr>
          <a:xfrm>
            <a:off x="1" y="0"/>
            <a:ext cx="12192000" cy="2290219"/>
          </a:xfrm>
          <a:prstGeom prst="rect">
            <a:avLst/>
          </a:prstGeom>
        </p:spPr>
      </p:pic>
      <p:sp>
        <p:nvSpPr>
          <p:cNvPr id="10" name="矩形 9"/>
          <p:cNvSpPr/>
          <p:nvPr userDrawn="1"/>
        </p:nvSpPr>
        <p:spPr>
          <a:xfrm>
            <a:off x="-1" y="-7884"/>
            <a:ext cx="12192001" cy="2298103"/>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pic>
        <p:nvPicPr>
          <p:cNvPr id="11" name="图片 10"/>
          <p:cNvPicPr>
            <a:picLocks noChangeAspect="1"/>
          </p:cNvPicPr>
          <p:nvPr userDrawn="1"/>
        </p:nvPicPr>
        <p:blipFill>
          <a:blip r:embed="rId3" cstate="print"/>
          <a:stretch>
            <a:fillRect/>
          </a:stretch>
        </p:blipFill>
        <p:spPr>
          <a:xfrm>
            <a:off x="5024353" y="841210"/>
            <a:ext cx="2143294" cy="599913"/>
          </a:xfrm>
          <a:prstGeom prst="rect">
            <a:avLst/>
          </a:prstGeom>
        </p:spPr>
      </p:pic>
      <p:cxnSp>
        <p:nvCxnSpPr>
          <p:cNvPr id="4" name="直接连接符 3"/>
          <p:cNvCxnSpPr/>
          <p:nvPr userDrawn="1"/>
        </p:nvCxnSpPr>
        <p:spPr>
          <a:xfrm>
            <a:off x="-81481" y="2289050"/>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目录样式2-2">
    <p:spTree>
      <p:nvGrpSpPr>
        <p:cNvPr id="1" name=""/>
        <p:cNvGrpSpPr/>
        <p:nvPr/>
      </p:nvGrpSpPr>
      <p:grpSpPr>
        <a:xfrm>
          <a:off x="0" y="0"/>
          <a:ext cx="0" cy="0"/>
          <a:chOff x="0" y="0"/>
          <a:chExt cx="0" cy="0"/>
        </a:xfrm>
      </p:grpSpPr>
      <p:sp>
        <p:nvSpPr>
          <p:cNvPr id="6" name="PA-矩形 7"/>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sp>
        <p:nvSpPr>
          <p:cNvPr id="7" name="PA-矩形 7"/>
          <p:cNvSpPr/>
          <p:nvPr userDrawn="1">
            <p:custDataLst>
              <p:tags r:id="rId2"/>
            </p:custDataLst>
          </p:nvPr>
        </p:nvSpPr>
        <p:spPr>
          <a:xfrm>
            <a:off x="0" y="0"/>
            <a:ext cx="12192000" cy="6858000"/>
          </a:xfrm>
          <a:prstGeom prst="rect">
            <a:avLst/>
          </a:prstGeom>
          <a:gradFill flip="none" rotWithShape="1">
            <a:gsLst>
              <a:gs pos="0">
                <a:schemeClr val="accent1">
                  <a:alpha val="0"/>
                </a:schemeClr>
              </a:gs>
              <a:gs pos="5220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cxnSp>
        <p:nvCxnSpPr>
          <p:cNvPr id="4" name="直接连接符 3"/>
          <p:cNvCxnSpPr/>
          <p:nvPr userDrawn="1"/>
        </p:nvCxnSpPr>
        <p:spPr>
          <a:xfrm>
            <a:off x="5723340" y="1294827"/>
            <a:ext cx="7453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userDrawn="1"/>
        </p:nvCxnSpPr>
        <p:spPr>
          <a:xfrm>
            <a:off x="5723340" y="5613415"/>
            <a:ext cx="7453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userDrawn="1"/>
        </p:nvPicPr>
        <p:blipFill rotWithShape="1">
          <a:blip r:embed="rId4" cstate="print"/>
          <a:srcRect l="49471"/>
          <a:stretch>
            <a:fillRect/>
          </a:stretch>
        </p:blipFill>
        <p:spPr>
          <a:xfrm>
            <a:off x="-34506" y="163259"/>
            <a:ext cx="3298317" cy="6531481"/>
          </a:xfrm>
          <a:prstGeom prst="rect">
            <a:avLst/>
          </a:prstGeom>
        </p:spPr>
      </p:pic>
      <p:pic>
        <p:nvPicPr>
          <p:cNvPr id="14" name="图片 13"/>
          <p:cNvPicPr>
            <a:picLocks noChangeAspect="1"/>
          </p:cNvPicPr>
          <p:nvPr userDrawn="1"/>
        </p:nvPicPr>
        <p:blipFill rotWithShape="1">
          <a:blip r:embed="rId4" cstate="print"/>
          <a:srcRect r="49912"/>
          <a:stretch>
            <a:fillRect/>
          </a:stretch>
        </p:blipFill>
        <p:spPr>
          <a:xfrm>
            <a:off x="8928190" y="163258"/>
            <a:ext cx="3269562" cy="6531481"/>
          </a:xfrm>
          <a:prstGeom prst="rect">
            <a:avLst/>
          </a:prstGeom>
        </p:spPr>
      </p:pic>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封面样式5-尾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srcRect/>
          <a:stretch>
            <a:fillRect/>
          </a:stretch>
        </p:blipFill>
        <p:spPr>
          <a:xfrm>
            <a:off x="0" y="0"/>
            <a:ext cx="12192000" cy="5902493"/>
          </a:xfrm>
          <a:prstGeom prst="rect">
            <a:avLst/>
          </a:prstGeom>
        </p:spPr>
      </p:pic>
      <p:sp>
        <p:nvSpPr>
          <p:cNvPr id="7" name="矩形 6"/>
          <p:cNvSpPr/>
          <p:nvPr userDrawn="1"/>
        </p:nvSpPr>
        <p:spPr>
          <a:xfrm>
            <a:off x="1" y="0"/>
            <a:ext cx="12191998" cy="6858000"/>
          </a:xfrm>
          <a:prstGeom prst="rect">
            <a:avLst/>
          </a:prstGeom>
          <a:gradFill>
            <a:gsLst>
              <a:gs pos="0">
                <a:schemeClr val="bg1">
                  <a:alpha val="30000"/>
                </a:schemeClr>
              </a:gs>
              <a:gs pos="60000">
                <a:schemeClr val="accent1">
                  <a:lumMod val="100000"/>
                </a:schemeClr>
              </a:gs>
              <a:gs pos="100000">
                <a:schemeClr val="accent1">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cxnSp>
        <p:nvCxnSpPr>
          <p:cNvPr id="9" name="直接连接符 8"/>
          <p:cNvCxnSpPr/>
          <p:nvPr userDrawn="1"/>
        </p:nvCxnSpPr>
        <p:spPr>
          <a:xfrm>
            <a:off x="660400" y="4626145"/>
            <a:ext cx="10858500" cy="0"/>
          </a:xfrm>
          <a:prstGeom prst="line">
            <a:avLst/>
          </a:prstGeom>
          <a:ln w="9525" cmpd="sng">
            <a:gradFill>
              <a:gsLst>
                <a:gs pos="50000">
                  <a:srgbClr val="F3F8FF">
                    <a:alpha val="77000"/>
                  </a:srgbClr>
                </a:gs>
                <a:gs pos="0">
                  <a:schemeClr val="accent1">
                    <a:lumMod val="5000"/>
                    <a:lumOff val="95000"/>
                    <a:alpha val="0"/>
                  </a:schemeClr>
                </a:gs>
                <a:gs pos="100000">
                  <a:schemeClr val="bg1">
                    <a:alpha val="0"/>
                  </a:schemeClr>
                </a:gs>
              </a:gsLst>
              <a:lin ang="0" scaled="0"/>
            </a:gradFill>
            <a:prstDash val="solid"/>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userDrawn="1"/>
        </p:nvPicPr>
        <p:blipFill rotWithShape="1">
          <a:blip r:embed="rId3" cstate="screen"/>
          <a:srcRect l="6610" b="12305"/>
          <a:stretch>
            <a:fillRect/>
          </a:stretch>
        </p:blipFill>
        <p:spPr>
          <a:xfrm flipV="1">
            <a:off x="14873" y="-15231"/>
            <a:ext cx="6018099" cy="1518363"/>
          </a:xfrm>
          <a:prstGeom prst="rect">
            <a:avLst/>
          </a:prstGeom>
        </p:spPr>
      </p:pic>
      <p:pic>
        <p:nvPicPr>
          <p:cNvPr id="15" name="图片 14"/>
          <p:cNvPicPr>
            <a:picLocks noChangeAspect="1"/>
          </p:cNvPicPr>
          <p:nvPr userDrawn="1"/>
        </p:nvPicPr>
        <p:blipFill rotWithShape="1">
          <a:blip r:embed="rId3" cstate="screen"/>
          <a:srcRect l="6610" b="12305"/>
          <a:stretch>
            <a:fillRect/>
          </a:stretch>
        </p:blipFill>
        <p:spPr>
          <a:xfrm flipH="1" flipV="1">
            <a:off x="6154789" y="-15231"/>
            <a:ext cx="6018099" cy="1518363"/>
          </a:xfrm>
          <a:prstGeom prst="rect">
            <a:avLst/>
          </a:prstGeom>
        </p:spPr>
      </p:pic>
      <p:pic>
        <p:nvPicPr>
          <p:cNvPr id="16" name="图片 15"/>
          <p:cNvPicPr>
            <a:picLocks noChangeAspect="1"/>
          </p:cNvPicPr>
          <p:nvPr userDrawn="1"/>
        </p:nvPicPr>
        <p:blipFill>
          <a:blip r:embed="rId4" cstate="print"/>
          <a:stretch>
            <a:fillRect/>
          </a:stretch>
        </p:blipFill>
        <p:spPr>
          <a:xfrm>
            <a:off x="5018002" y="2577573"/>
            <a:ext cx="2143294" cy="599913"/>
          </a:xfrm>
          <a:prstGeom prst="rect">
            <a:avLst/>
          </a:prstGeom>
        </p:spPr>
      </p:pic>
      <p:grpSp>
        <p:nvGrpSpPr>
          <p:cNvPr id="17" name="组合 16"/>
          <p:cNvGrpSpPr/>
          <p:nvPr userDrawn="1"/>
        </p:nvGrpSpPr>
        <p:grpSpPr>
          <a:xfrm>
            <a:off x="3040886" y="5719548"/>
            <a:ext cx="6136451" cy="681262"/>
            <a:chOff x="582366" y="5719539"/>
            <a:chExt cx="6136451" cy="681262"/>
          </a:xfrm>
          <a:gradFill flip="none" rotWithShape="1">
            <a:gsLst>
              <a:gs pos="100000">
                <a:schemeClr val="bg1">
                  <a:alpha val="9000"/>
                </a:schemeClr>
              </a:gs>
              <a:gs pos="0">
                <a:schemeClr val="bg1">
                  <a:alpha val="3000"/>
                </a:schemeClr>
              </a:gs>
            </a:gsLst>
            <a:lin ang="16200000" scaled="1"/>
            <a:tileRect/>
          </a:gradFill>
        </p:grpSpPr>
        <p:grpSp>
          <p:nvGrpSpPr>
            <p:cNvPr id="18" name="组合 17"/>
            <p:cNvGrpSpPr/>
            <p:nvPr/>
          </p:nvGrpSpPr>
          <p:grpSpPr>
            <a:xfrm>
              <a:off x="4043374" y="5725999"/>
              <a:ext cx="2675443" cy="667232"/>
              <a:chOff x="10340336" y="2247899"/>
              <a:chExt cx="2724438" cy="679451"/>
            </a:xfrm>
            <a:grpFill/>
          </p:grpSpPr>
          <p:sp>
            <p:nvSpPr>
              <p:cNvPr id="32"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3"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34" name="组合 33"/>
              <p:cNvGrpSpPr/>
              <p:nvPr/>
            </p:nvGrpSpPr>
            <p:grpSpPr>
              <a:xfrm>
                <a:off x="10340336" y="2247899"/>
                <a:ext cx="547688" cy="679451"/>
                <a:chOff x="5548313" y="2084388"/>
                <a:chExt cx="547688" cy="679451"/>
              </a:xfrm>
              <a:grpFill/>
            </p:grpSpPr>
            <p:sp>
              <p:nvSpPr>
                <p:cNvPr id="39"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0"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5" name="组合 34"/>
              <p:cNvGrpSpPr/>
              <p:nvPr/>
            </p:nvGrpSpPr>
            <p:grpSpPr>
              <a:xfrm>
                <a:off x="11192276" y="2400300"/>
                <a:ext cx="322175" cy="373063"/>
                <a:chOff x="3792874" y="3138488"/>
                <a:chExt cx="322175" cy="373063"/>
              </a:xfrm>
              <a:grpFill/>
            </p:grpSpPr>
            <p:sp>
              <p:nvSpPr>
                <p:cNvPr id="36"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7"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8"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9" name="组合 18"/>
            <p:cNvGrpSpPr/>
            <p:nvPr/>
          </p:nvGrpSpPr>
          <p:grpSpPr>
            <a:xfrm>
              <a:off x="582366" y="5719539"/>
              <a:ext cx="2716733" cy="681262"/>
              <a:chOff x="6738929" y="2270918"/>
              <a:chExt cx="2766486" cy="693738"/>
            </a:xfrm>
            <a:grpFill/>
          </p:grpSpPr>
          <p:grpSp>
            <p:nvGrpSpPr>
              <p:cNvPr id="20" name="组合 19"/>
              <p:cNvGrpSpPr/>
              <p:nvPr/>
            </p:nvGrpSpPr>
            <p:grpSpPr>
              <a:xfrm>
                <a:off x="8180494" y="2355056"/>
                <a:ext cx="484188" cy="509588"/>
                <a:chOff x="6113463" y="3541713"/>
                <a:chExt cx="484188" cy="509588"/>
              </a:xfrm>
              <a:grpFill/>
            </p:grpSpPr>
            <p:sp>
              <p:nvSpPr>
                <p:cNvPr id="30"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1"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1" name="组合 20"/>
              <p:cNvGrpSpPr/>
              <p:nvPr/>
            </p:nvGrpSpPr>
            <p:grpSpPr>
              <a:xfrm>
                <a:off x="6738929" y="2270918"/>
                <a:ext cx="549275" cy="693738"/>
                <a:chOff x="6108700" y="2066926"/>
                <a:chExt cx="549275" cy="693738"/>
              </a:xfrm>
              <a:grpFill/>
            </p:grpSpPr>
            <p:sp>
              <p:nvSpPr>
                <p:cNvPr id="28"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9"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2" name="组合 21"/>
              <p:cNvGrpSpPr/>
              <p:nvPr/>
            </p:nvGrpSpPr>
            <p:grpSpPr>
              <a:xfrm>
                <a:off x="7532962" y="2451100"/>
                <a:ext cx="368300" cy="317500"/>
                <a:chOff x="6186488" y="2930526"/>
                <a:chExt cx="368300" cy="317500"/>
              </a:xfrm>
              <a:grpFill/>
            </p:grpSpPr>
            <p:sp>
              <p:nvSpPr>
                <p:cNvPr id="25"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6"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7"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23"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4"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spTree>
  </p:cSld>
  <p:clrMapOvr>
    <a:masterClrMapping/>
  </p:clrMapOvr>
  <p:transition spd="med">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目录样式3-1">
    <p:spTree>
      <p:nvGrpSpPr>
        <p:cNvPr id="1" name=""/>
        <p:cNvGrpSpPr/>
        <p:nvPr/>
      </p:nvGrpSpPr>
      <p:grpSpPr>
        <a:xfrm>
          <a:off x="0" y="0"/>
          <a:ext cx="0" cy="0"/>
          <a:chOff x="0" y="0"/>
          <a:chExt cx="0" cy="0"/>
        </a:xfrm>
      </p:grpSpPr>
      <p:sp>
        <p:nvSpPr>
          <p:cNvPr id="8" name="文本框 7"/>
          <p:cNvSpPr txBox="1"/>
          <p:nvPr userDrawn="1"/>
        </p:nvSpPr>
        <p:spPr>
          <a:xfrm rot="16200000">
            <a:off x="-1538864" y="2653429"/>
            <a:ext cx="5229637" cy="1323439"/>
          </a:xfrm>
          <a:prstGeom prst="rect">
            <a:avLst/>
          </a:prstGeom>
          <a:noFill/>
        </p:spPr>
        <p:txBody>
          <a:bodyPr wrap="none" rtlCol="0">
            <a:spAutoFit/>
          </a:bodyPr>
          <a:lstStyle/>
          <a:p>
            <a:pPr eaLnBrk="0" fontAlgn="base" hangingPunct="0">
              <a:spcBef>
                <a:spcPct val="0"/>
              </a:spcBef>
              <a:spcAft>
                <a:spcPct val="0"/>
              </a:spcAft>
            </a:pPr>
            <a:r>
              <a:rPr lang="en-US" altLang="zh-CN" sz="8000" b="1" spc="50" dirty="0">
                <a:solidFill>
                  <a:prstClr val="white">
                    <a:lumMod val="85000"/>
                  </a:prstClr>
                </a:solidFill>
              </a:rPr>
              <a:t>Contents</a:t>
            </a:r>
            <a:r>
              <a:rPr lang="en-US" altLang="zh-CN" sz="4400" b="1" spc="50" dirty="0">
                <a:solidFill>
                  <a:srgbClr val="A13F0B"/>
                </a:solidFill>
              </a:rPr>
              <a:t>■</a:t>
            </a:r>
            <a:endParaRPr lang="zh-CN" altLang="en-US" sz="4400" b="1" spc="50" dirty="0">
              <a:solidFill>
                <a:srgbClr val="A13F0B"/>
              </a:solidFill>
            </a:endParaRPr>
          </a:p>
        </p:txBody>
      </p:sp>
      <p:sp>
        <p:nvSpPr>
          <p:cNvPr id="9" name="文本框 8"/>
          <p:cNvSpPr txBox="1"/>
          <p:nvPr userDrawn="1"/>
        </p:nvSpPr>
        <p:spPr>
          <a:xfrm>
            <a:off x="1116549" y="3752395"/>
            <a:ext cx="738664" cy="2246769"/>
          </a:xfrm>
          <a:prstGeom prst="rect">
            <a:avLst/>
          </a:prstGeom>
          <a:noFill/>
        </p:spPr>
        <p:txBody>
          <a:bodyPr vert="eaVert" wrap="none" rtlCol="0">
            <a:spAutoFit/>
          </a:bodyPr>
          <a:lstStyle/>
          <a:p>
            <a:pPr eaLnBrk="0" fontAlgn="base" hangingPunct="0">
              <a:spcBef>
                <a:spcPct val="0"/>
              </a:spcBef>
              <a:spcAft>
                <a:spcPct val="0"/>
              </a:spcAft>
            </a:pPr>
            <a:r>
              <a:rPr lang="zh-CN" altLang="en-US" sz="3600" b="1" spc="600" dirty="0">
                <a:solidFill>
                  <a:srgbClr val="006C39"/>
                </a:solidFill>
                <a:latin typeface="Century Gothic" panose="020B0502020202020204" pitchFamily="34" charset="0"/>
              </a:rPr>
              <a:t>结构大纲</a:t>
            </a:r>
          </a:p>
        </p:txBody>
      </p:sp>
      <p:sp>
        <p:nvSpPr>
          <p:cNvPr id="12" name="文本框 11"/>
          <p:cNvSpPr txBox="1"/>
          <p:nvPr userDrawn="1"/>
        </p:nvSpPr>
        <p:spPr>
          <a:xfrm>
            <a:off x="9519824" y="6600901"/>
            <a:ext cx="2523448" cy="246221"/>
          </a:xfrm>
          <a:prstGeom prst="rect">
            <a:avLst/>
          </a:prstGeom>
          <a:noFill/>
        </p:spPr>
        <p:txBody>
          <a:bodyPr wrap="none" rtlCol="0">
            <a:spAutoFit/>
          </a:bodyPr>
          <a:lstStyle/>
          <a:p>
            <a:pPr algn="r" eaLnBrk="0" fontAlgn="base" hangingPunct="0">
              <a:spcBef>
                <a:spcPct val="0"/>
              </a:spcBef>
              <a:spcAft>
                <a:spcPct val="0"/>
              </a:spcAft>
            </a:pPr>
            <a:r>
              <a:rPr lang="en-US" altLang="zh-CN" sz="1000" dirty="0">
                <a:solidFill>
                  <a:prstClr val="white"/>
                </a:solidFill>
                <a:latin typeface="Arial" panose="020B0604020202020204" pitchFamily="34" charset="0"/>
                <a:cs typeface="Arial" panose="020B0604020202020204" pitchFamily="34" charset="0"/>
              </a:rPr>
              <a:t>BEIJING INSTITUTE OF TECHNOLOGY</a:t>
            </a:r>
            <a:endParaRPr lang="zh-CN" altLang="en-US" sz="1000" dirty="0">
              <a:solidFill>
                <a:prstClr val="white"/>
              </a:solidFill>
              <a:latin typeface="Arial" panose="020B0604020202020204" pitchFamily="34" charset="0"/>
              <a:cs typeface="Arial" panose="020B0604020202020204" pitchFamily="34" charset="0"/>
            </a:endParaRPr>
          </a:p>
        </p:txBody>
      </p:sp>
      <p:pic>
        <p:nvPicPr>
          <p:cNvPr id="57" name="图片 56"/>
          <p:cNvPicPr>
            <a:picLocks noChangeAspect="1"/>
          </p:cNvPicPr>
          <p:nvPr userDrawn="1"/>
        </p:nvPicPr>
        <p:blipFill>
          <a:blip r:embed="rId2" cstate="print"/>
          <a:stretch>
            <a:fillRect/>
          </a:stretch>
        </p:blipFill>
        <p:spPr>
          <a:xfrm>
            <a:off x="10041148" y="78493"/>
            <a:ext cx="2025400" cy="566914"/>
          </a:xfrm>
          <a:prstGeom prst="rect">
            <a:avLst/>
          </a:prstGeom>
        </p:spPr>
      </p:pic>
      <p:sp>
        <p:nvSpPr>
          <p:cNvPr id="82" name="任意多边形: 形状 59"/>
          <p:cNvSpPr/>
          <p:nvPr userDrawn="1"/>
        </p:nvSpPr>
        <p:spPr>
          <a:xfrm flipH="1">
            <a:off x="-1352550" y="-2"/>
            <a:ext cx="13544548" cy="1057277"/>
          </a:xfrm>
          <a:custGeom>
            <a:avLst/>
            <a:gdLst>
              <a:gd name="connsiteX0" fmla="*/ 12192000 w 12192000"/>
              <a:gd name="connsiteY0" fmla="*/ 0 h 723900"/>
              <a:gd name="connsiteX1" fmla="*/ 2755900 w 12192000"/>
              <a:gd name="connsiteY1" fmla="*/ 0 h 723900"/>
              <a:gd name="connsiteX2" fmla="*/ 4 w 12192000"/>
              <a:gd name="connsiteY2" fmla="*/ 0 h 723900"/>
              <a:gd name="connsiteX3" fmla="*/ 0 w 12192000"/>
              <a:gd name="connsiteY3" fmla="*/ 0 h 723900"/>
              <a:gd name="connsiteX4" fmla="*/ 0 w 12192000"/>
              <a:gd name="connsiteY4" fmla="*/ 723900 h 723900"/>
              <a:gd name="connsiteX5" fmla="*/ 1987354 w 12192000"/>
              <a:gd name="connsiteY5" fmla="*/ 723900 h 723900"/>
              <a:gd name="connsiteX6" fmla="*/ 2038350 w 12192000"/>
              <a:gd name="connsiteY6" fmla="*/ 717550 h 723900"/>
              <a:gd name="connsiteX7" fmla="*/ 2753650 w 12192000"/>
              <a:gd name="connsiteY7" fmla="*/ 288000 h 723900"/>
              <a:gd name="connsiteX8" fmla="*/ 12192000 w 12192000"/>
              <a:gd name="connsiteY8" fmla="*/ 288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close/>
              </a:path>
            </a:pathLst>
          </a:cu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zh-CN" altLang="en-US">
              <a:solidFill>
                <a:prstClr val="white"/>
              </a:solidFill>
            </a:endParaRPr>
          </a:p>
        </p:txBody>
      </p:sp>
      <p:pic>
        <p:nvPicPr>
          <p:cNvPr id="83" name="图片 82"/>
          <p:cNvPicPr>
            <a:picLocks noChangeAspect="1"/>
          </p:cNvPicPr>
          <p:nvPr userDrawn="1"/>
        </p:nvPicPr>
        <p:blipFill>
          <a:blip r:embed="rId2" cstate="print"/>
          <a:stretch>
            <a:fillRect/>
          </a:stretch>
        </p:blipFill>
        <p:spPr>
          <a:xfrm>
            <a:off x="9793498" y="249943"/>
            <a:ext cx="2025400" cy="566914"/>
          </a:xfrm>
          <a:prstGeom prst="rect">
            <a:avLst/>
          </a:prstGeom>
        </p:spPr>
      </p:pic>
      <p:sp>
        <p:nvSpPr>
          <p:cNvPr id="84" name="矩形 83"/>
          <p:cNvSpPr/>
          <p:nvPr userDrawn="1"/>
        </p:nvSpPr>
        <p:spPr>
          <a:xfrm>
            <a:off x="0" y="6188075"/>
            <a:ext cx="12192000" cy="669925"/>
          </a:xfrm>
          <a:prstGeom prst="rect">
            <a:avLst/>
          </a:prstGeom>
          <a:gradFill>
            <a:gsLst>
              <a:gs pos="0">
                <a:schemeClr val="accent4"/>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grpSp>
        <p:nvGrpSpPr>
          <p:cNvPr id="85" name="组合 84"/>
          <p:cNvGrpSpPr/>
          <p:nvPr userDrawn="1"/>
        </p:nvGrpSpPr>
        <p:grpSpPr>
          <a:xfrm>
            <a:off x="598941" y="6399999"/>
            <a:ext cx="2542613" cy="276499"/>
            <a:chOff x="598941" y="6399999"/>
            <a:chExt cx="2542613" cy="276499"/>
          </a:xfrm>
          <a:solidFill>
            <a:schemeClr val="bg1"/>
          </a:solidFill>
        </p:grpSpPr>
        <p:grpSp>
          <p:nvGrpSpPr>
            <p:cNvPr id="86" name="组合 85"/>
            <p:cNvGrpSpPr/>
            <p:nvPr/>
          </p:nvGrpSpPr>
          <p:grpSpPr>
            <a:xfrm>
              <a:off x="2055693" y="6402621"/>
              <a:ext cx="1085861" cy="270805"/>
              <a:chOff x="10340336" y="2247899"/>
              <a:chExt cx="2724438" cy="679451"/>
            </a:xfrm>
            <a:grpFill/>
          </p:grpSpPr>
          <p:sp>
            <p:nvSpPr>
              <p:cNvPr id="10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0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102" name="组合 101"/>
              <p:cNvGrpSpPr/>
              <p:nvPr/>
            </p:nvGrpSpPr>
            <p:grpSpPr>
              <a:xfrm>
                <a:off x="10340336" y="2247899"/>
                <a:ext cx="547688" cy="679451"/>
                <a:chOff x="5548313" y="2084388"/>
                <a:chExt cx="547688" cy="679451"/>
              </a:xfrm>
              <a:grpFill/>
            </p:grpSpPr>
            <p:sp>
              <p:nvSpPr>
                <p:cNvPr id="10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0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03" name="组合 102"/>
              <p:cNvGrpSpPr/>
              <p:nvPr/>
            </p:nvGrpSpPr>
            <p:grpSpPr>
              <a:xfrm>
                <a:off x="11192276" y="2400300"/>
                <a:ext cx="322175" cy="373063"/>
                <a:chOff x="3792874" y="3138488"/>
                <a:chExt cx="322175" cy="373063"/>
              </a:xfrm>
              <a:grpFill/>
            </p:grpSpPr>
            <p:sp>
              <p:nvSpPr>
                <p:cNvPr id="10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0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0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87" name="组合 86"/>
            <p:cNvGrpSpPr/>
            <p:nvPr/>
          </p:nvGrpSpPr>
          <p:grpSpPr>
            <a:xfrm>
              <a:off x="598941" y="6399999"/>
              <a:ext cx="1102619" cy="276499"/>
              <a:chOff x="6738929" y="2270918"/>
              <a:chExt cx="2766486" cy="693738"/>
            </a:xfrm>
            <a:grpFill/>
          </p:grpSpPr>
          <p:grpSp>
            <p:nvGrpSpPr>
              <p:cNvPr id="88" name="组合 87"/>
              <p:cNvGrpSpPr/>
              <p:nvPr/>
            </p:nvGrpSpPr>
            <p:grpSpPr>
              <a:xfrm>
                <a:off x="8180494" y="2355056"/>
                <a:ext cx="484188" cy="509588"/>
                <a:chOff x="6113463" y="3541713"/>
                <a:chExt cx="484188" cy="509588"/>
              </a:xfrm>
              <a:grpFill/>
            </p:grpSpPr>
            <p:sp>
              <p:nvSpPr>
                <p:cNvPr id="9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89" name="组合 88"/>
              <p:cNvGrpSpPr/>
              <p:nvPr/>
            </p:nvGrpSpPr>
            <p:grpSpPr>
              <a:xfrm>
                <a:off x="6738929" y="2270918"/>
                <a:ext cx="549275" cy="693738"/>
                <a:chOff x="6108700" y="2066926"/>
                <a:chExt cx="549275" cy="693738"/>
              </a:xfrm>
              <a:grpFill/>
            </p:grpSpPr>
            <p:sp>
              <p:nvSpPr>
                <p:cNvPr id="9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90" name="组合 89"/>
              <p:cNvGrpSpPr/>
              <p:nvPr/>
            </p:nvGrpSpPr>
            <p:grpSpPr>
              <a:xfrm>
                <a:off x="7532962" y="2451100"/>
                <a:ext cx="368300" cy="317500"/>
                <a:chOff x="6186488" y="2930526"/>
                <a:chExt cx="368300" cy="317500"/>
              </a:xfrm>
              <a:grpFill/>
            </p:grpSpPr>
            <p:sp>
              <p:nvSpPr>
                <p:cNvPr id="9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9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spTree>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目录样式3-2">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srcRect r="20215"/>
          <a:stretch>
            <a:fillRect/>
          </a:stretch>
        </p:blipFill>
        <p:spPr>
          <a:xfrm>
            <a:off x="6592525" y="0"/>
            <a:ext cx="5609371" cy="6765696"/>
          </a:xfrm>
          <a:prstGeom prst="rect">
            <a:avLst/>
          </a:prstGeom>
        </p:spPr>
      </p:pic>
      <p:sp>
        <p:nvSpPr>
          <p:cNvPr id="63" name="任意多边形: 形状 59"/>
          <p:cNvSpPr/>
          <p:nvPr userDrawn="1"/>
        </p:nvSpPr>
        <p:spPr>
          <a:xfrm flipH="1">
            <a:off x="-1352550" y="-2"/>
            <a:ext cx="13544548" cy="1057277"/>
          </a:xfrm>
          <a:custGeom>
            <a:avLst/>
            <a:gdLst>
              <a:gd name="connsiteX0" fmla="*/ 12192000 w 12192000"/>
              <a:gd name="connsiteY0" fmla="*/ 0 h 723900"/>
              <a:gd name="connsiteX1" fmla="*/ 2755900 w 12192000"/>
              <a:gd name="connsiteY1" fmla="*/ 0 h 723900"/>
              <a:gd name="connsiteX2" fmla="*/ 4 w 12192000"/>
              <a:gd name="connsiteY2" fmla="*/ 0 h 723900"/>
              <a:gd name="connsiteX3" fmla="*/ 0 w 12192000"/>
              <a:gd name="connsiteY3" fmla="*/ 0 h 723900"/>
              <a:gd name="connsiteX4" fmla="*/ 0 w 12192000"/>
              <a:gd name="connsiteY4" fmla="*/ 723900 h 723900"/>
              <a:gd name="connsiteX5" fmla="*/ 1987354 w 12192000"/>
              <a:gd name="connsiteY5" fmla="*/ 723900 h 723900"/>
              <a:gd name="connsiteX6" fmla="*/ 2038350 w 12192000"/>
              <a:gd name="connsiteY6" fmla="*/ 717550 h 723900"/>
              <a:gd name="connsiteX7" fmla="*/ 2753650 w 12192000"/>
              <a:gd name="connsiteY7" fmla="*/ 288000 h 723900"/>
              <a:gd name="connsiteX8" fmla="*/ 12192000 w 12192000"/>
              <a:gd name="connsiteY8" fmla="*/ 288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close/>
              </a:path>
            </a:pathLst>
          </a:cu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zh-CN" altLang="en-US">
              <a:solidFill>
                <a:prstClr val="white"/>
              </a:solidFill>
            </a:endParaRPr>
          </a:p>
        </p:txBody>
      </p:sp>
      <p:pic>
        <p:nvPicPr>
          <p:cNvPr id="64" name="图片 63"/>
          <p:cNvPicPr>
            <a:picLocks noChangeAspect="1"/>
          </p:cNvPicPr>
          <p:nvPr userDrawn="1"/>
        </p:nvPicPr>
        <p:blipFill>
          <a:blip r:embed="rId3" cstate="print"/>
          <a:stretch>
            <a:fillRect/>
          </a:stretch>
        </p:blipFill>
        <p:spPr>
          <a:xfrm>
            <a:off x="9793498" y="249943"/>
            <a:ext cx="2025400" cy="566914"/>
          </a:xfrm>
          <a:prstGeom prst="rect">
            <a:avLst/>
          </a:prstGeom>
        </p:spPr>
      </p:pic>
      <p:sp>
        <p:nvSpPr>
          <p:cNvPr id="65" name="矩形 64"/>
          <p:cNvSpPr/>
          <p:nvPr userDrawn="1"/>
        </p:nvSpPr>
        <p:spPr>
          <a:xfrm>
            <a:off x="0" y="6188075"/>
            <a:ext cx="12192000" cy="669925"/>
          </a:xfrm>
          <a:prstGeom prst="rect">
            <a:avLst/>
          </a:prstGeom>
          <a:gradFill>
            <a:gsLst>
              <a:gs pos="0">
                <a:schemeClr val="accent4"/>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grpSp>
        <p:nvGrpSpPr>
          <p:cNvPr id="66" name="组合 65"/>
          <p:cNvGrpSpPr/>
          <p:nvPr userDrawn="1"/>
        </p:nvGrpSpPr>
        <p:grpSpPr>
          <a:xfrm>
            <a:off x="598941" y="6399999"/>
            <a:ext cx="2542613" cy="276499"/>
            <a:chOff x="598941" y="6399999"/>
            <a:chExt cx="2542613" cy="276499"/>
          </a:xfrm>
          <a:solidFill>
            <a:schemeClr val="bg1"/>
          </a:solidFill>
        </p:grpSpPr>
        <p:grpSp>
          <p:nvGrpSpPr>
            <p:cNvPr id="67" name="组合 66"/>
            <p:cNvGrpSpPr/>
            <p:nvPr/>
          </p:nvGrpSpPr>
          <p:grpSpPr>
            <a:xfrm>
              <a:off x="2055693" y="6402621"/>
              <a:ext cx="1085861" cy="270805"/>
              <a:chOff x="10340336" y="2247899"/>
              <a:chExt cx="2724438" cy="679451"/>
            </a:xfrm>
            <a:grpFill/>
          </p:grpSpPr>
          <p:sp>
            <p:nvSpPr>
              <p:cNvPr id="81"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2"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83" name="组合 82"/>
              <p:cNvGrpSpPr/>
              <p:nvPr/>
            </p:nvGrpSpPr>
            <p:grpSpPr>
              <a:xfrm>
                <a:off x="10340336" y="2247899"/>
                <a:ext cx="547688" cy="679451"/>
                <a:chOff x="5548313" y="2084388"/>
                <a:chExt cx="547688" cy="679451"/>
              </a:xfrm>
              <a:grpFill/>
            </p:grpSpPr>
            <p:sp>
              <p:nvSpPr>
                <p:cNvPr id="88"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9"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84" name="组合 83"/>
              <p:cNvGrpSpPr/>
              <p:nvPr/>
            </p:nvGrpSpPr>
            <p:grpSpPr>
              <a:xfrm>
                <a:off x="11192276" y="2400300"/>
                <a:ext cx="322175" cy="373063"/>
                <a:chOff x="3792874" y="3138488"/>
                <a:chExt cx="322175" cy="373063"/>
              </a:xfrm>
              <a:grpFill/>
            </p:grpSpPr>
            <p:sp>
              <p:nvSpPr>
                <p:cNvPr id="85"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6"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7"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68" name="组合 67"/>
            <p:cNvGrpSpPr/>
            <p:nvPr/>
          </p:nvGrpSpPr>
          <p:grpSpPr>
            <a:xfrm>
              <a:off x="598941" y="6399999"/>
              <a:ext cx="1102619" cy="276499"/>
              <a:chOff x="6738929" y="2270918"/>
              <a:chExt cx="2766486" cy="693738"/>
            </a:xfrm>
            <a:grpFill/>
          </p:grpSpPr>
          <p:grpSp>
            <p:nvGrpSpPr>
              <p:cNvPr id="69" name="组合 68"/>
              <p:cNvGrpSpPr/>
              <p:nvPr/>
            </p:nvGrpSpPr>
            <p:grpSpPr>
              <a:xfrm>
                <a:off x="8180494" y="2355056"/>
                <a:ext cx="484188" cy="509588"/>
                <a:chOff x="6113463" y="3541713"/>
                <a:chExt cx="484188" cy="509588"/>
              </a:xfrm>
              <a:grpFill/>
            </p:grpSpPr>
            <p:sp>
              <p:nvSpPr>
                <p:cNvPr id="79"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0"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70" name="组合 69"/>
              <p:cNvGrpSpPr/>
              <p:nvPr/>
            </p:nvGrpSpPr>
            <p:grpSpPr>
              <a:xfrm>
                <a:off x="6738929" y="2270918"/>
                <a:ext cx="549275" cy="693738"/>
                <a:chOff x="6108700" y="2066926"/>
                <a:chExt cx="549275" cy="693738"/>
              </a:xfrm>
              <a:grpFill/>
            </p:grpSpPr>
            <p:sp>
              <p:nvSpPr>
                <p:cNvPr id="77"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78"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71" name="组合 70"/>
              <p:cNvGrpSpPr/>
              <p:nvPr/>
            </p:nvGrpSpPr>
            <p:grpSpPr>
              <a:xfrm>
                <a:off x="7532962" y="2451100"/>
                <a:ext cx="368300" cy="317500"/>
                <a:chOff x="6186488" y="2930526"/>
                <a:chExt cx="368300" cy="317500"/>
              </a:xfrm>
              <a:grpFill/>
            </p:grpSpPr>
            <p:sp>
              <p:nvSpPr>
                <p:cNvPr id="74"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75"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76"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72"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73"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spTree>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目录样式4">
    <p:spTree>
      <p:nvGrpSpPr>
        <p:cNvPr id="1" name=""/>
        <p:cNvGrpSpPr/>
        <p:nvPr/>
      </p:nvGrpSpPr>
      <p:grpSpPr>
        <a:xfrm>
          <a:off x="0" y="0"/>
          <a:ext cx="0" cy="0"/>
          <a:chOff x="0" y="0"/>
          <a:chExt cx="0" cy="0"/>
        </a:xfrm>
      </p:grpSpPr>
      <p:sp>
        <p:nvSpPr>
          <p:cNvPr id="89" name="椭圆 88"/>
          <p:cNvSpPr/>
          <p:nvPr userDrawn="1"/>
        </p:nvSpPr>
        <p:spPr>
          <a:xfrm>
            <a:off x="-3816599" y="-1541834"/>
            <a:ext cx="8697505" cy="9941668"/>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spcBef>
                <a:spcPct val="0"/>
              </a:spcBef>
              <a:spcAft>
                <a:spcPct val="0"/>
              </a:spcAft>
            </a:pPr>
            <a:endParaRPr lang="zh-CN" altLang="en-US" dirty="0">
              <a:solidFill>
                <a:prstClr val="white"/>
              </a:solidFill>
            </a:endParaRPr>
          </a:p>
        </p:txBody>
      </p:sp>
      <p:sp>
        <p:nvSpPr>
          <p:cNvPr id="88" name="椭圆 87"/>
          <p:cNvSpPr/>
          <p:nvPr userDrawn="1"/>
        </p:nvSpPr>
        <p:spPr>
          <a:xfrm>
            <a:off x="-3999568" y="-1541834"/>
            <a:ext cx="8697505" cy="9941668"/>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spcBef>
                <a:spcPct val="0"/>
              </a:spcBef>
              <a:spcAft>
                <a:spcPct val="0"/>
              </a:spcAft>
            </a:pPr>
            <a:endParaRPr lang="zh-CN" altLang="en-US" dirty="0">
              <a:solidFill>
                <a:prstClr val="white"/>
              </a:solidFill>
            </a:endParaRPr>
          </a:p>
        </p:txBody>
      </p:sp>
      <p:pic>
        <p:nvPicPr>
          <p:cNvPr id="87" name="图片 86"/>
          <p:cNvPicPr>
            <a:picLocks noChangeAspect="1"/>
          </p:cNvPicPr>
          <p:nvPr userDrawn="1"/>
        </p:nvPicPr>
        <p:blipFill rotWithShape="1">
          <a:blip r:embed="rId2" cstate="hqprint"/>
          <a:srcRect l="18116" t="7030" r="31559" b="11337"/>
          <a:stretch>
            <a:fillRect/>
          </a:stretch>
        </p:blipFill>
        <p:spPr>
          <a:xfrm>
            <a:off x="-1260196" y="1"/>
            <a:ext cx="5919101" cy="6857999"/>
          </a:xfrm>
          <a:custGeom>
            <a:avLst/>
            <a:gdLst>
              <a:gd name="connsiteX0" fmla="*/ 0 w 5919101"/>
              <a:gd name="connsiteY0" fmla="*/ 0 h 6858000"/>
              <a:gd name="connsiteX1" fmla="*/ 4714485 w 5919101"/>
              <a:gd name="connsiteY1" fmla="*/ 0 h 6858000"/>
              <a:gd name="connsiteX2" fmla="*/ 4786974 w 5919101"/>
              <a:gd name="connsiteY2" fmla="*/ 86723 h 6858000"/>
              <a:gd name="connsiteX3" fmla="*/ 5919101 w 5919101"/>
              <a:gd name="connsiteY3" fmla="*/ 3429000 h 6858000"/>
              <a:gd name="connsiteX4" fmla="*/ 4786974 w 5919101"/>
              <a:gd name="connsiteY4" fmla="*/ 6771277 h 6858000"/>
              <a:gd name="connsiteX5" fmla="*/ 4714485 w 5919101"/>
              <a:gd name="connsiteY5" fmla="*/ 6858000 h 6858000"/>
              <a:gd name="connsiteX6" fmla="*/ 0 w 59191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9101" h="6858000">
                <a:moveTo>
                  <a:pt x="0" y="0"/>
                </a:moveTo>
                <a:lnTo>
                  <a:pt x="4714485" y="0"/>
                </a:lnTo>
                <a:lnTo>
                  <a:pt x="4786974" y="86723"/>
                </a:lnTo>
                <a:cubicBezTo>
                  <a:pt x="5490384" y="969480"/>
                  <a:pt x="5919101" y="2142133"/>
                  <a:pt x="5919101" y="3429000"/>
                </a:cubicBezTo>
                <a:cubicBezTo>
                  <a:pt x="5919101" y="4715867"/>
                  <a:pt x="5490384" y="5888521"/>
                  <a:pt x="4786974" y="6771277"/>
                </a:cubicBezTo>
                <a:lnTo>
                  <a:pt x="4714485" y="6858000"/>
                </a:lnTo>
                <a:lnTo>
                  <a:pt x="0" y="6858000"/>
                </a:lnTo>
                <a:close/>
              </a:path>
            </a:pathLst>
          </a:custGeom>
        </p:spPr>
      </p:pic>
      <p:sp>
        <p:nvSpPr>
          <p:cNvPr id="86" name="椭圆 85"/>
          <p:cNvSpPr/>
          <p:nvPr userDrawn="1"/>
        </p:nvSpPr>
        <p:spPr>
          <a:xfrm>
            <a:off x="-4038600" y="-1541834"/>
            <a:ext cx="8697505" cy="9941668"/>
          </a:xfrm>
          <a:prstGeom prst="ellipse">
            <a:avLst/>
          </a:prstGeom>
          <a:solidFill>
            <a:schemeClr val="accent1">
              <a:alpha val="88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spcBef>
                <a:spcPct val="0"/>
              </a:spcBef>
              <a:spcAft>
                <a:spcPct val="0"/>
              </a:spcAft>
            </a:pPr>
            <a:endParaRPr lang="zh-CN" altLang="en-US" dirty="0">
              <a:solidFill>
                <a:prstClr val="white"/>
              </a:solidFill>
            </a:endParaRPr>
          </a:p>
        </p:txBody>
      </p:sp>
      <p:pic>
        <p:nvPicPr>
          <p:cNvPr id="90" name="图片 89"/>
          <p:cNvPicPr>
            <a:picLocks noChangeAspect="1"/>
          </p:cNvPicPr>
          <p:nvPr userDrawn="1"/>
        </p:nvPicPr>
        <p:blipFill>
          <a:blip r:embed="rId3" cstate="print"/>
          <a:stretch>
            <a:fillRect/>
          </a:stretch>
        </p:blipFill>
        <p:spPr>
          <a:xfrm>
            <a:off x="9837818" y="252089"/>
            <a:ext cx="1969223" cy="432990"/>
          </a:xfrm>
          <a:prstGeom prst="rect">
            <a:avLst/>
          </a:prstGeom>
        </p:spPr>
      </p:pic>
    </p:spTree>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目录样式5">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srcRect r="30571" b="46397"/>
          <a:stretch>
            <a:fillRect/>
          </a:stretch>
        </p:blipFill>
        <p:spPr>
          <a:xfrm>
            <a:off x="9019185" y="4400550"/>
            <a:ext cx="3194586" cy="2469325"/>
          </a:xfrm>
          <a:prstGeom prst="rect">
            <a:avLst/>
          </a:prstGeom>
        </p:spPr>
      </p:pic>
      <p:pic>
        <p:nvPicPr>
          <p:cNvPr id="8" name="图片 7"/>
          <p:cNvPicPr>
            <a:picLocks noChangeAspect="1"/>
          </p:cNvPicPr>
          <p:nvPr userDrawn="1"/>
        </p:nvPicPr>
        <p:blipFill rotWithShape="1">
          <a:blip r:embed="rId3" cstate="print"/>
          <a:srcRect t="-74" b="12515"/>
          <a:stretch>
            <a:fillRect/>
          </a:stretch>
        </p:blipFill>
        <p:spPr>
          <a:xfrm>
            <a:off x="0" y="0"/>
            <a:ext cx="12191999" cy="4400550"/>
          </a:xfrm>
          <a:prstGeom prst="rect">
            <a:avLst/>
          </a:prstGeom>
        </p:spPr>
      </p:pic>
      <p:sp>
        <p:nvSpPr>
          <p:cNvPr id="9" name="矩形 8"/>
          <p:cNvSpPr/>
          <p:nvPr userDrawn="1"/>
        </p:nvSpPr>
        <p:spPr>
          <a:xfrm>
            <a:off x="0" y="4398806"/>
            <a:ext cx="12192001" cy="196858"/>
          </a:xfrm>
          <a:prstGeom prst="rect">
            <a:avLst/>
          </a:prstGeom>
          <a:solidFill>
            <a:schemeClr val="accent4"/>
          </a:solidFill>
          <a:ln>
            <a:noFill/>
          </a:ln>
          <a:effectLst>
            <a:outerShdw blurRad="127000" dist="635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2" name="矩形 11"/>
          <p:cNvSpPr/>
          <p:nvPr userDrawn="1"/>
        </p:nvSpPr>
        <p:spPr>
          <a:xfrm>
            <a:off x="0" y="0"/>
            <a:ext cx="12192001" cy="44005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pic>
        <p:nvPicPr>
          <p:cNvPr id="13" name="图片 12"/>
          <p:cNvPicPr>
            <a:picLocks noChangeAspect="1"/>
          </p:cNvPicPr>
          <p:nvPr userDrawn="1"/>
        </p:nvPicPr>
        <p:blipFill>
          <a:blip r:embed="rId4" cstate="print"/>
          <a:stretch>
            <a:fillRect/>
          </a:stretch>
        </p:blipFill>
        <p:spPr>
          <a:xfrm>
            <a:off x="9701847" y="142154"/>
            <a:ext cx="2242503" cy="627682"/>
          </a:xfrm>
          <a:prstGeom prst="rect">
            <a:avLst/>
          </a:prstGeom>
        </p:spPr>
      </p:pic>
      <p:pic>
        <p:nvPicPr>
          <p:cNvPr id="14" name="图片 13"/>
          <p:cNvPicPr>
            <a:picLocks noChangeAspect="1"/>
          </p:cNvPicPr>
          <p:nvPr userDrawn="1"/>
        </p:nvPicPr>
        <p:blipFill rotWithShape="1">
          <a:blip r:embed="rId3" cstate="print"/>
          <a:srcRect t="-74" b="12515"/>
          <a:stretch>
            <a:fillRect/>
          </a:stretch>
        </p:blipFill>
        <p:spPr>
          <a:xfrm>
            <a:off x="0" y="0"/>
            <a:ext cx="12191999" cy="4400550"/>
          </a:xfrm>
          <a:prstGeom prst="rect">
            <a:avLst/>
          </a:prstGeom>
        </p:spPr>
      </p:pic>
      <p:sp>
        <p:nvSpPr>
          <p:cNvPr id="15" name="矩形 14"/>
          <p:cNvSpPr/>
          <p:nvPr userDrawn="1"/>
        </p:nvSpPr>
        <p:spPr>
          <a:xfrm>
            <a:off x="0" y="0"/>
            <a:ext cx="12192001" cy="44005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cxnSp>
        <p:nvCxnSpPr>
          <p:cNvPr id="16" name="直接连接符 15"/>
          <p:cNvCxnSpPr/>
          <p:nvPr userDrawn="1"/>
        </p:nvCxnSpPr>
        <p:spPr>
          <a:xfrm>
            <a:off x="-71956" y="4398806"/>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userDrawn="1"/>
        </p:nvPicPr>
        <p:blipFill>
          <a:blip r:embed="rId4" cstate="print"/>
          <a:stretch>
            <a:fillRect/>
          </a:stretch>
        </p:blipFill>
        <p:spPr>
          <a:xfrm>
            <a:off x="9701847" y="142154"/>
            <a:ext cx="2242503" cy="627682"/>
          </a:xfrm>
          <a:prstGeom prst="rect">
            <a:avLst/>
          </a:prstGeom>
        </p:spPr>
      </p:pic>
      <p:sp>
        <p:nvSpPr>
          <p:cNvPr id="18" name="矩形: 圆角 162"/>
          <p:cNvSpPr/>
          <p:nvPr userDrawn="1"/>
        </p:nvSpPr>
        <p:spPr>
          <a:xfrm>
            <a:off x="1664486" y="3107981"/>
            <a:ext cx="8945408" cy="3014890"/>
          </a:xfrm>
          <a:prstGeom prst="roundRect">
            <a:avLst>
              <a:gd name="adj" fmla="val 3205"/>
            </a:avLst>
          </a:prstGeom>
          <a:solidFill>
            <a:sysClr val="window" lastClr="FFFFFF">
              <a:alpha val="80000"/>
            </a:sysClr>
          </a:solidFill>
          <a:ln w="12700" cap="flat" cmpd="sng" algn="ctr">
            <a:noFill/>
            <a:prstDash val="solid"/>
            <a:miter lim="800000"/>
          </a:ln>
          <a:effectLst/>
        </p:spPr>
        <p:txBody>
          <a:bodyPr rtlCol="0" anchor="ctr"/>
          <a:lstStyle/>
          <a:p>
            <a:pPr algn="ctr">
              <a:lnSpc>
                <a:spcPct val="120000"/>
              </a:lnSpc>
              <a:defRPr/>
            </a:pPr>
            <a:endParaRPr lang="zh-CN" altLang="en-US" kern="0">
              <a:solidFill>
                <a:prstClr val="white"/>
              </a:solidFill>
              <a:latin typeface="Arial" panose="020B0604020202020204"/>
              <a:cs typeface="+mn-ea"/>
              <a:sym typeface="+mn-lt"/>
            </a:endParaRPr>
          </a:p>
        </p:txBody>
      </p:sp>
      <p:sp>
        <p:nvSpPr>
          <p:cNvPr id="19" name="矩形: 圆角 163"/>
          <p:cNvSpPr/>
          <p:nvPr userDrawn="1"/>
        </p:nvSpPr>
        <p:spPr>
          <a:xfrm>
            <a:off x="1463942" y="3222979"/>
            <a:ext cx="9346497" cy="2899892"/>
          </a:xfrm>
          <a:prstGeom prst="roundRect">
            <a:avLst>
              <a:gd name="adj" fmla="val 3205"/>
            </a:avLst>
          </a:prstGeom>
          <a:solidFill>
            <a:sysClr val="window" lastClr="FFFFFF">
              <a:alpha val="94000"/>
            </a:sysClr>
          </a:solidFill>
          <a:ln w="12700" cap="flat" cmpd="sng" algn="ctr">
            <a:noFill/>
            <a:prstDash val="solid"/>
            <a:miter lim="800000"/>
          </a:ln>
          <a:effectLst/>
        </p:spPr>
        <p:txBody>
          <a:bodyPr rtlCol="0" anchor="ctr"/>
          <a:lstStyle/>
          <a:p>
            <a:pPr algn="ctr">
              <a:lnSpc>
                <a:spcPct val="120000"/>
              </a:lnSpc>
              <a:defRPr/>
            </a:pPr>
            <a:endParaRPr lang="zh-CN" altLang="en-US" kern="0">
              <a:solidFill>
                <a:prstClr val="white"/>
              </a:solidFill>
              <a:latin typeface="Arial" panose="020B0604020202020204"/>
              <a:cs typeface="+mn-ea"/>
              <a:sym typeface="+mn-lt"/>
            </a:endParaRPr>
          </a:p>
        </p:txBody>
      </p:sp>
      <p:sp>
        <p:nvSpPr>
          <p:cNvPr id="20" name="矩形: 圆角 164"/>
          <p:cNvSpPr/>
          <p:nvPr userDrawn="1"/>
        </p:nvSpPr>
        <p:spPr>
          <a:xfrm>
            <a:off x="1200150" y="3365257"/>
            <a:ext cx="9791700" cy="2757614"/>
          </a:xfrm>
          <a:prstGeom prst="roundRect">
            <a:avLst>
              <a:gd name="adj" fmla="val 3205"/>
            </a:avLst>
          </a:prstGeom>
          <a:gradFill flip="none" rotWithShape="1">
            <a:gsLst>
              <a:gs pos="0">
                <a:sysClr val="window" lastClr="FFFFFF"/>
              </a:gs>
              <a:gs pos="100000">
                <a:srgbClr val="F8F8F8"/>
              </a:gs>
            </a:gsLst>
            <a:lin ang="5400000" scaled="1"/>
            <a:tileRect/>
          </a:gradFill>
          <a:ln w="12700" cap="flat" cmpd="sng" algn="ctr">
            <a:noFill/>
            <a:prstDash val="solid"/>
            <a:miter lim="800000"/>
          </a:ln>
          <a:effectLst>
            <a:outerShdw blurRad="317500" sx="102000" sy="102000" algn="ctr" rotWithShape="0">
              <a:sysClr val="window" lastClr="FFFFFF">
                <a:lumMod val="75000"/>
                <a:alpha val="40000"/>
              </a:sysClr>
            </a:outerShdw>
          </a:effectLst>
        </p:spPr>
        <p:txBody>
          <a:bodyPr rot="0" spcFirstLastPara="0" vertOverflow="overflow" horzOverflow="overflow" vert="horz" wrap="square" lIns="540000" tIns="72000" rIns="540000" bIns="72000" numCol="1" spcCol="0" rtlCol="0" fromWordArt="0" anchor="ctr" anchorCtr="0" forceAA="0" compatLnSpc="1">
            <a:noAutofit/>
          </a:bodyPr>
          <a:lstStyle/>
          <a:p>
            <a:pPr indent="457200">
              <a:lnSpc>
                <a:spcPct val="120000"/>
              </a:lnSpc>
              <a:defRPr/>
            </a:pPr>
            <a:endParaRPr lang="zh-CN" altLang="en-US" sz="2400" kern="0">
              <a:solidFill>
                <a:prstClr val="black"/>
              </a:solidFill>
              <a:latin typeface="Arial" panose="020B0604020202020204"/>
              <a:cs typeface="+mn-ea"/>
              <a:sym typeface="+mn-lt"/>
            </a:endParaRPr>
          </a:p>
        </p:txBody>
      </p:sp>
    </p:spTree>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目录样式6-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hqprint"/>
          <a:srcRect l="29063" r="32938"/>
          <a:stretch>
            <a:fillRect/>
          </a:stretch>
        </p:blipFill>
        <p:spPr>
          <a:xfrm>
            <a:off x="0" y="0"/>
            <a:ext cx="3914775" cy="6857999"/>
          </a:xfrm>
          <a:prstGeom prst="rect">
            <a:avLst/>
          </a:prstGeom>
        </p:spPr>
      </p:pic>
      <p:sp>
        <p:nvSpPr>
          <p:cNvPr id="13" name="矩形 12"/>
          <p:cNvSpPr/>
          <p:nvPr userDrawn="1"/>
        </p:nvSpPr>
        <p:spPr>
          <a:xfrm>
            <a:off x="0" y="1"/>
            <a:ext cx="3914775" cy="6857999"/>
          </a:xfrm>
          <a:prstGeom prst="rect">
            <a:avLst/>
          </a:prstGeom>
          <a:solidFill>
            <a:schemeClr val="accent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4" name="矩形 13"/>
          <p:cNvSpPr/>
          <p:nvPr userDrawn="1"/>
        </p:nvSpPr>
        <p:spPr>
          <a:xfrm>
            <a:off x="0" y="0"/>
            <a:ext cx="3914774" cy="6858000"/>
          </a:xfrm>
          <a:prstGeom prst="rect">
            <a:avLst/>
          </a:prstGeom>
          <a:gradFill flip="none" rotWithShape="1">
            <a:gsLst>
              <a:gs pos="25000">
                <a:schemeClr val="accent1">
                  <a:alpha val="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cxnSp>
        <p:nvCxnSpPr>
          <p:cNvPr id="16" name="直接连接符 15"/>
          <p:cNvCxnSpPr/>
          <p:nvPr userDrawn="1"/>
        </p:nvCxnSpPr>
        <p:spPr>
          <a:xfrm>
            <a:off x="3960456" y="0"/>
            <a:ext cx="0" cy="6858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1" name="组合 20"/>
          <p:cNvGrpSpPr/>
          <p:nvPr userDrawn="1"/>
        </p:nvGrpSpPr>
        <p:grpSpPr>
          <a:xfrm>
            <a:off x="3961505" y="2797003"/>
            <a:ext cx="122686" cy="1263995"/>
            <a:chOff x="4630742" y="2258287"/>
            <a:chExt cx="122686" cy="1263995"/>
          </a:xfrm>
          <a:solidFill>
            <a:schemeClr val="accent4"/>
          </a:solidFill>
        </p:grpSpPr>
        <p:sp>
          <p:nvSpPr>
            <p:cNvPr id="22" name="等腰三角形 21"/>
            <p:cNvSpPr/>
            <p:nvPr/>
          </p:nvSpPr>
          <p:spPr>
            <a:xfrm rot="5400000">
              <a:off x="4620926" y="2839164"/>
              <a:ext cx="142318" cy="122686"/>
            </a:xfrm>
            <a:prstGeom prst="triangl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cxnSp>
          <p:nvCxnSpPr>
            <p:cNvPr id="23" name="直接连接符 22"/>
            <p:cNvCxnSpPr/>
            <p:nvPr/>
          </p:nvCxnSpPr>
          <p:spPr>
            <a:xfrm>
              <a:off x="4630742" y="2258287"/>
              <a:ext cx="0" cy="1263995"/>
            </a:xfrm>
            <a:prstGeom prst="line">
              <a:avLst/>
            </a:prstGeom>
            <a:grpFill/>
            <a:ln w="381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2" name="直接连接符 41"/>
          <p:cNvCxnSpPr/>
          <p:nvPr userDrawn="1"/>
        </p:nvCxnSpPr>
        <p:spPr>
          <a:xfrm>
            <a:off x="1053541" y="2793542"/>
            <a:ext cx="17270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矩形 42"/>
          <p:cNvSpPr/>
          <p:nvPr userDrawn="1"/>
        </p:nvSpPr>
        <p:spPr>
          <a:xfrm>
            <a:off x="846867" y="2752385"/>
            <a:ext cx="2197100" cy="923330"/>
          </a:xfrm>
          <a:prstGeom prst="rect">
            <a:avLst/>
          </a:prstGeom>
        </p:spPr>
        <p:txBody>
          <a:bodyPr wrap="square">
            <a:spAutoFit/>
          </a:bodyPr>
          <a:lstStyle/>
          <a:p>
            <a:pPr algn="dist" eaLnBrk="0" fontAlgn="base" hangingPunct="0">
              <a:spcBef>
                <a:spcPct val="0"/>
              </a:spcBef>
              <a:spcAft>
                <a:spcPct val="0"/>
              </a:spcAft>
            </a:pPr>
            <a:r>
              <a:rPr lang="zh-CN" altLang="en-US" sz="5400" spc="600" dirty="0">
                <a:solidFill>
                  <a:prstClr val="white"/>
                </a:solidFill>
              </a:rPr>
              <a:t>目录</a:t>
            </a:r>
          </a:p>
        </p:txBody>
      </p:sp>
      <p:sp>
        <p:nvSpPr>
          <p:cNvPr id="44" name="矩形 43"/>
          <p:cNvSpPr/>
          <p:nvPr userDrawn="1"/>
        </p:nvSpPr>
        <p:spPr>
          <a:xfrm>
            <a:off x="963806" y="3595872"/>
            <a:ext cx="1906502" cy="461665"/>
          </a:xfrm>
          <a:prstGeom prst="rect">
            <a:avLst/>
          </a:prstGeom>
        </p:spPr>
        <p:txBody>
          <a:bodyPr wrap="square">
            <a:spAutoFit/>
          </a:bodyPr>
          <a:lstStyle/>
          <a:p>
            <a:pPr algn="dist" eaLnBrk="0" fontAlgn="base" hangingPunct="0">
              <a:spcBef>
                <a:spcPct val="0"/>
              </a:spcBef>
              <a:spcAft>
                <a:spcPct val="0"/>
              </a:spcAft>
            </a:pPr>
            <a:r>
              <a:rPr lang="en-US" altLang="zh-CN" sz="2400" dirty="0">
                <a:solidFill>
                  <a:prstClr val="white"/>
                </a:solidFill>
                <a:latin typeface="Century Gothic" panose="020B0502020202020204" pitchFamily="34" charset="0"/>
              </a:rPr>
              <a:t>CONTENTS</a:t>
            </a:r>
          </a:p>
        </p:txBody>
      </p:sp>
      <p:cxnSp>
        <p:nvCxnSpPr>
          <p:cNvPr id="45" name="直接连接符 44"/>
          <p:cNvCxnSpPr/>
          <p:nvPr userDrawn="1"/>
        </p:nvCxnSpPr>
        <p:spPr>
          <a:xfrm>
            <a:off x="1053541" y="4060998"/>
            <a:ext cx="17270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3" cstate="print"/>
          <a:stretch>
            <a:fillRect/>
          </a:stretch>
        </p:blipFill>
        <p:spPr>
          <a:xfrm>
            <a:off x="1064854" y="2218510"/>
            <a:ext cx="1715719" cy="480234"/>
          </a:xfrm>
          <a:prstGeom prst="rect">
            <a:avLst/>
          </a:prstGeom>
        </p:spPr>
      </p:pic>
      <p:pic>
        <p:nvPicPr>
          <p:cNvPr id="6" name="图片 5"/>
          <p:cNvPicPr>
            <a:picLocks noChangeAspect="1"/>
          </p:cNvPicPr>
          <p:nvPr userDrawn="1"/>
        </p:nvPicPr>
        <p:blipFill rotWithShape="1">
          <a:blip r:embed="rId4" cstate="print"/>
          <a:srcRect r="15912" b="16285"/>
          <a:stretch>
            <a:fillRect/>
          </a:stretch>
        </p:blipFill>
        <p:spPr>
          <a:xfrm>
            <a:off x="7258050" y="1942165"/>
            <a:ext cx="4949784" cy="4933648"/>
          </a:xfrm>
          <a:prstGeom prst="rect">
            <a:avLst/>
          </a:prstGeom>
        </p:spPr>
      </p:pic>
    </p:spTree>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目录样式6-2">
    <p:bg>
      <p:bgPr>
        <a:gradFill>
          <a:gsLst>
            <a:gs pos="25000">
              <a:schemeClr val="accent1">
                <a:alpha val="0"/>
              </a:schemeClr>
            </a:gs>
            <a:gs pos="100000">
              <a:schemeClr val="accent1"/>
            </a:gs>
          </a:gsLst>
          <a:lin ang="0" scaled="1"/>
        </a:gradFill>
        <a:effectLst/>
      </p:bgPr>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pic>
        <p:nvPicPr>
          <p:cNvPr id="3" name="图片 2"/>
          <p:cNvPicPr>
            <a:picLocks noChangeAspect="1"/>
          </p:cNvPicPr>
          <p:nvPr userDrawn="1"/>
        </p:nvPicPr>
        <p:blipFill>
          <a:blip r:embed="rId2" cstate="print"/>
          <a:stretch>
            <a:fillRect/>
          </a:stretch>
        </p:blipFill>
        <p:spPr>
          <a:xfrm>
            <a:off x="6943725" y="493231"/>
            <a:ext cx="5251028" cy="5254131"/>
          </a:xfrm>
          <a:prstGeom prst="rect">
            <a:avLst/>
          </a:prstGeom>
        </p:spPr>
      </p:pic>
      <p:sp>
        <p:nvSpPr>
          <p:cNvPr id="10" name="矩形 9"/>
          <p:cNvSpPr/>
          <p:nvPr userDrawn="1"/>
        </p:nvSpPr>
        <p:spPr>
          <a:xfrm>
            <a:off x="6943725" y="0"/>
            <a:ext cx="5248273"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20" name="矩形 119"/>
          <p:cNvSpPr/>
          <p:nvPr userDrawn="1"/>
        </p:nvSpPr>
        <p:spPr>
          <a:xfrm>
            <a:off x="660400" y="6054314"/>
            <a:ext cx="2014538" cy="1438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6" name="文本占位符 15"/>
          <p:cNvSpPr>
            <a:spLocks noGrp="1"/>
          </p:cNvSpPr>
          <p:nvPr>
            <p:ph type="body" sz="quarter" idx="12" hasCustomPrompt="1"/>
          </p:nvPr>
        </p:nvSpPr>
        <p:spPr>
          <a:xfrm>
            <a:off x="510342" y="982400"/>
            <a:ext cx="3551237" cy="606922"/>
          </a:xfrm>
          <a:prstGeom prst="rect">
            <a:avLst/>
          </a:prstGeom>
        </p:spPr>
        <p:txBody>
          <a:bodyPr/>
          <a:lstStyle>
            <a:lvl1pPr marL="0" indent="0">
              <a:buNone/>
              <a:defRPr sz="3200" spc="100">
                <a:solidFill>
                  <a:schemeClr val="bg1"/>
                </a:solidFill>
                <a:latin typeface="微软雅黑" panose="020B0503020204020204" pitchFamily="34" charset="-122"/>
                <a:ea typeface="微软雅黑" panose="020B0503020204020204" pitchFamily="34" charset="-122"/>
              </a:defRPr>
            </a:lvl1pPr>
          </a:lstStyle>
          <a:p>
            <a:pPr lvl="0"/>
            <a:r>
              <a:rPr lang="zh-CN" altLang="en-US" dirty="0"/>
              <a:t>第几部分 ▶</a:t>
            </a:r>
          </a:p>
        </p:txBody>
      </p:sp>
      <p:sp>
        <p:nvSpPr>
          <p:cNvPr id="122" name="文本占位符 15"/>
          <p:cNvSpPr>
            <a:spLocks noGrp="1"/>
          </p:cNvSpPr>
          <p:nvPr>
            <p:ph type="body" sz="quarter" idx="13" hasCustomPrompt="1"/>
          </p:nvPr>
        </p:nvSpPr>
        <p:spPr>
          <a:xfrm>
            <a:off x="510342" y="2742089"/>
            <a:ext cx="7197752" cy="606922"/>
          </a:xfrm>
          <a:prstGeom prst="rect">
            <a:avLst/>
          </a:prstGeom>
        </p:spPr>
        <p:txBody>
          <a:bodyPr/>
          <a:lstStyle>
            <a:lvl1pPr marL="0" indent="0">
              <a:buNone/>
              <a:defRPr sz="4400" spc="100" baseline="0">
                <a:solidFill>
                  <a:schemeClr val="bg1"/>
                </a:solidFill>
                <a:latin typeface="微软雅黑" panose="020B0503020204020204" pitchFamily="34" charset="-122"/>
                <a:ea typeface="微软雅黑" panose="020B0503020204020204" pitchFamily="34" charset="-122"/>
              </a:defRPr>
            </a:lvl1pPr>
          </a:lstStyle>
          <a:p>
            <a:pPr lvl="0"/>
            <a:r>
              <a:rPr lang="zh-CN" altLang="en-US" dirty="0"/>
              <a:t>请在此处添加你的标题</a:t>
            </a:r>
          </a:p>
        </p:txBody>
      </p:sp>
      <p:sp>
        <p:nvSpPr>
          <p:cNvPr id="123" name="文本占位符 15"/>
          <p:cNvSpPr>
            <a:spLocks noGrp="1"/>
          </p:cNvSpPr>
          <p:nvPr>
            <p:ph type="body" sz="quarter" idx="14" hasCustomPrompt="1"/>
          </p:nvPr>
        </p:nvSpPr>
        <p:spPr>
          <a:xfrm>
            <a:off x="561172" y="3837713"/>
            <a:ext cx="7146922" cy="1522912"/>
          </a:xfrm>
          <a:prstGeom prst="rect">
            <a:avLst/>
          </a:prstGeom>
        </p:spPr>
        <p:txBody>
          <a:bodyPr/>
          <a:lstStyle>
            <a:lvl1pPr marL="285750" indent="-285750">
              <a:lnSpc>
                <a:spcPct val="120000"/>
              </a:lnSpc>
              <a:buFont typeface="Arial" panose="020B0604020202020204" pitchFamily="34" charset="0"/>
              <a:buChar char="•"/>
              <a:defRPr sz="1400" spc="100" baseline="0">
                <a:solidFill>
                  <a:schemeClr val="bg1"/>
                </a:solidFill>
                <a:latin typeface="+mn-ea"/>
                <a:ea typeface="+mn-ea"/>
              </a:defRPr>
            </a:lvl1pPr>
          </a:lstStyle>
          <a:p>
            <a:pPr lvl="0"/>
            <a:r>
              <a:rPr lang="zh-CN" altLang="en-US" dirty="0"/>
              <a:t>这里可以写一点点文字，介绍此章节主要内容</a:t>
            </a:r>
            <a:endParaRPr lang="en-US" altLang="zh-CN" dirty="0"/>
          </a:p>
          <a:p>
            <a:pPr lvl="0"/>
            <a:r>
              <a:rPr lang="zh-CN" altLang="en-US" dirty="0"/>
              <a:t>国外现状</a:t>
            </a:r>
            <a:endParaRPr lang="en-US" altLang="zh-CN" dirty="0"/>
          </a:p>
          <a:p>
            <a:pPr lvl="0"/>
            <a:r>
              <a:rPr lang="zh-CN" altLang="en-US" dirty="0"/>
              <a:t>国内现状</a:t>
            </a:r>
            <a:endParaRPr lang="en-US" altLang="zh-CN" dirty="0"/>
          </a:p>
          <a:p>
            <a:pPr lvl="0"/>
            <a:r>
              <a:rPr lang="en-US" altLang="zh-CN" dirty="0"/>
              <a:t>…</a:t>
            </a:r>
          </a:p>
          <a:p>
            <a:pPr lvl="0"/>
            <a:endParaRPr lang="zh-CN" altLang="en-US" dirty="0"/>
          </a:p>
        </p:txBody>
      </p:sp>
      <p:sp>
        <p:nvSpPr>
          <p:cNvPr id="2" name="矩形 1"/>
          <p:cNvSpPr/>
          <p:nvPr userDrawn="1"/>
        </p:nvSpPr>
        <p:spPr>
          <a:xfrm>
            <a:off x="0" y="6167300"/>
            <a:ext cx="12192000" cy="690700"/>
          </a:xfrm>
          <a:prstGeom prst="rect">
            <a:avLst/>
          </a:prstGeom>
          <a:solidFill>
            <a:schemeClr val="bg1"/>
          </a:solidFill>
          <a:ln>
            <a:noFill/>
          </a:ln>
          <a:effectLst>
            <a:outerShdw blurRad="381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ct val="130000"/>
              </a:lnSpc>
              <a:spcBef>
                <a:spcPct val="0"/>
              </a:spcBef>
              <a:spcAft>
                <a:spcPct val="0"/>
              </a:spcAft>
            </a:pPr>
            <a:endParaRPr lang="zh-CN" altLang="en-US">
              <a:solidFill>
                <a:prstClr val="white"/>
              </a:solidFill>
              <a:cs typeface="+mn-ea"/>
            </a:endParaRPr>
          </a:p>
        </p:txBody>
      </p:sp>
      <p:grpSp>
        <p:nvGrpSpPr>
          <p:cNvPr id="115" name="组合 114"/>
          <p:cNvGrpSpPr/>
          <p:nvPr userDrawn="1"/>
        </p:nvGrpSpPr>
        <p:grpSpPr>
          <a:xfrm>
            <a:off x="684666" y="6423435"/>
            <a:ext cx="1915659" cy="208321"/>
            <a:chOff x="598941" y="6399999"/>
            <a:chExt cx="2542613" cy="276499"/>
          </a:xfrm>
          <a:solidFill>
            <a:schemeClr val="accent3"/>
          </a:solidFill>
        </p:grpSpPr>
        <p:grpSp>
          <p:nvGrpSpPr>
            <p:cNvPr id="117" name="组合 116"/>
            <p:cNvGrpSpPr/>
            <p:nvPr/>
          </p:nvGrpSpPr>
          <p:grpSpPr>
            <a:xfrm>
              <a:off x="2055693" y="6402621"/>
              <a:ext cx="1085861" cy="270805"/>
              <a:chOff x="10340336" y="2247899"/>
              <a:chExt cx="2724438" cy="679451"/>
            </a:xfrm>
            <a:grpFill/>
          </p:grpSpPr>
          <p:sp>
            <p:nvSpPr>
              <p:cNvPr id="134"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35"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136" name="组合 135"/>
              <p:cNvGrpSpPr/>
              <p:nvPr/>
            </p:nvGrpSpPr>
            <p:grpSpPr>
              <a:xfrm>
                <a:off x="10340336" y="2247899"/>
                <a:ext cx="547688" cy="679451"/>
                <a:chOff x="5548313" y="2084388"/>
                <a:chExt cx="547688" cy="679451"/>
              </a:xfrm>
              <a:grpFill/>
            </p:grpSpPr>
            <p:sp>
              <p:nvSpPr>
                <p:cNvPr id="141"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42"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37" name="组合 136"/>
              <p:cNvGrpSpPr/>
              <p:nvPr/>
            </p:nvGrpSpPr>
            <p:grpSpPr>
              <a:xfrm>
                <a:off x="11192276" y="2400300"/>
                <a:ext cx="322175" cy="373063"/>
                <a:chOff x="3792874" y="3138488"/>
                <a:chExt cx="322175" cy="373063"/>
              </a:xfrm>
              <a:grpFill/>
            </p:grpSpPr>
            <p:sp>
              <p:nvSpPr>
                <p:cNvPr id="138"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39"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40"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18" name="组合 117"/>
            <p:cNvGrpSpPr/>
            <p:nvPr/>
          </p:nvGrpSpPr>
          <p:grpSpPr>
            <a:xfrm>
              <a:off x="598941" y="6399999"/>
              <a:ext cx="1102619" cy="276499"/>
              <a:chOff x="6738929" y="2270918"/>
              <a:chExt cx="2766486" cy="693738"/>
            </a:xfrm>
            <a:grpFill/>
          </p:grpSpPr>
          <p:grpSp>
            <p:nvGrpSpPr>
              <p:cNvPr id="119" name="组合 118"/>
              <p:cNvGrpSpPr/>
              <p:nvPr/>
            </p:nvGrpSpPr>
            <p:grpSpPr>
              <a:xfrm>
                <a:off x="8180494" y="2355056"/>
                <a:ext cx="484188" cy="509588"/>
                <a:chOff x="6113463" y="3541713"/>
                <a:chExt cx="484188" cy="509588"/>
              </a:xfrm>
              <a:grpFill/>
            </p:grpSpPr>
            <p:sp>
              <p:nvSpPr>
                <p:cNvPr id="132"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33"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21" name="组合 120"/>
              <p:cNvGrpSpPr/>
              <p:nvPr/>
            </p:nvGrpSpPr>
            <p:grpSpPr>
              <a:xfrm>
                <a:off x="6738929" y="2270918"/>
                <a:ext cx="549275" cy="693738"/>
                <a:chOff x="6108700" y="2066926"/>
                <a:chExt cx="549275" cy="693738"/>
              </a:xfrm>
              <a:grpFill/>
            </p:grpSpPr>
            <p:sp>
              <p:nvSpPr>
                <p:cNvPr id="130"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31"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24" name="组合 123"/>
              <p:cNvGrpSpPr/>
              <p:nvPr/>
            </p:nvGrpSpPr>
            <p:grpSpPr>
              <a:xfrm>
                <a:off x="7532962" y="2451100"/>
                <a:ext cx="368300" cy="317500"/>
                <a:chOff x="6186488" y="2930526"/>
                <a:chExt cx="368300" cy="317500"/>
              </a:xfrm>
              <a:grpFill/>
            </p:grpSpPr>
            <p:sp>
              <p:nvSpPr>
                <p:cNvPr id="127"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28"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29"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125"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26"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pic>
        <p:nvPicPr>
          <p:cNvPr id="143" name="图片 142"/>
          <p:cNvPicPr>
            <a:picLocks noChangeAspect="1"/>
          </p:cNvPicPr>
          <p:nvPr userDrawn="1"/>
        </p:nvPicPr>
        <p:blipFill>
          <a:blip r:embed="rId3" cstate="print"/>
          <a:stretch>
            <a:fillRect/>
          </a:stretch>
        </p:blipFill>
        <p:spPr>
          <a:xfrm>
            <a:off x="10203766" y="6386257"/>
            <a:ext cx="1257421" cy="276480"/>
          </a:xfrm>
          <a:prstGeom prst="rect">
            <a:avLst/>
          </a:prstGeom>
        </p:spPr>
      </p:pic>
    </p:spTree>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目录样式7-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srcRect t="-74" b="196"/>
          <a:stretch>
            <a:fillRect/>
          </a:stretch>
        </p:blipFill>
        <p:spPr>
          <a:xfrm>
            <a:off x="0" y="-1"/>
            <a:ext cx="12191999" cy="5019675"/>
          </a:xfrm>
          <a:prstGeom prst="rect">
            <a:avLst/>
          </a:prstGeom>
        </p:spPr>
      </p:pic>
      <p:sp>
        <p:nvSpPr>
          <p:cNvPr id="5" name="矩形 4"/>
          <p:cNvSpPr/>
          <p:nvPr userDrawn="1"/>
        </p:nvSpPr>
        <p:spPr>
          <a:xfrm>
            <a:off x="0" y="5019674"/>
            <a:ext cx="12192001" cy="183832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0" name="矩形 9"/>
          <p:cNvSpPr/>
          <p:nvPr userDrawn="1"/>
        </p:nvSpPr>
        <p:spPr>
          <a:xfrm>
            <a:off x="0" y="0"/>
            <a:ext cx="12192001" cy="501967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cxnSp>
        <p:nvCxnSpPr>
          <p:cNvPr id="7" name="直接连接符 6"/>
          <p:cNvCxnSpPr/>
          <p:nvPr userDrawn="1"/>
        </p:nvCxnSpPr>
        <p:spPr>
          <a:xfrm>
            <a:off x="-73461" y="5009909"/>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2041996" y="3927615"/>
            <a:ext cx="8108006" cy="216458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algn="ctr">
              <a:defRPr/>
            </a:pPr>
            <a:endParaRPr lang="zh-CN" altLang="en-US" kern="0">
              <a:solidFill>
                <a:prstClr val="white"/>
              </a:solidFill>
              <a:latin typeface="Arial" panose="020B0604020202020204"/>
            </a:endParaRPr>
          </a:p>
        </p:txBody>
      </p:sp>
      <p:pic>
        <p:nvPicPr>
          <p:cNvPr id="4" name="图片 3"/>
          <p:cNvPicPr>
            <a:picLocks noChangeAspect="1"/>
          </p:cNvPicPr>
          <p:nvPr userDrawn="1"/>
        </p:nvPicPr>
        <p:blipFill>
          <a:blip r:embed="rId3" cstate="print"/>
          <a:stretch>
            <a:fillRect/>
          </a:stretch>
        </p:blipFill>
        <p:spPr>
          <a:xfrm>
            <a:off x="4554764" y="1532412"/>
            <a:ext cx="3082473" cy="862791"/>
          </a:xfrm>
          <a:prstGeom prst="rect">
            <a:avLst/>
          </a:prstGeom>
        </p:spPr>
      </p:pic>
    </p:spTree>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目录样式7-2">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srcRect t="-74" b="196"/>
          <a:stretch>
            <a:fillRect/>
          </a:stretch>
        </p:blipFill>
        <p:spPr>
          <a:xfrm>
            <a:off x="0" y="-1"/>
            <a:ext cx="12191999" cy="5019675"/>
          </a:xfrm>
          <a:prstGeom prst="rect">
            <a:avLst/>
          </a:prstGeom>
        </p:spPr>
      </p:pic>
      <p:sp>
        <p:nvSpPr>
          <p:cNvPr id="5" name="矩形 4"/>
          <p:cNvSpPr/>
          <p:nvPr userDrawn="1"/>
        </p:nvSpPr>
        <p:spPr>
          <a:xfrm>
            <a:off x="0" y="5019674"/>
            <a:ext cx="12192001" cy="183832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0" name="矩形 9"/>
          <p:cNvSpPr/>
          <p:nvPr userDrawn="1"/>
        </p:nvSpPr>
        <p:spPr>
          <a:xfrm>
            <a:off x="0" y="0"/>
            <a:ext cx="12192001" cy="501967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cxnSp>
        <p:nvCxnSpPr>
          <p:cNvPr id="7" name="直接连接符 6"/>
          <p:cNvCxnSpPr/>
          <p:nvPr userDrawn="1"/>
        </p:nvCxnSpPr>
        <p:spPr>
          <a:xfrm>
            <a:off x="-73461" y="5009909"/>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1473992" y="3927615"/>
            <a:ext cx="9244014" cy="216458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algn="ctr">
              <a:defRPr/>
            </a:pPr>
            <a:endParaRPr lang="zh-CN" altLang="en-US" kern="0">
              <a:solidFill>
                <a:prstClr val="white"/>
              </a:solidFill>
              <a:latin typeface="Arial" panose="020B0604020202020204"/>
            </a:endParaRPr>
          </a:p>
        </p:txBody>
      </p:sp>
      <p:pic>
        <p:nvPicPr>
          <p:cNvPr id="11" name="图片 10"/>
          <p:cNvPicPr>
            <a:picLocks noChangeAspect="1"/>
          </p:cNvPicPr>
          <p:nvPr userDrawn="1"/>
        </p:nvPicPr>
        <p:blipFill>
          <a:blip r:embed="rId3" cstate="print"/>
          <a:stretch>
            <a:fillRect/>
          </a:stretch>
        </p:blipFill>
        <p:spPr>
          <a:xfrm>
            <a:off x="4554764" y="1532412"/>
            <a:ext cx="3082473" cy="862791"/>
          </a:xfrm>
          <a:prstGeom prst="rect">
            <a:avLst/>
          </a:prstGeom>
        </p:spPr>
      </p:pic>
    </p:spTree>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目录样式7-3">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srcRect l="1" t="13078" r="-1" b="115"/>
          <a:stretch>
            <a:fillRect/>
          </a:stretch>
        </p:blipFill>
        <p:spPr>
          <a:xfrm>
            <a:off x="0" y="-1"/>
            <a:ext cx="12191999" cy="4362681"/>
          </a:xfrm>
          <a:prstGeom prst="rect">
            <a:avLst/>
          </a:prstGeom>
        </p:spPr>
      </p:pic>
      <p:sp>
        <p:nvSpPr>
          <p:cNvPr id="5" name="矩形 4"/>
          <p:cNvSpPr/>
          <p:nvPr userDrawn="1"/>
        </p:nvSpPr>
        <p:spPr>
          <a:xfrm>
            <a:off x="0" y="4346687"/>
            <a:ext cx="12192001" cy="251131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0" name="矩形 9"/>
          <p:cNvSpPr/>
          <p:nvPr userDrawn="1"/>
        </p:nvSpPr>
        <p:spPr>
          <a:xfrm>
            <a:off x="0" y="0"/>
            <a:ext cx="12192001" cy="434668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cxnSp>
        <p:nvCxnSpPr>
          <p:cNvPr id="7" name="直接连接符 6"/>
          <p:cNvCxnSpPr/>
          <p:nvPr userDrawn="1"/>
        </p:nvCxnSpPr>
        <p:spPr>
          <a:xfrm>
            <a:off x="-73936" y="4346687"/>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1828800" y="2524126"/>
            <a:ext cx="8494006" cy="356807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algn="ctr">
              <a:defRPr/>
            </a:pPr>
            <a:endParaRPr lang="zh-CN" altLang="en-US" kern="0">
              <a:solidFill>
                <a:prstClr val="white"/>
              </a:solidFill>
              <a:latin typeface="Arial" panose="020B0604020202020204"/>
            </a:endParaRPr>
          </a:p>
        </p:txBody>
      </p:sp>
      <p:pic>
        <p:nvPicPr>
          <p:cNvPr id="69" name="图片 68"/>
          <p:cNvPicPr>
            <a:picLocks noChangeAspect="1"/>
          </p:cNvPicPr>
          <p:nvPr userDrawn="1"/>
        </p:nvPicPr>
        <p:blipFill>
          <a:blip r:embed="rId3" cstate="print"/>
          <a:stretch>
            <a:fillRect/>
          </a:stretch>
        </p:blipFill>
        <p:spPr>
          <a:xfrm>
            <a:off x="4554764" y="861200"/>
            <a:ext cx="3082473" cy="862791"/>
          </a:xfrm>
          <a:prstGeom prst="rect">
            <a:avLst/>
          </a:prstGeom>
        </p:spPr>
      </p:pic>
    </p:spTree>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目录样式7-4">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pic>
        <p:nvPicPr>
          <p:cNvPr id="11" name="图片 10"/>
          <p:cNvPicPr>
            <a:picLocks noChangeAspect="1"/>
          </p:cNvPicPr>
          <p:nvPr userDrawn="1"/>
        </p:nvPicPr>
        <p:blipFill>
          <a:blip r:embed="rId2" cstate="print"/>
          <a:stretch>
            <a:fillRect/>
          </a:stretch>
        </p:blipFill>
        <p:spPr>
          <a:xfrm>
            <a:off x="6943725" y="1087685"/>
            <a:ext cx="5251028" cy="5254131"/>
          </a:xfrm>
          <a:prstGeom prst="rect">
            <a:avLst/>
          </a:prstGeom>
        </p:spPr>
      </p:pic>
      <p:sp>
        <p:nvSpPr>
          <p:cNvPr id="12" name="矩形 11"/>
          <p:cNvSpPr/>
          <p:nvPr userDrawn="1"/>
        </p:nvSpPr>
        <p:spPr>
          <a:xfrm>
            <a:off x="7423183" y="0"/>
            <a:ext cx="4768815"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43" name="矩形 42"/>
          <p:cNvSpPr/>
          <p:nvPr userDrawn="1"/>
        </p:nvSpPr>
        <p:spPr>
          <a:xfrm>
            <a:off x="6873734" y="3188524"/>
            <a:ext cx="5318266" cy="1205346"/>
          </a:xfrm>
          <a:prstGeom prst="rect">
            <a:avLst/>
          </a:prstGeom>
          <a:solidFill>
            <a:sysClr val="window" lastClr="FFFFFF"/>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algn="ctr">
              <a:defRPr/>
            </a:pPr>
            <a:endParaRPr lang="zh-CN" altLang="en-US" kern="0">
              <a:solidFill>
                <a:prstClr val="white"/>
              </a:solidFill>
              <a:latin typeface="Arial" panose="020B0604020202020204"/>
            </a:endParaRPr>
          </a:p>
        </p:txBody>
      </p:sp>
      <p:sp>
        <p:nvSpPr>
          <p:cNvPr id="44" name="矩形 43"/>
          <p:cNvSpPr/>
          <p:nvPr userDrawn="1"/>
        </p:nvSpPr>
        <p:spPr>
          <a:xfrm>
            <a:off x="6873734" y="3188522"/>
            <a:ext cx="549449" cy="1205348"/>
          </a:xfrm>
          <a:prstGeom prst="rect">
            <a:avLst/>
          </a:prstGeom>
          <a:solidFill>
            <a:schemeClr val="accent4"/>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algn="ctr">
              <a:defRPr/>
            </a:pPr>
            <a:endParaRPr lang="zh-CN" altLang="en-US" kern="0">
              <a:solidFill>
                <a:prstClr val="white"/>
              </a:solidFill>
              <a:latin typeface="Arial" panose="020B0604020202020204"/>
            </a:endParaRPr>
          </a:p>
        </p:txBody>
      </p:sp>
      <p:sp>
        <p:nvSpPr>
          <p:cNvPr id="45" name="文本框 44"/>
          <p:cNvSpPr txBox="1"/>
          <p:nvPr userDrawn="1"/>
        </p:nvSpPr>
        <p:spPr>
          <a:xfrm>
            <a:off x="-2647787" y="-2281727"/>
            <a:ext cx="6031920" cy="11172289"/>
          </a:xfrm>
          <a:prstGeom prst="rect">
            <a:avLst/>
          </a:prstGeom>
          <a:noFill/>
        </p:spPr>
        <p:txBody>
          <a:bodyPr wrap="square" rtlCol="0">
            <a:spAutoFit/>
          </a:bodyPr>
          <a:lstStyle/>
          <a:p>
            <a:pPr eaLnBrk="0" fontAlgn="base" hangingPunct="0">
              <a:spcBef>
                <a:spcPct val="0"/>
              </a:spcBef>
              <a:spcAft>
                <a:spcPct val="0"/>
              </a:spcAft>
            </a:pPr>
            <a:r>
              <a:rPr lang="en-US" altLang="zh-CN" sz="72000" dirty="0">
                <a:solidFill>
                  <a:prstClr val="white">
                    <a:alpha val="40000"/>
                  </a:prstClr>
                </a:solidFill>
                <a:latin typeface="Century Gothic" panose="020B0502020202020204" pitchFamily="34" charset="0"/>
              </a:rPr>
              <a:t>0</a:t>
            </a:r>
            <a:endParaRPr lang="zh-CN" altLang="en-US" sz="72000" dirty="0">
              <a:solidFill>
                <a:prstClr val="white">
                  <a:alpha val="40000"/>
                </a:prstClr>
              </a:solidFill>
              <a:latin typeface="Century Gothic" panose="020B0502020202020204" pitchFamily="34" charset="0"/>
            </a:endParaRPr>
          </a:p>
        </p:txBody>
      </p:sp>
      <p:pic>
        <p:nvPicPr>
          <p:cNvPr id="46" name="图片 45"/>
          <p:cNvPicPr>
            <a:picLocks noChangeAspect="1"/>
          </p:cNvPicPr>
          <p:nvPr userDrawn="1"/>
        </p:nvPicPr>
        <p:blipFill>
          <a:blip r:embed="rId3" cstate="print"/>
          <a:stretch>
            <a:fillRect/>
          </a:stretch>
        </p:blipFill>
        <p:spPr>
          <a:xfrm>
            <a:off x="9485140" y="203173"/>
            <a:ext cx="2510452" cy="702681"/>
          </a:xfrm>
          <a:prstGeom prst="rect">
            <a:avLst/>
          </a:prstGeom>
        </p:spPr>
      </p:pic>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封面样式6">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24"/>
            <a:ext cx="12193057" cy="3633531"/>
          </a:xfrm>
          <a:prstGeom prst="rect">
            <a:avLst/>
          </a:prstGeom>
        </p:spPr>
      </p:pic>
      <p:sp>
        <p:nvSpPr>
          <p:cNvPr id="37" name="任意形状 36"/>
          <p:cNvSpPr/>
          <p:nvPr userDrawn="1"/>
        </p:nvSpPr>
        <p:spPr>
          <a:xfrm>
            <a:off x="-134112" y="-106934"/>
            <a:ext cx="12468264" cy="3829332"/>
          </a:xfrm>
          <a:custGeom>
            <a:avLst/>
            <a:gdLst>
              <a:gd name="connsiteX0" fmla="*/ 0 w 12192000"/>
              <a:gd name="connsiteY0" fmla="*/ 0 h 3632200"/>
              <a:gd name="connsiteX1" fmla="*/ 12192000 w 12192000"/>
              <a:gd name="connsiteY1" fmla="*/ 0 h 3632200"/>
              <a:gd name="connsiteX2" fmla="*/ 12192000 w 12192000"/>
              <a:gd name="connsiteY2" fmla="*/ 2602097 h 3632200"/>
              <a:gd name="connsiteX3" fmla="*/ 11858362 w 12192000"/>
              <a:gd name="connsiteY3" fmla="*/ 2747371 h 3632200"/>
              <a:gd name="connsiteX4" fmla="*/ 6859519 w 12192000"/>
              <a:gd name="connsiteY4" fmla="*/ 3619648 h 3632200"/>
              <a:gd name="connsiteX5" fmla="*/ 6096062 w 12192000"/>
              <a:gd name="connsiteY5" fmla="*/ 3632200 h 3632200"/>
              <a:gd name="connsiteX6" fmla="*/ 6095939 w 12192000"/>
              <a:gd name="connsiteY6" fmla="*/ 3632200 h 3632200"/>
              <a:gd name="connsiteX7" fmla="*/ 5332482 w 12192000"/>
              <a:gd name="connsiteY7" fmla="*/ 3619648 h 3632200"/>
              <a:gd name="connsiteX8" fmla="*/ 333638 w 12192000"/>
              <a:gd name="connsiteY8" fmla="*/ 2747371 h 3632200"/>
              <a:gd name="connsiteX9" fmla="*/ 0 w 12192000"/>
              <a:gd name="connsiteY9" fmla="*/ 2602097 h 363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3632200">
                <a:moveTo>
                  <a:pt x="0" y="0"/>
                </a:moveTo>
                <a:lnTo>
                  <a:pt x="12192000" y="0"/>
                </a:lnTo>
                <a:lnTo>
                  <a:pt x="12192000" y="2602097"/>
                </a:lnTo>
                <a:lnTo>
                  <a:pt x="11858362" y="2747371"/>
                </a:lnTo>
                <a:cubicBezTo>
                  <a:pt x="10640880" y="3227716"/>
                  <a:pt x="8867829" y="3553239"/>
                  <a:pt x="6859519" y="3619648"/>
                </a:cubicBezTo>
                <a:lnTo>
                  <a:pt x="6096062" y="3632200"/>
                </a:lnTo>
                <a:lnTo>
                  <a:pt x="6095939" y="3632200"/>
                </a:lnTo>
                <a:lnTo>
                  <a:pt x="5332482" y="3619648"/>
                </a:lnTo>
                <a:cubicBezTo>
                  <a:pt x="3324171" y="3553239"/>
                  <a:pt x="1551120" y="3227716"/>
                  <a:pt x="333638" y="2747371"/>
                </a:cubicBezTo>
                <a:lnTo>
                  <a:pt x="0" y="2602097"/>
                </a:lnTo>
                <a:close/>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Autofit/>
          </a:bodyPr>
          <a:lstStyle/>
          <a:p>
            <a:pPr eaLnBrk="0" fontAlgn="base" hangingPunct="0">
              <a:lnSpc>
                <a:spcPct val="130000"/>
              </a:lnSpc>
              <a:spcBef>
                <a:spcPct val="0"/>
              </a:spcBef>
              <a:spcAft>
                <a:spcPct val="0"/>
              </a:spcAft>
            </a:pPr>
            <a:endParaRPr kumimoji="1" lang="zh-CN" altLang="en-US" sz="2000" dirty="0">
              <a:solidFill>
                <a:prstClr val="black">
                  <a:lumMod val="75000"/>
                  <a:lumOff val="25000"/>
                </a:prstClr>
              </a:solidFill>
            </a:endParaRPr>
          </a:p>
        </p:txBody>
      </p:sp>
      <p:sp>
        <p:nvSpPr>
          <p:cNvPr id="41" name="矩形 40"/>
          <p:cNvSpPr/>
          <p:nvPr userDrawn="1"/>
        </p:nvSpPr>
        <p:spPr>
          <a:xfrm>
            <a:off x="0" y="0"/>
            <a:ext cx="12192000" cy="16328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rmAutofit fontScale="25000" lnSpcReduction="20000"/>
          </a:bodyPr>
          <a:lstStyle/>
          <a:p>
            <a:pPr eaLnBrk="0" fontAlgn="base" hangingPunct="0">
              <a:lnSpc>
                <a:spcPct val="130000"/>
              </a:lnSpc>
              <a:spcBef>
                <a:spcPct val="0"/>
              </a:spcBef>
              <a:spcAft>
                <a:spcPct val="0"/>
              </a:spcAft>
            </a:pPr>
            <a:endParaRPr kumimoji="1" lang="zh-CN" altLang="en-US" sz="2000" dirty="0">
              <a:solidFill>
                <a:prstClr val="black">
                  <a:lumMod val="75000"/>
                  <a:lumOff val="25000"/>
                </a:prstClr>
              </a:solidFill>
            </a:endParaRPr>
          </a:p>
        </p:txBody>
      </p:sp>
      <p:pic>
        <p:nvPicPr>
          <p:cNvPr id="42" name="图片 41"/>
          <p:cNvPicPr>
            <a:picLocks noChangeAspect="1"/>
          </p:cNvPicPr>
          <p:nvPr userDrawn="1"/>
        </p:nvPicPr>
        <p:blipFill>
          <a:blip r:embed="rId3" cstate="print"/>
          <a:stretch>
            <a:fillRect/>
          </a:stretch>
        </p:blipFill>
        <p:spPr>
          <a:xfrm>
            <a:off x="5502191" y="3048198"/>
            <a:ext cx="1193467" cy="1192626"/>
          </a:xfrm>
          <a:prstGeom prst="rect">
            <a:avLst/>
          </a:prstGeom>
        </p:spPr>
      </p:pic>
      <p:sp>
        <p:nvSpPr>
          <p:cNvPr id="43" name="文本框 42"/>
          <p:cNvSpPr txBox="1"/>
          <p:nvPr userDrawn="1"/>
        </p:nvSpPr>
        <p:spPr>
          <a:xfrm>
            <a:off x="150844" y="6174148"/>
            <a:ext cx="2156520" cy="617431"/>
          </a:xfrm>
          <a:prstGeom prst="rect">
            <a:avLst/>
          </a:prstGeom>
          <a:noFill/>
          <a:ln>
            <a:noFill/>
          </a:ln>
        </p:spPr>
        <p:txBody>
          <a:bodyPr wrap="square" lIns="180000" tIns="180000" rIns="180000" bIns="180000" rtlCol="0">
            <a:spAutoFit/>
          </a:bodyPr>
          <a:lstStyle/>
          <a:p>
            <a:pPr eaLnBrk="0" fontAlgn="base" hangingPunct="0">
              <a:lnSpc>
                <a:spcPct val="130000"/>
              </a:lnSpc>
              <a:spcBef>
                <a:spcPct val="0"/>
              </a:spcBef>
              <a:spcAft>
                <a:spcPct val="0"/>
              </a:spcAft>
              <a:defRPr/>
            </a:pPr>
            <a:r>
              <a:rPr lang="en-US" altLang="zh-CN" sz="1400" b="1" spc="100" dirty="0">
                <a:solidFill>
                  <a:srgbClr val="A2A2A2"/>
                </a:solidFill>
              </a:rPr>
              <a:t>BIT</a:t>
            </a:r>
            <a:r>
              <a:rPr lang="en-US" altLang="zh-CN" sz="1400" spc="100" dirty="0">
                <a:solidFill>
                  <a:srgbClr val="A2A2A2"/>
                </a:solidFill>
              </a:rPr>
              <a:t> </a:t>
            </a:r>
            <a:r>
              <a:rPr lang="en-US" altLang="zh-CN" sz="1400" b="1" spc="100" dirty="0">
                <a:solidFill>
                  <a:srgbClr val="A2A2A2"/>
                </a:solidFill>
              </a:rPr>
              <a:t>|</a:t>
            </a:r>
            <a:r>
              <a:rPr lang="en-US" altLang="zh-CN" sz="1400" spc="100" dirty="0">
                <a:solidFill>
                  <a:srgbClr val="A2A2A2"/>
                </a:solidFill>
              </a:rPr>
              <a:t> </a:t>
            </a:r>
            <a:r>
              <a:rPr lang="en-US" altLang="zh-CN" sz="1400" b="1" spc="100" dirty="0">
                <a:solidFill>
                  <a:srgbClr val="A2A2A2"/>
                </a:solidFill>
              </a:rPr>
              <a:t>SINCE 1940</a:t>
            </a:r>
            <a:endParaRPr lang="zh-CN" altLang="en-US" sz="1400" b="1" spc="100" dirty="0">
              <a:solidFill>
                <a:srgbClr val="A2A2A2"/>
              </a:solidFill>
              <a:latin typeface="微软雅黑 Light" panose="020B0502040204020203" pitchFamily="34" charset="-122"/>
              <a:ea typeface="微软雅黑 Light" panose="020B0502040204020203" pitchFamily="34" charset="-122"/>
            </a:endParaRPr>
          </a:p>
        </p:txBody>
      </p:sp>
      <p:grpSp>
        <p:nvGrpSpPr>
          <p:cNvPr id="44" name="组合 43"/>
          <p:cNvGrpSpPr/>
          <p:nvPr userDrawn="1"/>
        </p:nvGrpSpPr>
        <p:grpSpPr>
          <a:xfrm>
            <a:off x="10083479" y="6400645"/>
            <a:ext cx="1765866" cy="192031"/>
            <a:chOff x="598941" y="6399999"/>
            <a:chExt cx="2542613" cy="276499"/>
          </a:xfrm>
          <a:solidFill>
            <a:schemeClr val="bg1">
              <a:lumMod val="65000"/>
            </a:schemeClr>
          </a:solidFill>
        </p:grpSpPr>
        <p:grpSp>
          <p:nvGrpSpPr>
            <p:cNvPr id="45" name="组合 44"/>
            <p:cNvGrpSpPr/>
            <p:nvPr/>
          </p:nvGrpSpPr>
          <p:grpSpPr>
            <a:xfrm>
              <a:off x="2055693" y="6402621"/>
              <a:ext cx="1085861" cy="270805"/>
              <a:chOff x="10340336" y="2247899"/>
              <a:chExt cx="2724438" cy="679451"/>
            </a:xfrm>
            <a:grpFill/>
          </p:grpSpPr>
          <p:sp>
            <p:nvSpPr>
              <p:cNvPr id="59"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60"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61" name="组合 60"/>
              <p:cNvGrpSpPr/>
              <p:nvPr/>
            </p:nvGrpSpPr>
            <p:grpSpPr>
              <a:xfrm>
                <a:off x="10340336" y="2247899"/>
                <a:ext cx="547688" cy="679451"/>
                <a:chOff x="5548313" y="2084388"/>
                <a:chExt cx="547688" cy="679451"/>
              </a:xfrm>
              <a:grpFill/>
            </p:grpSpPr>
            <p:sp>
              <p:nvSpPr>
                <p:cNvPr id="66"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67"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62" name="组合 61"/>
              <p:cNvGrpSpPr/>
              <p:nvPr/>
            </p:nvGrpSpPr>
            <p:grpSpPr>
              <a:xfrm>
                <a:off x="11192276" y="2400300"/>
                <a:ext cx="322175" cy="373063"/>
                <a:chOff x="3792874" y="3138488"/>
                <a:chExt cx="322175" cy="373063"/>
              </a:xfrm>
              <a:grpFill/>
            </p:grpSpPr>
            <p:sp>
              <p:nvSpPr>
                <p:cNvPr id="63"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64"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65"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46" name="组合 45"/>
            <p:cNvGrpSpPr/>
            <p:nvPr/>
          </p:nvGrpSpPr>
          <p:grpSpPr>
            <a:xfrm>
              <a:off x="598941" y="6399999"/>
              <a:ext cx="1102619" cy="276499"/>
              <a:chOff x="6738929" y="2270918"/>
              <a:chExt cx="2766486" cy="693738"/>
            </a:xfrm>
            <a:grpFill/>
          </p:grpSpPr>
          <p:grpSp>
            <p:nvGrpSpPr>
              <p:cNvPr id="47" name="组合 46"/>
              <p:cNvGrpSpPr/>
              <p:nvPr/>
            </p:nvGrpSpPr>
            <p:grpSpPr>
              <a:xfrm>
                <a:off x="8180494" y="2355056"/>
                <a:ext cx="484188" cy="509588"/>
                <a:chOff x="6113463" y="3541713"/>
                <a:chExt cx="484188" cy="509588"/>
              </a:xfrm>
              <a:grpFill/>
            </p:grpSpPr>
            <p:sp>
              <p:nvSpPr>
                <p:cNvPr id="57"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8"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48" name="组合 47"/>
              <p:cNvGrpSpPr/>
              <p:nvPr/>
            </p:nvGrpSpPr>
            <p:grpSpPr>
              <a:xfrm>
                <a:off x="6738929" y="2270918"/>
                <a:ext cx="549275" cy="693738"/>
                <a:chOff x="6108700" y="2066926"/>
                <a:chExt cx="549275" cy="693738"/>
              </a:xfrm>
              <a:grpFill/>
            </p:grpSpPr>
            <p:sp>
              <p:nvSpPr>
                <p:cNvPr id="55"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6"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49" name="组合 48"/>
              <p:cNvGrpSpPr/>
              <p:nvPr/>
            </p:nvGrpSpPr>
            <p:grpSpPr>
              <a:xfrm>
                <a:off x="7532962" y="2451100"/>
                <a:ext cx="368300" cy="317500"/>
                <a:chOff x="6186488" y="2930526"/>
                <a:chExt cx="368300" cy="317500"/>
              </a:xfrm>
              <a:grpFill/>
            </p:grpSpPr>
            <p:sp>
              <p:nvSpPr>
                <p:cNvPr id="52"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3"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4"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50"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1"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spTree>
  </p:cSld>
  <p:clrMapOvr>
    <a:masterClrMapping/>
  </p:clrMapOvr>
  <p:transition spd="med">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目录样式8">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pic>
        <p:nvPicPr>
          <p:cNvPr id="11" name="图片 10"/>
          <p:cNvPicPr>
            <a:picLocks noChangeAspect="1"/>
          </p:cNvPicPr>
          <p:nvPr userDrawn="1"/>
        </p:nvPicPr>
        <p:blipFill>
          <a:blip r:embed="rId2" cstate="print"/>
          <a:stretch>
            <a:fillRect/>
          </a:stretch>
        </p:blipFill>
        <p:spPr>
          <a:xfrm>
            <a:off x="6943725" y="1087685"/>
            <a:ext cx="5251028" cy="5254131"/>
          </a:xfrm>
          <a:prstGeom prst="rect">
            <a:avLst/>
          </a:prstGeom>
        </p:spPr>
      </p:pic>
      <p:sp>
        <p:nvSpPr>
          <p:cNvPr id="12" name="矩形 11"/>
          <p:cNvSpPr/>
          <p:nvPr userDrawn="1"/>
        </p:nvSpPr>
        <p:spPr>
          <a:xfrm>
            <a:off x="6870981" y="0"/>
            <a:ext cx="5321017"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43" name="矩形 42"/>
          <p:cNvSpPr/>
          <p:nvPr userDrawn="1"/>
        </p:nvSpPr>
        <p:spPr>
          <a:xfrm>
            <a:off x="6873734" y="3188524"/>
            <a:ext cx="5318266" cy="1205346"/>
          </a:xfrm>
          <a:prstGeom prst="rect">
            <a:avLst/>
          </a:prstGeom>
          <a:solidFill>
            <a:sysClr val="window" lastClr="FFFFFF"/>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algn="ctr">
              <a:defRPr/>
            </a:pPr>
            <a:endParaRPr lang="zh-CN" altLang="en-US" kern="0">
              <a:solidFill>
                <a:prstClr val="white"/>
              </a:solidFill>
              <a:latin typeface="Arial" panose="020B0604020202020204"/>
            </a:endParaRPr>
          </a:p>
        </p:txBody>
      </p:sp>
      <p:sp>
        <p:nvSpPr>
          <p:cNvPr id="44" name="矩形 43"/>
          <p:cNvSpPr/>
          <p:nvPr userDrawn="1"/>
        </p:nvSpPr>
        <p:spPr>
          <a:xfrm>
            <a:off x="6873734" y="3188522"/>
            <a:ext cx="549449" cy="1205348"/>
          </a:xfrm>
          <a:prstGeom prst="rect">
            <a:avLst/>
          </a:prstGeom>
          <a:solidFill>
            <a:schemeClr val="accent4"/>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algn="ctr">
              <a:defRPr/>
            </a:pPr>
            <a:endParaRPr lang="zh-CN" altLang="en-US" kern="0">
              <a:solidFill>
                <a:prstClr val="white"/>
              </a:solidFill>
              <a:latin typeface="Arial" panose="020B0604020202020204"/>
            </a:endParaRPr>
          </a:p>
        </p:txBody>
      </p:sp>
      <p:pic>
        <p:nvPicPr>
          <p:cNvPr id="46" name="图片 45"/>
          <p:cNvPicPr>
            <a:picLocks noChangeAspect="1"/>
          </p:cNvPicPr>
          <p:nvPr userDrawn="1"/>
        </p:nvPicPr>
        <p:blipFill>
          <a:blip r:embed="rId3" cstate="print"/>
          <a:stretch>
            <a:fillRect/>
          </a:stretch>
        </p:blipFill>
        <p:spPr>
          <a:xfrm>
            <a:off x="9485140" y="203173"/>
            <a:ext cx="2510452" cy="702681"/>
          </a:xfrm>
          <a:prstGeom prst="rect">
            <a:avLst/>
          </a:prstGeom>
        </p:spPr>
      </p:pic>
      <p:grpSp>
        <p:nvGrpSpPr>
          <p:cNvPr id="9" name="Group 6"/>
          <p:cNvGrpSpPr/>
          <p:nvPr userDrawn="1"/>
        </p:nvGrpSpPr>
        <p:grpSpPr bwMode="auto">
          <a:xfrm>
            <a:off x="778934" y="687917"/>
            <a:ext cx="3299884" cy="5425016"/>
            <a:chOff x="0" y="0"/>
            <a:chExt cx="2476153" cy="4069266"/>
          </a:xfrm>
          <a:solidFill>
            <a:schemeClr val="bg1">
              <a:alpha val="25000"/>
            </a:schemeClr>
          </a:solidFill>
        </p:grpSpPr>
        <p:sp>
          <p:nvSpPr>
            <p:cNvPr id="10" name="矩形 3"/>
            <p:cNvSpPr>
              <a:spLocks noChangeArrowheads="1"/>
            </p:cNvSpPr>
            <p:nvPr/>
          </p:nvSpPr>
          <p:spPr bwMode="auto">
            <a:xfrm>
              <a:off x="0"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矩形 4"/>
            <p:cNvSpPr>
              <a:spLocks noChangeArrowheads="1"/>
            </p:cNvSpPr>
            <p:nvPr/>
          </p:nvSpPr>
          <p:spPr bwMode="auto">
            <a:xfrm>
              <a:off x="437624"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矩形 5"/>
            <p:cNvSpPr>
              <a:spLocks noChangeArrowheads="1"/>
            </p:cNvSpPr>
            <p:nvPr/>
          </p:nvSpPr>
          <p:spPr bwMode="auto">
            <a:xfrm>
              <a:off x="875248"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矩形 6"/>
            <p:cNvSpPr>
              <a:spLocks noChangeArrowheads="1"/>
            </p:cNvSpPr>
            <p:nvPr/>
          </p:nvSpPr>
          <p:spPr bwMode="auto">
            <a:xfrm>
              <a:off x="1312872"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矩形 7"/>
            <p:cNvSpPr>
              <a:spLocks noChangeArrowheads="1"/>
            </p:cNvSpPr>
            <p:nvPr/>
          </p:nvSpPr>
          <p:spPr bwMode="auto">
            <a:xfrm>
              <a:off x="1750496"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矩形 8"/>
            <p:cNvSpPr>
              <a:spLocks noChangeArrowheads="1"/>
            </p:cNvSpPr>
            <p:nvPr/>
          </p:nvSpPr>
          <p:spPr bwMode="auto">
            <a:xfrm>
              <a:off x="2188121"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59"/>
            <p:cNvSpPr>
              <a:spLocks noChangeArrowheads="1"/>
            </p:cNvSpPr>
            <p:nvPr/>
          </p:nvSpPr>
          <p:spPr bwMode="auto">
            <a:xfrm>
              <a:off x="0"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矩形 60"/>
            <p:cNvSpPr>
              <a:spLocks noChangeArrowheads="1"/>
            </p:cNvSpPr>
            <p:nvPr/>
          </p:nvSpPr>
          <p:spPr bwMode="auto">
            <a:xfrm>
              <a:off x="437624"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矩形 61"/>
            <p:cNvSpPr>
              <a:spLocks noChangeArrowheads="1"/>
            </p:cNvSpPr>
            <p:nvPr/>
          </p:nvSpPr>
          <p:spPr bwMode="auto">
            <a:xfrm>
              <a:off x="875248"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矩形 62"/>
            <p:cNvSpPr>
              <a:spLocks noChangeArrowheads="1"/>
            </p:cNvSpPr>
            <p:nvPr/>
          </p:nvSpPr>
          <p:spPr bwMode="auto">
            <a:xfrm>
              <a:off x="1312872"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63"/>
            <p:cNvSpPr>
              <a:spLocks noChangeArrowheads="1"/>
            </p:cNvSpPr>
            <p:nvPr/>
          </p:nvSpPr>
          <p:spPr bwMode="auto">
            <a:xfrm>
              <a:off x="1750496"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64"/>
            <p:cNvSpPr>
              <a:spLocks noChangeArrowheads="1"/>
            </p:cNvSpPr>
            <p:nvPr/>
          </p:nvSpPr>
          <p:spPr bwMode="auto">
            <a:xfrm>
              <a:off x="2188121"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矩形 66"/>
            <p:cNvSpPr>
              <a:spLocks noChangeArrowheads="1"/>
            </p:cNvSpPr>
            <p:nvPr/>
          </p:nvSpPr>
          <p:spPr bwMode="auto">
            <a:xfrm>
              <a:off x="0"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矩形 67"/>
            <p:cNvSpPr>
              <a:spLocks noChangeArrowheads="1"/>
            </p:cNvSpPr>
            <p:nvPr/>
          </p:nvSpPr>
          <p:spPr bwMode="auto">
            <a:xfrm>
              <a:off x="437624"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矩形 68"/>
            <p:cNvSpPr>
              <a:spLocks noChangeArrowheads="1"/>
            </p:cNvSpPr>
            <p:nvPr/>
          </p:nvSpPr>
          <p:spPr bwMode="auto">
            <a:xfrm>
              <a:off x="875248"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矩形 69"/>
            <p:cNvSpPr>
              <a:spLocks noChangeArrowheads="1"/>
            </p:cNvSpPr>
            <p:nvPr/>
          </p:nvSpPr>
          <p:spPr bwMode="auto">
            <a:xfrm>
              <a:off x="1312872"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矩形 70"/>
            <p:cNvSpPr>
              <a:spLocks noChangeArrowheads="1"/>
            </p:cNvSpPr>
            <p:nvPr/>
          </p:nvSpPr>
          <p:spPr bwMode="auto">
            <a:xfrm>
              <a:off x="1750496"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矩形 71"/>
            <p:cNvSpPr>
              <a:spLocks noChangeArrowheads="1"/>
            </p:cNvSpPr>
            <p:nvPr/>
          </p:nvSpPr>
          <p:spPr bwMode="auto">
            <a:xfrm>
              <a:off x="2188121"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矩形 73"/>
            <p:cNvSpPr>
              <a:spLocks noChangeArrowheads="1"/>
            </p:cNvSpPr>
            <p:nvPr/>
          </p:nvSpPr>
          <p:spPr bwMode="auto">
            <a:xfrm>
              <a:off x="0"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矩形 74"/>
            <p:cNvSpPr>
              <a:spLocks noChangeArrowheads="1"/>
            </p:cNvSpPr>
            <p:nvPr/>
          </p:nvSpPr>
          <p:spPr bwMode="auto">
            <a:xfrm>
              <a:off x="437624"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矩形 75"/>
            <p:cNvSpPr>
              <a:spLocks noChangeArrowheads="1"/>
            </p:cNvSpPr>
            <p:nvPr/>
          </p:nvSpPr>
          <p:spPr bwMode="auto">
            <a:xfrm>
              <a:off x="875248"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矩形 76"/>
            <p:cNvSpPr>
              <a:spLocks noChangeArrowheads="1"/>
            </p:cNvSpPr>
            <p:nvPr/>
          </p:nvSpPr>
          <p:spPr bwMode="auto">
            <a:xfrm>
              <a:off x="1312872"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矩形 77"/>
            <p:cNvSpPr>
              <a:spLocks noChangeArrowheads="1"/>
            </p:cNvSpPr>
            <p:nvPr/>
          </p:nvSpPr>
          <p:spPr bwMode="auto">
            <a:xfrm>
              <a:off x="1750496"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矩形 78"/>
            <p:cNvSpPr>
              <a:spLocks noChangeArrowheads="1"/>
            </p:cNvSpPr>
            <p:nvPr/>
          </p:nvSpPr>
          <p:spPr bwMode="auto">
            <a:xfrm>
              <a:off x="2188121"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矩形 80"/>
            <p:cNvSpPr>
              <a:spLocks noChangeArrowheads="1"/>
            </p:cNvSpPr>
            <p:nvPr/>
          </p:nvSpPr>
          <p:spPr bwMode="auto">
            <a:xfrm>
              <a:off x="0"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矩形 81"/>
            <p:cNvSpPr>
              <a:spLocks noChangeArrowheads="1"/>
            </p:cNvSpPr>
            <p:nvPr/>
          </p:nvSpPr>
          <p:spPr bwMode="auto">
            <a:xfrm>
              <a:off x="437624"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82"/>
            <p:cNvSpPr>
              <a:spLocks noChangeArrowheads="1"/>
            </p:cNvSpPr>
            <p:nvPr/>
          </p:nvSpPr>
          <p:spPr bwMode="auto">
            <a:xfrm>
              <a:off x="875248"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矩形 83"/>
            <p:cNvSpPr>
              <a:spLocks noChangeArrowheads="1"/>
            </p:cNvSpPr>
            <p:nvPr/>
          </p:nvSpPr>
          <p:spPr bwMode="auto">
            <a:xfrm>
              <a:off x="1312872"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矩形 84"/>
            <p:cNvSpPr>
              <a:spLocks noChangeArrowheads="1"/>
            </p:cNvSpPr>
            <p:nvPr/>
          </p:nvSpPr>
          <p:spPr bwMode="auto">
            <a:xfrm>
              <a:off x="1750496"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矩形 85"/>
            <p:cNvSpPr>
              <a:spLocks noChangeArrowheads="1"/>
            </p:cNvSpPr>
            <p:nvPr/>
          </p:nvSpPr>
          <p:spPr bwMode="auto">
            <a:xfrm>
              <a:off x="2188121"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矩形 87"/>
            <p:cNvSpPr>
              <a:spLocks noChangeArrowheads="1"/>
            </p:cNvSpPr>
            <p:nvPr/>
          </p:nvSpPr>
          <p:spPr bwMode="auto">
            <a:xfrm>
              <a:off x="0"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矩形 88"/>
            <p:cNvSpPr>
              <a:spLocks noChangeArrowheads="1"/>
            </p:cNvSpPr>
            <p:nvPr/>
          </p:nvSpPr>
          <p:spPr bwMode="auto">
            <a:xfrm>
              <a:off x="437624"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矩形 89"/>
            <p:cNvSpPr>
              <a:spLocks noChangeArrowheads="1"/>
            </p:cNvSpPr>
            <p:nvPr/>
          </p:nvSpPr>
          <p:spPr bwMode="auto">
            <a:xfrm>
              <a:off x="875248"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矩形 90"/>
            <p:cNvSpPr>
              <a:spLocks noChangeArrowheads="1"/>
            </p:cNvSpPr>
            <p:nvPr/>
          </p:nvSpPr>
          <p:spPr bwMode="auto">
            <a:xfrm>
              <a:off x="1312872"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矩形 91"/>
            <p:cNvSpPr>
              <a:spLocks noChangeArrowheads="1"/>
            </p:cNvSpPr>
            <p:nvPr/>
          </p:nvSpPr>
          <p:spPr bwMode="auto">
            <a:xfrm>
              <a:off x="1750496"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矩形 92"/>
            <p:cNvSpPr>
              <a:spLocks noChangeArrowheads="1"/>
            </p:cNvSpPr>
            <p:nvPr/>
          </p:nvSpPr>
          <p:spPr bwMode="auto">
            <a:xfrm>
              <a:off x="2188121"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矩形 94"/>
            <p:cNvSpPr>
              <a:spLocks noChangeArrowheads="1"/>
            </p:cNvSpPr>
            <p:nvPr/>
          </p:nvSpPr>
          <p:spPr bwMode="auto">
            <a:xfrm>
              <a:off x="0"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矩形 95"/>
            <p:cNvSpPr>
              <a:spLocks noChangeArrowheads="1"/>
            </p:cNvSpPr>
            <p:nvPr/>
          </p:nvSpPr>
          <p:spPr bwMode="auto">
            <a:xfrm>
              <a:off x="437624"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矩形 96"/>
            <p:cNvSpPr>
              <a:spLocks noChangeArrowheads="1"/>
            </p:cNvSpPr>
            <p:nvPr/>
          </p:nvSpPr>
          <p:spPr bwMode="auto">
            <a:xfrm>
              <a:off x="875248"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矩形 97"/>
            <p:cNvSpPr>
              <a:spLocks noChangeArrowheads="1"/>
            </p:cNvSpPr>
            <p:nvPr/>
          </p:nvSpPr>
          <p:spPr bwMode="auto">
            <a:xfrm>
              <a:off x="1312872"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矩形 98"/>
            <p:cNvSpPr>
              <a:spLocks noChangeArrowheads="1"/>
            </p:cNvSpPr>
            <p:nvPr/>
          </p:nvSpPr>
          <p:spPr bwMode="auto">
            <a:xfrm>
              <a:off x="1750496"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矩形 99"/>
            <p:cNvSpPr>
              <a:spLocks noChangeArrowheads="1"/>
            </p:cNvSpPr>
            <p:nvPr/>
          </p:nvSpPr>
          <p:spPr bwMode="auto">
            <a:xfrm>
              <a:off x="2188121"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矩形 101"/>
            <p:cNvSpPr>
              <a:spLocks noChangeArrowheads="1"/>
            </p:cNvSpPr>
            <p:nvPr/>
          </p:nvSpPr>
          <p:spPr bwMode="auto">
            <a:xfrm>
              <a:off x="0"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矩形 102"/>
            <p:cNvSpPr>
              <a:spLocks noChangeArrowheads="1"/>
            </p:cNvSpPr>
            <p:nvPr/>
          </p:nvSpPr>
          <p:spPr bwMode="auto">
            <a:xfrm>
              <a:off x="437624"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矩形 103"/>
            <p:cNvSpPr>
              <a:spLocks noChangeArrowheads="1"/>
            </p:cNvSpPr>
            <p:nvPr/>
          </p:nvSpPr>
          <p:spPr bwMode="auto">
            <a:xfrm>
              <a:off x="875248"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矩形 104"/>
            <p:cNvSpPr>
              <a:spLocks noChangeArrowheads="1"/>
            </p:cNvSpPr>
            <p:nvPr/>
          </p:nvSpPr>
          <p:spPr bwMode="auto">
            <a:xfrm>
              <a:off x="1312872"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矩形 105"/>
            <p:cNvSpPr>
              <a:spLocks noChangeArrowheads="1"/>
            </p:cNvSpPr>
            <p:nvPr/>
          </p:nvSpPr>
          <p:spPr bwMode="auto">
            <a:xfrm>
              <a:off x="1750496"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矩形 106"/>
            <p:cNvSpPr>
              <a:spLocks noChangeArrowheads="1"/>
            </p:cNvSpPr>
            <p:nvPr/>
          </p:nvSpPr>
          <p:spPr bwMode="auto">
            <a:xfrm>
              <a:off x="2188121"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 name="矩形 108"/>
            <p:cNvSpPr>
              <a:spLocks noChangeArrowheads="1"/>
            </p:cNvSpPr>
            <p:nvPr/>
          </p:nvSpPr>
          <p:spPr bwMode="auto">
            <a:xfrm>
              <a:off x="0"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 name="矩形 109"/>
            <p:cNvSpPr>
              <a:spLocks noChangeArrowheads="1"/>
            </p:cNvSpPr>
            <p:nvPr/>
          </p:nvSpPr>
          <p:spPr bwMode="auto">
            <a:xfrm>
              <a:off x="437624"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 name="矩形 110"/>
            <p:cNvSpPr>
              <a:spLocks noChangeArrowheads="1"/>
            </p:cNvSpPr>
            <p:nvPr/>
          </p:nvSpPr>
          <p:spPr bwMode="auto">
            <a:xfrm>
              <a:off x="875248"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矩形 111"/>
            <p:cNvSpPr>
              <a:spLocks noChangeArrowheads="1"/>
            </p:cNvSpPr>
            <p:nvPr/>
          </p:nvSpPr>
          <p:spPr bwMode="auto">
            <a:xfrm>
              <a:off x="1312872"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矩形 112"/>
            <p:cNvSpPr>
              <a:spLocks noChangeArrowheads="1"/>
            </p:cNvSpPr>
            <p:nvPr/>
          </p:nvSpPr>
          <p:spPr bwMode="auto">
            <a:xfrm>
              <a:off x="1750496"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矩形 113"/>
            <p:cNvSpPr>
              <a:spLocks noChangeArrowheads="1"/>
            </p:cNvSpPr>
            <p:nvPr/>
          </p:nvSpPr>
          <p:spPr bwMode="auto">
            <a:xfrm>
              <a:off x="2188121"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矩形 115"/>
            <p:cNvSpPr>
              <a:spLocks noChangeArrowheads="1"/>
            </p:cNvSpPr>
            <p:nvPr/>
          </p:nvSpPr>
          <p:spPr bwMode="auto">
            <a:xfrm>
              <a:off x="0"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 name="矩形 116"/>
            <p:cNvSpPr>
              <a:spLocks noChangeArrowheads="1"/>
            </p:cNvSpPr>
            <p:nvPr/>
          </p:nvSpPr>
          <p:spPr bwMode="auto">
            <a:xfrm>
              <a:off x="437624"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矩形 117"/>
            <p:cNvSpPr>
              <a:spLocks noChangeArrowheads="1"/>
            </p:cNvSpPr>
            <p:nvPr/>
          </p:nvSpPr>
          <p:spPr bwMode="auto">
            <a:xfrm>
              <a:off x="875248"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矩形 118"/>
            <p:cNvSpPr>
              <a:spLocks noChangeArrowheads="1"/>
            </p:cNvSpPr>
            <p:nvPr/>
          </p:nvSpPr>
          <p:spPr bwMode="auto">
            <a:xfrm>
              <a:off x="1312872"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4" name="矩形 119"/>
            <p:cNvSpPr>
              <a:spLocks noChangeArrowheads="1"/>
            </p:cNvSpPr>
            <p:nvPr/>
          </p:nvSpPr>
          <p:spPr bwMode="auto">
            <a:xfrm>
              <a:off x="1750496"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矩形 120"/>
            <p:cNvSpPr>
              <a:spLocks noChangeArrowheads="1"/>
            </p:cNvSpPr>
            <p:nvPr/>
          </p:nvSpPr>
          <p:spPr bwMode="auto">
            <a:xfrm>
              <a:off x="2188121"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内页样式1-常规">
    <p:spTree>
      <p:nvGrpSpPr>
        <p:cNvPr id="1" name=""/>
        <p:cNvGrpSpPr/>
        <p:nvPr/>
      </p:nvGrpSpPr>
      <p:grpSpPr>
        <a:xfrm>
          <a:off x="0" y="0"/>
          <a:ext cx="0" cy="0"/>
          <a:chOff x="0" y="0"/>
          <a:chExt cx="0" cy="0"/>
        </a:xfrm>
      </p:grpSpPr>
      <p:cxnSp>
        <p:nvCxnSpPr>
          <p:cNvPr id="2" name="直接连接符 1"/>
          <p:cNvCxnSpPr/>
          <p:nvPr userDrawn="1"/>
        </p:nvCxnSpPr>
        <p:spPr>
          <a:xfrm>
            <a:off x="1550089" y="863157"/>
            <a:ext cx="10318623"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矩形 2"/>
          <p:cNvSpPr/>
          <p:nvPr userDrawn="1"/>
        </p:nvSpPr>
        <p:spPr>
          <a:xfrm>
            <a:off x="318632" y="0"/>
            <a:ext cx="1048735" cy="8731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12" name="标题 11"/>
          <p:cNvSpPr>
            <a:spLocks noGrp="1"/>
          </p:cNvSpPr>
          <p:nvPr>
            <p:ph type="title"/>
          </p:nvPr>
        </p:nvSpPr>
        <p:spPr>
          <a:xfrm>
            <a:off x="1606550" y="34431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5" name="矩形 4"/>
          <p:cNvSpPr/>
          <p:nvPr userDrawn="1"/>
        </p:nvSpPr>
        <p:spPr>
          <a:xfrm>
            <a:off x="318631" y="6188075"/>
            <a:ext cx="10844339"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F2F2F2"/>
                </a:solidFill>
                <a:latin typeface="微软雅黑" panose="020B0503020204020204" pitchFamily="34" charset="-122"/>
              </a:rPr>
              <a:t>‹#›</a:t>
            </a:fld>
            <a:endParaRPr lang="zh-CN" altLang="en-US" sz="1600" dirty="0">
              <a:solidFill>
                <a:srgbClr val="F2F2F2"/>
              </a:solidFill>
              <a:latin typeface="微软雅黑" panose="020B0503020204020204" pitchFamily="34" charset="-122"/>
            </a:endParaRPr>
          </a:p>
        </p:txBody>
      </p:sp>
      <p:sp>
        <p:nvSpPr>
          <p:cNvPr id="25" name="矩形 24"/>
          <p:cNvSpPr/>
          <p:nvPr userDrawn="1"/>
        </p:nvSpPr>
        <p:spPr>
          <a:xfrm>
            <a:off x="1378908" y="-1612"/>
            <a:ext cx="167082" cy="874737"/>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grpSp>
        <p:nvGrpSpPr>
          <p:cNvPr id="56" name="组合 55"/>
          <p:cNvGrpSpPr/>
          <p:nvPr userDrawn="1"/>
        </p:nvGrpSpPr>
        <p:grpSpPr>
          <a:xfrm>
            <a:off x="598941" y="6399999"/>
            <a:ext cx="2542613" cy="276499"/>
            <a:chOff x="598941" y="6399999"/>
            <a:chExt cx="2542613" cy="276499"/>
          </a:xfrm>
          <a:solidFill>
            <a:schemeClr val="bg1"/>
          </a:solidFill>
        </p:grpSpPr>
        <p:grpSp>
          <p:nvGrpSpPr>
            <p:cNvPr id="33" name="组合 32"/>
            <p:cNvGrpSpPr/>
            <p:nvPr/>
          </p:nvGrpSpPr>
          <p:grpSpPr>
            <a:xfrm>
              <a:off x="2055693" y="6402621"/>
              <a:ext cx="1085861" cy="270805"/>
              <a:chOff x="10340336" y="2247899"/>
              <a:chExt cx="2724438" cy="679451"/>
            </a:xfrm>
            <a:grpFill/>
          </p:grpSpPr>
          <p:sp>
            <p:nvSpPr>
              <p:cNvPr id="4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49" name="组合 48"/>
              <p:cNvGrpSpPr/>
              <p:nvPr/>
            </p:nvGrpSpPr>
            <p:grpSpPr>
              <a:xfrm>
                <a:off x="10340336" y="2247899"/>
                <a:ext cx="547688" cy="679451"/>
                <a:chOff x="5548313" y="2084388"/>
                <a:chExt cx="547688" cy="679451"/>
              </a:xfrm>
              <a:grpFill/>
            </p:grpSpPr>
            <p:sp>
              <p:nvSpPr>
                <p:cNvPr id="5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50" name="组合 49"/>
              <p:cNvGrpSpPr/>
              <p:nvPr/>
            </p:nvGrpSpPr>
            <p:grpSpPr>
              <a:xfrm>
                <a:off x="11192276" y="2400300"/>
                <a:ext cx="322175" cy="373063"/>
                <a:chOff x="3792874" y="3138488"/>
                <a:chExt cx="322175" cy="373063"/>
              </a:xfrm>
              <a:grpFill/>
            </p:grpSpPr>
            <p:sp>
              <p:nvSpPr>
                <p:cNvPr id="5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34" name="组合 33"/>
            <p:cNvGrpSpPr/>
            <p:nvPr/>
          </p:nvGrpSpPr>
          <p:grpSpPr>
            <a:xfrm>
              <a:off x="598941" y="6399999"/>
              <a:ext cx="1102619" cy="276499"/>
              <a:chOff x="6738929" y="2270918"/>
              <a:chExt cx="2766486" cy="693738"/>
            </a:xfrm>
            <a:grpFill/>
          </p:grpSpPr>
          <p:grpSp>
            <p:nvGrpSpPr>
              <p:cNvPr id="35" name="组合 34"/>
              <p:cNvGrpSpPr/>
              <p:nvPr/>
            </p:nvGrpSpPr>
            <p:grpSpPr>
              <a:xfrm>
                <a:off x="8180494" y="2355056"/>
                <a:ext cx="484188" cy="509588"/>
                <a:chOff x="6113463" y="3541713"/>
                <a:chExt cx="484188" cy="509588"/>
              </a:xfrm>
              <a:grpFill/>
            </p:grpSpPr>
            <p:sp>
              <p:nvSpPr>
                <p:cNvPr id="4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6" name="组合 35"/>
              <p:cNvGrpSpPr/>
              <p:nvPr/>
            </p:nvGrpSpPr>
            <p:grpSpPr>
              <a:xfrm>
                <a:off x="6738929" y="2270918"/>
                <a:ext cx="549275" cy="693738"/>
                <a:chOff x="6108700" y="2066926"/>
                <a:chExt cx="549275" cy="693738"/>
              </a:xfrm>
              <a:grpFill/>
            </p:grpSpPr>
            <p:sp>
              <p:nvSpPr>
                <p:cNvPr id="4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7" name="组合 36"/>
              <p:cNvGrpSpPr/>
              <p:nvPr/>
            </p:nvGrpSpPr>
            <p:grpSpPr>
              <a:xfrm>
                <a:off x="7532962" y="2451100"/>
                <a:ext cx="368300" cy="317500"/>
                <a:chOff x="6186488" y="2930526"/>
                <a:chExt cx="368300" cy="317500"/>
              </a:xfrm>
              <a:grpFill/>
            </p:grpSpPr>
            <p:sp>
              <p:nvSpPr>
                <p:cNvPr id="4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3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pic>
        <p:nvPicPr>
          <p:cNvPr id="57" name="图片 56"/>
          <p:cNvPicPr>
            <a:picLocks noChangeAspect="1"/>
          </p:cNvPicPr>
          <p:nvPr userDrawn="1"/>
        </p:nvPicPr>
        <p:blipFill>
          <a:blip r:embed="rId2" cstate="print"/>
          <a:stretch>
            <a:fillRect/>
          </a:stretch>
        </p:blipFill>
        <p:spPr>
          <a:xfrm>
            <a:off x="9837818" y="347339"/>
            <a:ext cx="1969223" cy="432990"/>
          </a:xfrm>
          <a:prstGeom prst="rect">
            <a:avLst/>
          </a:prstGeom>
        </p:spPr>
      </p:pic>
      <p:cxnSp>
        <p:nvCxnSpPr>
          <p:cNvPr id="7" name="直接连接符 6"/>
          <p:cNvCxnSpPr/>
          <p:nvPr userDrawn="1"/>
        </p:nvCxnSpPr>
        <p:spPr>
          <a:xfrm>
            <a:off x="1366474" y="-17822"/>
            <a:ext cx="0" cy="10794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userDrawn="1"/>
        </p:nvCxnSpPr>
        <p:spPr>
          <a:xfrm>
            <a:off x="11155416" y="6119786"/>
            <a:ext cx="0" cy="7606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内页样式1-一段一图">
    <p:spTree>
      <p:nvGrpSpPr>
        <p:cNvPr id="1" name=""/>
        <p:cNvGrpSpPr/>
        <p:nvPr/>
      </p:nvGrpSpPr>
      <p:grpSpPr>
        <a:xfrm>
          <a:off x="0" y="0"/>
          <a:ext cx="0" cy="0"/>
          <a:chOff x="0" y="0"/>
          <a:chExt cx="0" cy="0"/>
        </a:xfrm>
      </p:grpSpPr>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F2F2F2"/>
                </a:solidFill>
                <a:latin typeface="微软雅黑" panose="020B0503020204020204" pitchFamily="34" charset="-122"/>
              </a:rPr>
              <a:t>‹#›</a:t>
            </a:fld>
            <a:endParaRPr lang="zh-CN" altLang="en-US" sz="1600" dirty="0">
              <a:solidFill>
                <a:srgbClr val="F2F2F2"/>
              </a:solidFill>
              <a:latin typeface="微软雅黑" panose="020B0503020204020204" pitchFamily="34" charset="-122"/>
            </a:endParaRPr>
          </a:p>
        </p:txBody>
      </p:sp>
      <p:pic>
        <p:nvPicPr>
          <p:cNvPr id="57" name="图片 56"/>
          <p:cNvPicPr>
            <a:picLocks noChangeAspect="1"/>
          </p:cNvPicPr>
          <p:nvPr userDrawn="1"/>
        </p:nvPicPr>
        <p:blipFill>
          <a:blip r:embed="rId2" cstate="print"/>
          <a:stretch>
            <a:fillRect/>
          </a:stretch>
        </p:blipFill>
        <p:spPr>
          <a:xfrm>
            <a:off x="9837818" y="347339"/>
            <a:ext cx="1969223" cy="432990"/>
          </a:xfrm>
          <a:prstGeom prst="rect">
            <a:avLst/>
          </a:prstGeom>
        </p:spPr>
      </p:pic>
      <p:cxnSp>
        <p:nvCxnSpPr>
          <p:cNvPr id="5" name="直接连接符 4"/>
          <p:cNvCxnSpPr/>
          <p:nvPr userDrawn="1"/>
        </p:nvCxnSpPr>
        <p:spPr>
          <a:xfrm>
            <a:off x="11155416" y="6133167"/>
            <a:ext cx="0" cy="75617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内页样式2-常规">
    <p:spTree>
      <p:nvGrpSpPr>
        <p:cNvPr id="1" name=""/>
        <p:cNvGrpSpPr/>
        <p:nvPr/>
      </p:nvGrpSpPr>
      <p:grpSpPr>
        <a:xfrm>
          <a:off x="0" y="0"/>
          <a:ext cx="0" cy="0"/>
          <a:chOff x="0" y="0"/>
          <a:chExt cx="0" cy="0"/>
        </a:xfrm>
      </p:grpSpPr>
      <p:sp>
        <p:nvSpPr>
          <p:cNvPr id="12" name="标题 11"/>
          <p:cNvSpPr>
            <a:spLocks noGrp="1"/>
          </p:cNvSpPr>
          <p:nvPr>
            <p:ph type="title"/>
          </p:nvPr>
        </p:nvSpPr>
        <p:spPr>
          <a:xfrm>
            <a:off x="577850"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A2A2A2"/>
                </a:solidFill>
                <a:latin typeface="微软雅黑" panose="020B0503020204020204" pitchFamily="34" charset="-122"/>
              </a:rPr>
              <a:t>‹#›</a:t>
            </a:fld>
            <a:endParaRPr lang="zh-CN" altLang="en-US" sz="1600" dirty="0">
              <a:solidFill>
                <a:srgbClr val="A2A2A2"/>
              </a:solidFill>
              <a:latin typeface="微软雅黑" panose="020B0503020204020204" pitchFamily="34" charset="-122"/>
            </a:endParaRPr>
          </a:p>
        </p:txBody>
      </p:sp>
      <p:grpSp>
        <p:nvGrpSpPr>
          <p:cNvPr id="56" name="组合 55"/>
          <p:cNvGrpSpPr/>
          <p:nvPr userDrawn="1"/>
        </p:nvGrpSpPr>
        <p:grpSpPr>
          <a:xfrm>
            <a:off x="598941" y="6399999"/>
            <a:ext cx="2542613" cy="276499"/>
            <a:chOff x="598941" y="6399999"/>
            <a:chExt cx="2542613" cy="276499"/>
          </a:xfrm>
          <a:solidFill>
            <a:schemeClr val="accent3"/>
          </a:solidFill>
        </p:grpSpPr>
        <p:grpSp>
          <p:nvGrpSpPr>
            <p:cNvPr id="33" name="组合 32"/>
            <p:cNvGrpSpPr/>
            <p:nvPr/>
          </p:nvGrpSpPr>
          <p:grpSpPr>
            <a:xfrm>
              <a:off x="2055693" y="6402621"/>
              <a:ext cx="1085861" cy="270805"/>
              <a:chOff x="10340336" y="2247899"/>
              <a:chExt cx="2724438" cy="679451"/>
            </a:xfrm>
            <a:grpFill/>
          </p:grpSpPr>
          <p:sp>
            <p:nvSpPr>
              <p:cNvPr id="4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49" name="组合 48"/>
              <p:cNvGrpSpPr/>
              <p:nvPr/>
            </p:nvGrpSpPr>
            <p:grpSpPr>
              <a:xfrm>
                <a:off x="10340336" y="2247899"/>
                <a:ext cx="547688" cy="679451"/>
                <a:chOff x="5548313" y="2084388"/>
                <a:chExt cx="547688" cy="679451"/>
              </a:xfrm>
              <a:grpFill/>
            </p:grpSpPr>
            <p:sp>
              <p:nvSpPr>
                <p:cNvPr id="5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50" name="组合 49"/>
              <p:cNvGrpSpPr/>
              <p:nvPr/>
            </p:nvGrpSpPr>
            <p:grpSpPr>
              <a:xfrm>
                <a:off x="11192276" y="2400300"/>
                <a:ext cx="322175" cy="373063"/>
                <a:chOff x="3792874" y="3138488"/>
                <a:chExt cx="322175" cy="373063"/>
              </a:xfrm>
              <a:grpFill/>
            </p:grpSpPr>
            <p:sp>
              <p:nvSpPr>
                <p:cNvPr id="5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34" name="组合 33"/>
            <p:cNvGrpSpPr/>
            <p:nvPr/>
          </p:nvGrpSpPr>
          <p:grpSpPr>
            <a:xfrm>
              <a:off x="598941" y="6399999"/>
              <a:ext cx="1102619" cy="276499"/>
              <a:chOff x="6738929" y="2270918"/>
              <a:chExt cx="2766486" cy="693738"/>
            </a:xfrm>
            <a:grpFill/>
          </p:grpSpPr>
          <p:grpSp>
            <p:nvGrpSpPr>
              <p:cNvPr id="35" name="组合 34"/>
              <p:cNvGrpSpPr/>
              <p:nvPr/>
            </p:nvGrpSpPr>
            <p:grpSpPr>
              <a:xfrm>
                <a:off x="8180494" y="2355056"/>
                <a:ext cx="484188" cy="509588"/>
                <a:chOff x="6113463" y="3541713"/>
                <a:chExt cx="484188" cy="509588"/>
              </a:xfrm>
              <a:grpFill/>
            </p:grpSpPr>
            <p:sp>
              <p:nvSpPr>
                <p:cNvPr id="4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6" name="组合 35"/>
              <p:cNvGrpSpPr/>
              <p:nvPr/>
            </p:nvGrpSpPr>
            <p:grpSpPr>
              <a:xfrm>
                <a:off x="6738929" y="2270918"/>
                <a:ext cx="549275" cy="693738"/>
                <a:chOff x="6108700" y="2066926"/>
                <a:chExt cx="549275" cy="693738"/>
              </a:xfrm>
              <a:grpFill/>
            </p:grpSpPr>
            <p:sp>
              <p:nvSpPr>
                <p:cNvPr id="4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7" name="组合 36"/>
              <p:cNvGrpSpPr/>
              <p:nvPr/>
            </p:nvGrpSpPr>
            <p:grpSpPr>
              <a:xfrm>
                <a:off x="7532962" y="2451100"/>
                <a:ext cx="368300" cy="317500"/>
                <a:chOff x="6186488" y="2930526"/>
                <a:chExt cx="368300" cy="317500"/>
              </a:xfrm>
              <a:grpFill/>
            </p:grpSpPr>
            <p:sp>
              <p:nvSpPr>
                <p:cNvPr id="4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3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pic>
        <p:nvPicPr>
          <p:cNvPr id="57" name="图片 56"/>
          <p:cNvPicPr>
            <a:picLocks noChangeAspect="1"/>
          </p:cNvPicPr>
          <p:nvPr userDrawn="1"/>
        </p:nvPicPr>
        <p:blipFill>
          <a:blip r:embed="rId2" cstate="print"/>
          <a:stretch>
            <a:fillRect/>
          </a:stretch>
        </p:blipFill>
        <p:spPr>
          <a:xfrm>
            <a:off x="9790193" y="252089"/>
            <a:ext cx="1969223" cy="432990"/>
          </a:xfrm>
          <a:prstGeom prst="rect">
            <a:avLst/>
          </a:prstGeom>
        </p:spPr>
      </p:pic>
      <p:grpSp>
        <p:nvGrpSpPr>
          <p:cNvPr id="2" name="组合 1"/>
          <p:cNvGrpSpPr/>
          <p:nvPr userDrawn="1"/>
        </p:nvGrpSpPr>
        <p:grpSpPr>
          <a:xfrm>
            <a:off x="-9524" y="122428"/>
            <a:ext cx="559928" cy="699303"/>
            <a:chOff x="-9524" y="122428"/>
            <a:chExt cx="559928" cy="699303"/>
          </a:xfrm>
        </p:grpSpPr>
        <p:sp>
          <p:nvSpPr>
            <p:cNvPr id="85" name="任意多边形: 形状 56"/>
            <p:cNvSpPr/>
            <p:nvPr userDrawn="1"/>
          </p:nvSpPr>
          <p:spPr>
            <a:xfrm>
              <a:off x="-9524" y="122428"/>
              <a:ext cx="559928" cy="699303"/>
            </a:xfrm>
            <a:custGeom>
              <a:avLst/>
              <a:gdLst>
                <a:gd name="connsiteX0" fmla="*/ 0 w 436410"/>
                <a:gd name="connsiteY0" fmla="*/ 0 h 895350"/>
                <a:gd name="connsiteX1" fmla="*/ 436410 w 436410"/>
                <a:gd name="connsiteY1" fmla="*/ 0 h 895350"/>
                <a:gd name="connsiteX2" fmla="*/ 250915 w 436410"/>
                <a:gd name="connsiteY2" fmla="*/ 895350 h 895350"/>
                <a:gd name="connsiteX3" fmla="*/ 0 w 436410"/>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436410" h="895350">
                  <a:moveTo>
                    <a:pt x="0" y="0"/>
                  </a:moveTo>
                  <a:lnTo>
                    <a:pt x="436410" y="0"/>
                  </a:lnTo>
                  <a:lnTo>
                    <a:pt x="250915" y="895350"/>
                  </a:lnTo>
                  <a:lnTo>
                    <a:pt x="0" y="8953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86" name="任意多边形: 形状 57"/>
            <p:cNvSpPr/>
            <p:nvPr userDrawn="1"/>
          </p:nvSpPr>
          <p:spPr>
            <a:xfrm>
              <a:off x="417309" y="379233"/>
              <a:ext cx="96622" cy="221903"/>
            </a:xfrm>
            <a:custGeom>
              <a:avLst/>
              <a:gdLst>
                <a:gd name="connsiteX0" fmla="*/ 144879 w 185359"/>
                <a:gd name="connsiteY0" fmla="*/ 0 h 699303"/>
                <a:gd name="connsiteX1" fmla="*/ 185359 w 185359"/>
                <a:gd name="connsiteY1" fmla="*/ 0 h 699303"/>
                <a:gd name="connsiteX2" fmla="*/ 40480 w 185359"/>
                <a:gd name="connsiteY2" fmla="*/ 699303 h 699303"/>
                <a:gd name="connsiteX3" fmla="*/ 0 w 185359"/>
                <a:gd name="connsiteY3" fmla="*/ 699303 h 699303"/>
              </a:gdLst>
              <a:ahLst/>
              <a:cxnLst>
                <a:cxn ang="0">
                  <a:pos x="connsiteX0" y="connsiteY0"/>
                </a:cxn>
                <a:cxn ang="0">
                  <a:pos x="connsiteX1" y="connsiteY1"/>
                </a:cxn>
                <a:cxn ang="0">
                  <a:pos x="connsiteX2" y="connsiteY2"/>
                </a:cxn>
                <a:cxn ang="0">
                  <a:pos x="connsiteX3" y="connsiteY3"/>
                </a:cxn>
              </a:cxnLst>
              <a:rect l="l" t="t" r="r" b="b"/>
              <a:pathLst>
                <a:path w="185359" h="699303">
                  <a:moveTo>
                    <a:pt x="144879" y="0"/>
                  </a:moveTo>
                  <a:lnTo>
                    <a:pt x="185359" y="0"/>
                  </a:lnTo>
                  <a:lnTo>
                    <a:pt x="40480" y="699303"/>
                  </a:lnTo>
                  <a:lnTo>
                    <a:pt x="0" y="699303"/>
                  </a:lnTo>
                  <a:close/>
                </a:path>
              </a:pathLst>
            </a:cu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grpSp>
      <p:cxnSp>
        <p:nvCxnSpPr>
          <p:cNvPr id="87" name="直接连接符 86"/>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8" name="矩形 87"/>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cxnSp>
        <p:nvCxnSpPr>
          <p:cNvPr id="90" name="直接连接符 89"/>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内页样式2-一段一图">
    <p:spTree>
      <p:nvGrpSpPr>
        <p:cNvPr id="1" name=""/>
        <p:cNvGrpSpPr/>
        <p:nvPr/>
      </p:nvGrpSpPr>
      <p:grpSpPr>
        <a:xfrm>
          <a:off x="0" y="0"/>
          <a:ext cx="0" cy="0"/>
          <a:chOff x="0" y="0"/>
          <a:chExt cx="0" cy="0"/>
        </a:xfrm>
      </p:grpSpPr>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A2A2A2"/>
                </a:solidFill>
                <a:latin typeface="微软雅黑" panose="020B0503020204020204" pitchFamily="34" charset="-122"/>
              </a:rPr>
              <a:t>‹#›</a:t>
            </a:fld>
            <a:endParaRPr lang="zh-CN" altLang="en-US" sz="1600" dirty="0">
              <a:solidFill>
                <a:srgbClr val="A2A2A2"/>
              </a:solidFill>
              <a:latin typeface="微软雅黑" panose="020B0503020204020204" pitchFamily="34" charset="-122"/>
            </a:endParaRPr>
          </a:p>
        </p:txBody>
      </p:sp>
      <p:sp>
        <p:nvSpPr>
          <p:cNvPr id="88" name="矩形 87"/>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pic>
        <p:nvPicPr>
          <p:cNvPr id="5" name="图片 4"/>
          <p:cNvPicPr>
            <a:picLocks noChangeAspect="1"/>
          </p:cNvPicPr>
          <p:nvPr userDrawn="1"/>
        </p:nvPicPr>
        <p:blipFill>
          <a:blip r:embed="rId2" cstate="print"/>
          <a:stretch>
            <a:fillRect/>
          </a:stretch>
        </p:blipFill>
        <p:spPr>
          <a:xfrm>
            <a:off x="9790193" y="252089"/>
            <a:ext cx="1969223" cy="432990"/>
          </a:xfrm>
          <a:prstGeom prst="rect">
            <a:avLst/>
          </a:prstGeom>
        </p:spPr>
      </p:pic>
    </p:spTree>
  </p:cSld>
  <p:clrMapOvr>
    <a:masterClrMapping/>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内页样式3-常规">
    <p:spTree>
      <p:nvGrpSpPr>
        <p:cNvPr id="1" name=""/>
        <p:cNvGrpSpPr/>
        <p:nvPr/>
      </p:nvGrpSpPr>
      <p:grpSpPr>
        <a:xfrm>
          <a:off x="0" y="0"/>
          <a:ext cx="0" cy="0"/>
          <a:chOff x="0" y="0"/>
          <a:chExt cx="0" cy="0"/>
        </a:xfrm>
      </p:grpSpPr>
      <p:sp>
        <p:nvSpPr>
          <p:cNvPr id="32" name="任意多边形: 形状 77"/>
          <p:cNvSpPr/>
          <p:nvPr userDrawn="1"/>
        </p:nvSpPr>
        <p:spPr>
          <a:xfrm>
            <a:off x="10114068" y="210207"/>
            <a:ext cx="2789025" cy="573228"/>
          </a:xfrm>
          <a:custGeom>
            <a:avLst/>
            <a:gdLst>
              <a:gd name="connsiteX0" fmla="*/ 83399 w 1678507"/>
              <a:gd name="connsiteY0" fmla="*/ 0 h 573228"/>
              <a:gd name="connsiteX1" fmla="*/ 1678507 w 1678507"/>
              <a:gd name="connsiteY1" fmla="*/ 0 h 573228"/>
              <a:gd name="connsiteX2" fmla="*/ 1678507 w 1678507"/>
              <a:gd name="connsiteY2" fmla="*/ 573228 h 573228"/>
              <a:gd name="connsiteX3" fmla="*/ 0 w 1678507"/>
              <a:gd name="connsiteY3" fmla="*/ 573228 h 573228"/>
            </a:gdLst>
            <a:ahLst/>
            <a:cxnLst>
              <a:cxn ang="0">
                <a:pos x="connsiteX0" y="connsiteY0"/>
              </a:cxn>
              <a:cxn ang="0">
                <a:pos x="connsiteX1" y="connsiteY1"/>
              </a:cxn>
              <a:cxn ang="0">
                <a:pos x="connsiteX2" y="connsiteY2"/>
              </a:cxn>
              <a:cxn ang="0">
                <a:pos x="connsiteX3" y="connsiteY3"/>
              </a:cxn>
            </a:cxnLst>
            <a:rect l="l" t="t" r="r" b="b"/>
            <a:pathLst>
              <a:path w="1678507" h="573228">
                <a:moveTo>
                  <a:pt x="83399" y="0"/>
                </a:moveTo>
                <a:lnTo>
                  <a:pt x="1678507" y="0"/>
                </a:lnTo>
                <a:lnTo>
                  <a:pt x="1678507" y="573228"/>
                </a:lnTo>
                <a:lnTo>
                  <a:pt x="0" y="573228"/>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eaLnBrk="0" fontAlgn="base" hangingPunct="0">
              <a:lnSpc>
                <a:spcPct val="120000"/>
              </a:lnSpc>
              <a:spcBef>
                <a:spcPct val="0"/>
              </a:spcBef>
              <a:spcAft>
                <a:spcPct val="0"/>
              </a:spcAft>
            </a:pPr>
            <a:endParaRPr lang="zh-CN" altLang="en-US" dirty="0">
              <a:solidFill>
                <a:prstClr val="white"/>
              </a:solidFill>
              <a:cs typeface="+mn-ea"/>
              <a:sym typeface="+mn-lt"/>
            </a:endParaRPr>
          </a:p>
        </p:txBody>
      </p:sp>
      <p:sp>
        <p:nvSpPr>
          <p:cNvPr id="4" name="平行四边形 3"/>
          <p:cNvSpPr/>
          <p:nvPr userDrawn="1"/>
        </p:nvSpPr>
        <p:spPr>
          <a:xfrm>
            <a:off x="198120" y="302341"/>
            <a:ext cx="746398" cy="342128"/>
          </a:xfrm>
          <a:prstGeom prst="parallelogram">
            <a:avLst>
              <a:gd name="adj" fmla="val 25000"/>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eaLnBrk="0" fontAlgn="base" hangingPunct="0">
              <a:lnSpc>
                <a:spcPct val="120000"/>
              </a:lnSpc>
              <a:spcBef>
                <a:spcPct val="0"/>
              </a:spcBef>
              <a:spcAft>
                <a:spcPct val="0"/>
              </a:spcAft>
            </a:pPr>
            <a:endParaRPr lang="zh-CN" altLang="en-US">
              <a:solidFill>
                <a:prstClr val="white"/>
              </a:solidFill>
              <a:cs typeface="+mn-ea"/>
              <a:sym typeface="+mn-lt"/>
            </a:endParaRPr>
          </a:p>
        </p:txBody>
      </p:sp>
      <p:sp>
        <p:nvSpPr>
          <p:cNvPr id="71" name="文本框 7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A2A2A2"/>
                </a:solidFill>
                <a:latin typeface="微软雅黑" panose="020B0503020204020204" pitchFamily="34" charset="-122"/>
              </a:rPr>
              <a:t>‹#›</a:t>
            </a:fld>
            <a:endParaRPr lang="zh-CN" altLang="en-US" sz="1600" dirty="0">
              <a:solidFill>
                <a:srgbClr val="A2A2A2"/>
              </a:solidFill>
              <a:latin typeface="微软雅黑" panose="020B0503020204020204" pitchFamily="34" charset="-122"/>
            </a:endParaRPr>
          </a:p>
        </p:txBody>
      </p:sp>
      <p:grpSp>
        <p:nvGrpSpPr>
          <p:cNvPr id="72" name="组合 71"/>
          <p:cNvGrpSpPr/>
          <p:nvPr userDrawn="1"/>
        </p:nvGrpSpPr>
        <p:grpSpPr>
          <a:xfrm>
            <a:off x="598941" y="6399999"/>
            <a:ext cx="2542613" cy="276499"/>
            <a:chOff x="598941" y="6399999"/>
            <a:chExt cx="2542613" cy="276499"/>
          </a:xfrm>
          <a:solidFill>
            <a:schemeClr val="accent3"/>
          </a:solidFill>
        </p:grpSpPr>
        <p:grpSp>
          <p:nvGrpSpPr>
            <p:cNvPr id="73" name="组合 72"/>
            <p:cNvGrpSpPr/>
            <p:nvPr/>
          </p:nvGrpSpPr>
          <p:grpSpPr>
            <a:xfrm>
              <a:off x="2055693" y="6402621"/>
              <a:ext cx="1085861" cy="270805"/>
              <a:chOff x="10340336" y="2247899"/>
              <a:chExt cx="2724438" cy="679451"/>
            </a:xfrm>
            <a:grpFill/>
          </p:grpSpPr>
          <p:sp>
            <p:nvSpPr>
              <p:cNvPr id="8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89" name="组合 88"/>
              <p:cNvGrpSpPr/>
              <p:nvPr/>
            </p:nvGrpSpPr>
            <p:grpSpPr>
              <a:xfrm>
                <a:off x="10340336" y="2247899"/>
                <a:ext cx="547688" cy="679451"/>
                <a:chOff x="5548313" y="2084388"/>
                <a:chExt cx="547688" cy="679451"/>
              </a:xfrm>
              <a:grpFill/>
            </p:grpSpPr>
            <p:sp>
              <p:nvSpPr>
                <p:cNvPr id="9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90" name="组合 89"/>
              <p:cNvGrpSpPr/>
              <p:nvPr/>
            </p:nvGrpSpPr>
            <p:grpSpPr>
              <a:xfrm>
                <a:off x="11192276" y="2400300"/>
                <a:ext cx="322175" cy="373063"/>
                <a:chOff x="3792874" y="3138488"/>
                <a:chExt cx="322175" cy="373063"/>
              </a:xfrm>
              <a:grpFill/>
            </p:grpSpPr>
            <p:sp>
              <p:nvSpPr>
                <p:cNvPr id="9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74" name="组合 73"/>
            <p:cNvGrpSpPr/>
            <p:nvPr/>
          </p:nvGrpSpPr>
          <p:grpSpPr>
            <a:xfrm>
              <a:off x="598941" y="6399999"/>
              <a:ext cx="1102619" cy="276499"/>
              <a:chOff x="6738929" y="2270918"/>
              <a:chExt cx="2766486" cy="693738"/>
            </a:xfrm>
            <a:grpFill/>
          </p:grpSpPr>
          <p:grpSp>
            <p:nvGrpSpPr>
              <p:cNvPr id="75" name="组合 74"/>
              <p:cNvGrpSpPr/>
              <p:nvPr/>
            </p:nvGrpSpPr>
            <p:grpSpPr>
              <a:xfrm>
                <a:off x="8180494" y="2355056"/>
                <a:ext cx="484188" cy="509588"/>
                <a:chOff x="6113463" y="3541713"/>
                <a:chExt cx="484188" cy="509588"/>
              </a:xfrm>
              <a:grpFill/>
            </p:grpSpPr>
            <p:sp>
              <p:nvSpPr>
                <p:cNvPr id="8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76" name="组合 75"/>
              <p:cNvGrpSpPr/>
              <p:nvPr/>
            </p:nvGrpSpPr>
            <p:grpSpPr>
              <a:xfrm>
                <a:off x="6738929" y="2270918"/>
                <a:ext cx="549275" cy="693738"/>
                <a:chOff x="6108700" y="2066926"/>
                <a:chExt cx="549275" cy="693738"/>
              </a:xfrm>
              <a:grpFill/>
            </p:grpSpPr>
            <p:sp>
              <p:nvSpPr>
                <p:cNvPr id="8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77" name="组合 76"/>
              <p:cNvGrpSpPr/>
              <p:nvPr/>
            </p:nvGrpSpPr>
            <p:grpSpPr>
              <a:xfrm>
                <a:off x="7532962" y="2451100"/>
                <a:ext cx="368300" cy="317500"/>
                <a:chOff x="6186488" y="2930526"/>
                <a:chExt cx="368300" cy="317500"/>
              </a:xfrm>
              <a:grpFill/>
            </p:grpSpPr>
            <p:sp>
              <p:nvSpPr>
                <p:cNvPr id="8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7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7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cxnSp>
        <p:nvCxnSpPr>
          <p:cNvPr id="96" name="直接连接符 95"/>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标题 11"/>
          <p:cNvSpPr>
            <a:spLocks noGrp="1"/>
          </p:cNvSpPr>
          <p:nvPr>
            <p:ph type="title"/>
          </p:nvPr>
        </p:nvSpPr>
        <p:spPr>
          <a:xfrm>
            <a:off x="949325"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pic>
        <p:nvPicPr>
          <p:cNvPr id="98" name="图片 97"/>
          <p:cNvPicPr>
            <a:picLocks noChangeAspect="1"/>
          </p:cNvPicPr>
          <p:nvPr userDrawn="1"/>
        </p:nvPicPr>
        <p:blipFill>
          <a:blip r:embed="rId2" cstate="print"/>
          <a:stretch>
            <a:fillRect/>
          </a:stretch>
        </p:blipFill>
        <p:spPr>
          <a:xfrm>
            <a:off x="10277475" y="241566"/>
            <a:ext cx="1819275" cy="509219"/>
          </a:xfrm>
          <a:prstGeom prst="rect">
            <a:avLst/>
          </a:prstGeom>
        </p:spPr>
      </p:pic>
    </p:spTree>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内页样式3-一段一图">
    <p:spTree>
      <p:nvGrpSpPr>
        <p:cNvPr id="1" name=""/>
        <p:cNvGrpSpPr/>
        <p:nvPr/>
      </p:nvGrpSpPr>
      <p:grpSpPr>
        <a:xfrm>
          <a:off x="0" y="0"/>
          <a:ext cx="0" cy="0"/>
          <a:chOff x="0" y="0"/>
          <a:chExt cx="0" cy="0"/>
        </a:xfrm>
      </p:grpSpPr>
      <p:sp>
        <p:nvSpPr>
          <p:cNvPr id="32" name="任意多边形: 形状 77"/>
          <p:cNvSpPr/>
          <p:nvPr userDrawn="1"/>
        </p:nvSpPr>
        <p:spPr>
          <a:xfrm>
            <a:off x="10114068" y="210207"/>
            <a:ext cx="2789025" cy="573228"/>
          </a:xfrm>
          <a:custGeom>
            <a:avLst/>
            <a:gdLst>
              <a:gd name="connsiteX0" fmla="*/ 83399 w 1678507"/>
              <a:gd name="connsiteY0" fmla="*/ 0 h 573228"/>
              <a:gd name="connsiteX1" fmla="*/ 1678507 w 1678507"/>
              <a:gd name="connsiteY1" fmla="*/ 0 h 573228"/>
              <a:gd name="connsiteX2" fmla="*/ 1678507 w 1678507"/>
              <a:gd name="connsiteY2" fmla="*/ 573228 h 573228"/>
              <a:gd name="connsiteX3" fmla="*/ 0 w 1678507"/>
              <a:gd name="connsiteY3" fmla="*/ 573228 h 573228"/>
            </a:gdLst>
            <a:ahLst/>
            <a:cxnLst>
              <a:cxn ang="0">
                <a:pos x="connsiteX0" y="connsiteY0"/>
              </a:cxn>
              <a:cxn ang="0">
                <a:pos x="connsiteX1" y="connsiteY1"/>
              </a:cxn>
              <a:cxn ang="0">
                <a:pos x="connsiteX2" y="connsiteY2"/>
              </a:cxn>
              <a:cxn ang="0">
                <a:pos x="connsiteX3" y="connsiteY3"/>
              </a:cxn>
            </a:cxnLst>
            <a:rect l="l" t="t" r="r" b="b"/>
            <a:pathLst>
              <a:path w="1678507" h="573228">
                <a:moveTo>
                  <a:pt x="83399" y="0"/>
                </a:moveTo>
                <a:lnTo>
                  <a:pt x="1678507" y="0"/>
                </a:lnTo>
                <a:lnTo>
                  <a:pt x="1678507" y="573228"/>
                </a:lnTo>
                <a:lnTo>
                  <a:pt x="0" y="573228"/>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eaLnBrk="0" fontAlgn="base" hangingPunct="0">
              <a:lnSpc>
                <a:spcPct val="120000"/>
              </a:lnSpc>
              <a:spcBef>
                <a:spcPct val="0"/>
              </a:spcBef>
              <a:spcAft>
                <a:spcPct val="0"/>
              </a:spcAft>
            </a:pPr>
            <a:endParaRPr lang="zh-CN" altLang="en-US" dirty="0">
              <a:solidFill>
                <a:prstClr val="white"/>
              </a:solidFill>
              <a:cs typeface="+mn-ea"/>
              <a:sym typeface="+mn-lt"/>
            </a:endParaRPr>
          </a:p>
        </p:txBody>
      </p:sp>
      <p:sp>
        <p:nvSpPr>
          <p:cNvPr id="71" name="文本框 7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A2A2A2"/>
                </a:solidFill>
                <a:latin typeface="微软雅黑" panose="020B0503020204020204" pitchFamily="34" charset="-122"/>
              </a:rPr>
              <a:t>‹#›</a:t>
            </a:fld>
            <a:endParaRPr lang="zh-CN" altLang="en-US" sz="1600" dirty="0">
              <a:solidFill>
                <a:srgbClr val="A2A2A2"/>
              </a:solidFill>
              <a:latin typeface="微软雅黑" panose="020B0503020204020204" pitchFamily="34" charset="-122"/>
            </a:endParaRPr>
          </a:p>
        </p:txBody>
      </p:sp>
      <p:pic>
        <p:nvPicPr>
          <p:cNvPr id="98" name="图片 97"/>
          <p:cNvPicPr>
            <a:picLocks noChangeAspect="1"/>
          </p:cNvPicPr>
          <p:nvPr userDrawn="1"/>
        </p:nvPicPr>
        <p:blipFill>
          <a:blip r:embed="rId2" cstate="print"/>
          <a:stretch>
            <a:fillRect/>
          </a:stretch>
        </p:blipFill>
        <p:spPr>
          <a:xfrm>
            <a:off x="10277475" y="241566"/>
            <a:ext cx="1819275" cy="509219"/>
          </a:xfrm>
          <a:prstGeom prst="rect">
            <a:avLst/>
          </a:prstGeom>
        </p:spPr>
      </p:pic>
    </p:spTree>
  </p:cSld>
  <p:clrMapOvr>
    <a:masterClrMapping/>
  </p:clrMapOvr>
  <p:transitio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内页样式４-常规">
    <p:spTree>
      <p:nvGrpSpPr>
        <p:cNvPr id="1" name=""/>
        <p:cNvGrpSpPr/>
        <p:nvPr/>
      </p:nvGrpSpPr>
      <p:grpSpPr>
        <a:xfrm>
          <a:off x="0" y="0"/>
          <a:ext cx="0" cy="0"/>
          <a:chOff x="0" y="0"/>
          <a:chExt cx="0" cy="0"/>
        </a:xfrm>
      </p:grpSpPr>
      <p:cxnSp>
        <p:nvCxnSpPr>
          <p:cNvPr id="2" name="直接连接符 1"/>
          <p:cNvCxnSpPr/>
          <p:nvPr userDrawn="1"/>
        </p:nvCxnSpPr>
        <p:spPr>
          <a:xfrm>
            <a:off x="1366474" y="863157"/>
            <a:ext cx="1050223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矩形 2"/>
          <p:cNvSpPr/>
          <p:nvPr userDrawn="1"/>
        </p:nvSpPr>
        <p:spPr>
          <a:xfrm>
            <a:off x="318632" y="0"/>
            <a:ext cx="1048735" cy="87312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12" name="标题 11"/>
          <p:cNvSpPr>
            <a:spLocks noGrp="1"/>
          </p:cNvSpPr>
          <p:nvPr>
            <p:ph type="title"/>
          </p:nvPr>
        </p:nvSpPr>
        <p:spPr>
          <a:xfrm>
            <a:off x="1368806" y="34431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5" name="矩形 4"/>
          <p:cNvSpPr/>
          <p:nvPr userDrawn="1"/>
        </p:nvSpPr>
        <p:spPr>
          <a:xfrm>
            <a:off x="318631" y="6188075"/>
            <a:ext cx="10844339"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文本框 5"/>
          <p:cNvSpPr txBox="1">
            <a:spLocks noChangeArrowheads="1"/>
          </p:cNvSpPr>
          <p:nvPr userDrawn="1"/>
        </p:nvSpPr>
        <p:spPr bwMode="auto">
          <a:xfrm>
            <a:off x="11236632" y="6351003"/>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F2F2F2"/>
                </a:solidFill>
                <a:latin typeface="微软雅黑" panose="020B0503020204020204" pitchFamily="34" charset="-122"/>
              </a:rPr>
              <a:t>‹#›</a:t>
            </a:fld>
            <a:endParaRPr lang="zh-CN" altLang="en-US" sz="1600" dirty="0">
              <a:solidFill>
                <a:srgbClr val="F2F2F2"/>
              </a:solidFill>
              <a:latin typeface="微软雅黑" panose="020B0503020204020204" pitchFamily="34" charset="-122"/>
            </a:endParaRPr>
          </a:p>
        </p:txBody>
      </p:sp>
      <p:cxnSp>
        <p:nvCxnSpPr>
          <p:cNvPr id="58" name="直接连接符 57"/>
          <p:cNvCxnSpPr/>
          <p:nvPr userDrawn="1"/>
        </p:nvCxnSpPr>
        <p:spPr>
          <a:xfrm>
            <a:off x="11155416" y="6188075"/>
            <a:ext cx="0" cy="665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图片 13"/>
          <p:cNvPicPr>
            <a:picLocks noChangeAspect="1"/>
          </p:cNvPicPr>
          <p:nvPr userDrawn="1"/>
        </p:nvPicPr>
        <p:blipFill>
          <a:blip r:embed="rId2" cstate="print"/>
          <a:stretch>
            <a:fillRect/>
          </a:stretch>
        </p:blipFill>
        <p:spPr bwMode="auto">
          <a:xfrm>
            <a:off x="10101715" y="214313"/>
            <a:ext cx="186440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图片 14"/>
          <p:cNvPicPr>
            <a:picLocks noChangeAspect="1"/>
          </p:cNvPicPr>
          <p:nvPr userDrawn="1"/>
        </p:nvPicPr>
        <p:blipFill>
          <a:blip r:embed="rId3" cstate="print"/>
          <a:srcRect/>
          <a:stretch>
            <a:fillRect/>
          </a:stretch>
        </p:blipFill>
        <p:spPr bwMode="auto">
          <a:xfrm>
            <a:off x="409575" y="6269038"/>
            <a:ext cx="18176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内页样式４-一段一图">
    <p:spTree>
      <p:nvGrpSpPr>
        <p:cNvPr id="1" name=""/>
        <p:cNvGrpSpPr/>
        <p:nvPr/>
      </p:nvGrpSpPr>
      <p:grpSpPr>
        <a:xfrm>
          <a:off x="0" y="0"/>
          <a:ext cx="0" cy="0"/>
          <a:chOff x="0" y="0"/>
          <a:chExt cx="0" cy="0"/>
        </a:xfrm>
      </p:grpSpPr>
      <p:cxnSp>
        <p:nvCxnSpPr>
          <p:cNvPr id="2" name="直接连接符 1"/>
          <p:cNvCxnSpPr/>
          <p:nvPr userDrawn="1"/>
        </p:nvCxnSpPr>
        <p:spPr>
          <a:xfrm>
            <a:off x="10185149" y="863157"/>
            <a:ext cx="168356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F2F2F2"/>
                </a:solidFill>
                <a:latin typeface="微软雅黑" panose="020B0503020204020204" pitchFamily="34" charset="-122"/>
              </a:rPr>
              <a:t>‹#›</a:t>
            </a:fld>
            <a:endParaRPr lang="zh-CN" altLang="en-US" sz="1600" dirty="0">
              <a:solidFill>
                <a:srgbClr val="F2F2F2"/>
              </a:solidFill>
              <a:latin typeface="微软雅黑" panose="020B0503020204020204" pitchFamily="34" charset="-122"/>
            </a:endParaRPr>
          </a:p>
        </p:txBody>
      </p:sp>
      <p:cxnSp>
        <p:nvCxnSpPr>
          <p:cNvPr id="58" name="直接连接符 57"/>
          <p:cNvCxnSpPr/>
          <p:nvPr userDrawn="1"/>
        </p:nvCxnSpPr>
        <p:spPr>
          <a:xfrm>
            <a:off x="11155416" y="6188075"/>
            <a:ext cx="0" cy="665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图片 13"/>
          <p:cNvPicPr>
            <a:picLocks noChangeAspect="1"/>
          </p:cNvPicPr>
          <p:nvPr userDrawn="1"/>
        </p:nvPicPr>
        <p:blipFill>
          <a:blip r:embed="rId2" cstate="print"/>
          <a:stretch>
            <a:fillRect/>
          </a:stretch>
        </p:blipFill>
        <p:spPr bwMode="auto">
          <a:xfrm>
            <a:off x="10101715" y="214313"/>
            <a:ext cx="186440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内页样式5-常规">
    <p:spTree>
      <p:nvGrpSpPr>
        <p:cNvPr id="1" name=""/>
        <p:cNvGrpSpPr/>
        <p:nvPr/>
      </p:nvGrpSpPr>
      <p:grpSpPr>
        <a:xfrm>
          <a:off x="0" y="0"/>
          <a:ext cx="0" cy="0"/>
          <a:chOff x="0" y="0"/>
          <a:chExt cx="0" cy="0"/>
        </a:xfrm>
      </p:grpSpPr>
      <p:sp>
        <p:nvSpPr>
          <p:cNvPr id="12" name="标题 11"/>
          <p:cNvSpPr>
            <a:spLocks noGrp="1"/>
          </p:cNvSpPr>
          <p:nvPr>
            <p:ph type="title"/>
          </p:nvPr>
        </p:nvSpPr>
        <p:spPr>
          <a:xfrm>
            <a:off x="749863"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A2A2A2"/>
                </a:solidFill>
                <a:latin typeface="微软雅黑" panose="020B0503020204020204" pitchFamily="34" charset="-122"/>
              </a:rPr>
              <a:t>‹#›</a:t>
            </a:fld>
            <a:endParaRPr lang="zh-CN" altLang="en-US" sz="1600" dirty="0">
              <a:solidFill>
                <a:srgbClr val="A2A2A2"/>
              </a:solidFill>
              <a:latin typeface="微软雅黑" panose="020B0503020204020204" pitchFamily="34" charset="-122"/>
            </a:endParaRPr>
          </a:p>
        </p:txBody>
      </p:sp>
      <p:grpSp>
        <p:nvGrpSpPr>
          <p:cNvPr id="56" name="组合 55"/>
          <p:cNvGrpSpPr/>
          <p:nvPr userDrawn="1"/>
        </p:nvGrpSpPr>
        <p:grpSpPr>
          <a:xfrm>
            <a:off x="522741" y="6399999"/>
            <a:ext cx="2542613" cy="276499"/>
            <a:chOff x="598941" y="6399999"/>
            <a:chExt cx="2542613" cy="276499"/>
          </a:xfrm>
          <a:solidFill>
            <a:schemeClr val="accent3"/>
          </a:solidFill>
        </p:grpSpPr>
        <p:grpSp>
          <p:nvGrpSpPr>
            <p:cNvPr id="33" name="组合 32"/>
            <p:cNvGrpSpPr/>
            <p:nvPr/>
          </p:nvGrpSpPr>
          <p:grpSpPr>
            <a:xfrm>
              <a:off x="2055693" y="6402621"/>
              <a:ext cx="1085861" cy="270805"/>
              <a:chOff x="10340336" y="2247899"/>
              <a:chExt cx="2724438" cy="679451"/>
            </a:xfrm>
            <a:grpFill/>
          </p:grpSpPr>
          <p:sp>
            <p:nvSpPr>
              <p:cNvPr id="4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49" name="组合 48"/>
              <p:cNvGrpSpPr/>
              <p:nvPr/>
            </p:nvGrpSpPr>
            <p:grpSpPr>
              <a:xfrm>
                <a:off x="10340336" y="2247899"/>
                <a:ext cx="547688" cy="679451"/>
                <a:chOff x="5548313" y="2084388"/>
                <a:chExt cx="547688" cy="679451"/>
              </a:xfrm>
              <a:grpFill/>
            </p:grpSpPr>
            <p:sp>
              <p:nvSpPr>
                <p:cNvPr id="5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50" name="组合 49"/>
              <p:cNvGrpSpPr/>
              <p:nvPr/>
            </p:nvGrpSpPr>
            <p:grpSpPr>
              <a:xfrm>
                <a:off x="11192276" y="2400300"/>
                <a:ext cx="322175" cy="373063"/>
                <a:chOff x="3792874" y="3138488"/>
                <a:chExt cx="322175" cy="373063"/>
              </a:xfrm>
              <a:grpFill/>
            </p:grpSpPr>
            <p:sp>
              <p:nvSpPr>
                <p:cNvPr id="5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34" name="组合 33"/>
            <p:cNvGrpSpPr/>
            <p:nvPr/>
          </p:nvGrpSpPr>
          <p:grpSpPr>
            <a:xfrm>
              <a:off x="598941" y="6399999"/>
              <a:ext cx="1102619" cy="276499"/>
              <a:chOff x="6738929" y="2270918"/>
              <a:chExt cx="2766486" cy="693738"/>
            </a:xfrm>
            <a:grpFill/>
          </p:grpSpPr>
          <p:grpSp>
            <p:nvGrpSpPr>
              <p:cNvPr id="35" name="组合 34"/>
              <p:cNvGrpSpPr/>
              <p:nvPr/>
            </p:nvGrpSpPr>
            <p:grpSpPr>
              <a:xfrm>
                <a:off x="8180494" y="2355056"/>
                <a:ext cx="484188" cy="509588"/>
                <a:chOff x="6113463" y="3541713"/>
                <a:chExt cx="484188" cy="509588"/>
              </a:xfrm>
              <a:grpFill/>
            </p:grpSpPr>
            <p:sp>
              <p:nvSpPr>
                <p:cNvPr id="4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6" name="组合 35"/>
              <p:cNvGrpSpPr/>
              <p:nvPr/>
            </p:nvGrpSpPr>
            <p:grpSpPr>
              <a:xfrm>
                <a:off x="6738929" y="2270918"/>
                <a:ext cx="549275" cy="693738"/>
                <a:chOff x="6108700" y="2066926"/>
                <a:chExt cx="549275" cy="693738"/>
              </a:xfrm>
              <a:grpFill/>
            </p:grpSpPr>
            <p:sp>
              <p:nvSpPr>
                <p:cNvPr id="4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7" name="组合 36"/>
              <p:cNvGrpSpPr/>
              <p:nvPr/>
            </p:nvGrpSpPr>
            <p:grpSpPr>
              <a:xfrm>
                <a:off x="7532962" y="2451100"/>
                <a:ext cx="368300" cy="317500"/>
                <a:chOff x="6186488" y="2930526"/>
                <a:chExt cx="368300" cy="317500"/>
              </a:xfrm>
              <a:grpFill/>
            </p:grpSpPr>
            <p:sp>
              <p:nvSpPr>
                <p:cNvPr id="4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3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pic>
        <p:nvPicPr>
          <p:cNvPr id="57" name="图片 56"/>
          <p:cNvPicPr>
            <a:picLocks noChangeAspect="1"/>
          </p:cNvPicPr>
          <p:nvPr userDrawn="1"/>
        </p:nvPicPr>
        <p:blipFill rotWithShape="1">
          <a:blip r:embed="rId2" cstate="hqprint"/>
          <a:srcRect l="-333"/>
          <a:stretch>
            <a:fillRect/>
          </a:stretch>
        </p:blipFill>
        <p:spPr>
          <a:xfrm>
            <a:off x="11282579" y="252089"/>
            <a:ext cx="432990" cy="432990"/>
          </a:xfrm>
          <a:prstGeom prst="rect">
            <a:avLst/>
          </a:prstGeom>
        </p:spPr>
      </p:pic>
      <p:cxnSp>
        <p:nvCxnSpPr>
          <p:cNvPr id="87" name="直接连接符 86"/>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userDrawn="1"/>
        </p:nvGrpSpPr>
        <p:grpSpPr>
          <a:xfrm>
            <a:off x="-511603" y="253621"/>
            <a:ext cx="1221064" cy="438825"/>
            <a:chOff x="-529708" y="381991"/>
            <a:chExt cx="1221064" cy="438825"/>
          </a:xfrm>
        </p:grpSpPr>
        <p:sp>
          <p:nvSpPr>
            <p:cNvPr id="58" name="梯形 57"/>
            <p:cNvSpPr/>
            <p:nvPr userDrawn="1"/>
          </p:nvSpPr>
          <p:spPr>
            <a:xfrm rot="16200000">
              <a:off x="-107121" y="-40596"/>
              <a:ext cx="375890" cy="1221064"/>
            </a:xfrm>
            <a:prstGeom prst="trapezoid">
              <a:avLst>
                <a:gd name="adj" fmla="val 7230"/>
              </a:avLst>
            </a:prstGeom>
            <a:gradFill>
              <a:gsLst>
                <a:gs pos="100000">
                  <a:schemeClr val="accent1"/>
                </a:gs>
                <a:gs pos="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59" name="梯形 58"/>
            <p:cNvSpPr/>
            <p:nvPr userDrawn="1"/>
          </p:nvSpPr>
          <p:spPr>
            <a:xfrm rot="16200000">
              <a:off x="-79397" y="146495"/>
              <a:ext cx="267255" cy="1058332"/>
            </a:xfrm>
            <a:prstGeom prst="trapezoid">
              <a:avLst>
                <a:gd name="adj" fmla="val 72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60" name="梯形 59"/>
            <p:cNvSpPr/>
            <p:nvPr userDrawn="1"/>
          </p:nvSpPr>
          <p:spPr>
            <a:xfrm rot="16200000">
              <a:off x="-95133" y="158023"/>
              <a:ext cx="267255" cy="1058332"/>
            </a:xfrm>
            <a:prstGeom prst="trapezoid">
              <a:avLst>
                <a:gd name="adj" fmla="val 7230"/>
              </a:avLst>
            </a:prstGeom>
            <a:gradFill flip="none" rotWithShape="1">
              <a:gsLst>
                <a:gs pos="100000">
                  <a:schemeClr val="accent4"/>
                </a:gs>
                <a:gs pos="0">
                  <a:schemeClr val="accent4">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gr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封面样式7-首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0"/>
            <a:ext cx="12193057" cy="4066384"/>
          </a:xfrm>
          <a:prstGeom prst="rect">
            <a:avLst/>
          </a:prstGeom>
        </p:spPr>
      </p:pic>
      <p:sp>
        <p:nvSpPr>
          <p:cNvPr id="19" name="任意多边形: 形状 20"/>
          <p:cNvSpPr/>
          <p:nvPr userDrawn="1"/>
        </p:nvSpPr>
        <p:spPr>
          <a:xfrm rot="10800000">
            <a:off x="-18" y="0"/>
            <a:ext cx="12192001" cy="4066750"/>
          </a:xfrm>
          <a:custGeom>
            <a:avLst/>
            <a:gdLst>
              <a:gd name="connsiteX0" fmla="*/ 12192000 w 12192001"/>
              <a:gd name="connsiteY0" fmla="*/ 4062881 h 4062881"/>
              <a:gd name="connsiteX1" fmla="*/ 0 w 12192001"/>
              <a:gd name="connsiteY1" fmla="*/ 4062881 h 4062881"/>
              <a:gd name="connsiteX2" fmla="*/ 0 w 12192001"/>
              <a:gd name="connsiteY2" fmla="*/ 1441627 h 4062881"/>
              <a:gd name="connsiteX3" fmla="*/ 7949 w 12192001"/>
              <a:gd name="connsiteY3" fmla="*/ 1441627 h 4062881"/>
              <a:gd name="connsiteX4" fmla="*/ 6105511 w 12192001"/>
              <a:gd name="connsiteY4" fmla="*/ 0 h 4062881"/>
              <a:gd name="connsiteX5" fmla="*/ 12184078 w 12192001"/>
              <a:gd name="connsiteY5" fmla="*/ 1441627 h 4062881"/>
              <a:gd name="connsiteX6" fmla="*/ 12192000 w 12192001"/>
              <a:gd name="connsiteY6" fmla="*/ 1441627 h 4062881"/>
              <a:gd name="connsiteX7" fmla="*/ 12192000 w 12192001"/>
              <a:gd name="connsiteY7" fmla="*/ 1443506 h 4062881"/>
              <a:gd name="connsiteX8" fmla="*/ 12192001 w 12192001"/>
              <a:gd name="connsiteY8" fmla="*/ 1443506 h 4062881"/>
              <a:gd name="connsiteX9" fmla="*/ 12192000 w 12192001"/>
              <a:gd name="connsiteY9" fmla="*/ 1443506 h 406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4062881">
                <a:moveTo>
                  <a:pt x="12192000" y="4062881"/>
                </a:moveTo>
                <a:lnTo>
                  <a:pt x="0" y="4062881"/>
                </a:lnTo>
                <a:lnTo>
                  <a:pt x="0" y="1441627"/>
                </a:lnTo>
                <a:lnTo>
                  <a:pt x="7949" y="1441627"/>
                </a:lnTo>
                <a:lnTo>
                  <a:pt x="6105511" y="0"/>
                </a:lnTo>
                <a:lnTo>
                  <a:pt x="12184078" y="1441627"/>
                </a:lnTo>
                <a:lnTo>
                  <a:pt x="12192000" y="1441627"/>
                </a:lnTo>
                <a:lnTo>
                  <a:pt x="12192000" y="1443506"/>
                </a:lnTo>
                <a:lnTo>
                  <a:pt x="12192001" y="1443506"/>
                </a:lnTo>
                <a:lnTo>
                  <a:pt x="12192000" y="1443506"/>
                </a:lnTo>
                <a:close/>
              </a:path>
            </a:pathLst>
          </a:custGeom>
          <a:solidFill>
            <a:srgbClr val="006434">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sp>
        <p:nvSpPr>
          <p:cNvPr id="20" name="任意多边形: 形状 44"/>
          <p:cNvSpPr/>
          <p:nvPr userDrawn="1"/>
        </p:nvSpPr>
        <p:spPr>
          <a:xfrm>
            <a:off x="0" y="2329236"/>
            <a:ext cx="12191985" cy="1809343"/>
          </a:xfrm>
          <a:custGeom>
            <a:avLst/>
            <a:gdLst>
              <a:gd name="connsiteX0" fmla="*/ 11511615 w 12185612"/>
              <a:gd name="connsiteY0" fmla="*/ 0 h 1809343"/>
              <a:gd name="connsiteX1" fmla="*/ 12185612 w 12185612"/>
              <a:gd name="connsiteY1" fmla="*/ 134799 h 1809343"/>
              <a:gd name="connsiteX2" fmla="*/ 12185612 w 12185612"/>
              <a:gd name="connsiteY2" fmla="*/ 319795 h 1809343"/>
              <a:gd name="connsiteX3" fmla="*/ 11769269 w 12185612"/>
              <a:gd name="connsiteY3" fmla="*/ 431005 h 1809343"/>
              <a:gd name="connsiteX4" fmla="*/ 6098388 w 12185612"/>
              <a:gd name="connsiteY4" fmla="*/ 1809343 h 1809343"/>
              <a:gd name="connsiteX5" fmla="*/ 1030855 w 12185612"/>
              <a:gd name="connsiteY5" fmla="*/ 612528 h 1809343"/>
              <a:gd name="connsiteX6" fmla="*/ 0 w 12185612"/>
              <a:gd name="connsiteY6" fmla="*/ 339538 h 1809343"/>
              <a:gd name="connsiteX7" fmla="*/ 0 w 12185612"/>
              <a:gd name="connsiteY7" fmla="*/ 81678 h 1809343"/>
              <a:gd name="connsiteX8" fmla="*/ 637104 w 12185612"/>
              <a:gd name="connsiteY8" fmla="*/ 607 h 1809343"/>
              <a:gd name="connsiteX9" fmla="*/ 6098821 w 12185612"/>
              <a:gd name="connsiteY9" fmla="*/ 1643974 h 1809343"/>
              <a:gd name="connsiteX10" fmla="*/ 11511615 w 12185612"/>
              <a:gd name="connsiteY10" fmla="*/ 0 h 18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5612" h="1809343">
                <a:moveTo>
                  <a:pt x="11511615" y="0"/>
                </a:moveTo>
                <a:lnTo>
                  <a:pt x="12185612" y="134799"/>
                </a:lnTo>
                <a:lnTo>
                  <a:pt x="12185612" y="319795"/>
                </a:lnTo>
                <a:lnTo>
                  <a:pt x="11769269" y="431005"/>
                </a:lnTo>
                <a:cubicBezTo>
                  <a:pt x="9878327" y="928737"/>
                  <a:pt x="8015827" y="1369040"/>
                  <a:pt x="6098388" y="1809343"/>
                </a:cubicBezTo>
                <a:cubicBezTo>
                  <a:pt x="4410640" y="1441212"/>
                  <a:pt x="2720033" y="1046292"/>
                  <a:pt x="1030855" y="612528"/>
                </a:cubicBezTo>
                <a:lnTo>
                  <a:pt x="0" y="339538"/>
                </a:lnTo>
                <a:lnTo>
                  <a:pt x="0" y="81678"/>
                </a:lnTo>
                <a:lnTo>
                  <a:pt x="637104" y="607"/>
                </a:lnTo>
                <a:cubicBezTo>
                  <a:pt x="2471646" y="662696"/>
                  <a:pt x="4302378" y="1200960"/>
                  <a:pt x="6098821" y="1643974"/>
                </a:cubicBezTo>
                <a:cubicBezTo>
                  <a:pt x="7974840" y="1162658"/>
                  <a:pt x="9749895" y="681341"/>
                  <a:pt x="115116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zh-CN" altLang="en-US">
              <a:solidFill>
                <a:prstClr val="white"/>
              </a:solidFill>
            </a:endParaRPr>
          </a:p>
        </p:txBody>
      </p:sp>
      <p:sp>
        <p:nvSpPr>
          <p:cNvPr id="21" name="任意多边形: 形状 49"/>
          <p:cNvSpPr/>
          <p:nvPr userDrawn="1"/>
        </p:nvSpPr>
        <p:spPr>
          <a:xfrm>
            <a:off x="450423" y="2315566"/>
            <a:ext cx="11342509" cy="1691715"/>
          </a:xfrm>
          <a:custGeom>
            <a:avLst/>
            <a:gdLst>
              <a:gd name="connsiteX0" fmla="*/ 9728 w 12217941"/>
              <a:gd name="connsiteY0" fmla="*/ 0 h 1605064"/>
              <a:gd name="connsiteX1" fmla="*/ 6108971 w 12217941"/>
              <a:gd name="connsiteY1" fmla="*/ 1498060 h 1605064"/>
              <a:gd name="connsiteX2" fmla="*/ 12208213 w 12217941"/>
              <a:gd name="connsiteY2" fmla="*/ 19456 h 1605064"/>
              <a:gd name="connsiteX3" fmla="*/ 12217941 w 12217941"/>
              <a:gd name="connsiteY3" fmla="*/ 282103 h 1605064"/>
              <a:gd name="connsiteX4" fmla="*/ 6118698 w 12217941"/>
              <a:gd name="connsiteY4" fmla="*/ 1605064 h 1605064"/>
              <a:gd name="connsiteX5" fmla="*/ 0 w 12217941"/>
              <a:gd name="connsiteY5" fmla="*/ 233464 h 1605064"/>
              <a:gd name="connsiteX6" fmla="*/ 9728 w 12217941"/>
              <a:gd name="connsiteY6" fmla="*/ 0 h 1605064"/>
              <a:gd name="connsiteX0-1" fmla="*/ 0 w 12208213"/>
              <a:gd name="connsiteY0-2" fmla="*/ 0 h 1605064"/>
              <a:gd name="connsiteX1-3" fmla="*/ 6099243 w 12208213"/>
              <a:gd name="connsiteY1-4" fmla="*/ 1498060 h 1605064"/>
              <a:gd name="connsiteX2-5" fmla="*/ 12198485 w 12208213"/>
              <a:gd name="connsiteY2-6" fmla="*/ 19456 h 1605064"/>
              <a:gd name="connsiteX3-7" fmla="*/ 12208213 w 12208213"/>
              <a:gd name="connsiteY3-8" fmla="*/ 282103 h 1605064"/>
              <a:gd name="connsiteX4-9" fmla="*/ 6108970 w 12208213"/>
              <a:gd name="connsiteY4-10" fmla="*/ 1605064 h 1605064"/>
              <a:gd name="connsiteX5-11" fmla="*/ 0 w 12208213"/>
              <a:gd name="connsiteY5-12" fmla="*/ 544749 h 1605064"/>
              <a:gd name="connsiteX6-13" fmla="*/ 0 w 12208213"/>
              <a:gd name="connsiteY6-14" fmla="*/ 0 h 1605064"/>
              <a:gd name="connsiteX0-15" fmla="*/ 0 w 12198485"/>
              <a:gd name="connsiteY0-16" fmla="*/ 0 h 1605064"/>
              <a:gd name="connsiteX1-17" fmla="*/ 6099243 w 12198485"/>
              <a:gd name="connsiteY1-18" fmla="*/ 1498060 h 1605064"/>
              <a:gd name="connsiteX2-19" fmla="*/ 12198485 w 12198485"/>
              <a:gd name="connsiteY2-20" fmla="*/ 19456 h 1605064"/>
              <a:gd name="connsiteX3-21" fmla="*/ 12198485 w 12198485"/>
              <a:gd name="connsiteY3-22" fmla="*/ 603115 h 1605064"/>
              <a:gd name="connsiteX4-23" fmla="*/ 6108970 w 12198485"/>
              <a:gd name="connsiteY4-24" fmla="*/ 1605064 h 1605064"/>
              <a:gd name="connsiteX5-25" fmla="*/ 0 w 12198485"/>
              <a:gd name="connsiteY5-26" fmla="*/ 544749 h 1605064"/>
              <a:gd name="connsiteX6-27" fmla="*/ 0 w 12198485"/>
              <a:gd name="connsiteY6-28" fmla="*/ 0 h 1605064"/>
              <a:gd name="connsiteX0-29" fmla="*/ 0 w 12198485"/>
              <a:gd name="connsiteY0-30" fmla="*/ 0 h 1605064"/>
              <a:gd name="connsiteX1-31" fmla="*/ 6108970 w 12198485"/>
              <a:gd name="connsiteY1-32" fmla="*/ 1507788 h 1605064"/>
              <a:gd name="connsiteX2-33" fmla="*/ 12198485 w 12198485"/>
              <a:gd name="connsiteY2-34" fmla="*/ 19456 h 1605064"/>
              <a:gd name="connsiteX3-35" fmla="*/ 12198485 w 12198485"/>
              <a:gd name="connsiteY3-36" fmla="*/ 603115 h 1605064"/>
              <a:gd name="connsiteX4-37" fmla="*/ 6108970 w 12198485"/>
              <a:gd name="connsiteY4-38" fmla="*/ 1605064 h 1605064"/>
              <a:gd name="connsiteX5-39" fmla="*/ 0 w 12198485"/>
              <a:gd name="connsiteY5-40" fmla="*/ 544749 h 1605064"/>
              <a:gd name="connsiteX6-41" fmla="*/ 0 w 12198485"/>
              <a:gd name="connsiteY6-42" fmla="*/ 0 h 1605064"/>
              <a:gd name="connsiteX0-43" fmla="*/ 632298 w 12830783"/>
              <a:gd name="connsiteY0-44" fmla="*/ 0 h 1605064"/>
              <a:gd name="connsiteX1-45" fmla="*/ 6741268 w 12830783"/>
              <a:gd name="connsiteY1-46" fmla="*/ 1507788 h 1605064"/>
              <a:gd name="connsiteX2-47" fmla="*/ 12830783 w 12830783"/>
              <a:gd name="connsiteY2-48" fmla="*/ 19456 h 1605064"/>
              <a:gd name="connsiteX3-49" fmla="*/ 12830783 w 12830783"/>
              <a:gd name="connsiteY3-50" fmla="*/ 603115 h 1605064"/>
              <a:gd name="connsiteX4-51" fmla="*/ 6741268 w 12830783"/>
              <a:gd name="connsiteY4-52" fmla="*/ 1605064 h 1605064"/>
              <a:gd name="connsiteX5-53" fmla="*/ 0 w 12830783"/>
              <a:gd name="connsiteY5-54" fmla="*/ 29183 h 1605064"/>
              <a:gd name="connsiteX6-55" fmla="*/ 632298 w 12830783"/>
              <a:gd name="connsiteY6-56" fmla="*/ 0 h 1605064"/>
              <a:gd name="connsiteX0-57" fmla="*/ 836579 w 12830783"/>
              <a:gd name="connsiteY0-58" fmla="*/ 0 h 1634247"/>
              <a:gd name="connsiteX1-59" fmla="*/ 6741268 w 12830783"/>
              <a:gd name="connsiteY1-60" fmla="*/ 1536971 h 1634247"/>
              <a:gd name="connsiteX2-61" fmla="*/ 12830783 w 12830783"/>
              <a:gd name="connsiteY2-62" fmla="*/ 48639 h 1634247"/>
              <a:gd name="connsiteX3-63" fmla="*/ 12830783 w 12830783"/>
              <a:gd name="connsiteY3-64" fmla="*/ 632298 h 1634247"/>
              <a:gd name="connsiteX4-65" fmla="*/ 6741268 w 12830783"/>
              <a:gd name="connsiteY4-66" fmla="*/ 1634247 h 1634247"/>
              <a:gd name="connsiteX5-67" fmla="*/ 0 w 12830783"/>
              <a:gd name="connsiteY5-68" fmla="*/ 58366 h 1634247"/>
              <a:gd name="connsiteX6-69" fmla="*/ 836579 w 12830783"/>
              <a:gd name="connsiteY6-70" fmla="*/ 0 h 1634247"/>
              <a:gd name="connsiteX0-71" fmla="*/ 836579 w 12830783"/>
              <a:gd name="connsiteY0-72" fmla="*/ 0 h 1702340"/>
              <a:gd name="connsiteX1-73" fmla="*/ 6741268 w 12830783"/>
              <a:gd name="connsiteY1-74" fmla="*/ 1536971 h 1702340"/>
              <a:gd name="connsiteX2-75" fmla="*/ 12830783 w 12830783"/>
              <a:gd name="connsiteY2-76" fmla="*/ 48639 h 1702340"/>
              <a:gd name="connsiteX3-77" fmla="*/ 12830783 w 12830783"/>
              <a:gd name="connsiteY3-78" fmla="*/ 632298 h 1702340"/>
              <a:gd name="connsiteX4-79" fmla="*/ 6750996 w 12830783"/>
              <a:gd name="connsiteY4-80" fmla="*/ 1702340 h 1702340"/>
              <a:gd name="connsiteX5-81" fmla="*/ 0 w 12830783"/>
              <a:gd name="connsiteY5-82" fmla="*/ 58366 h 1702340"/>
              <a:gd name="connsiteX6-83" fmla="*/ 836579 w 12830783"/>
              <a:gd name="connsiteY6-84" fmla="*/ 0 h 1702340"/>
              <a:gd name="connsiteX0-85" fmla="*/ 836579 w 12830783"/>
              <a:gd name="connsiteY0-86" fmla="*/ 0 h 1702340"/>
              <a:gd name="connsiteX1-87" fmla="*/ 6741268 w 12830783"/>
              <a:gd name="connsiteY1-88" fmla="*/ 1536971 h 1702340"/>
              <a:gd name="connsiteX2-89" fmla="*/ 12470860 w 12830783"/>
              <a:gd name="connsiteY2-90" fmla="*/ 19456 h 1702340"/>
              <a:gd name="connsiteX3-91" fmla="*/ 12830783 w 12830783"/>
              <a:gd name="connsiteY3-92" fmla="*/ 632298 h 1702340"/>
              <a:gd name="connsiteX4-93" fmla="*/ 6750996 w 12830783"/>
              <a:gd name="connsiteY4-94" fmla="*/ 1702340 h 1702340"/>
              <a:gd name="connsiteX5-95" fmla="*/ 0 w 12830783"/>
              <a:gd name="connsiteY5-96" fmla="*/ 58366 h 1702340"/>
              <a:gd name="connsiteX6-97" fmla="*/ 836579 w 12830783"/>
              <a:gd name="connsiteY6-98" fmla="*/ 0 h 1702340"/>
              <a:gd name="connsiteX0-99" fmla="*/ 836579 w 13239345"/>
              <a:gd name="connsiteY0-100" fmla="*/ 0 h 1702340"/>
              <a:gd name="connsiteX1-101" fmla="*/ 6741268 w 13239345"/>
              <a:gd name="connsiteY1-102" fmla="*/ 1536971 h 1702340"/>
              <a:gd name="connsiteX2-103" fmla="*/ 12470860 w 13239345"/>
              <a:gd name="connsiteY2-104" fmla="*/ 19456 h 1702340"/>
              <a:gd name="connsiteX3-105" fmla="*/ 13239345 w 13239345"/>
              <a:gd name="connsiteY3-106" fmla="*/ 107004 h 1702340"/>
              <a:gd name="connsiteX4-107" fmla="*/ 6750996 w 13239345"/>
              <a:gd name="connsiteY4-108" fmla="*/ 1702340 h 1702340"/>
              <a:gd name="connsiteX5-109" fmla="*/ 0 w 13239345"/>
              <a:gd name="connsiteY5-110" fmla="*/ 58366 h 1702340"/>
              <a:gd name="connsiteX6-111" fmla="*/ 836579 w 13239345"/>
              <a:gd name="connsiteY6-112" fmla="*/ 0 h 1702340"/>
              <a:gd name="connsiteX0-113" fmla="*/ 836579 w 13239345"/>
              <a:gd name="connsiteY0-114" fmla="*/ 107003 h 1809343"/>
              <a:gd name="connsiteX1-115" fmla="*/ 6741268 w 13239345"/>
              <a:gd name="connsiteY1-116" fmla="*/ 1643974 h 1809343"/>
              <a:gd name="connsiteX2-117" fmla="*/ 12169303 w 13239345"/>
              <a:gd name="connsiteY2-118" fmla="*/ 0 h 1809343"/>
              <a:gd name="connsiteX3-119" fmla="*/ 13239345 w 13239345"/>
              <a:gd name="connsiteY3-120" fmla="*/ 214007 h 1809343"/>
              <a:gd name="connsiteX4-121" fmla="*/ 6750996 w 13239345"/>
              <a:gd name="connsiteY4-122" fmla="*/ 1809343 h 1809343"/>
              <a:gd name="connsiteX5-123" fmla="*/ 0 w 13239345"/>
              <a:gd name="connsiteY5-124" fmla="*/ 165369 h 1809343"/>
              <a:gd name="connsiteX6-125" fmla="*/ 836579 w 13239345"/>
              <a:gd name="connsiteY6-126" fmla="*/ 107003 h 1809343"/>
              <a:gd name="connsiteX0-127" fmla="*/ 1342417 w 13239345"/>
              <a:gd name="connsiteY0-128" fmla="*/ 29182 h 1809343"/>
              <a:gd name="connsiteX1-129" fmla="*/ 6741268 w 13239345"/>
              <a:gd name="connsiteY1-130" fmla="*/ 1643974 h 1809343"/>
              <a:gd name="connsiteX2-131" fmla="*/ 12169303 w 13239345"/>
              <a:gd name="connsiteY2-132" fmla="*/ 0 h 1809343"/>
              <a:gd name="connsiteX3-133" fmla="*/ 13239345 w 13239345"/>
              <a:gd name="connsiteY3-134" fmla="*/ 214007 h 1809343"/>
              <a:gd name="connsiteX4-135" fmla="*/ 6750996 w 13239345"/>
              <a:gd name="connsiteY4-136" fmla="*/ 1809343 h 1809343"/>
              <a:gd name="connsiteX5-137" fmla="*/ 0 w 13239345"/>
              <a:gd name="connsiteY5-138" fmla="*/ 165369 h 1809343"/>
              <a:gd name="connsiteX6-139" fmla="*/ 1342417 w 13239345"/>
              <a:gd name="connsiteY6-140" fmla="*/ 29182 h 1809343"/>
              <a:gd name="connsiteX0-141" fmla="*/ 1294792 w 13239345"/>
              <a:gd name="connsiteY0-142" fmla="*/ 607 h 1809343"/>
              <a:gd name="connsiteX1-143" fmla="*/ 6741268 w 13239345"/>
              <a:gd name="connsiteY1-144" fmla="*/ 1643974 h 1809343"/>
              <a:gd name="connsiteX2-145" fmla="*/ 12169303 w 13239345"/>
              <a:gd name="connsiteY2-146" fmla="*/ 0 h 1809343"/>
              <a:gd name="connsiteX3-147" fmla="*/ 13239345 w 13239345"/>
              <a:gd name="connsiteY3-148" fmla="*/ 214007 h 1809343"/>
              <a:gd name="connsiteX4-149" fmla="*/ 6750996 w 13239345"/>
              <a:gd name="connsiteY4-150" fmla="*/ 1809343 h 1809343"/>
              <a:gd name="connsiteX5-151" fmla="*/ 0 w 13239345"/>
              <a:gd name="connsiteY5-152" fmla="*/ 165369 h 1809343"/>
              <a:gd name="connsiteX6-153" fmla="*/ 1294792 w 13239345"/>
              <a:gd name="connsiteY6-154" fmla="*/ 607 h 1809343"/>
              <a:gd name="connsiteX0-155" fmla="*/ 1294792 w 13239345"/>
              <a:gd name="connsiteY0-156" fmla="*/ 607 h 1809343"/>
              <a:gd name="connsiteX1-157" fmla="*/ 6741268 w 13239345"/>
              <a:gd name="connsiteY1-158" fmla="*/ 1643974 h 1809343"/>
              <a:gd name="connsiteX2-159" fmla="*/ 12169303 w 13239345"/>
              <a:gd name="connsiteY2-160" fmla="*/ 0 h 1809343"/>
              <a:gd name="connsiteX3-161" fmla="*/ 13239345 w 13239345"/>
              <a:gd name="connsiteY3-162" fmla="*/ 214007 h 1809343"/>
              <a:gd name="connsiteX4-163" fmla="*/ 6750996 w 13239345"/>
              <a:gd name="connsiteY4-164" fmla="*/ 1809343 h 1809343"/>
              <a:gd name="connsiteX5-165" fmla="*/ 0 w 13239345"/>
              <a:gd name="connsiteY5-166" fmla="*/ 165369 h 1809343"/>
              <a:gd name="connsiteX6-167" fmla="*/ 1294792 w 13239345"/>
              <a:gd name="connsiteY6-168" fmla="*/ 607 h 1809343"/>
              <a:gd name="connsiteX0-169" fmla="*/ 1294792 w 13239345"/>
              <a:gd name="connsiteY0-170" fmla="*/ 607 h 1809343"/>
              <a:gd name="connsiteX1-171" fmla="*/ 6741268 w 13239345"/>
              <a:gd name="connsiteY1-172" fmla="*/ 1643974 h 1809343"/>
              <a:gd name="connsiteX2-173" fmla="*/ 12169303 w 13239345"/>
              <a:gd name="connsiteY2-174" fmla="*/ 0 h 1809343"/>
              <a:gd name="connsiteX3-175" fmla="*/ 13239345 w 13239345"/>
              <a:gd name="connsiteY3-176" fmla="*/ 214007 h 1809343"/>
              <a:gd name="connsiteX4-177" fmla="*/ 6750996 w 13239345"/>
              <a:gd name="connsiteY4-178" fmla="*/ 1809343 h 1809343"/>
              <a:gd name="connsiteX5-179" fmla="*/ 0 w 13239345"/>
              <a:gd name="connsiteY5-180" fmla="*/ 165369 h 1809343"/>
              <a:gd name="connsiteX6-181" fmla="*/ 1294792 w 13239345"/>
              <a:gd name="connsiteY6-182" fmla="*/ 607 h 1809343"/>
              <a:gd name="connsiteX0-183" fmla="*/ 1294792 w 13239345"/>
              <a:gd name="connsiteY0-184" fmla="*/ 607 h 1809343"/>
              <a:gd name="connsiteX1-185" fmla="*/ 6741268 w 13239345"/>
              <a:gd name="connsiteY1-186" fmla="*/ 1643974 h 1809343"/>
              <a:gd name="connsiteX2-187" fmla="*/ 12169303 w 13239345"/>
              <a:gd name="connsiteY2-188" fmla="*/ 0 h 1809343"/>
              <a:gd name="connsiteX3-189" fmla="*/ 13239345 w 13239345"/>
              <a:gd name="connsiteY3-190" fmla="*/ 214007 h 1809343"/>
              <a:gd name="connsiteX4-191" fmla="*/ 6750996 w 13239345"/>
              <a:gd name="connsiteY4-192" fmla="*/ 1809343 h 1809343"/>
              <a:gd name="connsiteX5-193" fmla="*/ 0 w 13239345"/>
              <a:gd name="connsiteY5-194" fmla="*/ 165369 h 1809343"/>
              <a:gd name="connsiteX6-195" fmla="*/ 1294792 w 13239345"/>
              <a:gd name="connsiteY6-196" fmla="*/ 607 h 1809343"/>
              <a:gd name="connsiteX0-197" fmla="*/ 1294792 w 13239345"/>
              <a:gd name="connsiteY0-198" fmla="*/ 607 h 1809343"/>
              <a:gd name="connsiteX1-199" fmla="*/ 6741268 w 13239345"/>
              <a:gd name="connsiteY1-200" fmla="*/ 1643974 h 1809343"/>
              <a:gd name="connsiteX2-201" fmla="*/ 12169303 w 13239345"/>
              <a:gd name="connsiteY2-202" fmla="*/ 0 h 1809343"/>
              <a:gd name="connsiteX3-203" fmla="*/ 13239345 w 13239345"/>
              <a:gd name="connsiteY3-204" fmla="*/ 214007 h 1809343"/>
              <a:gd name="connsiteX4-205" fmla="*/ 6750996 w 13239345"/>
              <a:gd name="connsiteY4-206" fmla="*/ 1809343 h 1809343"/>
              <a:gd name="connsiteX5-207" fmla="*/ 0 w 13239345"/>
              <a:gd name="connsiteY5-208" fmla="*/ 165369 h 1809343"/>
              <a:gd name="connsiteX6-209" fmla="*/ 1294792 w 13239345"/>
              <a:gd name="connsiteY6-210" fmla="*/ 607 h 1809343"/>
              <a:gd name="connsiteX0-211" fmla="*/ 1294792 w 13239345"/>
              <a:gd name="connsiteY0-212" fmla="*/ 607 h 1809343"/>
              <a:gd name="connsiteX1-213" fmla="*/ 6741268 w 13239345"/>
              <a:gd name="connsiteY1-214" fmla="*/ 1643974 h 1809343"/>
              <a:gd name="connsiteX2-215" fmla="*/ 12169303 w 13239345"/>
              <a:gd name="connsiteY2-216" fmla="*/ 0 h 1809343"/>
              <a:gd name="connsiteX3-217" fmla="*/ 13239345 w 13239345"/>
              <a:gd name="connsiteY3-218" fmla="*/ 214007 h 1809343"/>
              <a:gd name="connsiteX4-219" fmla="*/ 6750996 w 13239345"/>
              <a:gd name="connsiteY4-220" fmla="*/ 1809343 h 1809343"/>
              <a:gd name="connsiteX5-221" fmla="*/ 0 w 13239345"/>
              <a:gd name="connsiteY5-222" fmla="*/ 165369 h 1809343"/>
              <a:gd name="connsiteX6-223" fmla="*/ 1294792 w 13239345"/>
              <a:gd name="connsiteY6-224" fmla="*/ 607 h 1809343"/>
              <a:gd name="connsiteX0-225" fmla="*/ 1294792 w 13239345"/>
              <a:gd name="connsiteY0-226" fmla="*/ 607 h 1809343"/>
              <a:gd name="connsiteX1-227" fmla="*/ 6741268 w 13239345"/>
              <a:gd name="connsiteY1-228" fmla="*/ 1643974 h 1809343"/>
              <a:gd name="connsiteX2-229" fmla="*/ 12169303 w 13239345"/>
              <a:gd name="connsiteY2-230" fmla="*/ 0 h 1809343"/>
              <a:gd name="connsiteX3-231" fmla="*/ 13239345 w 13239345"/>
              <a:gd name="connsiteY3-232" fmla="*/ 214007 h 1809343"/>
              <a:gd name="connsiteX4-233" fmla="*/ 6750996 w 13239345"/>
              <a:gd name="connsiteY4-234" fmla="*/ 1809343 h 1809343"/>
              <a:gd name="connsiteX5-235" fmla="*/ 0 w 13239345"/>
              <a:gd name="connsiteY5-236" fmla="*/ 165369 h 1809343"/>
              <a:gd name="connsiteX6-237" fmla="*/ 1294792 w 13239345"/>
              <a:gd name="connsiteY6-238" fmla="*/ 607 h 1809343"/>
              <a:gd name="connsiteX0-239" fmla="*/ 1294792 w 13239345"/>
              <a:gd name="connsiteY0-240" fmla="*/ 607 h 1809343"/>
              <a:gd name="connsiteX1-241" fmla="*/ 6741268 w 13239345"/>
              <a:gd name="connsiteY1-242" fmla="*/ 1643974 h 1809343"/>
              <a:gd name="connsiteX2-243" fmla="*/ 12169303 w 13239345"/>
              <a:gd name="connsiteY2-244" fmla="*/ 0 h 1809343"/>
              <a:gd name="connsiteX3-245" fmla="*/ 13239345 w 13239345"/>
              <a:gd name="connsiteY3-246" fmla="*/ 214007 h 1809343"/>
              <a:gd name="connsiteX4-247" fmla="*/ 6750996 w 13239345"/>
              <a:gd name="connsiteY4-248" fmla="*/ 1809343 h 1809343"/>
              <a:gd name="connsiteX5-249" fmla="*/ 0 w 13239345"/>
              <a:gd name="connsiteY5-250" fmla="*/ 165369 h 1809343"/>
              <a:gd name="connsiteX6-251" fmla="*/ 1294792 w 13239345"/>
              <a:gd name="connsiteY6-252" fmla="*/ 607 h 1809343"/>
              <a:gd name="connsiteX0-253" fmla="*/ 1294792 w 13239345"/>
              <a:gd name="connsiteY0-254" fmla="*/ 607 h 1809343"/>
              <a:gd name="connsiteX1-255" fmla="*/ 6741268 w 13239345"/>
              <a:gd name="connsiteY1-256" fmla="*/ 1643974 h 1809343"/>
              <a:gd name="connsiteX2-257" fmla="*/ 12169303 w 13239345"/>
              <a:gd name="connsiteY2-258" fmla="*/ 0 h 1809343"/>
              <a:gd name="connsiteX3-259" fmla="*/ 13239345 w 13239345"/>
              <a:gd name="connsiteY3-260" fmla="*/ 214007 h 1809343"/>
              <a:gd name="connsiteX4-261" fmla="*/ 6750996 w 13239345"/>
              <a:gd name="connsiteY4-262" fmla="*/ 1809343 h 1809343"/>
              <a:gd name="connsiteX5-263" fmla="*/ 0 w 13239345"/>
              <a:gd name="connsiteY5-264" fmla="*/ 165369 h 1809343"/>
              <a:gd name="connsiteX6-265" fmla="*/ 1294792 w 13239345"/>
              <a:gd name="connsiteY6-266" fmla="*/ 607 h 1809343"/>
              <a:gd name="connsiteX0-267" fmla="*/ 1294792 w 13239345"/>
              <a:gd name="connsiteY0-268" fmla="*/ 607 h 1809343"/>
              <a:gd name="connsiteX1-269" fmla="*/ 6741268 w 13239345"/>
              <a:gd name="connsiteY1-270" fmla="*/ 1643974 h 1809343"/>
              <a:gd name="connsiteX2-271" fmla="*/ 12169303 w 13239345"/>
              <a:gd name="connsiteY2-272" fmla="*/ 0 h 1809343"/>
              <a:gd name="connsiteX3-273" fmla="*/ 13239345 w 13239345"/>
              <a:gd name="connsiteY3-274" fmla="*/ 214007 h 1809343"/>
              <a:gd name="connsiteX4-275" fmla="*/ 6750996 w 13239345"/>
              <a:gd name="connsiteY4-276" fmla="*/ 1809343 h 1809343"/>
              <a:gd name="connsiteX5-277" fmla="*/ 0 w 13239345"/>
              <a:gd name="connsiteY5-278" fmla="*/ 165369 h 1809343"/>
              <a:gd name="connsiteX6-279" fmla="*/ 1294792 w 13239345"/>
              <a:gd name="connsiteY6-280" fmla="*/ 607 h 1809343"/>
              <a:gd name="connsiteX0-281" fmla="*/ 1294792 w 13239345"/>
              <a:gd name="connsiteY0-282" fmla="*/ 607 h 1809343"/>
              <a:gd name="connsiteX1-283" fmla="*/ 6741268 w 13239345"/>
              <a:gd name="connsiteY1-284" fmla="*/ 1643974 h 1809343"/>
              <a:gd name="connsiteX2-285" fmla="*/ 12169303 w 13239345"/>
              <a:gd name="connsiteY2-286" fmla="*/ 0 h 1809343"/>
              <a:gd name="connsiteX3-287" fmla="*/ 13239345 w 13239345"/>
              <a:gd name="connsiteY3-288" fmla="*/ 214007 h 1809343"/>
              <a:gd name="connsiteX4-289" fmla="*/ 6750996 w 13239345"/>
              <a:gd name="connsiteY4-290" fmla="*/ 1809343 h 1809343"/>
              <a:gd name="connsiteX5-291" fmla="*/ 0 w 13239345"/>
              <a:gd name="connsiteY5-292" fmla="*/ 165369 h 1809343"/>
              <a:gd name="connsiteX6-293" fmla="*/ 1294792 w 13239345"/>
              <a:gd name="connsiteY6-294" fmla="*/ 607 h 1809343"/>
              <a:gd name="connsiteX0-295" fmla="*/ 1294792 w 12651516"/>
              <a:gd name="connsiteY0-296" fmla="*/ 607 h 1809343"/>
              <a:gd name="connsiteX1-297" fmla="*/ 6741268 w 12651516"/>
              <a:gd name="connsiteY1-298" fmla="*/ 1643974 h 1809343"/>
              <a:gd name="connsiteX2-299" fmla="*/ 12169303 w 12651516"/>
              <a:gd name="connsiteY2-300" fmla="*/ 0 h 1809343"/>
              <a:gd name="connsiteX3-301" fmla="*/ 12651516 w 12651516"/>
              <a:gd name="connsiteY3-302" fmla="*/ 83379 h 1809343"/>
              <a:gd name="connsiteX4-303" fmla="*/ 6750996 w 12651516"/>
              <a:gd name="connsiteY4-304" fmla="*/ 1809343 h 1809343"/>
              <a:gd name="connsiteX5-305" fmla="*/ 0 w 12651516"/>
              <a:gd name="connsiteY5-306" fmla="*/ 165369 h 1809343"/>
              <a:gd name="connsiteX6-307" fmla="*/ 1294792 w 12651516"/>
              <a:gd name="connsiteY6-308" fmla="*/ 607 h 1809343"/>
              <a:gd name="connsiteX0-309" fmla="*/ 1294792 w 12564431"/>
              <a:gd name="connsiteY0-310" fmla="*/ 607 h 1809343"/>
              <a:gd name="connsiteX1-311" fmla="*/ 6741268 w 12564431"/>
              <a:gd name="connsiteY1-312" fmla="*/ 1643974 h 1809343"/>
              <a:gd name="connsiteX2-313" fmla="*/ 12169303 w 12564431"/>
              <a:gd name="connsiteY2-314" fmla="*/ 0 h 1809343"/>
              <a:gd name="connsiteX3-315" fmla="*/ 12564431 w 12564431"/>
              <a:gd name="connsiteY3-316" fmla="*/ 83379 h 1809343"/>
              <a:gd name="connsiteX4-317" fmla="*/ 6750996 w 12564431"/>
              <a:gd name="connsiteY4-318" fmla="*/ 1809343 h 1809343"/>
              <a:gd name="connsiteX5-319" fmla="*/ 0 w 12564431"/>
              <a:gd name="connsiteY5-320" fmla="*/ 165369 h 1809343"/>
              <a:gd name="connsiteX6-321" fmla="*/ 1294792 w 12564431"/>
              <a:gd name="connsiteY6-322" fmla="*/ 607 h 1809343"/>
              <a:gd name="connsiteX0-323" fmla="*/ 423935 w 11693574"/>
              <a:gd name="connsiteY0-324" fmla="*/ 607 h 1809343"/>
              <a:gd name="connsiteX1-325" fmla="*/ 5870411 w 11693574"/>
              <a:gd name="connsiteY1-326" fmla="*/ 1643974 h 1809343"/>
              <a:gd name="connsiteX2-327" fmla="*/ 11298446 w 11693574"/>
              <a:gd name="connsiteY2-328" fmla="*/ 0 h 1809343"/>
              <a:gd name="connsiteX3-329" fmla="*/ 11693574 w 11693574"/>
              <a:gd name="connsiteY3-330" fmla="*/ 83379 h 1809343"/>
              <a:gd name="connsiteX4-331" fmla="*/ 5880139 w 11693574"/>
              <a:gd name="connsiteY4-332" fmla="*/ 1809343 h 1809343"/>
              <a:gd name="connsiteX5-333" fmla="*/ 0 w 11693574"/>
              <a:gd name="connsiteY5-334" fmla="*/ 45626 h 1809343"/>
              <a:gd name="connsiteX6-335" fmla="*/ 423935 w 11693574"/>
              <a:gd name="connsiteY6-336" fmla="*/ 607 h 1809343"/>
              <a:gd name="connsiteX0-337" fmla="*/ 423935 w 11693574"/>
              <a:gd name="connsiteY0-338" fmla="*/ 607 h 1733143"/>
              <a:gd name="connsiteX1-339" fmla="*/ 5870411 w 11693574"/>
              <a:gd name="connsiteY1-340" fmla="*/ 1643974 h 1733143"/>
              <a:gd name="connsiteX2-341" fmla="*/ 11298446 w 11693574"/>
              <a:gd name="connsiteY2-342" fmla="*/ 0 h 1733143"/>
              <a:gd name="connsiteX3-343" fmla="*/ 11693574 w 11693574"/>
              <a:gd name="connsiteY3-344" fmla="*/ 83379 h 1733143"/>
              <a:gd name="connsiteX4-345" fmla="*/ 5880139 w 11693574"/>
              <a:gd name="connsiteY4-346" fmla="*/ 1733143 h 1733143"/>
              <a:gd name="connsiteX5-347" fmla="*/ 0 w 11693574"/>
              <a:gd name="connsiteY5-348" fmla="*/ 45626 h 1733143"/>
              <a:gd name="connsiteX6-349" fmla="*/ 423935 w 11693574"/>
              <a:gd name="connsiteY6-350" fmla="*/ 607 h 1733143"/>
              <a:gd name="connsiteX0-351" fmla="*/ 423935 w 11709902"/>
              <a:gd name="connsiteY0-352" fmla="*/ 607 h 1733143"/>
              <a:gd name="connsiteX1-353" fmla="*/ 5870411 w 11709902"/>
              <a:gd name="connsiteY1-354" fmla="*/ 1643974 h 1733143"/>
              <a:gd name="connsiteX2-355" fmla="*/ 11298446 w 11709902"/>
              <a:gd name="connsiteY2-356" fmla="*/ 0 h 1733143"/>
              <a:gd name="connsiteX3-357" fmla="*/ 11709902 w 11709902"/>
              <a:gd name="connsiteY3-358" fmla="*/ 83379 h 1733143"/>
              <a:gd name="connsiteX4-359" fmla="*/ 5880139 w 11709902"/>
              <a:gd name="connsiteY4-360" fmla="*/ 1733143 h 1733143"/>
              <a:gd name="connsiteX5-361" fmla="*/ 0 w 11709902"/>
              <a:gd name="connsiteY5-362" fmla="*/ 45626 h 1733143"/>
              <a:gd name="connsiteX6-363" fmla="*/ 423935 w 11709902"/>
              <a:gd name="connsiteY6-364" fmla="*/ 607 h 1733143"/>
              <a:gd name="connsiteX0-365" fmla="*/ 423935 w 11571109"/>
              <a:gd name="connsiteY0-366" fmla="*/ 607 h 1733143"/>
              <a:gd name="connsiteX1-367" fmla="*/ 5870411 w 11571109"/>
              <a:gd name="connsiteY1-368" fmla="*/ 1643974 h 1733143"/>
              <a:gd name="connsiteX2-369" fmla="*/ 11298446 w 11571109"/>
              <a:gd name="connsiteY2-370" fmla="*/ 0 h 1733143"/>
              <a:gd name="connsiteX3-371" fmla="*/ 11571109 w 11571109"/>
              <a:gd name="connsiteY3-372" fmla="*/ 116036 h 1733143"/>
              <a:gd name="connsiteX4-373" fmla="*/ 5880139 w 11571109"/>
              <a:gd name="connsiteY4-374" fmla="*/ 1733143 h 1733143"/>
              <a:gd name="connsiteX5-375" fmla="*/ 0 w 11571109"/>
              <a:gd name="connsiteY5-376" fmla="*/ 45626 h 1733143"/>
              <a:gd name="connsiteX6-377" fmla="*/ 423935 w 11571109"/>
              <a:gd name="connsiteY6-378" fmla="*/ 607 h 1733143"/>
              <a:gd name="connsiteX0-379" fmla="*/ 423935 w 11579274"/>
              <a:gd name="connsiteY0-380" fmla="*/ 607 h 1733143"/>
              <a:gd name="connsiteX1-381" fmla="*/ 5870411 w 11579274"/>
              <a:gd name="connsiteY1-382" fmla="*/ 1643974 h 1733143"/>
              <a:gd name="connsiteX2-383" fmla="*/ 11298446 w 11579274"/>
              <a:gd name="connsiteY2-384" fmla="*/ 0 h 1733143"/>
              <a:gd name="connsiteX3-385" fmla="*/ 11579274 w 11579274"/>
              <a:gd name="connsiteY3-386" fmla="*/ 116036 h 1733143"/>
              <a:gd name="connsiteX4-387" fmla="*/ 5880139 w 11579274"/>
              <a:gd name="connsiteY4-388" fmla="*/ 1733143 h 1733143"/>
              <a:gd name="connsiteX5-389" fmla="*/ 0 w 11579274"/>
              <a:gd name="connsiteY5-390" fmla="*/ 45626 h 1733143"/>
              <a:gd name="connsiteX6-391" fmla="*/ 423935 w 11579274"/>
              <a:gd name="connsiteY6-392" fmla="*/ 607 h 1733143"/>
              <a:gd name="connsiteX0-393" fmla="*/ 423935 w 11579274"/>
              <a:gd name="connsiteY0-394" fmla="*/ 0 h 1732536"/>
              <a:gd name="connsiteX1-395" fmla="*/ 5870411 w 11579274"/>
              <a:gd name="connsiteY1-396" fmla="*/ 1643367 h 1732536"/>
              <a:gd name="connsiteX2-397" fmla="*/ 11233132 w 11579274"/>
              <a:gd name="connsiteY2-398" fmla="*/ 48379 h 1732536"/>
              <a:gd name="connsiteX3-399" fmla="*/ 11579274 w 11579274"/>
              <a:gd name="connsiteY3-400" fmla="*/ 115429 h 1732536"/>
              <a:gd name="connsiteX4-401" fmla="*/ 5880139 w 11579274"/>
              <a:gd name="connsiteY4-402" fmla="*/ 1732536 h 1732536"/>
              <a:gd name="connsiteX5-403" fmla="*/ 0 w 11579274"/>
              <a:gd name="connsiteY5-404" fmla="*/ 45019 h 1732536"/>
              <a:gd name="connsiteX6-405" fmla="*/ 423935 w 11579274"/>
              <a:gd name="connsiteY6-406" fmla="*/ 0 h 1732536"/>
              <a:gd name="connsiteX0-407" fmla="*/ 423935 w 11579274"/>
              <a:gd name="connsiteY0-408" fmla="*/ 0 h 1732536"/>
              <a:gd name="connsiteX1-409" fmla="*/ 5870411 w 11579274"/>
              <a:gd name="connsiteY1-410" fmla="*/ 1643367 h 1732536"/>
              <a:gd name="connsiteX2-411" fmla="*/ 11241297 w 11579274"/>
              <a:gd name="connsiteY2-412" fmla="*/ 32050 h 1732536"/>
              <a:gd name="connsiteX3-413" fmla="*/ 11579274 w 11579274"/>
              <a:gd name="connsiteY3-414" fmla="*/ 115429 h 1732536"/>
              <a:gd name="connsiteX4-415" fmla="*/ 5880139 w 11579274"/>
              <a:gd name="connsiteY4-416" fmla="*/ 1732536 h 1732536"/>
              <a:gd name="connsiteX5-417" fmla="*/ 0 w 11579274"/>
              <a:gd name="connsiteY5-418" fmla="*/ 45019 h 1732536"/>
              <a:gd name="connsiteX6-419" fmla="*/ 423935 w 11579274"/>
              <a:gd name="connsiteY6-420" fmla="*/ 0 h 1732536"/>
              <a:gd name="connsiteX0-421" fmla="*/ 423935 w 11579274"/>
              <a:gd name="connsiteY0-422" fmla="*/ 0 h 1732536"/>
              <a:gd name="connsiteX1-423" fmla="*/ 5870411 w 11579274"/>
              <a:gd name="connsiteY1-424" fmla="*/ 1643367 h 1732536"/>
              <a:gd name="connsiteX2-425" fmla="*/ 11241297 w 11579274"/>
              <a:gd name="connsiteY2-426" fmla="*/ 32050 h 1732536"/>
              <a:gd name="connsiteX3-427" fmla="*/ 11579274 w 11579274"/>
              <a:gd name="connsiteY3-428" fmla="*/ 115429 h 1732536"/>
              <a:gd name="connsiteX4-429" fmla="*/ 5880139 w 11579274"/>
              <a:gd name="connsiteY4-430" fmla="*/ 1732536 h 1732536"/>
              <a:gd name="connsiteX5-431" fmla="*/ 0 w 11579274"/>
              <a:gd name="connsiteY5-432" fmla="*/ 45019 h 1732536"/>
              <a:gd name="connsiteX6-433" fmla="*/ 423935 w 11579274"/>
              <a:gd name="connsiteY6-434" fmla="*/ 0 h 1732536"/>
              <a:gd name="connsiteX0-435" fmla="*/ 423935 w 11579274"/>
              <a:gd name="connsiteY0-436" fmla="*/ 0 h 1732536"/>
              <a:gd name="connsiteX1-437" fmla="*/ 5870411 w 11579274"/>
              <a:gd name="connsiteY1-438" fmla="*/ 1643367 h 1732536"/>
              <a:gd name="connsiteX2-439" fmla="*/ 11224968 w 11579274"/>
              <a:gd name="connsiteY2-440" fmla="*/ 48379 h 1732536"/>
              <a:gd name="connsiteX3-441" fmla="*/ 11579274 w 11579274"/>
              <a:gd name="connsiteY3-442" fmla="*/ 115429 h 1732536"/>
              <a:gd name="connsiteX4-443" fmla="*/ 5880139 w 11579274"/>
              <a:gd name="connsiteY4-444" fmla="*/ 1732536 h 1732536"/>
              <a:gd name="connsiteX5-445" fmla="*/ 0 w 11579274"/>
              <a:gd name="connsiteY5-446" fmla="*/ 45019 h 1732536"/>
              <a:gd name="connsiteX6-447" fmla="*/ 423935 w 11579274"/>
              <a:gd name="connsiteY6-448" fmla="*/ 0 h 1732536"/>
              <a:gd name="connsiteX0-449" fmla="*/ 219828 w 11375167"/>
              <a:gd name="connsiteY0-450" fmla="*/ 0 h 1732536"/>
              <a:gd name="connsiteX1-451" fmla="*/ 5666304 w 11375167"/>
              <a:gd name="connsiteY1-452" fmla="*/ 1643367 h 1732536"/>
              <a:gd name="connsiteX2-453" fmla="*/ 11020861 w 11375167"/>
              <a:gd name="connsiteY2-454" fmla="*/ 48379 h 1732536"/>
              <a:gd name="connsiteX3-455" fmla="*/ 11375167 w 11375167"/>
              <a:gd name="connsiteY3-456" fmla="*/ 115429 h 1732536"/>
              <a:gd name="connsiteX4-457" fmla="*/ 5676032 w 11375167"/>
              <a:gd name="connsiteY4-458" fmla="*/ 1732536 h 1732536"/>
              <a:gd name="connsiteX5-459" fmla="*/ 0 w 11375167"/>
              <a:gd name="connsiteY5-460" fmla="*/ 77676 h 1732536"/>
              <a:gd name="connsiteX6-461" fmla="*/ 219828 w 11375167"/>
              <a:gd name="connsiteY6-462" fmla="*/ 0 h 1732536"/>
              <a:gd name="connsiteX0-463" fmla="*/ 293307 w 11375167"/>
              <a:gd name="connsiteY0-464" fmla="*/ 0 h 1708044"/>
              <a:gd name="connsiteX1-465" fmla="*/ 5666304 w 11375167"/>
              <a:gd name="connsiteY1-466" fmla="*/ 1618875 h 1708044"/>
              <a:gd name="connsiteX2-467" fmla="*/ 11020861 w 11375167"/>
              <a:gd name="connsiteY2-468" fmla="*/ 23887 h 1708044"/>
              <a:gd name="connsiteX3-469" fmla="*/ 11375167 w 11375167"/>
              <a:gd name="connsiteY3-470" fmla="*/ 90937 h 1708044"/>
              <a:gd name="connsiteX4-471" fmla="*/ 5676032 w 11375167"/>
              <a:gd name="connsiteY4-472" fmla="*/ 1708044 h 1708044"/>
              <a:gd name="connsiteX5-473" fmla="*/ 0 w 11375167"/>
              <a:gd name="connsiteY5-474" fmla="*/ 53184 h 1708044"/>
              <a:gd name="connsiteX6-475" fmla="*/ 293307 w 11375167"/>
              <a:gd name="connsiteY6-476" fmla="*/ 0 h 1708044"/>
              <a:gd name="connsiteX0-477" fmla="*/ 317800 w 11375167"/>
              <a:gd name="connsiteY0-478" fmla="*/ 606 h 1684157"/>
              <a:gd name="connsiteX1-479" fmla="*/ 5666304 w 11375167"/>
              <a:gd name="connsiteY1-480" fmla="*/ 1594988 h 1684157"/>
              <a:gd name="connsiteX2-481" fmla="*/ 11020861 w 11375167"/>
              <a:gd name="connsiteY2-482" fmla="*/ 0 h 1684157"/>
              <a:gd name="connsiteX3-483" fmla="*/ 11375167 w 11375167"/>
              <a:gd name="connsiteY3-484" fmla="*/ 67050 h 1684157"/>
              <a:gd name="connsiteX4-485" fmla="*/ 5676032 w 11375167"/>
              <a:gd name="connsiteY4-486" fmla="*/ 1684157 h 1684157"/>
              <a:gd name="connsiteX5-487" fmla="*/ 0 w 11375167"/>
              <a:gd name="connsiteY5-488" fmla="*/ 29297 h 1684157"/>
              <a:gd name="connsiteX6-489" fmla="*/ 317800 w 11375167"/>
              <a:gd name="connsiteY6-490" fmla="*/ 606 h 1684157"/>
              <a:gd name="connsiteX0-491" fmla="*/ 285142 w 11342509"/>
              <a:gd name="connsiteY0-492" fmla="*/ 606 h 1684157"/>
              <a:gd name="connsiteX1-493" fmla="*/ 5633646 w 11342509"/>
              <a:gd name="connsiteY1-494" fmla="*/ 1594988 h 1684157"/>
              <a:gd name="connsiteX2-495" fmla="*/ 10988203 w 11342509"/>
              <a:gd name="connsiteY2-496" fmla="*/ 0 h 1684157"/>
              <a:gd name="connsiteX3-497" fmla="*/ 11342509 w 11342509"/>
              <a:gd name="connsiteY3-498" fmla="*/ 67050 h 1684157"/>
              <a:gd name="connsiteX4-499" fmla="*/ 5643374 w 11342509"/>
              <a:gd name="connsiteY4-500" fmla="*/ 1684157 h 1684157"/>
              <a:gd name="connsiteX5-501" fmla="*/ 0 w 11342509"/>
              <a:gd name="connsiteY5-502" fmla="*/ 29297 h 1684157"/>
              <a:gd name="connsiteX6-503" fmla="*/ 285142 w 11342509"/>
              <a:gd name="connsiteY6-504" fmla="*/ 606 h 1684157"/>
              <a:gd name="connsiteX0-505" fmla="*/ 276977 w 11342509"/>
              <a:gd name="connsiteY0-506" fmla="*/ 0 h 1691715"/>
              <a:gd name="connsiteX1-507" fmla="*/ 5633646 w 11342509"/>
              <a:gd name="connsiteY1-508" fmla="*/ 1602546 h 1691715"/>
              <a:gd name="connsiteX2-509" fmla="*/ 10988203 w 11342509"/>
              <a:gd name="connsiteY2-510" fmla="*/ 7558 h 1691715"/>
              <a:gd name="connsiteX3-511" fmla="*/ 11342509 w 11342509"/>
              <a:gd name="connsiteY3-512" fmla="*/ 74608 h 1691715"/>
              <a:gd name="connsiteX4-513" fmla="*/ 5643374 w 11342509"/>
              <a:gd name="connsiteY4-514" fmla="*/ 1691715 h 1691715"/>
              <a:gd name="connsiteX5-515" fmla="*/ 0 w 11342509"/>
              <a:gd name="connsiteY5-516" fmla="*/ 36855 h 1691715"/>
              <a:gd name="connsiteX6-517" fmla="*/ 276977 w 11342509"/>
              <a:gd name="connsiteY6-518" fmla="*/ 0 h 1691715"/>
              <a:gd name="connsiteX0-519" fmla="*/ 276977 w 11342509"/>
              <a:gd name="connsiteY0-520" fmla="*/ 0 h 1691715"/>
              <a:gd name="connsiteX1-521" fmla="*/ 5633646 w 11342509"/>
              <a:gd name="connsiteY1-522" fmla="*/ 1602546 h 1691715"/>
              <a:gd name="connsiteX2-523" fmla="*/ 11018020 w 11342509"/>
              <a:gd name="connsiteY2-524" fmla="*/ 17498 h 1691715"/>
              <a:gd name="connsiteX3-525" fmla="*/ 11342509 w 11342509"/>
              <a:gd name="connsiteY3-526" fmla="*/ 74608 h 1691715"/>
              <a:gd name="connsiteX4-527" fmla="*/ 5643374 w 11342509"/>
              <a:gd name="connsiteY4-528" fmla="*/ 1691715 h 1691715"/>
              <a:gd name="connsiteX5-529" fmla="*/ 0 w 11342509"/>
              <a:gd name="connsiteY5-530" fmla="*/ 36855 h 1691715"/>
              <a:gd name="connsiteX6-531" fmla="*/ 276977 w 11342509"/>
              <a:gd name="connsiteY6-532" fmla="*/ 0 h 1691715"/>
              <a:gd name="connsiteX0-533" fmla="*/ 276977 w 11342509"/>
              <a:gd name="connsiteY0-534" fmla="*/ 0 h 1691715"/>
              <a:gd name="connsiteX1-535" fmla="*/ 5633646 w 11342509"/>
              <a:gd name="connsiteY1-536" fmla="*/ 1602546 h 1691715"/>
              <a:gd name="connsiteX2-537" fmla="*/ 11018020 w 11342509"/>
              <a:gd name="connsiteY2-538" fmla="*/ 17498 h 1691715"/>
              <a:gd name="connsiteX3-539" fmla="*/ 11342509 w 11342509"/>
              <a:gd name="connsiteY3-540" fmla="*/ 74608 h 1691715"/>
              <a:gd name="connsiteX4-541" fmla="*/ 5643374 w 11342509"/>
              <a:gd name="connsiteY4-542" fmla="*/ 1691715 h 1691715"/>
              <a:gd name="connsiteX5-543" fmla="*/ 0 w 11342509"/>
              <a:gd name="connsiteY5-544" fmla="*/ 36855 h 1691715"/>
              <a:gd name="connsiteX6-545" fmla="*/ 276977 w 11342509"/>
              <a:gd name="connsiteY6-546" fmla="*/ 0 h 1691715"/>
              <a:gd name="connsiteX0-547" fmla="*/ 276977 w 11342509"/>
              <a:gd name="connsiteY0-548" fmla="*/ 0 h 1691715"/>
              <a:gd name="connsiteX1-549" fmla="*/ 5633646 w 11342509"/>
              <a:gd name="connsiteY1-550" fmla="*/ 1602546 h 1691715"/>
              <a:gd name="connsiteX2-551" fmla="*/ 11047837 w 11342509"/>
              <a:gd name="connsiteY2-552" fmla="*/ 17498 h 1691715"/>
              <a:gd name="connsiteX3-553" fmla="*/ 11342509 w 11342509"/>
              <a:gd name="connsiteY3-554" fmla="*/ 74608 h 1691715"/>
              <a:gd name="connsiteX4-555" fmla="*/ 5643374 w 11342509"/>
              <a:gd name="connsiteY4-556" fmla="*/ 1691715 h 1691715"/>
              <a:gd name="connsiteX5-557" fmla="*/ 0 w 11342509"/>
              <a:gd name="connsiteY5-558" fmla="*/ 36855 h 1691715"/>
              <a:gd name="connsiteX6-559" fmla="*/ 276977 w 11342509"/>
              <a:gd name="connsiteY6-560" fmla="*/ 0 h 1691715"/>
              <a:gd name="connsiteX0-561" fmla="*/ 276977 w 11342509"/>
              <a:gd name="connsiteY0-562" fmla="*/ 0 h 1691715"/>
              <a:gd name="connsiteX1-563" fmla="*/ 5633646 w 11342509"/>
              <a:gd name="connsiteY1-564" fmla="*/ 1602546 h 1691715"/>
              <a:gd name="connsiteX2-565" fmla="*/ 11080494 w 11342509"/>
              <a:gd name="connsiteY2-566" fmla="*/ 17498 h 1691715"/>
              <a:gd name="connsiteX3-567" fmla="*/ 11342509 w 11342509"/>
              <a:gd name="connsiteY3-568" fmla="*/ 74608 h 1691715"/>
              <a:gd name="connsiteX4-569" fmla="*/ 5643374 w 11342509"/>
              <a:gd name="connsiteY4-570" fmla="*/ 1691715 h 1691715"/>
              <a:gd name="connsiteX5-571" fmla="*/ 0 w 11342509"/>
              <a:gd name="connsiteY5-572" fmla="*/ 36855 h 1691715"/>
              <a:gd name="connsiteX6-573" fmla="*/ 276977 w 11342509"/>
              <a:gd name="connsiteY6-574" fmla="*/ 0 h 1691715"/>
              <a:gd name="connsiteX0-575" fmla="*/ 276977 w 11342509"/>
              <a:gd name="connsiteY0-576" fmla="*/ 0 h 1691715"/>
              <a:gd name="connsiteX1-577" fmla="*/ 5633646 w 11342509"/>
              <a:gd name="connsiteY1-578" fmla="*/ 1602546 h 1691715"/>
              <a:gd name="connsiteX2-579" fmla="*/ 11080494 w 11342509"/>
              <a:gd name="connsiteY2-580" fmla="*/ 17498 h 1691715"/>
              <a:gd name="connsiteX3-581" fmla="*/ 11342509 w 11342509"/>
              <a:gd name="connsiteY3-582" fmla="*/ 74608 h 1691715"/>
              <a:gd name="connsiteX4-583" fmla="*/ 5643374 w 11342509"/>
              <a:gd name="connsiteY4-584" fmla="*/ 1691715 h 1691715"/>
              <a:gd name="connsiteX5-585" fmla="*/ 0 w 11342509"/>
              <a:gd name="connsiteY5-586" fmla="*/ 36855 h 1691715"/>
              <a:gd name="connsiteX6-587" fmla="*/ 276977 w 11342509"/>
              <a:gd name="connsiteY6-588" fmla="*/ 0 h 1691715"/>
              <a:gd name="connsiteX0-589" fmla="*/ 276977 w 11342509"/>
              <a:gd name="connsiteY0-590" fmla="*/ 0 h 1691715"/>
              <a:gd name="connsiteX1-591" fmla="*/ 5633646 w 11342509"/>
              <a:gd name="connsiteY1-592" fmla="*/ 1602546 h 1691715"/>
              <a:gd name="connsiteX2-593" fmla="*/ 11080494 w 11342509"/>
              <a:gd name="connsiteY2-594" fmla="*/ 17498 h 1691715"/>
              <a:gd name="connsiteX3-595" fmla="*/ 11342509 w 11342509"/>
              <a:gd name="connsiteY3-596" fmla="*/ 74608 h 1691715"/>
              <a:gd name="connsiteX4-597" fmla="*/ 5643374 w 11342509"/>
              <a:gd name="connsiteY4-598" fmla="*/ 1691715 h 1691715"/>
              <a:gd name="connsiteX5-599" fmla="*/ 0 w 11342509"/>
              <a:gd name="connsiteY5-600" fmla="*/ 36855 h 1691715"/>
              <a:gd name="connsiteX6-601" fmla="*/ 276977 w 11342509"/>
              <a:gd name="connsiteY6-602" fmla="*/ 0 h 1691715"/>
              <a:gd name="connsiteX0-603" fmla="*/ 276977 w 11342509"/>
              <a:gd name="connsiteY0-604" fmla="*/ 0 h 1691715"/>
              <a:gd name="connsiteX1-605" fmla="*/ 5643806 w 11342509"/>
              <a:gd name="connsiteY1-606" fmla="*/ 1602546 h 1691715"/>
              <a:gd name="connsiteX2-607" fmla="*/ 11080494 w 11342509"/>
              <a:gd name="connsiteY2-608" fmla="*/ 17498 h 1691715"/>
              <a:gd name="connsiteX3-609" fmla="*/ 11342509 w 11342509"/>
              <a:gd name="connsiteY3-610" fmla="*/ 74608 h 1691715"/>
              <a:gd name="connsiteX4-611" fmla="*/ 5643374 w 11342509"/>
              <a:gd name="connsiteY4-612" fmla="*/ 1691715 h 1691715"/>
              <a:gd name="connsiteX5-613" fmla="*/ 0 w 11342509"/>
              <a:gd name="connsiteY5-614" fmla="*/ 36855 h 1691715"/>
              <a:gd name="connsiteX6-615" fmla="*/ 276977 w 11342509"/>
              <a:gd name="connsiteY6-616" fmla="*/ 0 h 16917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342509" h="1691715">
                <a:moveTo>
                  <a:pt x="276977" y="0"/>
                </a:moveTo>
                <a:cubicBezTo>
                  <a:pt x="2111519" y="662089"/>
                  <a:pt x="3847364" y="1159532"/>
                  <a:pt x="5643806" y="1602546"/>
                </a:cubicBezTo>
                <a:cubicBezTo>
                  <a:pt x="7519826" y="1121230"/>
                  <a:pt x="9471175" y="643464"/>
                  <a:pt x="11080494" y="17498"/>
                </a:cubicBezTo>
                <a:lnTo>
                  <a:pt x="11342509" y="74608"/>
                </a:lnTo>
                <a:cubicBezTo>
                  <a:pt x="9170201" y="663537"/>
                  <a:pt x="7834732" y="1188511"/>
                  <a:pt x="5643374" y="1691715"/>
                </a:cubicBezTo>
                <a:cubicBezTo>
                  <a:pt x="3393042" y="1200874"/>
                  <a:pt x="2250332" y="651521"/>
                  <a:pt x="0" y="36855"/>
                </a:cubicBezTo>
                <a:lnTo>
                  <a:pt x="27697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pic>
        <p:nvPicPr>
          <p:cNvPr id="22" name="图片 21"/>
          <p:cNvPicPr>
            <a:picLocks noChangeAspect="1"/>
          </p:cNvPicPr>
          <p:nvPr userDrawn="1"/>
        </p:nvPicPr>
        <p:blipFill>
          <a:blip r:embed="rId3" cstate="print"/>
          <a:stretch>
            <a:fillRect/>
          </a:stretch>
        </p:blipFill>
        <p:spPr>
          <a:xfrm>
            <a:off x="4222990" y="1401505"/>
            <a:ext cx="3746000" cy="1048514"/>
          </a:xfrm>
          <a:prstGeom prst="rect">
            <a:avLst/>
          </a:prstGeom>
        </p:spPr>
      </p:pic>
    </p:spTree>
  </p:cSld>
  <p:clrMapOvr>
    <a:masterClrMapping/>
  </p:clrMapOvr>
  <p:transition spd="med">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内页样式5-一段一图">
    <p:spTree>
      <p:nvGrpSpPr>
        <p:cNvPr id="1" name=""/>
        <p:cNvGrpSpPr/>
        <p:nvPr/>
      </p:nvGrpSpPr>
      <p:grpSpPr>
        <a:xfrm>
          <a:off x="0" y="0"/>
          <a:ext cx="0" cy="0"/>
          <a:chOff x="0" y="0"/>
          <a:chExt cx="0" cy="0"/>
        </a:xfrm>
      </p:grpSpPr>
      <p:sp>
        <p:nvSpPr>
          <p:cNvPr id="61" name="文本框 6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A2A2A2"/>
                </a:solidFill>
                <a:latin typeface="微软雅黑" panose="020B0503020204020204" pitchFamily="34" charset="-122"/>
              </a:rPr>
              <a:t>‹#›</a:t>
            </a:fld>
            <a:endParaRPr lang="zh-CN" altLang="en-US" sz="1600" dirty="0">
              <a:solidFill>
                <a:srgbClr val="A2A2A2"/>
              </a:solidFill>
              <a:latin typeface="微软雅黑" panose="020B0503020204020204" pitchFamily="34" charset="-122"/>
            </a:endParaRPr>
          </a:p>
        </p:txBody>
      </p:sp>
      <p:pic>
        <p:nvPicPr>
          <p:cNvPr id="86" name="图片 85"/>
          <p:cNvPicPr>
            <a:picLocks noChangeAspect="1"/>
          </p:cNvPicPr>
          <p:nvPr userDrawn="1"/>
        </p:nvPicPr>
        <p:blipFill rotWithShape="1">
          <a:blip r:embed="rId2" cstate="hqprint"/>
          <a:srcRect l="-333"/>
          <a:stretch>
            <a:fillRect/>
          </a:stretch>
        </p:blipFill>
        <p:spPr>
          <a:xfrm>
            <a:off x="11282579" y="252089"/>
            <a:ext cx="432990" cy="432990"/>
          </a:xfrm>
          <a:prstGeom prst="rect">
            <a:avLst/>
          </a:prstGeom>
        </p:spPr>
      </p:pic>
    </p:spTree>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内页样式6-常规">
    <p:spTree>
      <p:nvGrpSpPr>
        <p:cNvPr id="1" name=""/>
        <p:cNvGrpSpPr/>
        <p:nvPr/>
      </p:nvGrpSpPr>
      <p:grpSpPr>
        <a:xfrm>
          <a:off x="0" y="0"/>
          <a:ext cx="0" cy="0"/>
          <a:chOff x="0" y="0"/>
          <a:chExt cx="0" cy="0"/>
        </a:xfrm>
      </p:grpSpPr>
      <p:sp>
        <p:nvSpPr>
          <p:cNvPr id="47" name="矩形 46"/>
          <p:cNvSpPr/>
          <p:nvPr userDrawn="1"/>
        </p:nvSpPr>
        <p:spPr>
          <a:xfrm>
            <a:off x="442912" y="-82551"/>
            <a:ext cx="11306175" cy="908709"/>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41" name="矩形 40"/>
          <p:cNvSpPr/>
          <p:nvPr userDrawn="1"/>
        </p:nvSpPr>
        <p:spPr>
          <a:xfrm>
            <a:off x="442913" y="0"/>
            <a:ext cx="11306175" cy="8261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6" name="标题 11"/>
          <p:cNvSpPr>
            <a:spLocks noGrp="1"/>
          </p:cNvSpPr>
          <p:nvPr>
            <p:ph type="title"/>
          </p:nvPr>
        </p:nvSpPr>
        <p:spPr>
          <a:xfrm>
            <a:off x="1173494" y="249067"/>
            <a:ext cx="8048203"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A2A2A2"/>
                </a:solidFill>
                <a:latin typeface="微软雅黑" panose="020B0503020204020204" pitchFamily="34" charset="-122"/>
              </a:rPr>
              <a:t>‹#›</a:t>
            </a:fld>
            <a:endParaRPr lang="zh-CN" altLang="en-US" sz="1600" dirty="0">
              <a:solidFill>
                <a:srgbClr val="A2A2A2"/>
              </a:solidFill>
              <a:latin typeface="微软雅黑" panose="020B0503020204020204" pitchFamily="34" charset="-122"/>
            </a:endParaRPr>
          </a:p>
        </p:txBody>
      </p:sp>
      <p:grpSp>
        <p:nvGrpSpPr>
          <p:cNvPr id="8" name="组合 7"/>
          <p:cNvGrpSpPr/>
          <p:nvPr userDrawn="1"/>
        </p:nvGrpSpPr>
        <p:grpSpPr>
          <a:xfrm>
            <a:off x="598941" y="6399999"/>
            <a:ext cx="2542613" cy="276499"/>
            <a:chOff x="598941" y="6399999"/>
            <a:chExt cx="2542613" cy="276499"/>
          </a:xfrm>
          <a:solidFill>
            <a:schemeClr val="accent3"/>
          </a:solidFill>
        </p:grpSpPr>
        <p:grpSp>
          <p:nvGrpSpPr>
            <p:cNvPr id="9" name="组合 8"/>
            <p:cNvGrpSpPr/>
            <p:nvPr/>
          </p:nvGrpSpPr>
          <p:grpSpPr>
            <a:xfrm>
              <a:off x="2055693" y="6402621"/>
              <a:ext cx="1085861" cy="270805"/>
              <a:chOff x="10340336" y="2247899"/>
              <a:chExt cx="2724438" cy="679451"/>
            </a:xfrm>
            <a:grpFill/>
          </p:grpSpPr>
          <p:sp>
            <p:nvSpPr>
              <p:cNvPr id="23"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4"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25" name="组合 24"/>
              <p:cNvGrpSpPr/>
              <p:nvPr/>
            </p:nvGrpSpPr>
            <p:grpSpPr>
              <a:xfrm>
                <a:off x="10340336" y="2247899"/>
                <a:ext cx="547688" cy="679451"/>
                <a:chOff x="5548313" y="2084388"/>
                <a:chExt cx="547688" cy="679451"/>
              </a:xfrm>
              <a:grpFill/>
            </p:grpSpPr>
            <p:sp>
              <p:nvSpPr>
                <p:cNvPr id="30"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1"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6" name="组合 25"/>
              <p:cNvGrpSpPr/>
              <p:nvPr/>
            </p:nvGrpSpPr>
            <p:grpSpPr>
              <a:xfrm>
                <a:off x="11192276" y="2400300"/>
                <a:ext cx="322175" cy="373063"/>
                <a:chOff x="3792874" y="3138488"/>
                <a:chExt cx="322175" cy="373063"/>
              </a:xfrm>
              <a:grpFill/>
            </p:grpSpPr>
            <p:sp>
              <p:nvSpPr>
                <p:cNvPr id="27"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8"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9"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0" name="组合 9"/>
            <p:cNvGrpSpPr/>
            <p:nvPr/>
          </p:nvGrpSpPr>
          <p:grpSpPr>
            <a:xfrm>
              <a:off x="598941" y="6399999"/>
              <a:ext cx="1102619" cy="276499"/>
              <a:chOff x="6738929" y="2270918"/>
              <a:chExt cx="2766486" cy="693738"/>
            </a:xfrm>
            <a:grpFill/>
          </p:grpSpPr>
          <p:grpSp>
            <p:nvGrpSpPr>
              <p:cNvPr id="11" name="组合 10"/>
              <p:cNvGrpSpPr/>
              <p:nvPr/>
            </p:nvGrpSpPr>
            <p:grpSpPr>
              <a:xfrm>
                <a:off x="8180494" y="2355056"/>
                <a:ext cx="484188" cy="509588"/>
                <a:chOff x="6113463" y="3541713"/>
                <a:chExt cx="484188" cy="509588"/>
              </a:xfrm>
              <a:grpFill/>
            </p:grpSpPr>
            <p:sp>
              <p:nvSpPr>
                <p:cNvPr id="21"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2"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2" name="组合 11"/>
              <p:cNvGrpSpPr/>
              <p:nvPr/>
            </p:nvGrpSpPr>
            <p:grpSpPr>
              <a:xfrm>
                <a:off x="6738929" y="2270918"/>
                <a:ext cx="549275" cy="693738"/>
                <a:chOff x="6108700" y="2066926"/>
                <a:chExt cx="549275" cy="693738"/>
              </a:xfrm>
              <a:grpFill/>
            </p:grpSpPr>
            <p:sp>
              <p:nvSpPr>
                <p:cNvPr id="19"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0"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3" name="组合 12"/>
              <p:cNvGrpSpPr/>
              <p:nvPr/>
            </p:nvGrpSpPr>
            <p:grpSpPr>
              <a:xfrm>
                <a:off x="7532962" y="2451100"/>
                <a:ext cx="368300" cy="317500"/>
                <a:chOff x="6186488" y="2930526"/>
                <a:chExt cx="368300" cy="317500"/>
              </a:xfrm>
              <a:grpFill/>
            </p:grpSpPr>
            <p:sp>
              <p:nvSpPr>
                <p:cNvPr id="16"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7"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8"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14"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5"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cxnSp>
        <p:nvCxnSpPr>
          <p:cNvPr id="38" name="直接连接符 37"/>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userDrawn="1"/>
        </p:nvPicPr>
        <p:blipFill>
          <a:blip r:embed="rId2" cstate="print"/>
          <a:stretch>
            <a:fillRect/>
          </a:stretch>
        </p:blipFill>
        <p:spPr>
          <a:xfrm>
            <a:off x="9590168" y="252089"/>
            <a:ext cx="1969223" cy="432990"/>
          </a:xfrm>
          <a:prstGeom prst="rect">
            <a:avLst/>
          </a:prstGeom>
        </p:spPr>
      </p:pic>
      <p:grpSp>
        <p:nvGrpSpPr>
          <p:cNvPr id="46" name="组合 45"/>
          <p:cNvGrpSpPr/>
          <p:nvPr userDrawn="1"/>
        </p:nvGrpSpPr>
        <p:grpSpPr>
          <a:xfrm>
            <a:off x="637534" y="199773"/>
            <a:ext cx="463263" cy="481001"/>
            <a:chOff x="598941" y="128599"/>
            <a:chExt cx="463263" cy="481001"/>
          </a:xfrm>
        </p:grpSpPr>
        <p:sp>
          <p:nvSpPr>
            <p:cNvPr id="45" name="矩形 44"/>
            <p:cNvSpPr/>
            <p:nvPr userDrawn="1"/>
          </p:nvSpPr>
          <p:spPr>
            <a:xfrm>
              <a:off x="701671" y="249067"/>
              <a:ext cx="360533" cy="3605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44" name="矩形 43"/>
            <p:cNvSpPr/>
            <p:nvPr userDrawn="1"/>
          </p:nvSpPr>
          <p:spPr>
            <a:xfrm>
              <a:off x="701671" y="247801"/>
              <a:ext cx="275115" cy="256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43" name="矩形 42"/>
            <p:cNvSpPr/>
            <p:nvPr userDrawn="1"/>
          </p:nvSpPr>
          <p:spPr>
            <a:xfrm>
              <a:off x="598941" y="128599"/>
              <a:ext cx="360533" cy="3605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grpSp>
    </p:spTree>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内页样式6-一段一图">
    <p:spTree>
      <p:nvGrpSpPr>
        <p:cNvPr id="1" name=""/>
        <p:cNvGrpSpPr/>
        <p:nvPr/>
      </p:nvGrpSpPr>
      <p:grpSpPr>
        <a:xfrm>
          <a:off x="0" y="0"/>
          <a:ext cx="0" cy="0"/>
          <a:chOff x="0" y="0"/>
          <a:chExt cx="0" cy="0"/>
        </a:xfrm>
      </p:grpSpPr>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A2A2A2"/>
                </a:solidFill>
                <a:latin typeface="微软雅黑" panose="020B0503020204020204" pitchFamily="34" charset="-122"/>
              </a:rPr>
              <a:t>‹#›</a:t>
            </a:fld>
            <a:endParaRPr lang="zh-CN" altLang="en-US" sz="1600" dirty="0">
              <a:solidFill>
                <a:srgbClr val="A2A2A2"/>
              </a:solidFill>
              <a:latin typeface="微软雅黑" panose="020B0503020204020204" pitchFamily="34" charset="-122"/>
            </a:endParaRPr>
          </a:p>
        </p:txBody>
      </p:sp>
      <p:sp>
        <p:nvSpPr>
          <p:cNvPr id="35" name="矩形 34"/>
          <p:cNvSpPr/>
          <p:nvPr userDrawn="1"/>
        </p:nvSpPr>
        <p:spPr>
          <a:xfrm>
            <a:off x="9402184" y="-82800"/>
            <a:ext cx="2346903" cy="907200"/>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36" name="矩形 35"/>
          <p:cNvSpPr/>
          <p:nvPr userDrawn="1"/>
        </p:nvSpPr>
        <p:spPr>
          <a:xfrm>
            <a:off x="9402184" y="0"/>
            <a:ext cx="2346904" cy="8261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pic>
        <p:nvPicPr>
          <p:cNvPr id="39" name="图片 38"/>
          <p:cNvPicPr>
            <a:picLocks noChangeAspect="1"/>
          </p:cNvPicPr>
          <p:nvPr userDrawn="1"/>
        </p:nvPicPr>
        <p:blipFill>
          <a:blip r:embed="rId2" cstate="print"/>
          <a:stretch>
            <a:fillRect/>
          </a:stretch>
        </p:blipFill>
        <p:spPr>
          <a:xfrm>
            <a:off x="9590168" y="252089"/>
            <a:ext cx="1969223" cy="432990"/>
          </a:xfrm>
          <a:prstGeom prst="rect">
            <a:avLst/>
          </a:prstGeom>
        </p:spPr>
      </p:pic>
    </p:spTree>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内页样式7-常规">
    <p:spTree>
      <p:nvGrpSpPr>
        <p:cNvPr id="1" name=""/>
        <p:cNvGrpSpPr/>
        <p:nvPr/>
      </p:nvGrpSpPr>
      <p:grpSpPr>
        <a:xfrm>
          <a:off x="0" y="0"/>
          <a:ext cx="0" cy="0"/>
          <a:chOff x="0" y="0"/>
          <a:chExt cx="0" cy="0"/>
        </a:xfrm>
      </p:grpSpPr>
      <p:sp>
        <p:nvSpPr>
          <p:cNvPr id="2" name="平行四边形 1"/>
          <p:cNvSpPr/>
          <p:nvPr userDrawn="1"/>
        </p:nvSpPr>
        <p:spPr>
          <a:xfrm>
            <a:off x="658714" y="482300"/>
            <a:ext cx="748201" cy="484094"/>
          </a:xfrm>
          <a:prstGeom prst="parallelogram">
            <a:avLst>
              <a:gd name="adj" fmla="val 71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47" name="矩形 46"/>
          <p:cNvSpPr/>
          <p:nvPr userDrawn="1"/>
        </p:nvSpPr>
        <p:spPr>
          <a:xfrm>
            <a:off x="442912" y="-82800"/>
            <a:ext cx="11306175" cy="846000"/>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41" name="矩形 40"/>
          <p:cNvSpPr/>
          <p:nvPr userDrawn="1"/>
        </p:nvSpPr>
        <p:spPr>
          <a:xfrm>
            <a:off x="442913" y="0"/>
            <a:ext cx="11306175" cy="7626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6" name="标题 11"/>
          <p:cNvSpPr>
            <a:spLocks noGrp="1"/>
          </p:cNvSpPr>
          <p:nvPr>
            <p:ph type="title"/>
          </p:nvPr>
        </p:nvSpPr>
        <p:spPr>
          <a:xfrm>
            <a:off x="1173494" y="185567"/>
            <a:ext cx="8048203"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A2A2A2"/>
                </a:solidFill>
                <a:latin typeface="微软雅黑" panose="020B0503020204020204" pitchFamily="34" charset="-122"/>
              </a:rPr>
              <a:t>‹#›</a:t>
            </a:fld>
            <a:endParaRPr lang="zh-CN" altLang="en-US" sz="1600" dirty="0">
              <a:solidFill>
                <a:srgbClr val="A2A2A2"/>
              </a:solidFill>
              <a:latin typeface="微软雅黑" panose="020B0503020204020204" pitchFamily="34" charset="-122"/>
            </a:endParaRPr>
          </a:p>
        </p:txBody>
      </p:sp>
      <p:grpSp>
        <p:nvGrpSpPr>
          <p:cNvPr id="8" name="组合 7"/>
          <p:cNvGrpSpPr/>
          <p:nvPr userDrawn="1"/>
        </p:nvGrpSpPr>
        <p:grpSpPr>
          <a:xfrm>
            <a:off x="598941" y="6399999"/>
            <a:ext cx="2542613" cy="276499"/>
            <a:chOff x="598941" y="6399999"/>
            <a:chExt cx="2542613" cy="276499"/>
          </a:xfrm>
          <a:solidFill>
            <a:schemeClr val="accent3"/>
          </a:solidFill>
        </p:grpSpPr>
        <p:grpSp>
          <p:nvGrpSpPr>
            <p:cNvPr id="9" name="组合 8"/>
            <p:cNvGrpSpPr/>
            <p:nvPr/>
          </p:nvGrpSpPr>
          <p:grpSpPr>
            <a:xfrm>
              <a:off x="2055693" y="6402621"/>
              <a:ext cx="1085861" cy="270805"/>
              <a:chOff x="10340336" y="2247899"/>
              <a:chExt cx="2724438" cy="679451"/>
            </a:xfrm>
            <a:grpFill/>
          </p:grpSpPr>
          <p:sp>
            <p:nvSpPr>
              <p:cNvPr id="23"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4"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25" name="组合 24"/>
              <p:cNvGrpSpPr/>
              <p:nvPr/>
            </p:nvGrpSpPr>
            <p:grpSpPr>
              <a:xfrm>
                <a:off x="10340336" y="2247899"/>
                <a:ext cx="547688" cy="679451"/>
                <a:chOff x="5548313" y="2084388"/>
                <a:chExt cx="547688" cy="679451"/>
              </a:xfrm>
              <a:grpFill/>
            </p:grpSpPr>
            <p:sp>
              <p:nvSpPr>
                <p:cNvPr id="30"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1"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6" name="组合 25"/>
              <p:cNvGrpSpPr/>
              <p:nvPr/>
            </p:nvGrpSpPr>
            <p:grpSpPr>
              <a:xfrm>
                <a:off x="11192276" y="2400300"/>
                <a:ext cx="322175" cy="373063"/>
                <a:chOff x="3792874" y="3138488"/>
                <a:chExt cx="322175" cy="373063"/>
              </a:xfrm>
              <a:grpFill/>
            </p:grpSpPr>
            <p:sp>
              <p:nvSpPr>
                <p:cNvPr id="27"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8"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9"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0" name="组合 9"/>
            <p:cNvGrpSpPr/>
            <p:nvPr/>
          </p:nvGrpSpPr>
          <p:grpSpPr>
            <a:xfrm>
              <a:off x="598941" y="6399999"/>
              <a:ext cx="1102619" cy="276499"/>
              <a:chOff x="6738929" y="2270918"/>
              <a:chExt cx="2766486" cy="693738"/>
            </a:xfrm>
            <a:grpFill/>
          </p:grpSpPr>
          <p:grpSp>
            <p:nvGrpSpPr>
              <p:cNvPr id="11" name="组合 10"/>
              <p:cNvGrpSpPr/>
              <p:nvPr/>
            </p:nvGrpSpPr>
            <p:grpSpPr>
              <a:xfrm>
                <a:off x="8180494" y="2355056"/>
                <a:ext cx="484188" cy="509588"/>
                <a:chOff x="6113463" y="3541713"/>
                <a:chExt cx="484188" cy="509588"/>
              </a:xfrm>
              <a:grpFill/>
            </p:grpSpPr>
            <p:sp>
              <p:nvSpPr>
                <p:cNvPr id="21"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2"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2" name="组合 11"/>
              <p:cNvGrpSpPr/>
              <p:nvPr/>
            </p:nvGrpSpPr>
            <p:grpSpPr>
              <a:xfrm>
                <a:off x="6738929" y="2270918"/>
                <a:ext cx="549275" cy="693738"/>
                <a:chOff x="6108700" y="2066926"/>
                <a:chExt cx="549275" cy="693738"/>
              </a:xfrm>
              <a:grpFill/>
            </p:grpSpPr>
            <p:sp>
              <p:nvSpPr>
                <p:cNvPr id="19"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0"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3" name="组合 12"/>
              <p:cNvGrpSpPr/>
              <p:nvPr/>
            </p:nvGrpSpPr>
            <p:grpSpPr>
              <a:xfrm>
                <a:off x="7532962" y="2451100"/>
                <a:ext cx="368300" cy="317500"/>
                <a:chOff x="6186488" y="2930526"/>
                <a:chExt cx="368300" cy="317500"/>
              </a:xfrm>
              <a:grpFill/>
            </p:grpSpPr>
            <p:sp>
              <p:nvSpPr>
                <p:cNvPr id="16"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7"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8"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14"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5"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cxnSp>
        <p:nvCxnSpPr>
          <p:cNvPr id="38" name="直接连接符 37"/>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userDrawn="1"/>
        </p:nvPicPr>
        <p:blipFill>
          <a:blip r:embed="rId2" cstate="print"/>
          <a:stretch>
            <a:fillRect/>
          </a:stretch>
        </p:blipFill>
        <p:spPr>
          <a:xfrm>
            <a:off x="9590168" y="188589"/>
            <a:ext cx="1969223" cy="432990"/>
          </a:xfrm>
          <a:prstGeom prst="rect">
            <a:avLst/>
          </a:prstGeom>
        </p:spPr>
      </p:pic>
      <p:sp>
        <p:nvSpPr>
          <p:cNvPr id="43" name="矩形 42"/>
          <p:cNvSpPr/>
          <p:nvPr userDrawn="1"/>
        </p:nvSpPr>
        <p:spPr>
          <a:xfrm>
            <a:off x="648385" y="0"/>
            <a:ext cx="413819" cy="966395"/>
          </a:xfrm>
          <a:prstGeom prst="rect">
            <a:avLst/>
          </a:prstGeom>
          <a:ln>
            <a:noFill/>
          </a:ln>
          <a:effectLst>
            <a:outerShdw blurRad="127000" dist="25400" dir="5400000" sx="102000" sy="102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Tree>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内页样式7-一段一图">
    <p:spTree>
      <p:nvGrpSpPr>
        <p:cNvPr id="1" name=""/>
        <p:cNvGrpSpPr/>
        <p:nvPr/>
      </p:nvGrpSpPr>
      <p:grpSpPr>
        <a:xfrm>
          <a:off x="0" y="0"/>
          <a:ext cx="0" cy="0"/>
          <a:chOff x="0" y="0"/>
          <a:chExt cx="0" cy="0"/>
        </a:xfrm>
      </p:grpSpPr>
      <p:sp>
        <p:nvSpPr>
          <p:cNvPr id="34" name="文本框 33"/>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A2A2A2"/>
                </a:solidFill>
                <a:latin typeface="微软雅黑" panose="020B0503020204020204" pitchFamily="34" charset="-122"/>
              </a:rPr>
              <a:t>‹#›</a:t>
            </a:fld>
            <a:endParaRPr lang="zh-CN" altLang="en-US" sz="1600" dirty="0">
              <a:solidFill>
                <a:srgbClr val="A2A2A2"/>
              </a:solidFill>
              <a:latin typeface="微软雅黑" panose="020B0503020204020204" pitchFamily="34" charset="-122"/>
            </a:endParaRPr>
          </a:p>
        </p:txBody>
      </p:sp>
      <p:sp>
        <p:nvSpPr>
          <p:cNvPr id="7" name="矩形 6"/>
          <p:cNvSpPr/>
          <p:nvPr userDrawn="1"/>
        </p:nvSpPr>
        <p:spPr>
          <a:xfrm>
            <a:off x="9385300" y="-82550"/>
            <a:ext cx="2363787" cy="845208"/>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8" name="矩形 7"/>
          <p:cNvSpPr/>
          <p:nvPr userDrawn="1"/>
        </p:nvSpPr>
        <p:spPr>
          <a:xfrm>
            <a:off x="9385300" y="0"/>
            <a:ext cx="2363788" cy="7626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pic>
        <p:nvPicPr>
          <p:cNvPr id="10" name="图片 9"/>
          <p:cNvPicPr>
            <a:picLocks noChangeAspect="1"/>
          </p:cNvPicPr>
          <p:nvPr userDrawn="1"/>
        </p:nvPicPr>
        <p:blipFill>
          <a:blip r:embed="rId2" cstate="print"/>
          <a:stretch>
            <a:fillRect/>
          </a:stretch>
        </p:blipFill>
        <p:spPr>
          <a:xfrm>
            <a:off x="9590168" y="188589"/>
            <a:ext cx="1969223" cy="432990"/>
          </a:xfrm>
          <a:prstGeom prst="rect">
            <a:avLst/>
          </a:prstGeom>
        </p:spPr>
      </p:pic>
    </p:spTree>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内页样式8-常规">
    <p:spTree>
      <p:nvGrpSpPr>
        <p:cNvPr id="1" name=""/>
        <p:cNvGrpSpPr/>
        <p:nvPr/>
      </p:nvGrpSpPr>
      <p:grpSpPr>
        <a:xfrm>
          <a:off x="0" y="0"/>
          <a:ext cx="0" cy="0"/>
          <a:chOff x="0" y="0"/>
          <a:chExt cx="0" cy="0"/>
        </a:xfrm>
      </p:grpSpPr>
      <p:sp>
        <p:nvSpPr>
          <p:cNvPr id="7" name="矩形 6"/>
          <p:cNvSpPr/>
          <p:nvPr userDrawn="1"/>
        </p:nvSpPr>
        <p:spPr>
          <a:xfrm>
            <a:off x="318632" y="6188075"/>
            <a:ext cx="11550080" cy="669925"/>
          </a:xfrm>
          <a:prstGeom prst="rect">
            <a:avLst/>
          </a:prstGeom>
          <a:solidFill>
            <a:schemeClr val="accent4"/>
          </a:solidFill>
          <a:ln>
            <a:noFill/>
          </a:ln>
          <a:effectLst>
            <a:outerShdw blurRad="1270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8" name="矩形 7"/>
          <p:cNvSpPr/>
          <p:nvPr userDrawn="1"/>
        </p:nvSpPr>
        <p:spPr>
          <a:xfrm>
            <a:off x="318632" y="0"/>
            <a:ext cx="11550080" cy="873125"/>
          </a:xfrm>
          <a:prstGeom prst="rect">
            <a:avLst/>
          </a:prstGeom>
          <a:solidFill>
            <a:schemeClr val="accent1"/>
          </a:solidFill>
          <a:ln>
            <a:solidFill>
              <a:schemeClr val="accent1"/>
            </a:solid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9" name="标题 11"/>
          <p:cNvSpPr>
            <a:spLocks noGrp="1"/>
          </p:cNvSpPr>
          <p:nvPr>
            <p:ph type="title"/>
          </p:nvPr>
        </p:nvSpPr>
        <p:spPr>
          <a:xfrm>
            <a:off x="541539" y="247495"/>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solidFill>
                  <a:schemeClr val="bg1"/>
                </a:solidFill>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11" name="文本框 1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F2F2F2"/>
                </a:solidFill>
                <a:latin typeface="微软雅黑" panose="020B0503020204020204" pitchFamily="34" charset="-122"/>
              </a:rPr>
              <a:t>‹#›</a:t>
            </a:fld>
            <a:endParaRPr lang="zh-CN" altLang="en-US" sz="1600" dirty="0">
              <a:solidFill>
                <a:srgbClr val="F2F2F2"/>
              </a:solidFill>
              <a:latin typeface="微软雅黑" panose="020B0503020204020204" pitchFamily="34" charset="-122"/>
            </a:endParaRPr>
          </a:p>
        </p:txBody>
      </p:sp>
      <p:grpSp>
        <p:nvGrpSpPr>
          <p:cNvPr id="13" name="组合 12"/>
          <p:cNvGrpSpPr/>
          <p:nvPr userDrawn="1"/>
        </p:nvGrpSpPr>
        <p:grpSpPr>
          <a:xfrm>
            <a:off x="598941" y="6399999"/>
            <a:ext cx="2542613" cy="276499"/>
            <a:chOff x="598941" y="6399999"/>
            <a:chExt cx="2542613" cy="276499"/>
          </a:xfrm>
          <a:solidFill>
            <a:schemeClr val="bg1"/>
          </a:solidFill>
        </p:grpSpPr>
        <p:grpSp>
          <p:nvGrpSpPr>
            <p:cNvPr id="14" name="组合 13"/>
            <p:cNvGrpSpPr/>
            <p:nvPr/>
          </p:nvGrpSpPr>
          <p:grpSpPr>
            <a:xfrm>
              <a:off x="2055693" y="6402621"/>
              <a:ext cx="1085861" cy="270805"/>
              <a:chOff x="10340336" y="2247899"/>
              <a:chExt cx="2724438" cy="679451"/>
            </a:xfrm>
            <a:grpFill/>
          </p:grpSpPr>
          <p:sp>
            <p:nvSpPr>
              <p:cNvPr id="28"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9"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30" name="组合 29"/>
              <p:cNvGrpSpPr/>
              <p:nvPr/>
            </p:nvGrpSpPr>
            <p:grpSpPr>
              <a:xfrm>
                <a:off x="10340336" y="2247899"/>
                <a:ext cx="547688" cy="679451"/>
                <a:chOff x="5548313" y="2084388"/>
                <a:chExt cx="547688" cy="679451"/>
              </a:xfrm>
              <a:grpFill/>
            </p:grpSpPr>
            <p:sp>
              <p:nvSpPr>
                <p:cNvPr id="35"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6"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1" name="组合 30"/>
              <p:cNvGrpSpPr/>
              <p:nvPr/>
            </p:nvGrpSpPr>
            <p:grpSpPr>
              <a:xfrm>
                <a:off x="11192276" y="2400300"/>
                <a:ext cx="322175" cy="373063"/>
                <a:chOff x="3792874" y="3138488"/>
                <a:chExt cx="322175" cy="373063"/>
              </a:xfrm>
              <a:grpFill/>
            </p:grpSpPr>
            <p:sp>
              <p:nvSpPr>
                <p:cNvPr id="32"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3"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4"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5" name="组合 14"/>
            <p:cNvGrpSpPr/>
            <p:nvPr/>
          </p:nvGrpSpPr>
          <p:grpSpPr>
            <a:xfrm>
              <a:off x="598941" y="6399999"/>
              <a:ext cx="1102619" cy="276499"/>
              <a:chOff x="6738929" y="2270918"/>
              <a:chExt cx="2766486" cy="693738"/>
            </a:xfrm>
            <a:grpFill/>
          </p:grpSpPr>
          <p:grpSp>
            <p:nvGrpSpPr>
              <p:cNvPr id="16" name="组合 15"/>
              <p:cNvGrpSpPr/>
              <p:nvPr/>
            </p:nvGrpSpPr>
            <p:grpSpPr>
              <a:xfrm>
                <a:off x="8180494" y="2355056"/>
                <a:ext cx="484188" cy="509588"/>
                <a:chOff x="6113463" y="3541713"/>
                <a:chExt cx="484188" cy="509588"/>
              </a:xfrm>
              <a:grpFill/>
            </p:grpSpPr>
            <p:sp>
              <p:nvSpPr>
                <p:cNvPr id="26"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7"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7" name="组合 16"/>
              <p:cNvGrpSpPr/>
              <p:nvPr/>
            </p:nvGrpSpPr>
            <p:grpSpPr>
              <a:xfrm>
                <a:off x="6738929" y="2270918"/>
                <a:ext cx="549275" cy="693738"/>
                <a:chOff x="6108700" y="2066926"/>
                <a:chExt cx="549275" cy="693738"/>
              </a:xfrm>
              <a:grpFill/>
            </p:grpSpPr>
            <p:sp>
              <p:nvSpPr>
                <p:cNvPr id="24"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5"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8" name="组合 17"/>
              <p:cNvGrpSpPr/>
              <p:nvPr/>
            </p:nvGrpSpPr>
            <p:grpSpPr>
              <a:xfrm>
                <a:off x="7532962" y="2451100"/>
                <a:ext cx="368300" cy="317500"/>
                <a:chOff x="6186488" y="2930526"/>
                <a:chExt cx="368300" cy="317500"/>
              </a:xfrm>
              <a:grpFill/>
            </p:grpSpPr>
            <p:sp>
              <p:nvSpPr>
                <p:cNvPr id="21"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2"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3"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19"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0"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pic>
        <p:nvPicPr>
          <p:cNvPr id="40" name="图片 39"/>
          <p:cNvPicPr>
            <a:picLocks noChangeAspect="1"/>
          </p:cNvPicPr>
          <p:nvPr userDrawn="1"/>
        </p:nvPicPr>
        <p:blipFill>
          <a:blip r:embed="rId2" cstate="print"/>
          <a:stretch>
            <a:fillRect/>
          </a:stretch>
        </p:blipFill>
        <p:spPr>
          <a:xfrm>
            <a:off x="9564050" y="131404"/>
            <a:ext cx="2243119" cy="627854"/>
          </a:xfrm>
          <a:prstGeom prst="rect">
            <a:avLst/>
          </a:prstGeom>
        </p:spPr>
      </p:pic>
    </p:spTree>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内页样式8-一段一图">
    <p:spTree>
      <p:nvGrpSpPr>
        <p:cNvPr id="1" name=""/>
        <p:cNvGrpSpPr/>
        <p:nvPr/>
      </p:nvGrpSpPr>
      <p:grpSpPr>
        <a:xfrm>
          <a:off x="0" y="0"/>
          <a:ext cx="0" cy="0"/>
          <a:chOff x="0" y="0"/>
          <a:chExt cx="0" cy="0"/>
        </a:xfrm>
      </p:grpSpPr>
      <p:sp>
        <p:nvSpPr>
          <p:cNvPr id="7" name="矩形 6"/>
          <p:cNvSpPr/>
          <p:nvPr userDrawn="1"/>
        </p:nvSpPr>
        <p:spPr>
          <a:xfrm>
            <a:off x="11144922" y="6188075"/>
            <a:ext cx="723790" cy="669925"/>
          </a:xfrm>
          <a:prstGeom prst="rect">
            <a:avLst/>
          </a:prstGeom>
          <a:solidFill>
            <a:schemeClr val="accent4"/>
          </a:solidFill>
          <a:ln>
            <a:noFill/>
          </a:ln>
          <a:effectLst>
            <a:outerShdw blurRad="1270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8" name="矩形 7"/>
          <p:cNvSpPr/>
          <p:nvPr userDrawn="1"/>
        </p:nvSpPr>
        <p:spPr>
          <a:xfrm>
            <a:off x="9488246" y="0"/>
            <a:ext cx="2380466" cy="873125"/>
          </a:xfrm>
          <a:prstGeom prst="rect">
            <a:avLst/>
          </a:prstGeom>
          <a:solidFill>
            <a:schemeClr val="accent1"/>
          </a:solidFill>
          <a:ln>
            <a:solidFill>
              <a:schemeClr val="accent1"/>
            </a:solid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11" name="文本框 1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F2F2F2"/>
                </a:solidFill>
                <a:latin typeface="微软雅黑" panose="020B0503020204020204" pitchFamily="34" charset="-122"/>
              </a:rPr>
              <a:t>‹#›</a:t>
            </a:fld>
            <a:endParaRPr lang="zh-CN" altLang="en-US" sz="1600" dirty="0">
              <a:solidFill>
                <a:srgbClr val="F2F2F2"/>
              </a:solidFill>
              <a:latin typeface="微软雅黑" panose="020B0503020204020204" pitchFamily="34" charset="-122"/>
            </a:endParaRPr>
          </a:p>
        </p:txBody>
      </p:sp>
      <p:pic>
        <p:nvPicPr>
          <p:cNvPr id="40" name="图片 39"/>
          <p:cNvPicPr>
            <a:picLocks noChangeAspect="1"/>
          </p:cNvPicPr>
          <p:nvPr userDrawn="1"/>
        </p:nvPicPr>
        <p:blipFill>
          <a:blip r:embed="rId2" cstate="print"/>
          <a:stretch>
            <a:fillRect/>
          </a:stretch>
        </p:blipFill>
        <p:spPr>
          <a:xfrm>
            <a:off x="9564050" y="131404"/>
            <a:ext cx="2243119" cy="627854"/>
          </a:xfrm>
          <a:prstGeom prst="rect">
            <a:avLst/>
          </a:prstGeom>
        </p:spPr>
      </p:pic>
    </p:spTree>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封面样式7-尾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0"/>
            <a:ext cx="12193057" cy="4066384"/>
          </a:xfrm>
          <a:prstGeom prst="rect">
            <a:avLst/>
          </a:prstGeom>
        </p:spPr>
      </p:pic>
      <p:sp>
        <p:nvSpPr>
          <p:cNvPr id="19" name="任意多边形: 形状 20"/>
          <p:cNvSpPr/>
          <p:nvPr userDrawn="1"/>
        </p:nvSpPr>
        <p:spPr>
          <a:xfrm rot="10800000">
            <a:off x="-18" y="0"/>
            <a:ext cx="12192001" cy="4066750"/>
          </a:xfrm>
          <a:custGeom>
            <a:avLst/>
            <a:gdLst>
              <a:gd name="connsiteX0" fmla="*/ 12192000 w 12192001"/>
              <a:gd name="connsiteY0" fmla="*/ 4062881 h 4062881"/>
              <a:gd name="connsiteX1" fmla="*/ 0 w 12192001"/>
              <a:gd name="connsiteY1" fmla="*/ 4062881 h 4062881"/>
              <a:gd name="connsiteX2" fmla="*/ 0 w 12192001"/>
              <a:gd name="connsiteY2" fmla="*/ 1441627 h 4062881"/>
              <a:gd name="connsiteX3" fmla="*/ 7949 w 12192001"/>
              <a:gd name="connsiteY3" fmla="*/ 1441627 h 4062881"/>
              <a:gd name="connsiteX4" fmla="*/ 6105511 w 12192001"/>
              <a:gd name="connsiteY4" fmla="*/ 0 h 4062881"/>
              <a:gd name="connsiteX5" fmla="*/ 12184078 w 12192001"/>
              <a:gd name="connsiteY5" fmla="*/ 1441627 h 4062881"/>
              <a:gd name="connsiteX6" fmla="*/ 12192000 w 12192001"/>
              <a:gd name="connsiteY6" fmla="*/ 1441627 h 4062881"/>
              <a:gd name="connsiteX7" fmla="*/ 12192000 w 12192001"/>
              <a:gd name="connsiteY7" fmla="*/ 1443506 h 4062881"/>
              <a:gd name="connsiteX8" fmla="*/ 12192001 w 12192001"/>
              <a:gd name="connsiteY8" fmla="*/ 1443506 h 4062881"/>
              <a:gd name="connsiteX9" fmla="*/ 12192000 w 12192001"/>
              <a:gd name="connsiteY9" fmla="*/ 1443506 h 406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4062881">
                <a:moveTo>
                  <a:pt x="12192000" y="4062881"/>
                </a:moveTo>
                <a:lnTo>
                  <a:pt x="0" y="4062881"/>
                </a:lnTo>
                <a:lnTo>
                  <a:pt x="0" y="1441627"/>
                </a:lnTo>
                <a:lnTo>
                  <a:pt x="7949" y="1441627"/>
                </a:lnTo>
                <a:lnTo>
                  <a:pt x="6105511" y="0"/>
                </a:lnTo>
                <a:lnTo>
                  <a:pt x="12184078" y="1441627"/>
                </a:lnTo>
                <a:lnTo>
                  <a:pt x="12192000" y="1441627"/>
                </a:lnTo>
                <a:lnTo>
                  <a:pt x="12192000" y="1443506"/>
                </a:lnTo>
                <a:lnTo>
                  <a:pt x="12192001" y="1443506"/>
                </a:lnTo>
                <a:lnTo>
                  <a:pt x="12192000" y="1443506"/>
                </a:lnTo>
                <a:close/>
              </a:path>
            </a:pathLst>
          </a:custGeom>
          <a:solidFill>
            <a:srgbClr val="006434">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sp>
        <p:nvSpPr>
          <p:cNvPr id="20" name="任意多边形: 形状 44"/>
          <p:cNvSpPr/>
          <p:nvPr userDrawn="1"/>
        </p:nvSpPr>
        <p:spPr>
          <a:xfrm>
            <a:off x="0" y="2329236"/>
            <a:ext cx="12191985" cy="1809343"/>
          </a:xfrm>
          <a:custGeom>
            <a:avLst/>
            <a:gdLst>
              <a:gd name="connsiteX0" fmla="*/ 11511615 w 12185612"/>
              <a:gd name="connsiteY0" fmla="*/ 0 h 1809343"/>
              <a:gd name="connsiteX1" fmla="*/ 12185612 w 12185612"/>
              <a:gd name="connsiteY1" fmla="*/ 134799 h 1809343"/>
              <a:gd name="connsiteX2" fmla="*/ 12185612 w 12185612"/>
              <a:gd name="connsiteY2" fmla="*/ 319795 h 1809343"/>
              <a:gd name="connsiteX3" fmla="*/ 11769269 w 12185612"/>
              <a:gd name="connsiteY3" fmla="*/ 431005 h 1809343"/>
              <a:gd name="connsiteX4" fmla="*/ 6098388 w 12185612"/>
              <a:gd name="connsiteY4" fmla="*/ 1809343 h 1809343"/>
              <a:gd name="connsiteX5" fmla="*/ 1030855 w 12185612"/>
              <a:gd name="connsiteY5" fmla="*/ 612528 h 1809343"/>
              <a:gd name="connsiteX6" fmla="*/ 0 w 12185612"/>
              <a:gd name="connsiteY6" fmla="*/ 339538 h 1809343"/>
              <a:gd name="connsiteX7" fmla="*/ 0 w 12185612"/>
              <a:gd name="connsiteY7" fmla="*/ 81678 h 1809343"/>
              <a:gd name="connsiteX8" fmla="*/ 637104 w 12185612"/>
              <a:gd name="connsiteY8" fmla="*/ 607 h 1809343"/>
              <a:gd name="connsiteX9" fmla="*/ 6098821 w 12185612"/>
              <a:gd name="connsiteY9" fmla="*/ 1643974 h 1809343"/>
              <a:gd name="connsiteX10" fmla="*/ 11511615 w 12185612"/>
              <a:gd name="connsiteY10" fmla="*/ 0 h 18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5612" h="1809343">
                <a:moveTo>
                  <a:pt x="11511615" y="0"/>
                </a:moveTo>
                <a:lnTo>
                  <a:pt x="12185612" y="134799"/>
                </a:lnTo>
                <a:lnTo>
                  <a:pt x="12185612" y="319795"/>
                </a:lnTo>
                <a:lnTo>
                  <a:pt x="11769269" y="431005"/>
                </a:lnTo>
                <a:cubicBezTo>
                  <a:pt x="9878327" y="928737"/>
                  <a:pt x="8015827" y="1369040"/>
                  <a:pt x="6098388" y="1809343"/>
                </a:cubicBezTo>
                <a:cubicBezTo>
                  <a:pt x="4410640" y="1441212"/>
                  <a:pt x="2720033" y="1046292"/>
                  <a:pt x="1030855" y="612528"/>
                </a:cubicBezTo>
                <a:lnTo>
                  <a:pt x="0" y="339538"/>
                </a:lnTo>
                <a:lnTo>
                  <a:pt x="0" y="81678"/>
                </a:lnTo>
                <a:lnTo>
                  <a:pt x="637104" y="607"/>
                </a:lnTo>
                <a:cubicBezTo>
                  <a:pt x="2471646" y="662696"/>
                  <a:pt x="4302378" y="1200960"/>
                  <a:pt x="6098821" y="1643974"/>
                </a:cubicBezTo>
                <a:cubicBezTo>
                  <a:pt x="7974840" y="1162658"/>
                  <a:pt x="9749895" y="681341"/>
                  <a:pt x="115116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zh-CN" altLang="en-US">
              <a:solidFill>
                <a:prstClr val="white"/>
              </a:solidFill>
            </a:endParaRPr>
          </a:p>
        </p:txBody>
      </p:sp>
      <p:sp>
        <p:nvSpPr>
          <p:cNvPr id="21" name="任意多边形: 形状 49"/>
          <p:cNvSpPr/>
          <p:nvPr userDrawn="1"/>
        </p:nvSpPr>
        <p:spPr>
          <a:xfrm>
            <a:off x="450423" y="2315566"/>
            <a:ext cx="11342509" cy="1691715"/>
          </a:xfrm>
          <a:custGeom>
            <a:avLst/>
            <a:gdLst>
              <a:gd name="connsiteX0" fmla="*/ 9728 w 12217941"/>
              <a:gd name="connsiteY0" fmla="*/ 0 h 1605064"/>
              <a:gd name="connsiteX1" fmla="*/ 6108971 w 12217941"/>
              <a:gd name="connsiteY1" fmla="*/ 1498060 h 1605064"/>
              <a:gd name="connsiteX2" fmla="*/ 12208213 w 12217941"/>
              <a:gd name="connsiteY2" fmla="*/ 19456 h 1605064"/>
              <a:gd name="connsiteX3" fmla="*/ 12217941 w 12217941"/>
              <a:gd name="connsiteY3" fmla="*/ 282103 h 1605064"/>
              <a:gd name="connsiteX4" fmla="*/ 6118698 w 12217941"/>
              <a:gd name="connsiteY4" fmla="*/ 1605064 h 1605064"/>
              <a:gd name="connsiteX5" fmla="*/ 0 w 12217941"/>
              <a:gd name="connsiteY5" fmla="*/ 233464 h 1605064"/>
              <a:gd name="connsiteX6" fmla="*/ 9728 w 12217941"/>
              <a:gd name="connsiteY6" fmla="*/ 0 h 1605064"/>
              <a:gd name="connsiteX0-1" fmla="*/ 0 w 12208213"/>
              <a:gd name="connsiteY0-2" fmla="*/ 0 h 1605064"/>
              <a:gd name="connsiteX1-3" fmla="*/ 6099243 w 12208213"/>
              <a:gd name="connsiteY1-4" fmla="*/ 1498060 h 1605064"/>
              <a:gd name="connsiteX2-5" fmla="*/ 12198485 w 12208213"/>
              <a:gd name="connsiteY2-6" fmla="*/ 19456 h 1605064"/>
              <a:gd name="connsiteX3-7" fmla="*/ 12208213 w 12208213"/>
              <a:gd name="connsiteY3-8" fmla="*/ 282103 h 1605064"/>
              <a:gd name="connsiteX4-9" fmla="*/ 6108970 w 12208213"/>
              <a:gd name="connsiteY4-10" fmla="*/ 1605064 h 1605064"/>
              <a:gd name="connsiteX5-11" fmla="*/ 0 w 12208213"/>
              <a:gd name="connsiteY5-12" fmla="*/ 544749 h 1605064"/>
              <a:gd name="connsiteX6-13" fmla="*/ 0 w 12208213"/>
              <a:gd name="connsiteY6-14" fmla="*/ 0 h 1605064"/>
              <a:gd name="connsiteX0-15" fmla="*/ 0 w 12198485"/>
              <a:gd name="connsiteY0-16" fmla="*/ 0 h 1605064"/>
              <a:gd name="connsiteX1-17" fmla="*/ 6099243 w 12198485"/>
              <a:gd name="connsiteY1-18" fmla="*/ 1498060 h 1605064"/>
              <a:gd name="connsiteX2-19" fmla="*/ 12198485 w 12198485"/>
              <a:gd name="connsiteY2-20" fmla="*/ 19456 h 1605064"/>
              <a:gd name="connsiteX3-21" fmla="*/ 12198485 w 12198485"/>
              <a:gd name="connsiteY3-22" fmla="*/ 603115 h 1605064"/>
              <a:gd name="connsiteX4-23" fmla="*/ 6108970 w 12198485"/>
              <a:gd name="connsiteY4-24" fmla="*/ 1605064 h 1605064"/>
              <a:gd name="connsiteX5-25" fmla="*/ 0 w 12198485"/>
              <a:gd name="connsiteY5-26" fmla="*/ 544749 h 1605064"/>
              <a:gd name="connsiteX6-27" fmla="*/ 0 w 12198485"/>
              <a:gd name="connsiteY6-28" fmla="*/ 0 h 1605064"/>
              <a:gd name="connsiteX0-29" fmla="*/ 0 w 12198485"/>
              <a:gd name="connsiteY0-30" fmla="*/ 0 h 1605064"/>
              <a:gd name="connsiteX1-31" fmla="*/ 6108970 w 12198485"/>
              <a:gd name="connsiteY1-32" fmla="*/ 1507788 h 1605064"/>
              <a:gd name="connsiteX2-33" fmla="*/ 12198485 w 12198485"/>
              <a:gd name="connsiteY2-34" fmla="*/ 19456 h 1605064"/>
              <a:gd name="connsiteX3-35" fmla="*/ 12198485 w 12198485"/>
              <a:gd name="connsiteY3-36" fmla="*/ 603115 h 1605064"/>
              <a:gd name="connsiteX4-37" fmla="*/ 6108970 w 12198485"/>
              <a:gd name="connsiteY4-38" fmla="*/ 1605064 h 1605064"/>
              <a:gd name="connsiteX5-39" fmla="*/ 0 w 12198485"/>
              <a:gd name="connsiteY5-40" fmla="*/ 544749 h 1605064"/>
              <a:gd name="connsiteX6-41" fmla="*/ 0 w 12198485"/>
              <a:gd name="connsiteY6-42" fmla="*/ 0 h 1605064"/>
              <a:gd name="connsiteX0-43" fmla="*/ 632298 w 12830783"/>
              <a:gd name="connsiteY0-44" fmla="*/ 0 h 1605064"/>
              <a:gd name="connsiteX1-45" fmla="*/ 6741268 w 12830783"/>
              <a:gd name="connsiteY1-46" fmla="*/ 1507788 h 1605064"/>
              <a:gd name="connsiteX2-47" fmla="*/ 12830783 w 12830783"/>
              <a:gd name="connsiteY2-48" fmla="*/ 19456 h 1605064"/>
              <a:gd name="connsiteX3-49" fmla="*/ 12830783 w 12830783"/>
              <a:gd name="connsiteY3-50" fmla="*/ 603115 h 1605064"/>
              <a:gd name="connsiteX4-51" fmla="*/ 6741268 w 12830783"/>
              <a:gd name="connsiteY4-52" fmla="*/ 1605064 h 1605064"/>
              <a:gd name="connsiteX5-53" fmla="*/ 0 w 12830783"/>
              <a:gd name="connsiteY5-54" fmla="*/ 29183 h 1605064"/>
              <a:gd name="connsiteX6-55" fmla="*/ 632298 w 12830783"/>
              <a:gd name="connsiteY6-56" fmla="*/ 0 h 1605064"/>
              <a:gd name="connsiteX0-57" fmla="*/ 836579 w 12830783"/>
              <a:gd name="connsiteY0-58" fmla="*/ 0 h 1634247"/>
              <a:gd name="connsiteX1-59" fmla="*/ 6741268 w 12830783"/>
              <a:gd name="connsiteY1-60" fmla="*/ 1536971 h 1634247"/>
              <a:gd name="connsiteX2-61" fmla="*/ 12830783 w 12830783"/>
              <a:gd name="connsiteY2-62" fmla="*/ 48639 h 1634247"/>
              <a:gd name="connsiteX3-63" fmla="*/ 12830783 w 12830783"/>
              <a:gd name="connsiteY3-64" fmla="*/ 632298 h 1634247"/>
              <a:gd name="connsiteX4-65" fmla="*/ 6741268 w 12830783"/>
              <a:gd name="connsiteY4-66" fmla="*/ 1634247 h 1634247"/>
              <a:gd name="connsiteX5-67" fmla="*/ 0 w 12830783"/>
              <a:gd name="connsiteY5-68" fmla="*/ 58366 h 1634247"/>
              <a:gd name="connsiteX6-69" fmla="*/ 836579 w 12830783"/>
              <a:gd name="connsiteY6-70" fmla="*/ 0 h 1634247"/>
              <a:gd name="connsiteX0-71" fmla="*/ 836579 w 12830783"/>
              <a:gd name="connsiteY0-72" fmla="*/ 0 h 1702340"/>
              <a:gd name="connsiteX1-73" fmla="*/ 6741268 w 12830783"/>
              <a:gd name="connsiteY1-74" fmla="*/ 1536971 h 1702340"/>
              <a:gd name="connsiteX2-75" fmla="*/ 12830783 w 12830783"/>
              <a:gd name="connsiteY2-76" fmla="*/ 48639 h 1702340"/>
              <a:gd name="connsiteX3-77" fmla="*/ 12830783 w 12830783"/>
              <a:gd name="connsiteY3-78" fmla="*/ 632298 h 1702340"/>
              <a:gd name="connsiteX4-79" fmla="*/ 6750996 w 12830783"/>
              <a:gd name="connsiteY4-80" fmla="*/ 1702340 h 1702340"/>
              <a:gd name="connsiteX5-81" fmla="*/ 0 w 12830783"/>
              <a:gd name="connsiteY5-82" fmla="*/ 58366 h 1702340"/>
              <a:gd name="connsiteX6-83" fmla="*/ 836579 w 12830783"/>
              <a:gd name="connsiteY6-84" fmla="*/ 0 h 1702340"/>
              <a:gd name="connsiteX0-85" fmla="*/ 836579 w 12830783"/>
              <a:gd name="connsiteY0-86" fmla="*/ 0 h 1702340"/>
              <a:gd name="connsiteX1-87" fmla="*/ 6741268 w 12830783"/>
              <a:gd name="connsiteY1-88" fmla="*/ 1536971 h 1702340"/>
              <a:gd name="connsiteX2-89" fmla="*/ 12470860 w 12830783"/>
              <a:gd name="connsiteY2-90" fmla="*/ 19456 h 1702340"/>
              <a:gd name="connsiteX3-91" fmla="*/ 12830783 w 12830783"/>
              <a:gd name="connsiteY3-92" fmla="*/ 632298 h 1702340"/>
              <a:gd name="connsiteX4-93" fmla="*/ 6750996 w 12830783"/>
              <a:gd name="connsiteY4-94" fmla="*/ 1702340 h 1702340"/>
              <a:gd name="connsiteX5-95" fmla="*/ 0 w 12830783"/>
              <a:gd name="connsiteY5-96" fmla="*/ 58366 h 1702340"/>
              <a:gd name="connsiteX6-97" fmla="*/ 836579 w 12830783"/>
              <a:gd name="connsiteY6-98" fmla="*/ 0 h 1702340"/>
              <a:gd name="connsiteX0-99" fmla="*/ 836579 w 13239345"/>
              <a:gd name="connsiteY0-100" fmla="*/ 0 h 1702340"/>
              <a:gd name="connsiteX1-101" fmla="*/ 6741268 w 13239345"/>
              <a:gd name="connsiteY1-102" fmla="*/ 1536971 h 1702340"/>
              <a:gd name="connsiteX2-103" fmla="*/ 12470860 w 13239345"/>
              <a:gd name="connsiteY2-104" fmla="*/ 19456 h 1702340"/>
              <a:gd name="connsiteX3-105" fmla="*/ 13239345 w 13239345"/>
              <a:gd name="connsiteY3-106" fmla="*/ 107004 h 1702340"/>
              <a:gd name="connsiteX4-107" fmla="*/ 6750996 w 13239345"/>
              <a:gd name="connsiteY4-108" fmla="*/ 1702340 h 1702340"/>
              <a:gd name="connsiteX5-109" fmla="*/ 0 w 13239345"/>
              <a:gd name="connsiteY5-110" fmla="*/ 58366 h 1702340"/>
              <a:gd name="connsiteX6-111" fmla="*/ 836579 w 13239345"/>
              <a:gd name="connsiteY6-112" fmla="*/ 0 h 1702340"/>
              <a:gd name="connsiteX0-113" fmla="*/ 836579 w 13239345"/>
              <a:gd name="connsiteY0-114" fmla="*/ 107003 h 1809343"/>
              <a:gd name="connsiteX1-115" fmla="*/ 6741268 w 13239345"/>
              <a:gd name="connsiteY1-116" fmla="*/ 1643974 h 1809343"/>
              <a:gd name="connsiteX2-117" fmla="*/ 12169303 w 13239345"/>
              <a:gd name="connsiteY2-118" fmla="*/ 0 h 1809343"/>
              <a:gd name="connsiteX3-119" fmla="*/ 13239345 w 13239345"/>
              <a:gd name="connsiteY3-120" fmla="*/ 214007 h 1809343"/>
              <a:gd name="connsiteX4-121" fmla="*/ 6750996 w 13239345"/>
              <a:gd name="connsiteY4-122" fmla="*/ 1809343 h 1809343"/>
              <a:gd name="connsiteX5-123" fmla="*/ 0 w 13239345"/>
              <a:gd name="connsiteY5-124" fmla="*/ 165369 h 1809343"/>
              <a:gd name="connsiteX6-125" fmla="*/ 836579 w 13239345"/>
              <a:gd name="connsiteY6-126" fmla="*/ 107003 h 1809343"/>
              <a:gd name="connsiteX0-127" fmla="*/ 1342417 w 13239345"/>
              <a:gd name="connsiteY0-128" fmla="*/ 29182 h 1809343"/>
              <a:gd name="connsiteX1-129" fmla="*/ 6741268 w 13239345"/>
              <a:gd name="connsiteY1-130" fmla="*/ 1643974 h 1809343"/>
              <a:gd name="connsiteX2-131" fmla="*/ 12169303 w 13239345"/>
              <a:gd name="connsiteY2-132" fmla="*/ 0 h 1809343"/>
              <a:gd name="connsiteX3-133" fmla="*/ 13239345 w 13239345"/>
              <a:gd name="connsiteY3-134" fmla="*/ 214007 h 1809343"/>
              <a:gd name="connsiteX4-135" fmla="*/ 6750996 w 13239345"/>
              <a:gd name="connsiteY4-136" fmla="*/ 1809343 h 1809343"/>
              <a:gd name="connsiteX5-137" fmla="*/ 0 w 13239345"/>
              <a:gd name="connsiteY5-138" fmla="*/ 165369 h 1809343"/>
              <a:gd name="connsiteX6-139" fmla="*/ 1342417 w 13239345"/>
              <a:gd name="connsiteY6-140" fmla="*/ 29182 h 1809343"/>
              <a:gd name="connsiteX0-141" fmla="*/ 1294792 w 13239345"/>
              <a:gd name="connsiteY0-142" fmla="*/ 607 h 1809343"/>
              <a:gd name="connsiteX1-143" fmla="*/ 6741268 w 13239345"/>
              <a:gd name="connsiteY1-144" fmla="*/ 1643974 h 1809343"/>
              <a:gd name="connsiteX2-145" fmla="*/ 12169303 w 13239345"/>
              <a:gd name="connsiteY2-146" fmla="*/ 0 h 1809343"/>
              <a:gd name="connsiteX3-147" fmla="*/ 13239345 w 13239345"/>
              <a:gd name="connsiteY3-148" fmla="*/ 214007 h 1809343"/>
              <a:gd name="connsiteX4-149" fmla="*/ 6750996 w 13239345"/>
              <a:gd name="connsiteY4-150" fmla="*/ 1809343 h 1809343"/>
              <a:gd name="connsiteX5-151" fmla="*/ 0 w 13239345"/>
              <a:gd name="connsiteY5-152" fmla="*/ 165369 h 1809343"/>
              <a:gd name="connsiteX6-153" fmla="*/ 1294792 w 13239345"/>
              <a:gd name="connsiteY6-154" fmla="*/ 607 h 1809343"/>
              <a:gd name="connsiteX0-155" fmla="*/ 1294792 w 13239345"/>
              <a:gd name="connsiteY0-156" fmla="*/ 607 h 1809343"/>
              <a:gd name="connsiteX1-157" fmla="*/ 6741268 w 13239345"/>
              <a:gd name="connsiteY1-158" fmla="*/ 1643974 h 1809343"/>
              <a:gd name="connsiteX2-159" fmla="*/ 12169303 w 13239345"/>
              <a:gd name="connsiteY2-160" fmla="*/ 0 h 1809343"/>
              <a:gd name="connsiteX3-161" fmla="*/ 13239345 w 13239345"/>
              <a:gd name="connsiteY3-162" fmla="*/ 214007 h 1809343"/>
              <a:gd name="connsiteX4-163" fmla="*/ 6750996 w 13239345"/>
              <a:gd name="connsiteY4-164" fmla="*/ 1809343 h 1809343"/>
              <a:gd name="connsiteX5-165" fmla="*/ 0 w 13239345"/>
              <a:gd name="connsiteY5-166" fmla="*/ 165369 h 1809343"/>
              <a:gd name="connsiteX6-167" fmla="*/ 1294792 w 13239345"/>
              <a:gd name="connsiteY6-168" fmla="*/ 607 h 1809343"/>
              <a:gd name="connsiteX0-169" fmla="*/ 1294792 w 13239345"/>
              <a:gd name="connsiteY0-170" fmla="*/ 607 h 1809343"/>
              <a:gd name="connsiteX1-171" fmla="*/ 6741268 w 13239345"/>
              <a:gd name="connsiteY1-172" fmla="*/ 1643974 h 1809343"/>
              <a:gd name="connsiteX2-173" fmla="*/ 12169303 w 13239345"/>
              <a:gd name="connsiteY2-174" fmla="*/ 0 h 1809343"/>
              <a:gd name="connsiteX3-175" fmla="*/ 13239345 w 13239345"/>
              <a:gd name="connsiteY3-176" fmla="*/ 214007 h 1809343"/>
              <a:gd name="connsiteX4-177" fmla="*/ 6750996 w 13239345"/>
              <a:gd name="connsiteY4-178" fmla="*/ 1809343 h 1809343"/>
              <a:gd name="connsiteX5-179" fmla="*/ 0 w 13239345"/>
              <a:gd name="connsiteY5-180" fmla="*/ 165369 h 1809343"/>
              <a:gd name="connsiteX6-181" fmla="*/ 1294792 w 13239345"/>
              <a:gd name="connsiteY6-182" fmla="*/ 607 h 1809343"/>
              <a:gd name="connsiteX0-183" fmla="*/ 1294792 w 13239345"/>
              <a:gd name="connsiteY0-184" fmla="*/ 607 h 1809343"/>
              <a:gd name="connsiteX1-185" fmla="*/ 6741268 w 13239345"/>
              <a:gd name="connsiteY1-186" fmla="*/ 1643974 h 1809343"/>
              <a:gd name="connsiteX2-187" fmla="*/ 12169303 w 13239345"/>
              <a:gd name="connsiteY2-188" fmla="*/ 0 h 1809343"/>
              <a:gd name="connsiteX3-189" fmla="*/ 13239345 w 13239345"/>
              <a:gd name="connsiteY3-190" fmla="*/ 214007 h 1809343"/>
              <a:gd name="connsiteX4-191" fmla="*/ 6750996 w 13239345"/>
              <a:gd name="connsiteY4-192" fmla="*/ 1809343 h 1809343"/>
              <a:gd name="connsiteX5-193" fmla="*/ 0 w 13239345"/>
              <a:gd name="connsiteY5-194" fmla="*/ 165369 h 1809343"/>
              <a:gd name="connsiteX6-195" fmla="*/ 1294792 w 13239345"/>
              <a:gd name="connsiteY6-196" fmla="*/ 607 h 1809343"/>
              <a:gd name="connsiteX0-197" fmla="*/ 1294792 w 13239345"/>
              <a:gd name="connsiteY0-198" fmla="*/ 607 h 1809343"/>
              <a:gd name="connsiteX1-199" fmla="*/ 6741268 w 13239345"/>
              <a:gd name="connsiteY1-200" fmla="*/ 1643974 h 1809343"/>
              <a:gd name="connsiteX2-201" fmla="*/ 12169303 w 13239345"/>
              <a:gd name="connsiteY2-202" fmla="*/ 0 h 1809343"/>
              <a:gd name="connsiteX3-203" fmla="*/ 13239345 w 13239345"/>
              <a:gd name="connsiteY3-204" fmla="*/ 214007 h 1809343"/>
              <a:gd name="connsiteX4-205" fmla="*/ 6750996 w 13239345"/>
              <a:gd name="connsiteY4-206" fmla="*/ 1809343 h 1809343"/>
              <a:gd name="connsiteX5-207" fmla="*/ 0 w 13239345"/>
              <a:gd name="connsiteY5-208" fmla="*/ 165369 h 1809343"/>
              <a:gd name="connsiteX6-209" fmla="*/ 1294792 w 13239345"/>
              <a:gd name="connsiteY6-210" fmla="*/ 607 h 1809343"/>
              <a:gd name="connsiteX0-211" fmla="*/ 1294792 w 13239345"/>
              <a:gd name="connsiteY0-212" fmla="*/ 607 h 1809343"/>
              <a:gd name="connsiteX1-213" fmla="*/ 6741268 w 13239345"/>
              <a:gd name="connsiteY1-214" fmla="*/ 1643974 h 1809343"/>
              <a:gd name="connsiteX2-215" fmla="*/ 12169303 w 13239345"/>
              <a:gd name="connsiteY2-216" fmla="*/ 0 h 1809343"/>
              <a:gd name="connsiteX3-217" fmla="*/ 13239345 w 13239345"/>
              <a:gd name="connsiteY3-218" fmla="*/ 214007 h 1809343"/>
              <a:gd name="connsiteX4-219" fmla="*/ 6750996 w 13239345"/>
              <a:gd name="connsiteY4-220" fmla="*/ 1809343 h 1809343"/>
              <a:gd name="connsiteX5-221" fmla="*/ 0 w 13239345"/>
              <a:gd name="connsiteY5-222" fmla="*/ 165369 h 1809343"/>
              <a:gd name="connsiteX6-223" fmla="*/ 1294792 w 13239345"/>
              <a:gd name="connsiteY6-224" fmla="*/ 607 h 1809343"/>
              <a:gd name="connsiteX0-225" fmla="*/ 1294792 w 13239345"/>
              <a:gd name="connsiteY0-226" fmla="*/ 607 h 1809343"/>
              <a:gd name="connsiteX1-227" fmla="*/ 6741268 w 13239345"/>
              <a:gd name="connsiteY1-228" fmla="*/ 1643974 h 1809343"/>
              <a:gd name="connsiteX2-229" fmla="*/ 12169303 w 13239345"/>
              <a:gd name="connsiteY2-230" fmla="*/ 0 h 1809343"/>
              <a:gd name="connsiteX3-231" fmla="*/ 13239345 w 13239345"/>
              <a:gd name="connsiteY3-232" fmla="*/ 214007 h 1809343"/>
              <a:gd name="connsiteX4-233" fmla="*/ 6750996 w 13239345"/>
              <a:gd name="connsiteY4-234" fmla="*/ 1809343 h 1809343"/>
              <a:gd name="connsiteX5-235" fmla="*/ 0 w 13239345"/>
              <a:gd name="connsiteY5-236" fmla="*/ 165369 h 1809343"/>
              <a:gd name="connsiteX6-237" fmla="*/ 1294792 w 13239345"/>
              <a:gd name="connsiteY6-238" fmla="*/ 607 h 1809343"/>
              <a:gd name="connsiteX0-239" fmla="*/ 1294792 w 13239345"/>
              <a:gd name="connsiteY0-240" fmla="*/ 607 h 1809343"/>
              <a:gd name="connsiteX1-241" fmla="*/ 6741268 w 13239345"/>
              <a:gd name="connsiteY1-242" fmla="*/ 1643974 h 1809343"/>
              <a:gd name="connsiteX2-243" fmla="*/ 12169303 w 13239345"/>
              <a:gd name="connsiteY2-244" fmla="*/ 0 h 1809343"/>
              <a:gd name="connsiteX3-245" fmla="*/ 13239345 w 13239345"/>
              <a:gd name="connsiteY3-246" fmla="*/ 214007 h 1809343"/>
              <a:gd name="connsiteX4-247" fmla="*/ 6750996 w 13239345"/>
              <a:gd name="connsiteY4-248" fmla="*/ 1809343 h 1809343"/>
              <a:gd name="connsiteX5-249" fmla="*/ 0 w 13239345"/>
              <a:gd name="connsiteY5-250" fmla="*/ 165369 h 1809343"/>
              <a:gd name="connsiteX6-251" fmla="*/ 1294792 w 13239345"/>
              <a:gd name="connsiteY6-252" fmla="*/ 607 h 1809343"/>
              <a:gd name="connsiteX0-253" fmla="*/ 1294792 w 13239345"/>
              <a:gd name="connsiteY0-254" fmla="*/ 607 h 1809343"/>
              <a:gd name="connsiteX1-255" fmla="*/ 6741268 w 13239345"/>
              <a:gd name="connsiteY1-256" fmla="*/ 1643974 h 1809343"/>
              <a:gd name="connsiteX2-257" fmla="*/ 12169303 w 13239345"/>
              <a:gd name="connsiteY2-258" fmla="*/ 0 h 1809343"/>
              <a:gd name="connsiteX3-259" fmla="*/ 13239345 w 13239345"/>
              <a:gd name="connsiteY3-260" fmla="*/ 214007 h 1809343"/>
              <a:gd name="connsiteX4-261" fmla="*/ 6750996 w 13239345"/>
              <a:gd name="connsiteY4-262" fmla="*/ 1809343 h 1809343"/>
              <a:gd name="connsiteX5-263" fmla="*/ 0 w 13239345"/>
              <a:gd name="connsiteY5-264" fmla="*/ 165369 h 1809343"/>
              <a:gd name="connsiteX6-265" fmla="*/ 1294792 w 13239345"/>
              <a:gd name="connsiteY6-266" fmla="*/ 607 h 1809343"/>
              <a:gd name="connsiteX0-267" fmla="*/ 1294792 w 13239345"/>
              <a:gd name="connsiteY0-268" fmla="*/ 607 h 1809343"/>
              <a:gd name="connsiteX1-269" fmla="*/ 6741268 w 13239345"/>
              <a:gd name="connsiteY1-270" fmla="*/ 1643974 h 1809343"/>
              <a:gd name="connsiteX2-271" fmla="*/ 12169303 w 13239345"/>
              <a:gd name="connsiteY2-272" fmla="*/ 0 h 1809343"/>
              <a:gd name="connsiteX3-273" fmla="*/ 13239345 w 13239345"/>
              <a:gd name="connsiteY3-274" fmla="*/ 214007 h 1809343"/>
              <a:gd name="connsiteX4-275" fmla="*/ 6750996 w 13239345"/>
              <a:gd name="connsiteY4-276" fmla="*/ 1809343 h 1809343"/>
              <a:gd name="connsiteX5-277" fmla="*/ 0 w 13239345"/>
              <a:gd name="connsiteY5-278" fmla="*/ 165369 h 1809343"/>
              <a:gd name="connsiteX6-279" fmla="*/ 1294792 w 13239345"/>
              <a:gd name="connsiteY6-280" fmla="*/ 607 h 1809343"/>
              <a:gd name="connsiteX0-281" fmla="*/ 1294792 w 13239345"/>
              <a:gd name="connsiteY0-282" fmla="*/ 607 h 1809343"/>
              <a:gd name="connsiteX1-283" fmla="*/ 6741268 w 13239345"/>
              <a:gd name="connsiteY1-284" fmla="*/ 1643974 h 1809343"/>
              <a:gd name="connsiteX2-285" fmla="*/ 12169303 w 13239345"/>
              <a:gd name="connsiteY2-286" fmla="*/ 0 h 1809343"/>
              <a:gd name="connsiteX3-287" fmla="*/ 13239345 w 13239345"/>
              <a:gd name="connsiteY3-288" fmla="*/ 214007 h 1809343"/>
              <a:gd name="connsiteX4-289" fmla="*/ 6750996 w 13239345"/>
              <a:gd name="connsiteY4-290" fmla="*/ 1809343 h 1809343"/>
              <a:gd name="connsiteX5-291" fmla="*/ 0 w 13239345"/>
              <a:gd name="connsiteY5-292" fmla="*/ 165369 h 1809343"/>
              <a:gd name="connsiteX6-293" fmla="*/ 1294792 w 13239345"/>
              <a:gd name="connsiteY6-294" fmla="*/ 607 h 1809343"/>
              <a:gd name="connsiteX0-295" fmla="*/ 1294792 w 12651516"/>
              <a:gd name="connsiteY0-296" fmla="*/ 607 h 1809343"/>
              <a:gd name="connsiteX1-297" fmla="*/ 6741268 w 12651516"/>
              <a:gd name="connsiteY1-298" fmla="*/ 1643974 h 1809343"/>
              <a:gd name="connsiteX2-299" fmla="*/ 12169303 w 12651516"/>
              <a:gd name="connsiteY2-300" fmla="*/ 0 h 1809343"/>
              <a:gd name="connsiteX3-301" fmla="*/ 12651516 w 12651516"/>
              <a:gd name="connsiteY3-302" fmla="*/ 83379 h 1809343"/>
              <a:gd name="connsiteX4-303" fmla="*/ 6750996 w 12651516"/>
              <a:gd name="connsiteY4-304" fmla="*/ 1809343 h 1809343"/>
              <a:gd name="connsiteX5-305" fmla="*/ 0 w 12651516"/>
              <a:gd name="connsiteY5-306" fmla="*/ 165369 h 1809343"/>
              <a:gd name="connsiteX6-307" fmla="*/ 1294792 w 12651516"/>
              <a:gd name="connsiteY6-308" fmla="*/ 607 h 1809343"/>
              <a:gd name="connsiteX0-309" fmla="*/ 1294792 w 12564431"/>
              <a:gd name="connsiteY0-310" fmla="*/ 607 h 1809343"/>
              <a:gd name="connsiteX1-311" fmla="*/ 6741268 w 12564431"/>
              <a:gd name="connsiteY1-312" fmla="*/ 1643974 h 1809343"/>
              <a:gd name="connsiteX2-313" fmla="*/ 12169303 w 12564431"/>
              <a:gd name="connsiteY2-314" fmla="*/ 0 h 1809343"/>
              <a:gd name="connsiteX3-315" fmla="*/ 12564431 w 12564431"/>
              <a:gd name="connsiteY3-316" fmla="*/ 83379 h 1809343"/>
              <a:gd name="connsiteX4-317" fmla="*/ 6750996 w 12564431"/>
              <a:gd name="connsiteY4-318" fmla="*/ 1809343 h 1809343"/>
              <a:gd name="connsiteX5-319" fmla="*/ 0 w 12564431"/>
              <a:gd name="connsiteY5-320" fmla="*/ 165369 h 1809343"/>
              <a:gd name="connsiteX6-321" fmla="*/ 1294792 w 12564431"/>
              <a:gd name="connsiteY6-322" fmla="*/ 607 h 1809343"/>
              <a:gd name="connsiteX0-323" fmla="*/ 423935 w 11693574"/>
              <a:gd name="connsiteY0-324" fmla="*/ 607 h 1809343"/>
              <a:gd name="connsiteX1-325" fmla="*/ 5870411 w 11693574"/>
              <a:gd name="connsiteY1-326" fmla="*/ 1643974 h 1809343"/>
              <a:gd name="connsiteX2-327" fmla="*/ 11298446 w 11693574"/>
              <a:gd name="connsiteY2-328" fmla="*/ 0 h 1809343"/>
              <a:gd name="connsiteX3-329" fmla="*/ 11693574 w 11693574"/>
              <a:gd name="connsiteY3-330" fmla="*/ 83379 h 1809343"/>
              <a:gd name="connsiteX4-331" fmla="*/ 5880139 w 11693574"/>
              <a:gd name="connsiteY4-332" fmla="*/ 1809343 h 1809343"/>
              <a:gd name="connsiteX5-333" fmla="*/ 0 w 11693574"/>
              <a:gd name="connsiteY5-334" fmla="*/ 45626 h 1809343"/>
              <a:gd name="connsiteX6-335" fmla="*/ 423935 w 11693574"/>
              <a:gd name="connsiteY6-336" fmla="*/ 607 h 1809343"/>
              <a:gd name="connsiteX0-337" fmla="*/ 423935 w 11693574"/>
              <a:gd name="connsiteY0-338" fmla="*/ 607 h 1733143"/>
              <a:gd name="connsiteX1-339" fmla="*/ 5870411 w 11693574"/>
              <a:gd name="connsiteY1-340" fmla="*/ 1643974 h 1733143"/>
              <a:gd name="connsiteX2-341" fmla="*/ 11298446 w 11693574"/>
              <a:gd name="connsiteY2-342" fmla="*/ 0 h 1733143"/>
              <a:gd name="connsiteX3-343" fmla="*/ 11693574 w 11693574"/>
              <a:gd name="connsiteY3-344" fmla="*/ 83379 h 1733143"/>
              <a:gd name="connsiteX4-345" fmla="*/ 5880139 w 11693574"/>
              <a:gd name="connsiteY4-346" fmla="*/ 1733143 h 1733143"/>
              <a:gd name="connsiteX5-347" fmla="*/ 0 w 11693574"/>
              <a:gd name="connsiteY5-348" fmla="*/ 45626 h 1733143"/>
              <a:gd name="connsiteX6-349" fmla="*/ 423935 w 11693574"/>
              <a:gd name="connsiteY6-350" fmla="*/ 607 h 1733143"/>
              <a:gd name="connsiteX0-351" fmla="*/ 423935 w 11709902"/>
              <a:gd name="connsiteY0-352" fmla="*/ 607 h 1733143"/>
              <a:gd name="connsiteX1-353" fmla="*/ 5870411 w 11709902"/>
              <a:gd name="connsiteY1-354" fmla="*/ 1643974 h 1733143"/>
              <a:gd name="connsiteX2-355" fmla="*/ 11298446 w 11709902"/>
              <a:gd name="connsiteY2-356" fmla="*/ 0 h 1733143"/>
              <a:gd name="connsiteX3-357" fmla="*/ 11709902 w 11709902"/>
              <a:gd name="connsiteY3-358" fmla="*/ 83379 h 1733143"/>
              <a:gd name="connsiteX4-359" fmla="*/ 5880139 w 11709902"/>
              <a:gd name="connsiteY4-360" fmla="*/ 1733143 h 1733143"/>
              <a:gd name="connsiteX5-361" fmla="*/ 0 w 11709902"/>
              <a:gd name="connsiteY5-362" fmla="*/ 45626 h 1733143"/>
              <a:gd name="connsiteX6-363" fmla="*/ 423935 w 11709902"/>
              <a:gd name="connsiteY6-364" fmla="*/ 607 h 1733143"/>
              <a:gd name="connsiteX0-365" fmla="*/ 423935 w 11571109"/>
              <a:gd name="connsiteY0-366" fmla="*/ 607 h 1733143"/>
              <a:gd name="connsiteX1-367" fmla="*/ 5870411 w 11571109"/>
              <a:gd name="connsiteY1-368" fmla="*/ 1643974 h 1733143"/>
              <a:gd name="connsiteX2-369" fmla="*/ 11298446 w 11571109"/>
              <a:gd name="connsiteY2-370" fmla="*/ 0 h 1733143"/>
              <a:gd name="connsiteX3-371" fmla="*/ 11571109 w 11571109"/>
              <a:gd name="connsiteY3-372" fmla="*/ 116036 h 1733143"/>
              <a:gd name="connsiteX4-373" fmla="*/ 5880139 w 11571109"/>
              <a:gd name="connsiteY4-374" fmla="*/ 1733143 h 1733143"/>
              <a:gd name="connsiteX5-375" fmla="*/ 0 w 11571109"/>
              <a:gd name="connsiteY5-376" fmla="*/ 45626 h 1733143"/>
              <a:gd name="connsiteX6-377" fmla="*/ 423935 w 11571109"/>
              <a:gd name="connsiteY6-378" fmla="*/ 607 h 1733143"/>
              <a:gd name="connsiteX0-379" fmla="*/ 423935 w 11579274"/>
              <a:gd name="connsiteY0-380" fmla="*/ 607 h 1733143"/>
              <a:gd name="connsiteX1-381" fmla="*/ 5870411 w 11579274"/>
              <a:gd name="connsiteY1-382" fmla="*/ 1643974 h 1733143"/>
              <a:gd name="connsiteX2-383" fmla="*/ 11298446 w 11579274"/>
              <a:gd name="connsiteY2-384" fmla="*/ 0 h 1733143"/>
              <a:gd name="connsiteX3-385" fmla="*/ 11579274 w 11579274"/>
              <a:gd name="connsiteY3-386" fmla="*/ 116036 h 1733143"/>
              <a:gd name="connsiteX4-387" fmla="*/ 5880139 w 11579274"/>
              <a:gd name="connsiteY4-388" fmla="*/ 1733143 h 1733143"/>
              <a:gd name="connsiteX5-389" fmla="*/ 0 w 11579274"/>
              <a:gd name="connsiteY5-390" fmla="*/ 45626 h 1733143"/>
              <a:gd name="connsiteX6-391" fmla="*/ 423935 w 11579274"/>
              <a:gd name="connsiteY6-392" fmla="*/ 607 h 1733143"/>
              <a:gd name="connsiteX0-393" fmla="*/ 423935 w 11579274"/>
              <a:gd name="connsiteY0-394" fmla="*/ 0 h 1732536"/>
              <a:gd name="connsiteX1-395" fmla="*/ 5870411 w 11579274"/>
              <a:gd name="connsiteY1-396" fmla="*/ 1643367 h 1732536"/>
              <a:gd name="connsiteX2-397" fmla="*/ 11233132 w 11579274"/>
              <a:gd name="connsiteY2-398" fmla="*/ 48379 h 1732536"/>
              <a:gd name="connsiteX3-399" fmla="*/ 11579274 w 11579274"/>
              <a:gd name="connsiteY3-400" fmla="*/ 115429 h 1732536"/>
              <a:gd name="connsiteX4-401" fmla="*/ 5880139 w 11579274"/>
              <a:gd name="connsiteY4-402" fmla="*/ 1732536 h 1732536"/>
              <a:gd name="connsiteX5-403" fmla="*/ 0 w 11579274"/>
              <a:gd name="connsiteY5-404" fmla="*/ 45019 h 1732536"/>
              <a:gd name="connsiteX6-405" fmla="*/ 423935 w 11579274"/>
              <a:gd name="connsiteY6-406" fmla="*/ 0 h 1732536"/>
              <a:gd name="connsiteX0-407" fmla="*/ 423935 w 11579274"/>
              <a:gd name="connsiteY0-408" fmla="*/ 0 h 1732536"/>
              <a:gd name="connsiteX1-409" fmla="*/ 5870411 w 11579274"/>
              <a:gd name="connsiteY1-410" fmla="*/ 1643367 h 1732536"/>
              <a:gd name="connsiteX2-411" fmla="*/ 11241297 w 11579274"/>
              <a:gd name="connsiteY2-412" fmla="*/ 32050 h 1732536"/>
              <a:gd name="connsiteX3-413" fmla="*/ 11579274 w 11579274"/>
              <a:gd name="connsiteY3-414" fmla="*/ 115429 h 1732536"/>
              <a:gd name="connsiteX4-415" fmla="*/ 5880139 w 11579274"/>
              <a:gd name="connsiteY4-416" fmla="*/ 1732536 h 1732536"/>
              <a:gd name="connsiteX5-417" fmla="*/ 0 w 11579274"/>
              <a:gd name="connsiteY5-418" fmla="*/ 45019 h 1732536"/>
              <a:gd name="connsiteX6-419" fmla="*/ 423935 w 11579274"/>
              <a:gd name="connsiteY6-420" fmla="*/ 0 h 1732536"/>
              <a:gd name="connsiteX0-421" fmla="*/ 423935 w 11579274"/>
              <a:gd name="connsiteY0-422" fmla="*/ 0 h 1732536"/>
              <a:gd name="connsiteX1-423" fmla="*/ 5870411 w 11579274"/>
              <a:gd name="connsiteY1-424" fmla="*/ 1643367 h 1732536"/>
              <a:gd name="connsiteX2-425" fmla="*/ 11241297 w 11579274"/>
              <a:gd name="connsiteY2-426" fmla="*/ 32050 h 1732536"/>
              <a:gd name="connsiteX3-427" fmla="*/ 11579274 w 11579274"/>
              <a:gd name="connsiteY3-428" fmla="*/ 115429 h 1732536"/>
              <a:gd name="connsiteX4-429" fmla="*/ 5880139 w 11579274"/>
              <a:gd name="connsiteY4-430" fmla="*/ 1732536 h 1732536"/>
              <a:gd name="connsiteX5-431" fmla="*/ 0 w 11579274"/>
              <a:gd name="connsiteY5-432" fmla="*/ 45019 h 1732536"/>
              <a:gd name="connsiteX6-433" fmla="*/ 423935 w 11579274"/>
              <a:gd name="connsiteY6-434" fmla="*/ 0 h 1732536"/>
              <a:gd name="connsiteX0-435" fmla="*/ 423935 w 11579274"/>
              <a:gd name="connsiteY0-436" fmla="*/ 0 h 1732536"/>
              <a:gd name="connsiteX1-437" fmla="*/ 5870411 w 11579274"/>
              <a:gd name="connsiteY1-438" fmla="*/ 1643367 h 1732536"/>
              <a:gd name="connsiteX2-439" fmla="*/ 11224968 w 11579274"/>
              <a:gd name="connsiteY2-440" fmla="*/ 48379 h 1732536"/>
              <a:gd name="connsiteX3-441" fmla="*/ 11579274 w 11579274"/>
              <a:gd name="connsiteY3-442" fmla="*/ 115429 h 1732536"/>
              <a:gd name="connsiteX4-443" fmla="*/ 5880139 w 11579274"/>
              <a:gd name="connsiteY4-444" fmla="*/ 1732536 h 1732536"/>
              <a:gd name="connsiteX5-445" fmla="*/ 0 w 11579274"/>
              <a:gd name="connsiteY5-446" fmla="*/ 45019 h 1732536"/>
              <a:gd name="connsiteX6-447" fmla="*/ 423935 w 11579274"/>
              <a:gd name="connsiteY6-448" fmla="*/ 0 h 1732536"/>
              <a:gd name="connsiteX0-449" fmla="*/ 219828 w 11375167"/>
              <a:gd name="connsiteY0-450" fmla="*/ 0 h 1732536"/>
              <a:gd name="connsiteX1-451" fmla="*/ 5666304 w 11375167"/>
              <a:gd name="connsiteY1-452" fmla="*/ 1643367 h 1732536"/>
              <a:gd name="connsiteX2-453" fmla="*/ 11020861 w 11375167"/>
              <a:gd name="connsiteY2-454" fmla="*/ 48379 h 1732536"/>
              <a:gd name="connsiteX3-455" fmla="*/ 11375167 w 11375167"/>
              <a:gd name="connsiteY3-456" fmla="*/ 115429 h 1732536"/>
              <a:gd name="connsiteX4-457" fmla="*/ 5676032 w 11375167"/>
              <a:gd name="connsiteY4-458" fmla="*/ 1732536 h 1732536"/>
              <a:gd name="connsiteX5-459" fmla="*/ 0 w 11375167"/>
              <a:gd name="connsiteY5-460" fmla="*/ 77676 h 1732536"/>
              <a:gd name="connsiteX6-461" fmla="*/ 219828 w 11375167"/>
              <a:gd name="connsiteY6-462" fmla="*/ 0 h 1732536"/>
              <a:gd name="connsiteX0-463" fmla="*/ 293307 w 11375167"/>
              <a:gd name="connsiteY0-464" fmla="*/ 0 h 1708044"/>
              <a:gd name="connsiteX1-465" fmla="*/ 5666304 w 11375167"/>
              <a:gd name="connsiteY1-466" fmla="*/ 1618875 h 1708044"/>
              <a:gd name="connsiteX2-467" fmla="*/ 11020861 w 11375167"/>
              <a:gd name="connsiteY2-468" fmla="*/ 23887 h 1708044"/>
              <a:gd name="connsiteX3-469" fmla="*/ 11375167 w 11375167"/>
              <a:gd name="connsiteY3-470" fmla="*/ 90937 h 1708044"/>
              <a:gd name="connsiteX4-471" fmla="*/ 5676032 w 11375167"/>
              <a:gd name="connsiteY4-472" fmla="*/ 1708044 h 1708044"/>
              <a:gd name="connsiteX5-473" fmla="*/ 0 w 11375167"/>
              <a:gd name="connsiteY5-474" fmla="*/ 53184 h 1708044"/>
              <a:gd name="connsiteX6-475" fmla="*/ 293307 w 11375167"/>
              <a:gd name="connsiteY6-476" fmla="*/ 0 h 1708044"/>
              <a:gd name="connsiteX0-477" fmla="*/ 317800 w 11375167"/>
              <a:gd name="connsiteY0-478" fmla="*/ 606 h 1684157"/>
              <a:gd name="connsiteX1-479" fmla="*/ 5666304 w 11375167"/>
              <a:gd name="connsiteY1-480" fmla="*/ 1594988 h 1684157"/>
              <a:gd name="connsiteX2-481" fmla="*/ 11020861 w 11375167"/>
              <a:gd name="connsiteY2-482" fmla="*/ 0 h 1684157"/>
              <a:gd name="connsiteX3-483" fmla="*/ 11375167 w 11375167"/>
              <a:gd name="connsiteY3-484" fmla="*/ 67050 h 1684157"/>
              <a:gd name="connsiteX4-485" fmla="*/ 5676032 w 11375167"/>
              <a:gd name="connsiteY4-486" fmla="*/ 1684157 h 1684157"/>
              <a:gd name="connsiteX5-487" fmla="*/ 0 w 11375167"/>
              <a:gd name="connsiteY5-488" fmla="*/ 29297 h 1684157"/>
              <a:gd name="connsiteX6-489" fmla="*/ 317800 w 11375167"/>
              <a:gd name="connsiteY6-490" fmla="*/ 606 h 1684157"/>
              <a:gd name="connsiteX0-491" fmla="*/ 285142 w 11342509"/>
              <a:gd name="connsiteY0-492" fmla="*/ 606 h 1684157"/>
              <a:gd name="connsiteX1-493" fmla="*/ 5633646 w 11342509"/>
              <a:gd name="connsiteY1-494" fmla="*/ 1594988 h 1684157"/>
              <a:gd name="connsiteX2-495" fmla="*/ 10988203 w 11342509"/>
              <a:gd name="connsiteY2-496" fmla="*/ 0 h 1684157"/>
              <a:gd name="connsiteX3-497" fmla="*/ 11342509 w 11342509"/>
              <a:gd name="connsiteY3-498" fmla="*/ 67050 h 1684157"/>
              <a:gd name="connsiteX4-499" fmla="*/ 5643374 w 11342509"/>
              <a:gd name="connsiteY4-500" fmla="*/ 1684157 h 1684157"/>
              <a:gd name="connsiteX5-501" fmla="*/ 0 w 11342509"/>
              <a:gd name="connsiteY5-502" fmla="*/ 29297 h 1684157"/>
              <a:gd name="connsiteX6-503" fmla="*/ 285142 w 11342509"/>
              <a:gd name="connsiteY6-504" fmla="*/ 606 h 1684157"/>
              <a:gd name="connsiteX0-505" fmla="*/ 276977 w 11342509"/>
              <a:gd name="connsiteY0-506" fmla="*/ 0 h 1691715"/>
              <a:gd name="connsiteX1-507" fmla="*/ 5633646 w 11342509"/>
              <a:gd name="connsiteY1-508" fmla="*/ 1602546 h 1691715"/>
              <a:gd name="connsiteX2-509" fmla="*/ 10988203 w 11342509"/>
              <a:gd name="connsiteY2-510" fmla="*/ 7558 h 1691715"/>
              <a:gd name="connsiteX3-511" fmla="*/ 11342509 w 11342509"/>
              <a:gd name="connsiteY3-512" fmla="*/ 74608 h 1691715"/>
              <a:gd name="connsiteX4-513" fmla="*/ 5643374 w 11342509"/>
              <a:gd name="connsiteY4-514" fmla="*/ 1691715 h 1691715"/>
              <a:gd name="connsiteX5-515" fmla="*/ 0 w 11342509"/>
              <a:gd name="connsiteY5-516" fmla="*/ 36855 h 1691715"/>
              <a:gd name="connsiteX6-517" fmla="*/ 276977 w 11342509"/>
              <a:gd name="connsiteY6-518" fmla="*/ 0 h 1691715"/>
              <a:gd name="connsiteX0-519" fmla="*/ 276977 w 11342509"/>
              <a:gd name="connsiteY0-520" fmla="*/ 0 h 1691715"/>
              <a:gd name="connsiteX1-521" fmla="*/ 5633646 w 11342509"/>
              <a:gd name="connsiteY1-522" fmla="*/ 1602546 h 1691715"/>
              <a:gd name="connsiteX2-523" fmla="*/ 11018020 w 11342509"/>
              <a:gd name="connsiteY2-524" fmla="*/ 17498 h 1691715"/>
              <a:gd name="connsiteX3-525" fmla="*/ 11342509 w 11342509"/>
              <a:gd name="connsiteY3-526" fmla="*/ 74608 h 1691715"/>
              <a:gd name="connsiteX4-527" fmla="*/ 5643374 w 11342509"/>
              <a:gd name="connsiteY4-528" fmla="*/ 1691715 h 1691715"/>
              <a:gd name="connsiteX5-529" fmla="*/ 0 w 11342509"/>
              <a:gd name="connsiteY5-530" fmla="*/ 36855 h 1691715"/>
              <a:gd name="connsiteX6-531" fmla="*/ 276977 w 11342509"/>
              <a:gd name="connsiteY6-532" fmla="*/ 0 h 1691715"/>
              <a:gd name="connsiteX0-533" fmla="*/ 276977 w 11342509"/>
              <a:gd name="connsiteY0-534" fmla="*/ 0 h 1691715"/>
              <a:gd name="connsiteX1-535" fmla="*/ 5633646 w 11342509"/>
              <a:gd name="connsiteY1-536" fmla="*/ 1602546 h 1691715"/>
              <a:gd name="connsiteX2-537" fmla="*/ 11018020 w 11342509"/>
              <a:gd name="connsiteY2-538" fmla="*/ 17498 h 1691715"/>
              <a:gd name="connsiteX3-539" fmla="*/ 11342509 w 11342509"/>
              <a:gd name="connsiteY3-540" fmla="*/ 74608 h 1691715"/>
              <a:gd name="connsiteX4-541" fmla="*/ 5643374 w 11342509"/>
              <a:gd name="connsiteY4-542" fmla="*/ 1691715 h 1691715"/>
              <a:gd name="connsiteX5-543" fmla="*/ 0 w 11342509"/>
              <a:gd name="connsiteY5-544" fmla="*/ 36855 h 1691715"/>
              <a:gd name="connsiteX6-545" fmla="*/ 276977 w 11342509"/>
              <a:gd name="connsiteY6-546" fmla="*/ 0 h 1691715"/>
              <a:gd name="connsiteX0-547" fmla="*/ 276977 w 11342509"/>
              <a:gd name="connsiteY0-548" fmla="*/ 0 h 1691715"/>
              <a:gd name="connsiteX1-549" fmla="*/ 5633646 w 11342509"/>
              <a:gd name="connsiteY1-550" fmla="*/ 1602546 h 1691715"/>
              <a:gd name="connsiteX2-551" fmla="*/ 11047837 w 11342509"/>
              <a:gd name="connsiteY2-552" fmla="*/ 17498 h 1691715"/>
              <a:gd name="connsiteX3-553" fmla="*/ 11342509 w 11342509"/>
              <a:gd name="connsiteY3-554" fmla="*/ 74608 h 1691715"/>
              <a:gd name="connsiteX4-555" fmla="*/ 5643374 w 11342509"/>
              <a:gd name="connsiteY4-556" fmla="*/ 1691715 h 1691715"/>
              <a:gd name="connsiteX5-557" fmla="*/ 0 w 11342509"/>
              <a:gd name="connsiteY5-558" fmla="*/ 36855 h 1691715"/>
              <a:gd name="connsiteX6-559" fmla="*/ 276977 w 11342509"/>
              <a:gd name="connsiteY6-560" fmla="*/ 0 h 1691715"/>
              <a:gd name="connsiteX0-561" fmla="*/ 276977 w 11342509"/>
              <a:gd name="connsiteY0-562" fmla="*/ 0 h 1691715"/>
              <a:gd name="connsiteX1-563" fmla="*/ 5633646 w 11342509"/>
              <a:gd name="connsiteY1-564" fmla="*/ 1602546 h 1691715"/>
              <a:gd name="connsiteX2-565" fmla="*/ 11080494 w 11342509"/>
              <a:gd name="connsiteY2-566" fmla="*/ 17498 h 1691715"/>
              <a:gd name="connsiteX3-567" fmla="*/ 11342509 w 11342509"/>
              <a:gd name="connsiteY3-568" fmla="*/ 74608 h 1691715"/>
              <a:gd name="connsiteX4-569" fmla="*/ 5643374 w 11342509"/>
              <a:gd name="connsiteY4-570" fmla="*/ 1691715 h 1691715"/>
              <a:gd name="connsiteX5-571" fmla="*/ 0 w 11342509"/>
              <a:gd name="connsiteY5-572" fmla="*/ 36855 h 1691715"/>
              <a:gd name="connsiteX6-573" fmla="*/ 276977 w 11342509"/>
              <a:gd name="connsiteY6-574" fmla="*/ 0 h 1691715"/>
              <a:gd name="connsiteX0-575" fmla="*/ 276977 w 11342509"/>
              <a:gd name="connsiteY0-576" fmla="*/ 0 h 1691715"/>
              <a:gd name="connsiteX1-577" fmla="*/ 5633646 w 11342509"/>
              <a:gd name="connsiteY1-578" fmla="*/ 1602546 h 1691715"/>
              <a:gd name="connsiteX2-579" fmla="*/ 11080494 w 11342509"/>
              <a:gd name="connsiteY2-580" fmla="*/ 17498 h 1691715"/>
              <a:gd name="connsiteX3-581" fmla="*/ 11342509 w 11342509"/>
              <a:gd name="connsiteY3-582" fmla="*/ 74608 h 1691715"/>
              <a:gd name="connsiteX4-583" fmla="*/ 5643374 w 11342509"/>
              <a:gd name="connsiteY4-584" fmla="*/ 1691715 h 1691715"/>
              <a:gd name="connsiteX5-585" fmla="*/ 0 w 11342509"/>
              <a:gd name="connsiteY5-586" fmla="*/ 36855 h 1691715"/>
              <a:gd name="connsiteX6-587" fmla="*/ 276977 w 11342509"/>
              <a:gd name="connsiteY6-588" fmla="*/ 0 h 1691715"/>
              <a:gd name="connsiteX0-589" fmla="*/ 276977 w 11342509"/>
              <a:gd name="connsiteY0-590" fmla="*/ 0 h 1691715"/>
              <a:gd name="connsiteX1-591" fmla="*/ 5633646 w 11342509"/>
              <a:gd name="connsiteY1-592" fmla="*/ 1602546 h 1691715"/>
              <a:gd name="connsiteX2-593" fmla="*/ 11080494 w 11342509"/>
              <a:gd name="connsiteY2-594" fmla="*/ 17498 h 1691715"/>
              <a:gd name="connsiteX3-595" fmla="*/ 11342509 w 11342509"/>
              <a:gd name="connsiteY3-596" fmla="*/ 74608 h 1691715"/>
              <a:gd name="connsiteX4-597" fmla="*/ 5643374 w 11342509"/>
              <a:gd name="connsiteY4-598" fmla="*/ 1691715 h 1691715"/>
              <a:gd name="connsiteX5-599" fmla="*/ 0 w 11342509"/>
              <a:gd name="connsiteY5-600" fmla="*/ 36855 h 1691715"/>
              <a:gd name="connsiteX6-601" fmla="*/ 276977 w 11342509"/>
              <a:gd name="connsiteY6-602" fmla="*/ 0 h 1691715"/>
              <a:gd name="connsiteX0-603" fmla="*/ 276977 w 11342509"/>
              <a:gd name="connsiteY0-604" fmla="*/ 0 h 1691715"/>
              <a:gd name="connsiteX1-605" fmla="*/ 5643806 w 11342509"/>
              <a:gd name="connsiteY1-606" fmla="*/ 1602546 h 1691715"/>
              <a:gd name="connsiteX2-607" fmla="*/ 11080494 w 11342509"/>
              <a:gd name="connsiteY2-608" fmla="*/ 17498 h 1691715"/>
              <a:gd name="connsiteX3-609" fmla="*/ 11342509 w 11342509"/>
              <a:gd name="connsiteY3-610" fmla="*/ 74608 h 1691715"/>
              <a:gd name="connsiteX4-611" fmla="*/ 5643374 w 11342509"/>
              <a:gd name="connsiteY4-612" fmla="*/ 1691715 h 1691715"/>
              <a:gd name="connsiteX5-613" fmla="*/ 0 w 11342509"/>
              <a:gd name="connsiteY5-614" fmla="*/ 36855 h 1691715"/>
              <a:gd name="connsiteX6-615" fmla="*/ 276977 w 11342509"/>
              <a:gd name="connsiteY6-616" fmla="*/ 0 h 16917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342509" h="1691715">
                <a:moveTo>
                  <a:pt x="276977" y="0"/>
                </a:moveTo>
                <a:cubicBezTo>
                  <a:pt x="2111519" y="662089"/>
                  <a:pt x="3847364" y="1159532"/>
                  <a:pt x="5643806" y="1602546"/>
                </a:cubicBezTo>
                <a:cubicBezTo>
                  <a:pt x="7519826" y="1121230"/>
                  <a:pt x="9471175" y="643464"/>
                  <a:pt x="11080494" y="17498"/>
                </a:cubicBezTo>
                <a:lnTo>
                  <a:pt x="11342509" y="74608"/>
                </a:lnTo>
                <a:cubicBezTo>
                  <a:pt x="9170201" y="663537"/>
                  <a:pt x="7834732" y="1188511"/>
                  <a:pt x="5643374" y="1691715"/>
                </a:cubicBezTo>
                <a:cubicBezTo>
                  <a:pt x="3393042" y="1200874"/>
                  <a:pt x="2250332" y="651521"/>
                  <a:pt x="0" y="36855"/>
                </a:cubicBezTo>
                <a:lnTo>
                  <a:pt x="27697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pic>
        <p:nvPicPr>
          <p:cNvPr id="2" name="图片 1"/>
          <p:cNvPicPr>
            <a:picLocks noChangeAspect="1"/>
          </p:cNvPicPr>
          <p:nvPr userDrawn="1"/>
        </p:nvPicPr>
        <p:blipFill>
          <a:blip r:embed="rId3" cstate="print"/>
          <a:stretch>
            <a:fillRect/>
          </a:stretch>
        </p:blipFill>
        <p:spPr>
          <a:xfrm>
            <a:off x="4453730" y="4619682"/>
            <a:ext cx="3284503" cy="722193"/>
          </a:xfrm>
          <a:prstGeom prst="rect">
            <a:avLst/>
          </a:prstGeom>
        </p:spPr>
      </p:pic>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封面样式8">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srcRect b="7394"/>
          <a:stretch>
            <a:fillRect/>
          </a:stretch>
        </p:blipFill>
        <p:spPr>
          <a:xfrm>
            <a:off x="-3165" y="0"/>
            <a:ext cx="12191980" cy="6858000"/>
          </a:xfrm>
          <a:prstGeom prst="rect">
            <a:avLst/>
          </a:prstGeom>
        </p:spPr>
      </p:pic>
      <p:sp>
        <p:nvSpPr>
          <p:cNvPr id="5" name="矩形 4"/>
          <p:cNvSpPr/>
          <p:nvPr userDrawn="1"/>
        </p:nvSpPr>
        <p:spPr>
          <a:xfrm>
            <a:off x="10" y="1"/>
            <a:ext cx="12191980" cy="6857994"/>
          </a:xfrm>
          <a:prstGeom prst="rect">
            <a:avLst/>
          </a:prstGeom>
          <a:gradFill>
            <a:gsLst>
              <a:gs pos="0">
                <a:schemeClr val="accent1">
                  <a:alpha val="90000"/>
                  <a:lumMod val="85000"/>
                </a:schemeClr>
              </a:gs>
              <a:gs pos="50000">
                <a:schemeClr val="accent1">
                  <a:alpha val="90000"/>
                  <a:lumMod val="85000"/>
                </a:schemeClr>
              </a:gs>
              <a:gs pos="100000">
                <a:schemeClr val="accent1">
                  <a:alpha val="90000"/>
                  <a:lumMod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ct val="120000"/>
              </a:lnSpc>
              <a:spcBef>
                <a:spcPct val="0"/>
              </a:spcBef>
              <a:spcAft>
                <a:spcPts val="100"/>
              </a:spcAft>
            </a:pPr>
            <a:endParaRPr lang="zh-CN" altLang="en-US">
              <a:solidFill>
                <a:prstClr val="white"/>
              </a:solidFill>
            </a:endParaRPr>
          </a:p>
        </p:txBody>
      </p:sp>
      <p:sp>
        <p:nvSpPr>
          <p:cNvPr id="6" name="文本占位符 10"/>
          <p:cNvSpPr>
            <a:spLocks noGrp="1"/>
          </p:cNvSpPr>
          <p:nvPr>
            <p:ph type="body" sz="quarter" idx="11" hasCustomPrompt="1"/>
          </p:nvPr>
        </p:nvSpPr>
        <p:spPr>
          <a:xfrm>
            <a:off x="1572100" y="3028371"/>
            <a:ext cx="9041450" cy="911074"/>
          </a:xfrm>
        </p:spPr>
        <p:txBody>
          <a:bodyPr/>
          <a:lstStyle>
            <a:lvl1pPr marL="0" indent="0" algn="ctr">
              <a:buFontTx/>
              <a:buNone/>
              <a:defRPr sz="4800" b="1">
                <a:solidFill>
                  <a:schemeClr val="bg1"/>
                </a:solidFill>
                <a:latin typeface="+mn-ea"/>
                <a:ea typeface="+mn-ea"/>
              </a:defRPr>
            </a:lvl1pPr>
          </a:lstStyle>
          <a:p>
            <a:r>
              <a:rPr lang="zh-CN" altLang="en-US" dirty="0"/>
              <a:t>北京理工大学毕业答辩</a:t>
            </a:r>
            <a:r>
              <a:rPr lang="en-US" altLang="zh-CN" dirty="0"/>
              <a:t>PPT</a:t>
            </a:r>
            <a:r>
              <a:rPr lang="zh-CN" altLang="en-US" dirty="0"/>
              <a:t>模板</a:t>
            </a:r>
          </a:p>
        </p:txBody>
      </p:sp>
      <p:pic>
        <p:nvPicPr>
          <p:cNvPr id="11" name="图片 10"/>
          <p:cNvPicPr>
            <a:picLocks noChangeAspect="1"/>
          </p:cNvPicPr>
          <p:nvPr userDrawn="1"/>
        </p:nvPicPr>
        <p:blipFill>
          <a:blip r:embed="rId3" cstate="print"/>
          <a:stretch>
            <a:fillRect/>
          </a:stretch>
        </p:blipFill>
        <p:spPr>
          <a:xfrm>
            <a:off x="3767417" y="1018488"/>
            <a:ext cx="4650816" cy="1301774"/>
          </a:xfrm>
          <a:prstGeom prst="rect">
            <a:avLst/>
          </a:prstGeom>
        </p:spPr>
      </p:pic>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封面样式9-首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stretch>
            <a:fillRect/>
          </a:stretch>
        </p:blipFill>
        <p:spPr>
          <a:xfrm>
            <a:off x="0" y="81566"/>
            <a:ext cx="12192000" cy="3244934"/>
          </a:xfrm>
          <a:prstGeom prst="rect">
            <a:avLst/>
          </a:prstGeom>
        </p:spPr>
      </p:pic>
      <p:sp>
        <p:nvSpPr>
          <p:cNvPr id="3" name="矩形 2"/>
          <p:cNvSpPr/>
          <p:nvPr userDrawn="1"/>
        </p:nvSpPr>
        <p:spPr>
          <a:xfrm>
            <a:off x="0" y="3317875"/>
            <a:ext cx="12192000" cy="3540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pic>
        <p:nvPicPr>
          <p:cNvPr id="6" name="图片 66"/>
          <p:cNvPicPr>
            <a:picLocks noChangeAspect="1"/>
          </p:cNvPicPr>
          <p:nvPr userDrawn="1"/>
        </p:nvPicPr>
        <p:blipFill>
          <a:blip r:embed="rId3" cstate="print"/>
          <a:stretch>
            <a:fillRect/>
          </a:stretch>
        </p:blipFill>
        <p:spPr bwMode="auto">
          <a:xfrm>
            <a:off x="9790632" y="109143"/>
            <a:ext cx="2286546" cy="2975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userDrawn="1"/>
        </p:nvPicPr>
        <p:blipFill>
          <a:blip r:embed="rId4" cstate="print"/>
          <a:stretch>
            <a:fillRect/>
          </a:stretch>
        </p:blipFill>
        <p:spPr>
          <a:xfrm>
            <a:off x="224285" y="-494144"/>
            <a:ext cx="3165893" cy="4124368"/>
          </a:xfrm>
          <a:prstGeom prst="rect">
            <a:avLst/>
          </a:prstGeom>
        </p:spPr>
      </p:pic>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封面样式9-尾页">
    <p:spTree>
      <p:nvGrpSpPr>
        <p:cNvPr id="1" name=""/>
        <p:cNvGrpSpPr/>
        <p:nvPr/>
      </p:nvGrpSpPr>
      <p:grpSpPr>
        <a:xfrm>
          <a:off x="0" y="0"/>
          <a:ext cx="0" cy="0"/>
          <a:chOff x="0" y="0"/>
          <a:chExt cx="0" cy="0"/>
        </a:xfrm>
      </p:grpSpPr>
      <p:grpSp>
        <p:nvGrpSpPr>
          <p:cNvPr id="2" name="组合 1"/>
          <p:cNvGrpSpPr/>
          <p:nvPr userDrawn="1"/>
        </p:nvGrpSpPr>
        <p:grpSpPr>
          <a:xfrm>
            <a:off x="0" y="0"/>
            <a:ext cx="12192000" cy="5089582"/>
            <a:chOff x="0" y="0"/>
            <a:chExt cx="12192000" cy="5089582"/>
          </a:xfrm>
          <a:solidFill>
            <a:schemeClr val="accent1"/>
          </a:solidFill>
        </p:grpSpPr>
        <p:sp>
          <p:nvSpPr>
            <p:cNvPr id="3" name="等腰三角形 2"/>
            <p:cNvSpPr/>
            <p:nvPr/>
          </p:nvSpPr>
          <p:spPr>
            <a:xfrm flipV="1">
              <a:off x="0" y="4123423"/>
              <a:ext cx="12192000" cy="966159"/>
            </a:xfrm>
            <a:prstGeom prst="triangle">
              <a:avLst/>
            </a:prstGeom>
            <a:grpFill/>
            <a:ln>
              <a:noFill/>
            </a:ln>
            <a:effectLst>
              <a:outerShdw blurRad="76200" dist="12700" dir="5400000" sx="103000" sy="103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4" name="矩形 3"/>
            <p:cNvSpPr/>
            <p:nvPr/>
          </p:nvSpPr>
          <p:spPr>
            <a:xfrm>
              <a:off x="0" y="0"/>
              <a:ext cx="12192000" cy="41234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grpSp>
      <p:grpSp>
        <p:nvGrpSpPr>
          <p:cNvPr id="5" name="组合 4"/>
          <p:cNvGrpSpPr/>
          <p:nvPr userDrawn="1"/>
        </p:nvGrpSpPr>
        <p:grpSpPr>
          <a:xfrm>
            <a:off x="1866428" y="1872369"/>
            <a:ext cx="8481919" cy="863927"/>
            <a:chOff x="1797415" y="1328902"/>
            <a:chExt cx="8481919" cy="863927"/>
          </a:xfrm>
        </p:grpSpPr>
        <p:grpSp>
          <p:nvGrpSpPr>
            <p:cNvPr id="6" name="组合 5"/>
            <p:cNvGrpSpPr/>
            <p:nvPr/>
          </p:nvGrpSpPr>
          <p:grpSpPr>
            <a:xfrm>
              <a:off x="6886532" y="1337094"/>
              <a:ext cx="3392802" cy="846135"/>
              <a:chOff x="10340336" y="2247899"/>
              <a:chExt cx="2724438" cy="679451"/>
            </a:xfrm>
          </p:grpSpPr>
          <p:sp>
            <p:nvSpPr>
              <p:cNvPr id="2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solidFill>
                <a:schemeClr val="bg1"/>
              </a:solid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solidFill>
                <a:schemeClr val="bg1"/>
              </a:solid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22" name="组合 21"/>
              <p:cNvGrpSpPr/>
              <p:nvPr/>
            </p:nvGrpSpPr>
            <p:grpSpPr>
              <a:xfrm>
                <a:off x="10340336" y="2247899"/>
                <a:ext cx="547688" cy="679451"/>
                <a:chOff x="5548313" y="2084388"/>
                <a:chExt cx="547688" cy="679451"/>
              </a:xfrm>
              <a:solidFill>
                <a:schemeClr val="bg1"/>
              </a:solidFill>
            </p:grpSpPr>
            <p:sp>
              <p:nvSpPr>
                <p:cNvPr id="2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3" name="组合 22"/>
              <p:cNvGrpSpPr/>
              <p:nvPr/>
            </p:nvGrpSpPr>
            <p:grpSpPr>
              <a:xfrm>
                <a:off x="11192276" y="2400300"/>
                <a:ext cx="322175" cy="373063"/>
                <a:chOff x="3792874" y="3138488"/>
                <a:chExt cx="322175" cy="373063"/>
              </a:xfrm>
              <a:solidFill>
                <a:schemeClr val="bg1"/>
              </a:solidFill>
            </p:grpSpPr>
            <p:sp>
              <p:nvSpPr>
                <p:cNvPr id="2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7" name="组合 6"/>
            <p:cNvGrpSpPr/>
            <p:nvPr/>
          </p:nvGrpSpPr>
          <p:grpSpPr>
            <a:xfrm>
              <a:off x="1797415" y="1328902"/>
              <a:ext cx="3445163" cy="863927"/>
              <a:chOff x="6738929" y="2270918"/>
              <a:chExt cx="2766486" cy="693738"/>
            </a:xfrm>
          </p:grpSpPr>
          <p:grpSp>
            <p:nvGrpSpPr>
              <p:cNvPr id="8" name="组合 7"/>
              <p:cNvGrpSpPr/>
              <p:nvPr/>
            </p:nvGrpSpPr>
            <p:grpSpPr>
              <a:xfrm>
                <a:off x="8180494" y="2355056"/>
                <a:ext cx="484188" cy="509588"/>
                <a:chOff x="6113463" y="3541713"/>
                <a:chExt cx="484188" cy="509588"/>
              </a:xfrm>
              <a:solidFill>
                <a:schemeClr val="bg1"/>
              </a:solidFill>
            </p:grpSpPr>
            <p:sp>
              <p:nvSpPr>
                <p:cNvPr id="1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9" name="组合 8"/>
              <p:cNvGrpSpPr/>
              <p:nvPr/>
            </p:nvGrpSpPr>
            <p:grpSpPr>
              <a:xfrm>
                <a:off x="6738929" y="2270918"/>
                <a:ext cx="549275" cy="693738"/>
                <a:chOff x="6108700" y="2066926"/>
                <a:chExt cx="549275" cy="693738"/>
              </a:xfrm>
              <a:solidFill>
                <a:schemeClr val="bg1"/>
              </a:solidFill>
            </p:grpSpPr>
            <p:sp>
              <p:nvSpPr>
                <p:cNvPr id="1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0" name="组合 9"/>
              <p:cNvGrpSpPr/>
              <p:nvPr/>
            </p:nvGrpSpPr>
            <p:grpSpPr>
              <a:xfrm>
                <a:off x="7532962" y="2451100"/>
                <a:ext cx="368300" cy="317500"/>
                <a:chOff x="6186488" y="2930526"/>
                <a:chExt cx="368300" cy="317500"/>
              </a:xfrm>
              <a:solidFill>
                <a:schemeClr val="bg1"/>
              </a:solidFill>
            </p:grpSpPr>
            <p:sp>
              <p:nvSpPr>
                <p:cNvPr id="1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1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solidFill>
                <a:schemeClr val="bg1"/>
              </a:solid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solidFill>
                <a:schemeClr val="bg1"/>
              </a:solid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目录样式1">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567"/>
            <a:ext cx="5022689" cy="6857433"/>
          </a:xfrm>
          <a:prstGeom prst="rect">
            <a:avLst/>
          </a:prstGeom>
        </p:spPr>
      </p:pic>
      <p:sp>
        <p:nvSpPr>
          <p:cNvPr id="3" name="矩形 白1"/>
          <p:cNvSpPr/>
          <p:nvPr userDrawn="1"/>
        </p:nvSpPr>
        <p:spPr>
          <a:xfrm rot="5400000">
            <a:off x="-917658" y="918223"/>
            <a:ext cx="6858002" cy="5022690"/>
          </a:xfrm>
          <a:prstGeom prst="rect">
            <a:avLst/>
          </a:prstGeom>
          <a:gradFill flip="none" rotWithShape="1">
            <a:gsLst>
              <a:gs pos="50000">
                <a:schemeClr val="bg1">
                  <a:alpha val="50000"/>
                </a:schemeClr>
              </a:gs>
              <a:gs pos="0">
                <a:schemeClr val="bg1"/>
              </a:gs>
              <a:gs pos="100000">
                <a:srgbClr val="FFFFFF">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prstClr val="white"/>
              </a:solidFill>
              <a:cs typeface="+mn-ea"/>
              <a:sym typeface="+mn-lt"/>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封面样式1-尾页">
    <p:spTree>
      <p:nvGrpSpPr>
        <p:cNvPr id="1" name=""/>
        <p:cNvGrpSpPr/>
        <p:nvPr/>
      </p:nvGrpSpPr>
      <p:grpSpPr>
        <a:xfrm>
          <a:off x="0" y="0"/>
          <a:ext cx="0" cy="0"/>
          <a:chOff x="0" y="0"/>
          <a:chExt cx="0" cy="0"/>
        </a:xfrm>
      </p:grpSpPr>
      <p:pic>
        <p:nvPicPr>
          <p:cNvPr id="43" name="图片 42"/>
          <p:cNvPicPr>
            <a:picLocks noChangeAspect="1"/>
          </p:cNvPicPr>
          <p:nvPr userDrawn="1"/>
        </p:nvPicPr>
        <p:blipFill>
          <a:blip r:embed="rId2" cstate="print"/>
          <a:stretch>
            <a:fillRect/>
          </a:stretch>
        </p:blipFill>
        <p:spPr>
          <a:xfrm>
            <a:off x="4600575" y="133072"/>
            <a:ext cx="6791691" cy="6535793"/>
          </a:xfrm>
          <a:prstGeom prst="rect">
            <a:avLst/>
          </a:prstGeom>
        </p:spPr>
      </p:pic>
      <p:sp>
        <p:nvSpPr>
          <p:cNvPr id="3" name="副标题 2"/>
          <p:cNvSpPr>
            <a:spLocks noGrp="1"/>
          </p:cNvSpPr>
          <p:nvPr>
            <p:ph type="subTitle" idx="1"/>
          </p:nvPr>
        </p:nvSpPr>
        <p:spPr>
          <a:xfrm>
            <a:off x="1216315" y="3871615"/>
            <a:ext cx="7287114" cy="781876"/>
          </a:xfrm>
        </p:spPr>
        <p:txBody>
          <a:bodyPr>
            <a:normAutofit/>
          </a:bodyPr>
          <a:lstStyle>
            <a:lvl1pPr marL="0" indent="0" algn="l">
              <a:buNone/>
              <a:defRPr sz="3200">
                <a:solidFill>
                  <a:schemeClr val="tx1"/>
                </a:solidFill>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zh-CN" altLang="en-US" dirty="0"/>
          </a:p>
        </p:txBody>
      </p:sp>
      <p:sp>
        <p:nvSpPr>
          <p:cNvPr id="14" name="文本占位符 12"/>
          <p:cNvSpPr>
            <a:spLocks noGrp="1"/>
          </p:cNvSpPr>
          <p:nvPr>
            <p:ph type="body" sz="quarter" idx="11" hasCustomPrompt="1"/>
          </p:nvPr>
        </p:nvSpPr>
        <p:spPr>
          <a:xfrm>
            <a:off x="1216315" y="5438453"/>
            <a:ext cx="7287114" cy="410333"/>
          </a:xfrm>
        </p:spPr>
        <p:txBody>
          <a:bodyPr>
            <a:normAutofit/>
          </a:bodyPr>
          <a:lstStyle>
            <a:lvl1pPr marL="0" indent="0">
              <a:buNone/>
              <a:defRPr sz="2000">
                <a:solidFill>
                  <a:schemeClr val="tx1"/>
                </a:solidFill>
              </a:defRPr>
            </a:lvl1pPr>
          </a:lstStyle>
          <a:p>
            <a:pPr lvl="0"/>
            <a:r>
              <a:rPr lang="zh-CN" altLang="en-US" dirty="0"/>
              <a:t>编辑母版文本样式</a:t>
            </a:r>
          </a:p>
        </p:txBody>
      </p:sp>
      <p:sp>
        <p:nvSpPr>
          <p:cNvPr id="15" name="文本占位符 12"/>
          <p:cNvSpPr>
            <a:spLocks noGrp="1"/>
          </p:cNvSpPr>
          <p:nvPr>
            <p:ph type="body" sz="quarter" idx="12" hasCustomPrompt="1"/>
          </p:nvPr>
        </p:nvSpPr>
        <p:spPr>
          <a:xfrm>
            <a:off x="1216315" y="4908366"/>
            <a:ext cx="7287114" cy="410335"/>
          </a:xfrm>
        </p:spPr>
        <p:txBody>
          <a:bodyPr>
            <a:normAutofit/>
          </a:bodyPr>
          <a:lstStyle>
            <a:lvl1pPr marL="0" indent="0">
              <a:buNone/>
              <a:defRPr sz="2000">
                <a:solidFill>
                  <a:schemeClr val="tx1"/>
                </a:solidFill>
              </a:defRPr>
            </a:lvl1pPr>
          </a:lstStyle>
          <a:p>
            <a:pPr lvl="0"/>
            <a:r>
              <a:rPr lang="zh-CN" altLang="en-US" dirty="0"/>
              <a:t>编辑母版文本样式</a:t>
            </a:r>
          </a:p>
        </p:txBody>
      </p:sp>
      <p:sp>
        <p:nvSpPr>
          <p:cNvPr id="13" name="文本占位符 12"/>
          <p:cNvSpPr>
            <a:spLocks noGrp="1"/>
          </p:cNvSpPr>
          <p:nvPr>
            <p:ph type="body" sz="quarter" idx="13" hasCustomPrompt="1"/>
          </p:nvPr>
        </p:nvSpPr>
        <p:spPr>
          <a:xfrm>
            <a:off x="1216315" y="1484311"/>
            <a:ext cx="7287114" cy="2267551"/>
          </a:xfrm>
        </p:spPr>
        <p:txBody>
          <a:bodyPr>
            <a:normAutofit/>
          </a:bodyPr>
          <a:lstStyle>
            <a:lvl1pPr marL="0" indent="0">
              <a:spcBef>
                <a:spcPts val="0"/>
              </a:spcBef>
              <a:buNone/>
              <a:defRPr sz="6600" b="1">
                <a:solidFill>
                  <a:schemeClr val="tx1"/>
                </a:solidFill>
                <a:latin typeface="+mn-ea"/>
                <a:ea typeface="+mn-ea"/>
              </a:defRPr>
            </a:lvl1pPr>
          </a:lstStyle>
          <a:p>
            <a:pPr lvl="0"/>
            <a:r>
              <a:rPr lang="zh-CN" altLang="en-US" dirty="0"/>
              <a:t>编辑母版文本样式</a:t>
            </a:r>
            <a:endParaRPr lang="en-US" altLang="zh-CN" dirty="0"/>
          </a:p>
          <a:p>
            <a:pPr lvl="0"/>
            <a:r>
              <a:rPr lang="zh-CN" altLang="en-US" dirty="0"/>
              <a:t>输入标题</a:t>
            </a:r>
          </a:p>
        </p:txBody>
      </p:sp>
      <p:sp>
        <p:nvSpPr>
          <p:cNvPr id="9" name="矩形 8"/>
          <p:cNvSpPr/>
          <p:nvPr userDrawn="1"/>
        </p:nvSpPr>
        <p:spPr>
          <a:xfrm>
            <a:off x="0" y="1484311"/>
            <a:ext cx="666749"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0" name="矩形 9"/>
          <p:cNvSpPr/>
          <p:nvPr userDrawn="1"/>
        </p:nvSpPr>
        <p:spPr>
          <a:xfrm>
            <a:off x="667561" y="1484310"/>
            <a:ext cx="403257"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1" name="矩形 10"/>
          <p:cNvSpPr/>
          <p:nvPr userDrawn="1"/>
        </p:nvSpPr>
        <p:spPr>
          <a:xfrm>
            <a:off x="9258300" y="1484313"/>
            <a:ext cx="2930035"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2" name="矩形 11"/>
          <p:cNvSpPr/>
          <p:nvPr userDrawn="1"/>
        </p:nvSpPr>
        <p:spPr>
          <a:xfrm>
            <a:off x="8882428" y="1484310"/>
            <a:ext cx="377842"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grpSp>
        <p:nvGrpSpPr>
          <p:cNvPr id="16" name="组合 15"/>
          <p:cNvGrpSpPr/>
          <p:nvPr userDrawn="1"/>
        </p:nvGrpSpPr>
        <p:grpSpPr>
          <a:xfrm>
            <a:off x="9832019" y="2031917"/>
            <a:ext cx="1732861" cy="3286784"/>
            <a:chOff x="9778366" y="1977238"/>
            <a:chExt cx="1732861" cy="3286784"/>
          </a:xfrm>
          <a:solidFill>
            <a:schemeClr val="bg1">
              <a:alpha val="5000"/>
            </a:schemeClr>
          </a:solidFill>
        </p:grpSpPr>
        <p:grpSp>
          <p:nvGrpSpPr>
            <p:cNvPr id="17" name="组合 16"/>
            <p:cNvGrpSpPr/>
            <p:nvPr/>
          </p:nvGrpSpPr>
          <p:grpSpPr>
            <a:xfrm>
              <a:off x="9778366" y="2020414"/>
              <a:ext cx="567014" cy="3193100"/>
              <a:chOff x="11305242" y="2003776"/>
              <a:chExt cx="354194" cy="1994619"/>
            </a:xfrm>
            <a:grpFill/>
          </p:grpSpPr>
          <p:sp>
            <p:nvSpPr>
              <p:cNvPr id="32" name="Freeform 5"/>
              <p:cNvSpPr/>
              <p:nvPr/>
            </p:nvSpPr>
            <p:spPr bwMode="auto">
              <a:xfrm>
                <a:off x="11307751" y="3052538"/>
                <a:ext cx="345981" cy="390126"/>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3" name="Freeform 6"/>
              <p:cNvSpPr/>
              <p:nvPr/>
            </p:nvSpPr>
            <p:spPr bwMode="auto">
              <a:xfrm>
                <a:off x="11382341" y="3698614"/>
                <a:ext cx="199170" cy="299781"/>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34" name="组合 33"/>
              <p:cNvGrpSpPr/>
              <p:nvPr/>
            </p:nvGrpSpPr>
            <p:grpSpPr>
              <a:xfrm>
                <a:off x="11305242" y="2003776"/>
                <a:ext cx="354194" cy="439406"/>
                <a:chOff x="5548313" y="2084388"/>
                <a:chExt cx="547688" cy="679451"/>
              </a:xfrm>
              <a:grpFill/>
            </p:grpSpPr>
            <p:sp>
              <p:nvSpPr>
                <p:cNvPr id="39"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0"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5" name="组合 34"/>
              <p:cNvGrpSpPr/>
              <p:nvPr/>
            </p:nvGrpSpPr>
            <p:grpSpPr>
              <a:xfrm>
                <a:off x="11380187" y="2628491"/>
                <a:ext cx="208353" cy="241263"/>
                <a:chOff x="3792874" y="3138488"/>
                <a:chExt cx="322175" cy="373063"/>
              </a:xfrm>
              <a:grpFill/>
            </p:grpSpPr>
            <p:sp>
              <p:nvSpPr>
                <p:cNvPr id="36"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7"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8"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8" name="组合 17"/>
            <p:cNvGrpSpPr/>
            <p:nvPr/>
          </p:nvGrpSpPr>
          <p:grpSpPr>
            <a:xfrm>
              <a:off x="10861863" y="1977238"/>
              <a:ext cx="649364" cy="3286784"/>
              <a:chOff x="10232762" y="2216649"/>
              <a:chExt cx="405635" cy="2053139"/>
            </a:xfrm>
            <a:grpFill/>
          </p:grpSpPr>
          <p:grpSp>
            <p:nvGrpSpPr>
              <p:cNvPr id="19" name="组合 18"/>
              <p:cNvGrpSpPr/>
              <p:nvPr/>
            </p:nvGrpSpPr>
            <p:grpSpPr>
              <a:xfrm>
                <a:off x="10279016" y="3306476"/>
                <a:ext cx="313128" cy="329555"/>
                <a:chOff x="6113463" y="3541713"/>
                <a:chExt cx="484188" cy="509588"/>
              </a:xfrm>
              <a:grpFill/>
            </p:grpSpPr>
            <p:sp>
              <p:nvSpPr>
                <p:cNvPr id="30"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1"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0" name="组合 19"/>
              <p:cNvGrpSpPr/>
              <p:nvPr/>
            </p:nvGrpSpPr>
            <p:grpSpPr>
              <a:xfrm>
                <a:off x="10268702" y="2216649"/>
                <a:ext cx="355220" cy="448646"/>
                <a:chOff x="6108700" y="2066926"/>
                <a:chExt cx="549275" cy="693738"/>
              </a:xfrm>
              <a:grpFill/>
            </p:grpSpPr>
            <p:sp>
              <p:nvSpPr>
                <p:cNvPr id="28"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9"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1" name="组合 20"/>
              <p:cNvGrpSpPr/>
              <p:nvPr/>
            </p:nvGrpSpPr>
            <p:grpSpPr>
              <a:xfrm>
                <a:off x="10332867" y="2868571"/>
                <a:ext cx="238182" cy="205330"/>
                <a:chOff x="6186488" y="2930526"/>
                <a:chExt cx="368300" cy="317500"/>
              </a:xfrm>
              <a:grpFill/>
            </p:grpSpPr>
            <p:sp>
              <p:nvSpPr>
                <p:cNvPr id="25"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6"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7"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2" name="组合 21"/>
              <p:cNvGrpSpPr/>
              <p:nvPr/>
            </p:nvGrpSpPr>
            <p:grpSpPr>
              <a:xfrm>
                <a:off x="10232762" y="3871448"/>
                <a:ext cx="405635" cy="398340"/>
                <a:chOff x="11854992" y="1994536"/>
                <a:chExt cx="405635" cy="398340"/>
              </a:xfrm>
              <a:grpFill/>
            </p:grpSpPr>
            <p:sp>
              <p:nvSpPr>
                <p:cNvPr id="23" name="Freeform 11"/>
                <p:cNvSpPr>
                  <a:spLocks noEditPoints="1"/>
                </p:cNvSpPr>
                <p:nvPr/>
              </p:nvSpPr>
              <p:spPr bwMode="auto">
                <a:xfrm>
                  <a:off x="11976099" y="1994536"/>
                  <a:ext cx="284528" cy="39834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4" name="Freeform 12"/>
                <p:cNvSpPr/>
                <p:nvPr/>
              </p:nvSpPr>
              <p:spPr bwMode="auto">
                <a:xfrm>
                  <a:off x="11854992" y="2009127"/>
                  <a:ext cx="153208" cy="383749"/>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sp>
        <p:nvSpPr>
          <p:cNvPr id="41" name="文本框 40"/>
          <p:cNvSpPr txBox="1"/>
          <p:nvPr userDrawn="1"/>
        </p:nvSpPr>
        <p:spPr>
          <a:xfrm rot="16200000">
            <a:off x="-1443469" y="3524086"/>
            <a:ext cx="3170099" cy="261610"/>
          </a:xfrm>
          <a:prstGeom prst="rect">
            <a:avLst/>
          </a:prstGeom>
          <a:noFill/>
        </p:spPr>
        <p:txBody>
          <a:bodyPr wrap="square" rtlCol="0">
            <a:noAutofit/>
          </a:bodyPr>
          <a:lstStyle>
            <a:defPPr>
              <a:defRPr lang="zh-CN"/>
            </a:defPPr>
            <a:lvl1pPr algn="dist">
              <a:defRPr sz="1100" b="1">
                <a:solidFill>
                  <a:schemeClr val="bg1">
                    <a:alpha val="22000"/>
                  </a:schemeClr>
                </a:solidFill>
                <a:latin typeface="Arial" panose="020B0604020202020204" pitchFamily="34" charset="0"/>
                <a:cs typeface="Arial" panose="020B0604020202020204" pitchFamily="34" charset="0"/>
              </a:defRPr>
            </a:lvl1pPr>
          </a:lstStyle>
          <a:p>
            <a:pPr eaLnBrk="0" fontAlgn="base" hangingPunct="0">
              <a:spcBef>
                <a:spcPct val="0"/>
              </a:spcBef>
              <a:spcAft>
                <a:spcPct val="0"/>
              </a:spcAft>
            </a:pPr>
            <a:r>
              <a:rPr lang="en-US" altLang="zh-CN" dirty="0">
                <a:solidFill>
                  <a:prstClr val="white">
                    <a:alpha val="5000"/>
                  </a:prstClr>
                </a:solidFill>
              </a:rPr>
              <a:t>BEIJING INSTITUTE OF TECHNOLOGY</a:t>
            </a:r>
          </a:p>
        </p:txBody>
      </p:sp>
      <p:pic>
        <p:nvPicPr>
          <p:cNvPr id="42" name="图片 41"/>
          <p:cNvPicPr>
            <a:picLocks noChangeAspect="1"/>
          </p:cNvPicPr>
          <p:nvPr userDrawn="1"/>
        </p:nvPicPr>
        <p:blipFill>
          <a:blip r:embed="rId3" cstate="print"/>
          <a:stretch>
            <a:fillRect/>
          </a:stretch>
        </p:blipFill>
        <p:spPr>
          <a:xfrm>
            <a:off x="9452633" y="548450"/>
            <a:ext cx="2295327" cy="504694"/>
          </a:xfrm>
          <a:prstGeom prst="rect">
            <a:avLst/>
          </a:prstGeom>
        </p:spPr>
      </p:pic>
      <p:cxnSp>
        <p:nvCxnSpPr>
          <p:cNvPr id="4" name="直接连接符 3"/>
          <p:cNvCxnSpPr/>
          <p:nvPr userDrawn="1"/>
        </p:nvCxnSpPr>
        <p:spPr>
          <a:xfrm>
            <a:off x="666749" y="1329225"/>
            <a:ext cx="0" cy="471473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userDrawn="1"/>
        </p:nvCxnSpPr>
        <p:spPr>
          <a:xfrm>
            <a:off x="9258300" y="1280160"/>
            <a:ext cx="0" cy="483516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目录样式2-1">
    <p:spTree>
      <p:nvGrpSpPr>
        <p:cNvPr id="1" name=""/>
        <p:cNvGrpSpPr/>
        <p:nvPr/>
      </p:nvGrpSpPr>
      <p:grpSpPr>
        <a:xfrm>
          <a:off x="0" y="0"/>
          <a:ext cx="0" cy="0"/>
          <a:chOff x="0" y="0"/>
          <a:chExt cx="0" cy="0"/>
        </a:xfrm>
      </p:grpSpPr>
      <p:sp>
        <p:nvSpPr>
          <p:cNvPr id="5" name="矩形 4"/>
          <p:cNvSpPr/>
          <p:nvPr userDrawn="1"/>
        </p:nvSpPr>
        <p:spPr>
          <a:xfrm>
            <a:off x="0" y="2289050"/>
            <a:ext cx="12192001" cy="1968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pic>
        <p:nvPicPr>
          <p:cNvPr id="2" name="图片 1"/>
          <p:cNvPicPr>
            <a:picLocks noChangeAspect="1"/>
          </p:cNvPicPr>
          <p:nvPr userDrawn="1"/>
        </p:nvPicPr>
        <p:blipFill rotWithShape="1">
          <a:blip r:embed="rId2" cstate="print"/>
          <a:srcRect t="15558" b="38705"/>
          <a:stretch>
            <a:fillRect/>
          </a:stretch>
        </p:blipFill>
        <p:spPr>
          <a:xfrm>
            <a:off x="1" y="0"/>
            <a:ext cx="12192000" cy="2290219"/>
          </a:xfrm>
          <a:prstGeom prst="rect">
            <a:avLst/>
          </a:prstGeom>
        </p:spPr>
      </p:pic>
      <p:sp>
        <p:nvSpPr>
          <p:cNvPr id="10" name="矩形 9"/>
          <p:cNvSpPr/>
          <p:nvPr userDrawn="1"/>
        </p:nvSpPr>
        <p:spPr>
          <a:xfrm>
            <a:off x="-1" y="-7884"/>
            <a:ext cx="12192001" cy="2298103"/>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pic>
        <p:nvPicPr>
          <p:cNvPr id="11" name="图片 10"/>
          <p:cNvPicPr>
            <a:picLocks noChangeAspect="1"/>
          </p:cNvPicPr>
          <p:nvPr userDrawn="1"/>
        </p:nvPicPr>
        <p:blipFill>
          <a:blip r:embed="rId3" cstate="print"/>
          <a:stretch>
            <a:fillRect/>
          </a:stretch>
        </p:blipFill>
        <p:spPr>
          <a:xfrm>
            <a:off x="5024353" y="841210"/>
            <a:ext cx="2143294" cy="599913"/>
          </a:xfrm>
          <a:prstGeom prst="rect">
            <a:avLst/>
          </a:prstGeom>
        </p:spPr>
      </p:pic>
      <p:cxnSp>
        <p:nvCxnSpPr>
          <p:cNvPr id="4" name="直接连接符 3"/>
          <p:cNvCxnSpPr/>
          <p:nvPr userDrawn="1"/>
        </p:nvCxnSpPr>
        <p:spPr>
          <a:xfrm>
            <a:off x="-81481" y="2289050"/>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目录样式2-2">
    <p:spTree>
      <p:nvGrpSpPr>
        <p:cNvPr id="1" name=""/>
        <p:cNvGrpSpPr/>
        <p:nvPr/>
      </p:nvGrpSpPr>
      <p:grpSpPr>
        <a:xfrm>
          <a:off x="0" y="0"/>
          <a:ext cx="0" cy="0"/>
          <a:chOff x="0" y="0"/>
          <a:chExt cx="0" cy="0"/>
        </a:xfrm>
      </p:grpSpPr>
      <p:sp>
        <p:nvSpPr>
          <p:cNvPr id="6" name="PA-矩形 7"/>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sp>
        <p:nvSpPr>
          <p:cNvPr id="7" name="PA-矩形 7"/>
          <p:cNvSpPr/>
          <p:nvPr userDrawn="1">
            <p:custDataLst>
              <p:tags r:id="rId2"/>
            </p:custDataLst>
          </p:nvPr>
        </p:nvSpPr>
        <p:spPr>
          <a:xfrm>
            <a:off x="0" y="0"/>
            <a:ext cx="12192000" cy="6858000"/>
          </a:xfrm>
          <a:prstGeom prst="rect">
            <a:avLst/>
          </a:prstGeom>
          <a:gradFill flip="none" rotWithShape="1">
            <a:gsLst>
              <a:gs pos="0">
                <a:schemeClr val="accent1">
                  <a:alpha val="0"/>
                </a:schemeClr>
              </a:gs>
              <a:gs pos="5220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cxnSp>
        <p:nvCxnSpPr>
          <p:cNvPr id="4" name="直接连接符 3"/>
          <p:cNvCxnSpPr/>
          <p:nvPr userDrawn="1"/>
        </p:nvCxnSpPr>
        <p:spPr>
          <a:xfrm>
            <a:off x="5723340" y="1294827"/>
            <a:ext cx="7453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userDrawn="1"/>
        </p:nvCxnSpPr>
        <p:spPr>
          <a:xfrm>
            <a:off x="5723340" y="5613415"/>
            <a:ext cx="7453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userDrawn="1"/>
        </p:nvPicPr>
        <p:blipFill rotWithShape="1">
          <a:blip r:embed="rId4" cstate="print"/>
          <a:srcRect l="49471"/>
          <a:stretch>
            <a:fillRect/>
          </a:stretch>
        </p:blipFill>
        <p:spPr>
          <a:xfrm>
            <a:off x="-34506" y="163259"/>
            <a:ext cx="3298317" cy="6531481"/>
          </a:xfrm>
          <a:prstGeom prst="rect">
            <a:avLst/>
          </a:prstGeom>
        </p:spPr>
      </p:pic>
      <p:pic>
        <p:nvPicPr>
          <p:cNvPr id="14" name="图片 13"/>
          <p:cNvPicPr>
            <a:picLocks noChangeAspect="1"/>
          </p:cNvPicPr>
          <p:nvPr userDrawn="1"/>
        </p:nvPicPr>
        <p:blipFill rotWithShape="1">
          <a:blip r:embed="rId4" cstate="print"/>
          <a:srcRect r="49912"/>
          <a:stretch>
            <a:fillRect/>
          </a:stretch>
        </p:blipFill>
        <p:spPr>
          <a:xfrm>
            <a:off x="8928190" y="163258"/>
            <a:ext cx="3269562" cy="6531481"/>
          </a:xfrm>
          <a:prstGeom prst="rect">
            <a:avLst/>
          </a:prstGeom>
        </p:spPr>
      </p:pic>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目录样式3-1">
    <p:spTree>
      <p:nvGrpSpPr>
        <p:cNvPr id="1" name=""/>
        <p:cNvGrpSpPr/>
        <p:nvPr/>
      </p:nvGrpSpPr>
      <p:grpSpPr>
        <a:xfrm>
          <a:off x="0" y="0"/>
          <a:ext cx="0" cy="0"/>
          <a:chOff x="0" y="0"/>
          <a:chExt cx="0" cy="0"/>
        </a:xfrm>
      </p:grpSpPr>
      <p:sp>
        <p:nvSpPr>
          <p:cNvPr id="8" name="文本框 7"/>
          <p:cNvSpPr txBox="1"/>
          <p:nvPr userDrawn="1"/>
        </p:nvSpPr>
        <p:spPr>
          <a:xfrm rot="16200000">
            <a:off x="-1538864" y="2653429"/>
            <a:ext cx="5229637" cy="1323439"/>
          </a:xfrm>
          <a:prstGeom prst="rect">
            <a:avLst/>
          </a:prstGeom>
          <a:noFill/>
        </p:spPr>
        <p:txBody>
          <a:bodyPr wrap="none" rtlCol="0">
            <a:spAutoFit/>
          </a:bodyPr>
          <a:lstStyle/>
          <a:p>
            <a:pPr eaLnBrk="0" fontAlgn="base" hangingPunct="0">
              <a:spcBef>
                <a:spcPct val="0"/>
              </a:spcBef>
              <a:spcAft>
                <a:spcPct val="0"/>
              </a:spcAft>
            </a:pPr>
            <a:r>
              <a:rPr lang="en-US" altLang="zh-CN" sz="8000" b="1" spc="50" dirty="0">
                <a:solidFill>
                  <a:prstClr val="white">
                    <a:lumMod val="85000"/>
                  </a:prstClr>
                </a:solidFill>
              </a:rPr>
              <a:t>Contents</a:t>
            </a:r>
            <a:r>
              <a:rPr lang="en-US" altLang="zh-CN" sz="4400" b="1" spc="50" dirty="0">
                <a:solidFill>
                  <a:srgbClr val="A13F0B"/>
                </a:solidFill>
              </a:rPr>
              <a:t>■</a:t>
            </a:r>
            <a:endParaRPr lang="zh-CN" altLang="en-US" sz="4400" b="1" spc="50" dirty="0">
              <a:solidFill>
                <a:srgbClr val="A13F0B"/>
              </a:solidFill>
            </a:endParaRPr>
          </a:p>
        </p:txBody>
      </p:sp>
      <p:sp>
        <p:nvSpPr>
          <p:cNvPr id="9" name="文本框 8"/>
          <p:cNvSpPr txBox="1"/>
          <p:nvPr userDrawn="1"/>
        </p:nvSpPr>
        <p:spPr>
          <a:xfrm>
            <a:off x="1116549" y="3752395"/>
            <a:ext cx="738664" cy="2246769"/>
          </a:xfrm>
          <a:prstGeom prst="rect">
            <a:avLst/>
          </a:prstGeom>
          <a:noFill/>
        </p:spPr>
        <p:txBody>
          <a:bodyPr vert="eaVert" wrap="none" rtlCol="0">
            <a:spAutoFit/>
          </a:bodyPr>
          <a:lstStyle/>
          <a:p>
            <a:pPr eaLnBrk="0" fontAlgn="base" hangingPunct="0">
              <a:spcBef>
                <a:spcPct val="0"/>
              </a:spcBef>
              <a:spcAft>
                <a:spcPct val="0"/>
              </a:spcAft>
            </a:pPr>
            <a:r>
              <a:rPr lang="zh-CN" altLang="en-US" sz="3600" b="1" spc="600" dirty="0">
                <a:solidFill>
                  <a:srgbClr val="006C39"/>
                </a:solidFill>
                <a:latin typeface="Century Gothic" panose="020B0502020202020204" pitchFamily="34" charset="0"/>
              </a:rPr>
              <a:t>结构大纲</a:t>
            </a:r>
          </a:p>
        </p:txBody>
      </p:sp>
      <p:sp>
        <p:nvSpPr>
          <p:cNvPr id="12" name="文本框 11"/>
          <p:cNvSpPr txBox="1"/>
          <p:nvPr userDrawn="1"/>
        </p:nvSpPr>
        <p:spPr>
          <a:xfrm>
            <a:off x="9519824" y="6600901"/>
            <a:ext cx="2523448" cy="246221"/>
          </a:xfrm>
          <a:prstGeom prst="rect">
            <a:avLst/>
          </a:prstGeom>
          <a:noFill/>
        </p:spPr>
        <p:txBody>
          <a:bodyPr wrap="none" rtlCol="0">
            <a:spAutoFit/>
          </a:bodyPr>
          <a:lstStyle/>
          <a:p>
            <a:pPr algn="r" eaLnBrk="0" fontAlgn="base" hangingPunct="0">
              <a:spcBef>
                <a:spcPct val="0"/>
              </a:spcBef>
              <a:spcAft>
                <a:spcPct val="0"/>
              </a:spcAft>
            </a:pPr>
            <a:r>
              <a:rPr lang="en-US" altLang="zh-CN" sz="1000" dirty="0">
                <a:solidFill>
                  <a:prstClr val="white"/>
                </a:solidFill>
                <a:latin typeface="Arial" panose="020B0604020202020204" pitchFamily="34" charset="0"/>
                <a:cs typeface="Arial" panose="020B0604020202020204" pitchFamily="34" charset="0"/>
              </a:rPr>
              <a:t>BEIJING INSTITUTE OF TECHNOLOGY</a:t>
            </a:r>
            <a:endParaRPr lang="zh-CN" altLang="en-US" sz="1000" dirty="0">
              <a:solidFill>
                <a:prstClr val="white"/>
              </a:solidFill>
              <a:latin typeface="Arial" panose="020B0604020202020204" pitchFamily="34" charset="0"/>
              <a:cs typeface="Arial" panose="020B0604020202020204" pitchFamily="34" charset="0"/>
            </a:endParaRPr>
          </a:p>
        </p:txBody>
      </p:sp>
      <p:pic>
        <p:nvPicPr>
          <p:cNvPr id="57" name="图片 56"/>
          <p:cNvPicPr>
            <a:picLocks noChangeAspect="1"/>
          </p:cNvPicPr>
          <p:nvPr userDrawn="1"/>
        </p:nvPicPr>
        <p:blipFill>
          <a:blip r:embed="rId2" cstate="print"/>
          <a:stretch>
            <a:fillRect/>
          </a:stretch>
        </p:blipFill>
        <p:spPr>
          <a:xfrm>
            <a:off x="10041148" y="78493"/>
            <a:ext cx="2025400" cy="566914"/>
          </a:xfrm>
          <a:prstGeom prst="rect">
            <a:avLst/>
          </a:prstGeom>
        </p:spPr>
      </p:pic>
      <p:sp>
        <p:nvSpPr>
          <p:cNvPr id="82" name="任意多边形: 形状 59"/>
          <p:cNvSpPr/>
          <p:nvPr userDrawn="1"/>
        </p:nvSpPr>
        <p:spPr>
          <a:xfrm flipH="1">
            <a:off x="-1352550" y="-2"/>
            <a:ext cx="13544548" cy="1057277"/>
          </a:xfrm>
          <a:custGeom>
            <a:avLst/>
            <a:gdLst>
              <a:gd name="connsiteX0" fmla="*/ 12192000 w 12192000"/>
              <a:gd name="connsiteY0" fmla="*/ 0 h 723900"/>
              <a:gd name="connsiteX1" fmla="*/ 2755900 w 12192000"/>
              <a:gd name="connsiteY1" fmla="*/ 0 h 723900"/>
              <a:gd name="connsiteX2" fmla="*/ 4 w 12192000"/>
              <a:gd name="connsiteY2" fmla="*/ 0 h 723900"/>
              <a:gd name="connsiteX3" fmla="*/ 0 w 12192000"/>
              <a:gd name="connsiteY3" fmla="*/ 0 h 723900"/>
              <a:gd name="connsiteX4" fmla="*/ 0 w 12192000"/>
              <a:gd name="connsiteY4" fmla="*/ 723900 h 723900"/>
              <a:gd name="connsiteX5" fmla="*/ 1987354 w 12192000"/>
              <a:gd name="connsiteY5" fmla="*/ 723900 h 723900"/>
              <a:gd name="connsiteX6" fmla="*/ 2038350 w 12192000"/>
              <a:gd name="connsiteY6" fmla="*/ 717550 h 723900"/>
              <a:gd name="connsiteX7" fmla="*/ 2753650 w 12192000"/>
              <a:gd name="connsiteY7" fmla="*/ 288000 h 723900"/>
              <a:gd name="connsiteX8" fmla="*/ 12192000 w 12192000"/>
              <a:gd name="connsiteY8" fmla="*/ 288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close/>
              </a:path>
            </a:pathLst>
          </a:cu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zh-CN" altLang="en-US">
              <a:solidFill>
                <a:prstClr val="white"/>
              </a:solidFill>
            </a:endParaRPr>
          </a:p>
        </p:txBody>
      </p:sp>
      <p:pic>
        <p:nvPicPr>
          <p:cNvPr id="83" name="图片 82"/>
          <p:cNvPicPr>
            <a:picLocks noChangeAspect="1"/>
          </p:cNvPicPr>
          <p:nvPr userDrawn="1"/>
        </p:nvPicPr>
        <p:blipFill>
          <a:blip r:embed="rId2" cstate="print"/>
          <a:stretch>
            <a:fillRect/>
          </a:stretch>
        </p:blipFill>
        <p:spPr>
          <a:xfrm>
            <a:off x="9793498" y="249943"/>
            <a:ext cx="2025400" cy="566914"/>
          </a:xfrm>
          <a:prstGeom prst="rect">
            <a:avLst/>
          </a:prstGeom>
        </p:spPr>
      </p:pic>
      <p:sp>
        <p:nvSpPr>
          <p:cNvPr id="84" name="矩形 83"/>
          <p:cNvSpPr/>
          <p:nvPr userDrawn="1"/>
        </p:nvSpPr>
        <p:spPr>
          <a:xfrm>
            <a:off x="0" y="6188075"/>
            <a:ext cx="12192000" cy="669925"/>
          </a:xfrm>
          <a:prstGeom prst="rect">
            <a:avLst/>
          </a:prstGeom>
          <a:gradFill>
            <a:gsLst>
              <a:gs pos="0">
                <a:schemeClr val="accent4"/>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grpSp>
        <p:nvGrpSpPr>
          <p:cNvPr id="85" name="组合 84"/>
          <p:cNvGrpSpPr/>
          <p:nvPr userDrawn="1"/>
        </p:nvGrpSpPr>
        <p:grpSpPr>
          <a:xfrm>
            <a:off x="598941" y="6399999"/>
            <a:ext cx="2542613" cy="276499"/>
            <a:chOff x="598941" y="6399999"/>
            <a:chExt cx="2542613" cy="276499"/>
          </a:xfrm>
          <a:solidFill>
            <a:schemeClr val="bg1"/>
          </a:solidFill>
        </p:grpSpPr>
        <p:grpSp>
          <p:nvGrpSpPr>
            <p:cNvPr id="86" name="组合 85"/>
            <p:cNvGrpSpPr/>
            <p:nvPr/>
          </p:nvGrpSpPr>
          <p:grpSpPr>
            <a:xfrm>
              <a:off x="2055693" y="6402621"/>
              <a:ext cx="1085861" cy="270805"/>
              <a:chOff x="10340336" y="2247899"/>
              <a:chExt cx="2724438" cy="679451"/>
            </a:xfrm>
            <a:grpFill/>
          </p:grpSpPr>
          <p:sp>
            <p:nvSpPr>
              <p:cNvPr id="10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0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102" name="组合 101"/>
              <p:cNvGrpSpPr/>
              <p:nvPr/>
            </p:nvGrpSpPr>
            <p:grpSpPr>
              <a:xfrm>
                <a:off x="10340336" y="2247899"/>
                <a:ext cx="547688" cy="679451"/>
                <a:chOff x="5548313" y="2084388"/>
                <a:chExt cx="547688" cy="679451"/>
              </a:xfrm>
              <a:grpFill/>
            </p:grpSpPr>
            <p:sp>
              <p:nvSpPr>
                <p:cNvPr id="10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0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03" name="组合 102"/>
              <p:cNvGrpSpPr/>
              <p:nvPr/>
            </p:nvGrpSpPr>
            <p:grpSpPr>
              <a:xfrm>
                <a:off x="11192276" y="2400300"/>
                <a:ext cx="322175" cy="373063"/>
                <a:chOff x="3792874" y="3138488"/>
                <a:chExt cx="322175" cy="373063"/>
              </a:xfrm>
              <a:grpFill/>
            </p:grpSpPr>
            <p:sp>
              <p:nvSpPr>
                <p:cNvPr id="10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0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0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87" name="组合 86"/>
            <p:cNvGrpSpPr/>
            <p:nvPr/>
          </p:nvGrpSpPr>
          <p:grpSpPr>
            <a:xfrm>
              <a:off x="598941" y="6399999"/>
              <a:ext cx="1102619" cy="276499"/>
              <a:chOff x="6738929" y="2270918"/>
              <a:chExt cx="2766486" cy="693738"/>
            </a:xfrm>
            <a:grpFill/>
          </p:grpSpPr>
          <p:grpSp>
            <p:nvGrpSpPr>
              <p:cNvPr id="88" name="组合 87"/>
              <p:cNvGrpSpPr/>
              <p:nvPr/>
            </p:nvGrpSpPr>
            <p:grpSpPr>
              <a:xfrm>
                <a:off x="8180494" y="2355056"/>
                <a:ext cx="484188" cy="509588"/>
                <a:chOff x="6113463" y="3541713"/>
                <a:chExt cx="484188" cy="509588"/>
              </a:xfrm>
              <a:grpFill/>
            </p:grpSpPr>
            <p:sp>
              <p:nvSpPr>
                <p:cNvPr id="9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89" name="组合 88"/>
              <p:cNvGrpSpPr/>
              <p:nvPr/>
            </p:nvGrpSpPr>
            <p:grpSpPr>
              <a:xfrm>
                <a:off x="6738929" y="2270918"/>
                <a:ext cx="549275" cy="693738"/>
                <a:chOff x="6108700" y="2066926"/>
                <a:chExt cx="549275" cy="693738"/>
              </a:xfrm>
              <a:grpFill/>
            </p:grpSpPr>
            <p:sp>
              <p:nvSpPr>
                <p:cNvPr id="9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90" name="组合 89"/>
              <p:cNvGrpSpPr/>
              <p:nvPr/>
            </p:nvGrpSpPr>
            <p:grpSpPr>
              <a:xfrm>
                <a:off x="7532962" y="2451100"/>
                <a:ext cx="368300" cy="317500"/>
                <a:chOff x="6186488" y="2930526"/>
                <a:chExt cx="368300" cy="317500"/>
              </a:xfrm>
              <a:grpFill/>
            </p:grpSpPr>
            <p:sp>
              <p:nvSpPr>
                <p:cNvPr id="9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9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目录样式3-2">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srcRect r="20215"/>
          <a:stretch>
            <a:fillRect/>
          </a:stretch>
        </p:blipFill>
        <p:spPr>
          <a:xfrm>
            <a:off x="6592525" y="0"/>
            <a:ext cx="5609371" cy="6765696"/>
          </a:xfrm>
          <a:prstGeom prst="rect">
            <a:avLst/>
          </a:prstGeom>
        </p:spPr>
      </p:pic>
      <p:sp>
        <p:nvSpPr>
          <p:cNvPr id="63" name="任意多边形: 形状 59"/>
          <p:cNvSpPr/>
          <p:nvPr userDrawn="1"/>
        </p:nvSpPr>
        <p:spPr>
          <a:xfrm flipH="1">
            <a:off x="-1352550" y="-2"/>
            <a:ext cx="13544548" cy="1057277"/>
          </a:xfrm>
          <a:custGeom>
            <a:avLst/>
            <a:gdLst>
              <a:gd name="connsiteX0" fmla="*/ 12192000 w 12192000"/>
              <a:gd name="connsiteY0" fmla="*/ 0 h 723900"/>
              <a:gd name="connsiteX1" fmla="*/ 2755900 w 12192000"/>
              <a:gd name="connsiteY1" fmla="*/ 0 h 723900"/>
              <a:gd name="connsiteX2" fmla="*/ 4 w 12192000"/>
              <a:gd name="connsiteY2" fmla="*/ 0 h 723900"/>
              <a:gd name="connsiteX3" fmla="*/ 0 w 12192000"/>
              <a:gd name="connsiteY3" fmla="*/ 0 h 723900"/>
              <a:gd name="connsiteX4" fmla="*/ 0 w 12192000"/>
              <a:gd name="connsiteY4" fmla="*/ 723900 h 723900"/>
              <a:gd name="connsiteX5" fmla="*/ 1987354 w 12192000"/>
              <a:gd name="connsiteY5" fmla="*/ 723900 h 723900"/>
              <a:gd name="connsiteX6" fmla="*/ 2038350 w 12192000"/>
              <a:gd name="connsiteY6" fmla="*/ 717550 h 723900"/>
              <a:gd name="connsiteX7" fmla="*/ 2753650 w 12192000"/>
              <a:gd name="connsiteY7" fmla="*/ 288000 h 723900"/>
              <a:gd name="connsiteX8" fmla="*/ 12192000 w 12192000"/>
              <a:gd name="connsiteY8" fmla="*/ 288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close/>
              </a:path>
            </a:pathLst>
          </a:cu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zh-CN" altLang="en-US">
              <a:solidFill>
                <a:prstClr val="white"/>
              </a:solidFill>
            </a:endParaRPr>
          </a:p>
        </p:txBody>
      </p:sp>
      <p:pic>
        <p:nvPicPr>
          <p:cNvPr id="64" name="图片 63"/>
          <p:cNvPicPr>
            <a:picLocks noChangeAspect="1"/>
          </p:cNvPicPr>
          <p:nvPr userDrawn="1"/>
        </p:nvPicPr>
        <p:blipFill>
          <a:blip r:embed="rId3" cstate="print"/>
          <a:stretch>
            <a:fillRect/>
          </a:stretch>
        </p:blipFill>
        <p:spPr>
          <a:xfrm>
            <a:off x="9793498" y="249943"/>
            <a:ext cx="2025400" cy="566914"/>
          </a:xfrm>
          <a:prstGeom prst="rect">
            <a:avLst/>
          </a:prstGeom>
        </p:spPr>
      </p:pic>
      <p:sp>
        <p:nvSpPr>
          <p:cNvPr id="65" name="矩形 64"/>
          <p:cNvSpPr/>
          <p:nvPr userDrawn="1"/>
        </p:nvSpPr>
        <p:spPr>
          <a:xfrm>
            <a:off x="0" y="6188075"/>
            <a:ext cx="12192000" cy="669925"/>
          </a:xfrm>
          <a:prstGeom prst="rect">
            <a:avLst/>
          </a:prstGeom>
          <a:gradFill>
            <a:gsLst>
              <a:gs pos="0">
                <a:schemeClr val="accent4"/>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grpSp>
        <p:nvGrpSpPr>
          <p:cNvPr id="66" name="组合 65"/>
          <p:cNvGrpSpPr/>
          <p:nvPr userDrawn="1"/>
        </p:nvGrpSpPr>
        <p:grpSpPr>
          <a:xfrm>
            <a:off x="598941" y="6399999"/>
            <a:ext cx="2542613" cy="276499"/>
            <a:chOff x="598941" y="6399999"/>
            <a:chExt cx="2542613" cy="276499"/>
          </a:xfrm>
          <a:solidFill>
            <a:schemeClr val="bg1"/>
          </a:solidFill>
        </p:grpSpPr>
        <p:grpSp>
          <p:nvGrpSpPr>
            <p:cNvPr id="67" name="组合 66"/>
            <p:cNvGrpSpPr/>
            <p:nvPr/>
          </p:nvGrpSpPr>
          <p:grpSpPr>
            <a:xfrm>
              <a:off x="2055693" y="6402621"/>
              <a:ext cx="1085861" cy="270805"/>
              <a:chOff x="10340336" y="2247899"/>
              <a:chExt cx="2724438" cy="679451"/>
            </a:xfrm>
            <a:grpFill/>
          </p:grpSpPr>
          <p:sp>
            <p:nvSpPr>
              <p:cNvPr id="81"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2"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83" name="组合 82"/>
              <p:cNvGrpSpPr/>
              <p:nvPr/>
            </p:nvGrpSpPr>
            <p:grpSpPr>
              <a:xfrm>
                <a:off x="10340336" y="2247899"/>
                <a:ext cx="547688" cy="679451"/>
                <a:chOff x="5548313" y="2084388"/>
                <a:chExt cx="547688" cy="679451"/>
              </a:xfrm>
              <a:grpFill/>
            </p:grpSpPr>
            <p:sp>
              <p:nvSpPr>
                <p:cNvPr id="88"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9"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84" name="组合 83"/>
              <p:cNvGrpSpPr/>
              <p:nvPr/>
            </p:nvGrpSpPr>
            <p:grpSpPr>
              <a:xfrm>
                <a:off x="11192276" y="2400300"/>
                <a:ext cx="322175" cy="373063"/>
                <a:chOff x="3792874" y="3138488"/>
                <a:chExt cx="322175" cy="373063"/>
              </a:xfrm>
              <a:grpFill/>
            </p:grpSpPr>
            <p:sp>
              <p:nvSpPr>
                <p:cNvPr id="85"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6"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7"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68" name="组合 67"/>
            <p:cNvGrpSpPr/>
            <p:nvPr/>
          </p:nvGrpSpPr>
          <p:grpSpPr>
            <a:xfrm>
              <a:off x="598941" y="6399999"/>
              <a:ext cx="1102619" cy="276499"/>
              <a:chOff x="6738929" y="2270918"/>
              <a:chExt cx="2766486" cy="693738"/>
            </a:xfrm>
            <a:grpFill/>
          </p:grpSpPr>
          <p:grpSp>
            <p:nvGrpSpPr>
              <p:cNvPr id="69" name="组合 68"/>
              <p:cNvGrpSpPr/>
              <p:nvPr/>
            </p:nvGrpSpPr>
            <p:grpSpPr>
              <a:xfrm>
                <a:off x="8180494" y="2355056"/>
                <a:ext cx="484188" cy="509588"/>
                <a:chOff x="6113463" y="3541713"/>
                <a:chExt cx="484188" cy="509588"/>
              </a:xfrm>
              <a:grpFill/>
            </p:grpSpPr>
            <p:sp>
              <p:nvSpPr>
                <p:cNvPr id="79"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0"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70" name="组合 69"/>
              <p:cNvGrpSpPr/>
              <p:nvPr/>
            </p:nvGrpSpPr>
            <p:grpSpPr>
              <a:xfrm>
                <a:off x="6738929" y="2270918"/>
                <a:ext cx="549275" cy="693738"/>
                <a:chOff x="6108700" y="2066926"/>
                <a:chExt cx="549275" cy="693738"/>
              </a:xfrm>
              <a:grpFill/>
            </p:grpSpPr>
            <p:sp>
              <p:nvSpPr>
                <p:cNvPr id="77"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78"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71" name="组合 70"/>
              <p:cNvGrpSpPr/>
              <p:nvPr/>
            </p:nvGrpSpPr>
            <p:grpSpPr>
              <a:xfrm>
                <a:off x="7532962" y="2451100"/>
                <a:ext cx="368300" cy="317500"/>
                <a:chOff x="6186488" y="2930526"/>
                <a:chExt cx="368300" cy="317500"/>
              </a:xfrm>
              <a:grpFill/>
            </p:grpSpPr>
            <p:sp>
              <p:nvSpPr>
                <p:cNvPr id="74"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75"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76"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72"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73"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目录样式4">
    <p:spTree>
      <p:nvGrpSpPr>
        <p:cNvPr id="1" name=""/>
        <p:cNvGrpSpPr/>
        <p:nvPr/>
      </p:nvGrpSpPr>
      <p:grpSpPr>
        <a:xfrm>
          <a:off x="0" y="0"/>
          <a:ext cx="0" cy="0"/>
          <a:chOff x="0" y="0"/>
          <a:chExt cx="0" cy="0"/>
        </a:xfrm>
      </p:grpSpPr>
      <p:sp>
        <p:nvSpPr>
          <p:cNvPr id="89" name="椭圆 88"/>
          <p:cNvSpPr/>
          <p:nvPr userDrawn="1"/>
        </p:nvSpPr>
        <p:spPr>
          <a:xfrm>
            <a:off x="-3816599" y="-1541834"/>
            <a:ext cx="8697505" cy="9941668"/>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spcBef>
                <a:spcPct val="0"/>
              </a:spcBef>
              <a:spcAft>
                <a:spcPct val="0"/>
              </a:spcAft>
            </a:pPr>
            <a:endParaRPr lang="zh-CN" altLang="en-US" dirty="0">
              <a:solidFill>
                <a:prstClr val="white"/>
              </a:solidFill>
            </a:endParaRPr>
          </a:p>
        </p:txBody>
      </p:sp>
      <p:sp>
        <p:nvSpPr>
          <p:cNvPr id="88" name="椭圆 87"/>
          <p:cNvSpPr/>
          <p:nvPr userDrawn="1"/>
        </p:nvSpPr>
        <p:spPr>
          <a:xfrm>
            <a:off x="-3999568" y="-1541834"/>
            <a:ext cx="8697505" cy="9941668"/>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spcBef>
                <a:spcPct val="0"/>
              </a:spcBef>
              <a:spcAft>
                <a:spcPct val="0"/>
              </a:spcAft>
            </a:pPr>
            <a:endParaRPr lang="zh-CN" altLang="en-US" dirty="0">
              <a:solidFill>
                <a:prstClr val="white"/>
              </a:solidFill>
            </a:endParaRPr>
          </a:p>
        </p:txBody>
      </p:sp>
      <p:pic>
        <p:nvPicPr>
          <p:cNvPr id="87" name="图片 86"/>
          <p:cNvPicPr>
            <a:picLocks noChangeAspect="1"/>
          </p:cNvPicPr>
          <p:nvPr userDrawn="1"/>
        </p:nvPicPr>
        <p:blipFill rotWithShape="1">
          <a:blip r:embed="rId2" cstate="hqprint"/>
          <a:srcRect l="18116" t="7030" r="31559" b="11337"/>
          <a:stretch>
            <a:fillRect/>
          </a:stretch>
        </p:blipFill>
        <p:spPr>
          <a:xfrm>
            <a:off x="-1260196" y="1"/>
            <a:ext cx="5919101" cy="6857999"/>
          </a:xfrm>
          <a:custGeom>
            <a:avLst/>
            <a:gdLst>
              <a:gd name="connsiteX0" fmla="*/ 0 w 5919101"/>
              <a:gd name="connsiteY0" fmla="*/ 0 h 6858000"/>
              <a:gd name="connsiteX1" fmla="*/ 4714485 w 5919101"/>
              <a:gd name="connsiteY1" fmla="*/ 0 h 6858000"/>
              <a:gd name="connsiteX2" fmla="*/ 4786974 w 5919101"/>
              <a:gd name="connsiteY2" fmla="*/ 86723 h 6858000"/>
              <a:gd name="connsiteX3" fmla="*/ 5919101 w 5919101"/>
              <a:gd name="connsiteY3" fmla="*/ 3429000 h 6858000"/>
              <a:gd name="connsiteX4" fmla="*/ 4786974 w 5919101"/>
              <a:gd name="connsiteY4" fmla="*/ 6771277 h 6858000"/>
              <a:gd name="connsiteX5" fmla="*/ 4714485 w 5919101"/>
              <a:gd name="connsiteY5" fmla="*/ 6858000 h 6858000"/>
              <a:gd name="connsiteX6" fmla="*/ 0 w 59191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9101" h="6858000">
                <a:moveTo>
                  <a:pt x="0" y="0"/>
                </a:moveTo>
                <a:lnTo>
                  <a:pt x="4714485" y="0"/>
                </a:lnTo>
                <a:lnTo>
                  <a:pt x="4786974" y="86723"/>
                </a:lnTo>
                <a:cubicBezTo>
                  <a:pt x="5490384" y="969480"/>
                  <a:pt x="5919101" y="2142133"/>
                  <a:pt x="5919101" y="3429000"/>
                </a:cubicBezTo>
                <a:cubicBezTo>
                  <a:pt x="5919101" y="4715867"/>
                  <a:pt x="5490384" y="5888521"/>
                  <a:pt x="4786974" y="6771277"/>
                </a:cubicBezTo>
                <a:lnTo>
                  <a:pt x="4714485" y="6858000"/>
                </a:lnTo>
                <a:lnTo>
                  <a:pt x="0" y="6858000"/>
                </a:lnTo>
                <a:close/>
              </a:path>
            </a:pathLst>
          </a:custGeom>
        </p:spPr>
      </p:pic>
      <p:sp>
        <p:nvSpPr>
          <p:cNvPr id="86" name="椭圆 85"/>
          <p:cNvSpPr/>
          <p:nvPr userDrawn="1"/>
        </p:nvSpPr>
        <p:spPr>
          <a:xfrm>
            <a:off x="-4038600" y="-1541834"/>
            <a:ext cx="8697505" cy="9941668"/>
          </a:xfrm>
          <a:prstGeom prst="ellipse">
            <a:avLst/>
          </a:prstGeom>
          <a:solidFill>
            <a:schemeClr val="accent1">
              <a:alpha val="88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spcBef>
                <a:spcPct val="0"/>
              </a:spcBef>
              <a:spcAft>
                <a:spcPct val="0"/>
              </a:spcAft>
            </a:pPr>
            <a:endParaRPr lang="zh-CN" altLang="en-US" dirty="0">
              <a:solidFill>
                <a:prstClr val="white"/>
              </a:solidFill>
            </a:endParaRPr>
          </a:p>
        </p:txBody>
      </p:sp>
      <p:pic>
        <p:nvPicPr>
          <p:cNvPr id="90" name="图片 89"/>
          <p:cNvPicPr>
            <a:picLocks noChangeAspect="1"/>
          </p:cNvPicPr>
          <p:nvPr userDrawn="1"/>
        </p:nvPicPr>
        <p:blipFill>
          <a:blip r:embed="rId3" cstate="print"/>
          <a:stretch>
            <a:fillRect/>
          </a:stretch>
        </p:blipFill>
        <p:spPr>
          <a:xfrm>
            <a:off x="9837818" y="252089"/>
            <a:ext cx="1969223" cy="432990"/>
          </a:xfrm>
          <a:prstGeom prst="rect">
            <a:avLst/>
          </a:prstGeom>
        </p:spPr>
      </p:pic>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目录样式5">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srcRect r="30571" b="46397"/>
          <a:stretch>
            <a:fillRect/>
          </a:stretch>
        </p:blipFill>
        <p:spPr>
          <a:xfrm>
            <a:off x="9019185" y="4400550"/>
            <a:ext cx="3194586" cy="2469325"/>
          </a:xfrm>
          <a:prstGeom prst="rect">
            <a:avLst/>
          </a:prstGeom>
        </p:spPr>
      </p:pic>
      <p:pic>
        <p:nvPicPr>
          <p:cNvPr id="8" name="图片 7"/>
          <p:cNvPicPr>
            <a:picLocks noChangeAspect="1"/>
          </p:cNvPicPr>
          <p:nvPr userDrawn="1"/>
        </p:nvPicPr>
        <p:blipFill rotWithShape="1">
          <a:blip r:embed="rId3" cstate="print"/>
          <a:srcRect t="-74" b="12515"/>
          <a:stretch>
            <a:fillRect/>
          </a:stretch>
        </p:blipFill>
        <p:spPr>
          <a:xfrm>
            <a:off x="0" y="0"/>
            <a:ext cx="12191999" cy="4400550"/>
          </a:xfrm>
          <a:prstGeom prst="rect">
            <a:avLst/>
          </a:prstGeom>
        </p:spPr>
      </p:pic>
      <p:sp>
        <p:nvSpPr>
          <p:cNvPr id="9" name="矩形 8"/>
          <p:cNvSpPr/>
          <p:nvPr userDrawn="1"/>
        </p:nvSpPr>
        <p:spPr>
          <a:xfrm>
            <a:off x="0" y="4398806"/>
            <a:ext cx="12192001" cy="196858"/>
          </a:xfrm>
          <a:prstGeom prst="rect">
            <a:avLst/>
          </a:prstGeom>
          <a:solidFill>
            <a:schemeClr val="accent4"/>
          </a:solidFill>
          <a:ln>
            <a:noFill/>
          </a:ln>
          <a:effectLst>
            <a:outerShdw blurRad="127000" dist="635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2" name="矩形 11"/>
          <p:cNvSpPr/>
          <p:nvPr userDrawn="1"/>
        </p:nvSpPr>
        <p:spPr>
          <a:xfrm>
            <a:off x="0" y="0"/>
            <a:ext cx="12192001" cy="44005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pic>
        <p:nvPicPr>
          <p:cNvPr id="13" name="图片 12"/>
          <p:cNvPicPr>
            <a:picLocks noChangeAspect="1"/>
          </p:cNvPicPr>
          <p:nvPr userDrawn="1"/>
        </p:nvPicPr>
        <p:blipFill>
          <a:blip r:embed="rId4" cstate="print"/>
          <a:stretch>
            <a:fillRect/>
          </a:stretch>
        </p:blipFill>
        <p:spPr>
          <a:xfrm>
            <a:off x="9701847" y="142154"/>
            <a:ext cx="2242503" cy="627682"/>
          </a:xfrm>
          <a:prstGeom prst="rect">
            <a:avLst/>
          </a:prstGeom>
        </p:spPr>
      </p:pic>
      <p:pic>
        <p:nvPicPr>
          <p:cNvPr id="14" name="图片 13"/>
          <p:cNvPicPr>
            <a:picLocks noChangeAspect="1"/>
          </p:cNvPicPr>
          <p:nvPr userDrawn="1"/>
        </p:nvPicPr>
        <p:blipFill rotWithShape="1">
          <a:blip r:embed="rId3" cstate="print"/>
          <a:srcRect t="-74" b="12515"/>
          <a:stretch>
            <a:fillRect/>
          </a:stretch>
        </p:blipFill>
        <p:spPr>
          <a:xfrm>
            <a:off x="0" y="0"/>
            <a:ext cx="12191999" cy="4400550"/>
          </a:xfrm>
          <a:prstGeom prst="rect">
            <a:avLst/>
          </a:prstGeom>
        </p:spPr>
      </p:pic>
      <p:sp>
        <p:nvSpPr>
          <p:cNvPr id="15" name="矩形 14"/>
          <p:cNvSpPr/>
          <p:nvPr userDrawn="1"/>
        </p:nvSpPr>
        <p:spPr>
          <a:xfrm>
            <a:off x="0" y="0"/>
            <a:ext cx="12192001" cy="44005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cxnSp>
        <p:nvCxnSpPr>
          <p:cNvPr id="16" name="直接连接符 15"/>
          <p:cNvCxnSpPr/>
          <p:nvPr userDrawn="1"/>
        </p:nvCxnSpPr>
        <p:spPr>
          <a:xfrm>
            <a:off x="-71956" y="4398806"/>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userDrawn="1"/>
        </p:nvPicPr>
        <p:blipFill>
          <a:blip r:embed="rId4" cstate="print"/>
          <a:stretch>
            <a:fillRect/>
          </a:stretch>
        </p:blipFill>
        <p:spPr>
          <a:xfrm>
            <a:off x="9701847" y="142154"/>
            <a:ext cx="2242503" cy="627682"/>
          </a:xfrm>
          <a:prstGeom prst="rect">
            <a:avLst/>
          </a:prstGeom>
        </p:spPr>
      </p:pic>
      <p:sp>
        <p:nvSpPr>
          <p:cNvPr id="18" name="矩形: 圆角 162"/>
          <p:cNvSpPr/>
          <p:nvPr userDrawn="1"/>
        </p:nvSpPr>
        <p:spPr>
          <a:xfrm>
            <a:off x="1664486" y="3107981"/>
            <a:ext cx="8945408" cy="3014890"/>
          </a:xfrm>
          <a:prstGeom prst="roundRect">
            <a:avLst>
              <a:gd name="adj" fmla="val 3205"/>
            </a:avLst>
          </a:prstGeom>
          <a:solidFill>
            <a:sysClr val="window" lastClr="FFFFFF">
              <a:alpha val="80000"/>
            </a:sysClr>
          </a:solidFill>
          <a:ln w="12700" cap="flat" cmpd="sng" algn="ctr">
            <a:noFill/>
            <a:prstDash val="solid"/>
            <a:miter lim="800000"/>
          </a:ln>
          <a:effectLst/>
        </p:spPr>
        <p:txBody>
          <a:bodyPr rtlCol="0" anchor="ctr"/>
          <a:lstStyle/>
          <a:p>
            <a:pPr algn="ctr">
              <a:lnSpc>
                <a:spcPct val="120000"/>
              </a:lnSpc>
              <a:defRPr/>
            </a:pPr>
            <a:endParaRPr lang="zh-CN" altLang="en-US" kern="0">
              <a:solidFill>
                <a:prstClr val="white"/>
              </a:solidFill>
              <a:latin typeface="Arial" panose="020B0604020202020204"/>
              <a:cs typeface="+mn-ea"/>
              <a:sym typeface="+mn-lt"/>
            </a:endParaRPr>
          </a:p>
        </p:txBody>
      </p:sp>
      <p:sp>
        <p:nvSpPr>
          <p:cNvPr id="19" name="矩形: 圆角 163"/>
          <p:cNvSpPr/>
          <p:nvPr userDrawn="1"/>
        </p:nvSpPr>
        <p:spPr>
          <a:xfrm>
            <a:off x="1463942" y="3222979"/>
            <a:ext cx="9346497" cy="2899892"/>
          </a:xfrm>
          <a:prstGeom prst="roundRect">
            <a:avLst>
              <a:gd name="adj" fmla="val 3205"/>
            </a:avLst>
          </a:prstGeom>
          <a:solidFill>
            <a:sysClr val="window" lastClr="FFFFFF">
              <a:alpha val="94000"/>
            </a:sysClr>
          </a:solidFill>
          <a:ln w="12700" cap="flat" cmpd="sng" algn="ctr">
            <a:noFill/>
            <a:prstDash val="solid"/>
            <a:miter lim="800000"/>
          </a:ln>
          <a:effectLst/>
        </p:spPr>
        <p:txBody>
          <a:bodyPr rtlCol="0" anchor="ctr"/>
          <a:lstStyle/>
          <a:p>
            <a:pPr algn="ctr">
              <a:lnSpc>
                <a:spcPct val="120000"/>
              </a:lnSpc>
              <a:defRPr/>
            </a:pPr>
            <a:endParaRPr lang="zh-CN" altLang="en-US" kern="0">
              <a:solidFill>
                <a:prstClr val="white"/>
              </a:solidFill>
              <a:latin typeface="Arial" panose="020B0604020202020204"/>
              <a:cs typeface="+mn-ea"/>
              <a:sym typeface="+mn-lt"/>
            </a:endParaRPr>
          </a:p>
        </p:txBody>
      </p:sp>
      <p:sp>
        <p:nvSpPr>
          <p:cNvPr id="20" name="矩形: 圆角 164"/>
          <p:cNvSpPr/>
          <p:nvPr userDrawn="1"/>
        </p:nvSpPr>
        <p:spPr>
          <a:xfrm>
            <a:off x="1200150" y="3365257"/>
            <a:ext cx="9791700" cy="2757614"/>
          </a:xfrm>
          <a:prstGeom prst="roundRect">
            <a:avLst>
              <a:gd name="adj" fmla="val 3205"/>
            </a:avLst>
          </a:prstGeom>
          <a:gradFill flip="none" rotWithShape="1">
            <a:gsLst>
              <a:gs pos="0">
                <a:sysClr val="window" lastClr="FFFFFF"/>
              </a:gs>
              <a:gs pos="100000">
                <a:srgbClr val="F8F8F8"/>
              </a:gs>
            </a:gsLst>
            <a:lin ang="5400000" scaled="1"/>
            <a:tileRect/>
          </a:gradFill>
          <a:ln w="12700" cap="flat" cmpd="sng" algn="ctr">
            <a:noFill/>
            <a:prstDash val="solid"/>
            <a:miter lim="800000"/>
          </a:ln>
          <a:effectLst>
            <a:outerShdw blurRad="317500" sx="102000" sy="102000" algn="ctr" rotWithShape="0">
              <a:sysClr val="window" lastClr="FFFFFF">
                <a:lumMod val="75000"/>
                <a:alpha val="40000"/>
              </a:sysClr>
            </a:outerShdw>
          </a:effectLst>
        </p:spPr>
        <p:txBody>
          <a:bodyPr rot="0" spcFirstLastPara="0" vertOverflow="overflow" horzOverflow="overflow" vert="horz" wrap="square" lIns="540000" tIns="72000" rIns="540000" bIns="72000" numCol="1" spcCol="0" rtlCol="0" fromWordArt="0" anchor="ctr" anchorCtr="0" forceAA="0" compatLnSpc="1">
            <a:noAutofit/>
          </a:bodyPr>
          <a:lstStyle/>
          <a:p>
            <a:pPr indent="457200">
              <a:lnSpc>
                <a:spcPct val="120000"/>
              </a:lnSpc>
              <a:defRPr/>
            </a:pPr>
            <a:endParaRPr lang="zh-CN" altLang="en-US" sz="2400" kern="0">
              <a:solidFill>
                <a:prstClr val="black"/>
              </a:solidFill>
              <a:latin typeface="Arial" panose="020B0604020202020204"/>
              <a:cs typeface="+mn-ea"/>
              <a:sym typeface="+mn-lt"/>
            </a:endParaRPr>
          </a:p>
        </p:txBody>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目录样式6-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hqprint"/>
          <a:srcRect l="29063" r="32938"/>
          <a:stretch>
            <a:fillRect/>
          </a:stretch>
        </p:blipFill>
        <p:spPr>
          <a:xfrm>
            <a:off x="0" y="0"/>
            <a:ext cx="3914775" cy="6857999"/>
          </a:xfrm>
          <a:prstGeom prst="rect">
            <a:avLst/>
          </a:prstGeom>
        </p:spPr>
      </p:pic>
      <p:sp>
        <p:nvSpPr>
          <p:cNvPr id="13" name="矩形 12"/>
          <p:cNvSpPr/>
          <p:nvPr userDrawn="1"/>
        </p:nvSpPr>
        <p:spPr>
          <a:xfrm>
            <a:off x="0" y="1"/>
            <a:ext cx="3914775" cy="6857999"/>
          </a:xfrm>
          <a:prstGeom prst="rect">
            <a:avLst/>
          </a:prstGeom>
          <a:solidFill>
            <a:schemeClr val="accent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4" name="矩形 13"/>
          <p:cNvSpPr/>
          <p:nvPr userDrawn="1"/>
        </p:nvSpPr>
        <p:spPr>
          <a:xfrm>
            <a:off x="0" y="0"/>
            <a:ext cx="3914774" cy="6858000"/>
          </a:xfrm>
          <a:prstGeom prst="rect">
            <a:avLst/>
          </a:prstGeom>
          <a:gradFill flip="none" rotWithShape="1">
            <a:gsLst>
              <a:gs pos="25000">
                <a:schemeClr val="accent1">
                  <a:alpha val="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cxnSp>
        <p:nvCxnSpPr>
          <p:cNvPr id="16" name="直接连接符 15"/>
          <p:cNvCxnSpPr/>
          <p:nvPr userDrawn="1"/>
        </p:nvCxnSpPr>
        <p:spPr>
          <a:xfrm>
            <a:off x="3960456" y="0"/>
            <a:ext cx="0" cy="6858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1" name="组合 20"/>
          <p:cNvGrpSpPr/>
          <p:nvPr userDrawn="1"/>
        </p:nvGrpSpPr>
        <p:grpSpPr>
          <a:xfrm>
            <a:off x="3961505" y="2797003"/>
            <a:ext cx="122686" cy="1263995"/>
            <a:chOff x="4630742" y="2258287"/>
            <a:chExt cx="122686" cy="1263995"/>
          </a:xfrm>
          <a:solidFill>
            <a:schemeClr val="accent4"/>
          </a:solidFill>
        </p:grpSpPr>
        <p:sp>
          <p:nvSpPr>
            <p:cNvPr id="22" name="等腰三角形 21"/>
            <p:cNvSpPr/>
            <p:nvPr/>
          </p:nvSpPr>
          <p:spPr>
            <a:xfrm rot="5400000">
              <a:off x="4620926" y="2839164"/>
              <a:ext cx="142318" cy="122686"/>
            </a:xfrm>
            <a:prstGeom prst="triangl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cxnSp>
          <p:nvCxnSpPr>
            <p:cNvPr id="23" name="直接连接符 22"/>
            <p:cNvCxnSpPr/>
            <p:nvPr/>
          </p:nvCxnSpPr>
          <p:spPr>
            <a:xfrm>
              <a:off x="4630742" y="2258287"/>
              <a:ext cx="0" cy="1263995"/>
            </a:xfrm>
            <a:prstGeom prst="line">
              <a:avLst/>
            </a:prstGeom>
            <a:grpFill/>
            <a:ln w="381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2" name="直接连接符 41"/>
          <p:cNvCxnSpPr/>
          <p:nvPr userDrawn="1"/>
        </p:nvCxnSpPr>
        <p:spPr>
          <a:xfrm>
            <a:off x="1053541" y="2793542"/>
            <a:ext cx="17270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矩形 42"/>
          <p:cNvSpPr/>
          <p:nvPr userDrawn="1"/>
        </p:nvSpPr>
        <p:spPr>
          <a:xfrm>
            <a:off x="846867" y="2752385"/>
            <a:ext cx="2197100" cy="923330"/>
          </a:xfrm>
          <a:prstGeom prst="rect">
            <a:avLst/>
          </a:prstGeom>
        </p:spPr>
        <p:txBody>
          <a:bodyPr wrap="square">
            <a:spAutoFit/>
          </a:bodyPr>
          <a:lstStyle/>
          <a:p>
            <a:pPr algn="dist" eaLnBrk="0" fontAlgn="base" hangingPunct="0">
              <a:spcBef>
                <a:spcPct val="0"/>
              </a:spcBef>
              <a:spcAft>
                <a:spcPct val="0"/>
              </a:spcAft>
            </a:pPr>
            <a:r>
              <a:rPr lang="zh-CN" altLang="en-US" sz="5400" spc="600" dirty="0">
                <a:solidFill>
                  <a:prstClr val="white"/>
                </a:solidFill>
              </a:rPr>
              <a:t>目录</a:t>
            </a:r>
          </a:p>
        </p:txBody>
      </p:sp>
      <p:sp>
        <p:nvSpPr>
          <p:cNvPr id="44" name="矩形 43"/>
          <p:cNvSpPr/>
          <p:nvPr userDrawn="1"/>
        </p:nvSpPr>
        <p:spPr>
          <a:xfrm>
            <a:off x="963806" y="3595872"/>
            <a:ext cx="1906502" cy="461665"/>
          </a:xfrm>
          <a:prstGeom prst="rect">
            <a:avLst/>
          </a:prstGeom>
        </p:spPr>
        <p:txBody>
          <a:bodyPr wrap="square">
            <a:spAutoFit/>
          </a:bodyPr>
          <a:lstStyle/>
          <a:p>
            <a:pPr algn="dist" eaLnBrk="0" fontAlgn="base" hangingPunct="0">
              <a:spcBef>
                <a:spcPct val="0"/>
              </a:spcBef>
              <a:spcAft>
                <a:spcPct val="0"/>
              </a:spcAft>
            </a:pPr>
            <a:r>
              <a:rPr lang="en-US" altLang="zh-CN" sz="2400" dirty="0">
                <a:solidFill>
                  <a:prstClr val="white"/>
                </a:solidFill>
                <a:latin typeface="Century Gothic" panose="020B0502020202020204" pitchFamily="34" charset="0"/>
              </a:rPr>
              <a:t>CONTENTS</a:t>
            </a:r>
          </a:p>
        </p:txBody>
      </p:sp>
      <p:cxnSp>
        <p:nvCxnSpPr>
          <p:cNvPr id="45" name="直接连接符 44"/>
          <p:cNvCxnSpPr/>
          <p:nvPr userDrawn="1"/>
        </p:nvCxnSpPr>
        <p:spPr>
          <a:xfrm>
            <a:off x="1053541" y="4060998"/>
            <a:ext cx="17270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3" cstate="print"/>
          <a:stretch>
            <a:fillRect/>
          </a:stretch>
        </p:blipFill>
        <p:spPr>
          <a:xfrm>
            <a:off x="1064854" y="2218510"/>
            <a:ext cx="1715719" cy="480234"/>
          </a:xfrm>
          <a:prstGeom prst="rect">
            <a:avLst/>
          </a:prstGeom>
        </p:spPr>
      </p:pic>
      <p:pic>
        <p:nvPicPr>
          <p:cNvPr id="6" name="图片 5"/>
          <p:cNvPicPr>
            <a:picLocks noChangeAspect="1"/>
          </p:cNvPicPr>
          <p:nvPr userDrawn="1"/>
        </p:nvPicPr>
        <p:blipFill rotWithShape="1">
          <a:blip r:embed="rId4" cstate="print"/>
          <a:srcRect r="15912" b="16285"/>
          <a:stretch>
            <a:fillRect/>
          </a:stretch>
        </p:blipFill>
        <p:spPr>
          <a:xfrm>
            <a:off x="7258050" y="1942165"/>
            <a:ext cx="4949784" cy="4933648"/>
          </a:xfrm>
          <a:prstGeom prst="rect">
            <a:avLst/>
          </a:prstGeom>
        </p:spPr>
      </p:pic>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目录样式6-2">
    <p:bg>
      <p:bgPr>
        <a:gradFill>
          <a:gsLst>
            <a:gs pos="25000">
              <a:schemeClr val="accent1">
                <a:alpha val="0"/>
              </a:schemeClr>
            </a:gs>
            <a:gs pos="100000">
              <a:schemeClr val="accent1"/>
            </a:gs>
          </a:gsLst>
          <a:lin ang="0" scaled="1"/>
        </a:gradFill>
        <a:effectLst/>
      </p:bgPr>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pic>
        <p:nvPicPr>
          <p:cNvPr id="3" name="图片 2"/>
          <p:cNvPicPr>
            <a:picLocks noChangeAspect="1"/>
          </p:cNvPicPr>
          <p:nvPr userDrawn="1"/>
        </p:nvPicPr>
        <p:blipFill>
          <a:blip r:embed="rId2" cstate="print"/>
          <a:stretch>
            <a:fillRect/>
          </a:stretch>
        </p:blipFill>
        <p:spPr>
          <a:xfrm>
            <a:off x="6943725" y="493231"/>
            <a:ext cx="5251028" cy="5254131"/>
          </a:xfrm>
          <a:prstGeom prst="rect">
            <a:avLst/>
          </a:prstGeom>
        </p:spPr>
      </p:pic>
      <p:sp>
        <p:nvSpPr>
          <p:cNvPr id="10" name="矩形 9"/>
          <p:cNvSpPr/>
          <p:nvPr userDrawn="1"/>
        </p:nvSpPr>
        <p:spPr>
          <a:xfrm>
            <a:off x="6943725" y="0"/>
            <a:ext cx="5248273"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20" name="矩形 119"/>
          <p:cNvSpPr/>
          <p:nvPr userDrawn="1"/>
        </p:nvSpPr>
        <p:spPr>
          <a:xfrm>
            <a:off x="660400" y="6054314"/>
            <a:ext cx="2014538" cy="1438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6" name="文本占位符 15"/>
          <p:cNvSpPr>
            <a:spLocks noGrp="1"/>
          </p:cNvSpPr>
          <p:nvPr>
            <p:ph type="body" sz="quarter" idx="12" hasCustomPrompt="1"/>
          </p:nvPr>
        </p:nvSpPr>
        <p:spPr>
          <a:xfrm>
            <a:off x="510342" y="982400"/>
            <a:ext cx="3551237" cy="606922"/>
          </a:xfrm>
          <a:prstGeom prst="rect">
            <a:avLst/>
          </a:prstGeom>
        </p:spPr>
        <p:txBody>
          <a:bodyPr/>
          <a:lstStyle>
            <a:lvl1pPr marL="0" indent="0">
              <a:buNone/>
              <a:defRPr sz="3200" spc="100">
                <a:solidFill>
                  <a:schemeClr val="bg1"/>
                </a:solidFill>
                <a:latin typeface="微软雅黑" panose="020B0503020204020204" pitchFamily="34" charset="-122"/>
                <a:ea typeface="微软雅黑" panose="020B0503020204020204" pitchFamily="34" charset="-122"/>
              </a:defRPr>
            </a:lvl1pPr>
          </a:lstStyle>
          <a:p>
            <a:pPr lvl="0"/>
            <a:r>
              <a:rPr lang="zh-CN" altLang="en-US" dirty="0"/>
              <a:t>第几部分 ▶</a:t>
            </a:r>
          </a:p>
        </p:txBody>
      </p:sp>
      <p:sp>
        <p:nvSpPr>
          <p:cNvPr id="122" name="文本占位符 15"/>
          <p:cNvSpPr>
            <a:spLocks noGrp="1"/>
          </p:cNvSpPr>
          <p:nvPr>
            <p:ph type="body" sz="quarter" idx="13" hasCustomPrompt="1"/>
          </p:nvPr>
        </p:nvSpPr>
        <p:spPr>
          <a:xfrm>
            <a:off x="510342" y="2742089"/>
            <a:ext cx="7197752" cy="606922"/>
          </a:xfrm>
          <a:prstGeom prst="rect">
            <a:avLst/>
          </a:prstGeom>
        </p:spPr>
        <p:txBody>
          <a:bodyPr/>
          <a:lstStyle>
            <a:lvl1pPr marL="0" indent="0">
              <a:buNone/>
              <a:defRPr sz="4400" spc="100" baseline="0">
                <a:solidFill>
                  <a:schemeClr val="bg1"/>
                </a:solidFill>
                <a:latin typeface="微软雅黑" panose="020B0503020204020204" pitchFamily="34" charset="-122"/>
                <a:ea typeface="微软雅黑" panose="020B0503020204020204" pitchFamily="34" charset="-122"/>
              </a:defRPr>
            </a:lvl1pPr>
          </a:lstStyle>
          <a:p>
            <a:pPr lvl="0"/>
            <a:r>
              <a:rPr lang="zh-CN" altLang="en-US" dirty="0"/>
              <a:t>请在此处添加你的标题</a:t>
            </a:r>
          </a:p>
        </p:txBody>
      </p:sp>
      <p:sp>
        <p:nvSpPr>
          <p:cNvPr id="123" name="文本占位符 15"/>
          <p:cNvSpPr>
            <a:spLocks noGrp="1"/>
          </p:cNvSpPr>
          <p:nvPr>
            <p:ph type="body" sz="quarter" idx="14" hasCustomPrompt="1"/>
          </p:nvPr>
        </p:nvSpPr>
        <p:spPr>
          <a:xfrm>
            <a:off x="561172" y="3837713"/>
            <a:ext cx="7146922" cy="1522912"/>
          </a:xfrm>
          <a:prstGeom prst="rect">
            <a:avLst/>
          </a:prstGeom>
        </p:spPr>
        <p:txBody>
          <a:bodyPr/>
          <a:lstStyle>
            <a:lvl1pPr marL="285750" indent="-285750">
              <a:lnSpc>
                <a:spcPct val="120000"/>
              </a:lnSpc>
              <a:buFont typeface="Arial" panose="020B0604020202020204" pitchFamily="34" charset="0"/>
              <a:buChar char="•"/>
              <a:defRPr sz="1400" spc="100" baseline="0">
                <a:solidFill>
                  <a:schemeClr val="bg1"/>
                </a:solidFill>
                <a:latin typeface="+mn-ea"/>
                <a:ea typeface="+mn-ea"/>
              </a:defRPr>
            </a:lvl1pPr>
          </a:lstStyle>
          <a:p>
            <a:pPr lvl="0"/>
            <a:r>
              <a:rPr lang="zh-CN" altLang="en-US" dirty="0"/>
              <a:t>这里可以写一点点文字，介绍此章节主要内容</a:t>
            </a:r>
            <a:endParaRPr lang="en-US" altLang="zh-CN" dirty="0"/>
          </a:p>
          <a:p>
            <a:pPr lvl="0"/>
            <a:r>
              <a:rPr lang="zh-CN" altLang="en-US" dirty="0"/>
              <a:t>国外现状</a:t>
            </a:r>
            <a:endParaRPr lang="en-US" altLang="zh-CN" dirty="0"/>
          </a:p>
          <a:p>
            <a:pPr lvl="0"/>
            <a:r>
              <a:rPr lang="zh-CN" altLang="en-US" dirty="0"/>
              <a:t>国内现状</a:t>
            </a:r>
            <a:endParaRPr lang="en-US" altLang="zh-CN" dirty="0"/>
          </a:p>
          <a:p>
            <a:pPr lvl="0"/>
            <a:r>
              <a:rPr lang="en-US" altLang="zh-CN" dirty="0"/>
              <a:t>…</a:t>
            </a:r>
          </a:p>
          <a:p>
            <a:pPr lvl="0"/>
            <a:endParaRPr lang="zh-CN" altLang="en-US" dirty="0"/>
          </a:p>
        </p:txBody>
      </p:sp>
      <p:sp>
        <p:nvSpPr>
          <p:cNvPr id="2" name="矩形 1"/>
          <p:cNvSpPr/>
          <p:nvPr userDrawn="1"/>
        </p:nvSpPr>
        <p:spPr>
          <a:xfrm>
            <a:off x="0" y="6167300"/>
            <a:ext cx="12192000" cy="690700"/>
          </a:xfrm>
          <a:prstGeom prst="rect">
            <a:avLst/>
          </a:prstGeom>
          <a:solidFill>
            <a:schemeClr val="bg1"/>
          </a:solidFill>
          <a:ln>
            <a:noFill/>
          </a:ln>
          <a:effectLst>
            <a:outerShdw blurRad="381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ct val="130000"/>
              </a:lnSpc>
              <a:spcBef>
                <a:spcPct val="0"/>
              </a:spcBef>
              <a:spcAft>
                <a:spcPct val="0"/>
              </a:spcAft>
            </a:pPr>
            <a:endParaRPr lang="zh-CN" altLang="en-US">
              <a:solidFill>
                <a:prstClr val="white"/>
              </a:solidFill>
              <a:cs typeface="+mn-ea"/>
            </a:endParaRPr>
          </a:p>
        </p:txBody>
      </p:sp>
      <p:grpSp>
        <p:nvGrpSpPr>
          <p:cNvPr id="115" name="组合 114"/>
          <p:cNvGrpSpPr/>
          <p:nvPr userDrawn="1"/>
        </p:nvGrpSpPr>
        <p:grpSpPr>
          <a:xfrm>
            <a:off x="684666" y="6423435"/>
            <a:ext cx="1915659" cy="208321"/>
            <a:chOff x="598941" y="6399999"/>
            <a:chExt cx="2542613" cy="276499"/>
          </a:xfrm>
          <a:solidFill>
            <a:schemeClr val="accent3"/>
          </a:solidFill>
        </p:grpSpPr>
        <p:grpSp>
          <p:nvGrpSpPr>
            <p:cNvPr id="117" name="组合 116"/>
            <p:cNvGrpSpPr/>
            <p:nvPr/>
          </p:nvGrpSpPr>
          <p:grpSpPr>
            <a:xfrm>
              <a:off x="2055693" y="6402621"/>
              <a:ext cx="1085861" cy="270805"/>
              <a:chOff x="10340336" y="2247899"/>
              <a:chExt cx="2724438" cy="679451"/>
            </a:xfrm>
            <a:grpFill/>
          </p:grpSpPr>
          <p:sp>
            <p:nvSpPr>
              <p:cNvPr id="134"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35"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136" name="组合 135"/>
              <p:cNvGrpSpPr/>
              <p:nvPr/>
            </p:nvGrpSpPr>
            <p:grpSpPr>
              <a:xfrm>
                <a:off x="10340336" y="2247899"/>
                <a:ext cx="547688" cy="679451"/>
                <a:chOff x="5548313" y="2084388"/>
                <a:chExt cx="547688" cy="679451"/>
              </a:xfrm>
              <a:grpFill/>
            </p:grpSpPr>
            <p:sp>
              <p:nvSpPr>
                <p:cNvPr id="141"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42"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37" name="组合 136"/>
              <p:cNvGrpSpPr/>
              <p:nvPr/>
            </p:nvGrpSpPr>
            <p:grpSpPr>
              <a:xfrm>
                <a:off x="11192276" y="2400300"/>
                <a:ext cx="322175" cy="373063"/>
                <a:chOff x="3792874" y="3138488"/>
                <a:chExt cx="322175" cy="373063"/>
              </a:xfrm>
              <a:grpFill/>
            </p:grpSpPr>
            <p:sp>
              <p:nvSpPr>
                <p:cNvPr id="138"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39"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40"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18" name="组合 117"/>
            <p:cNvGrpSpPr/>
            <p:nvPr/>
          </p:nvGrpSpPr>
          <p:grpSpPr>
            <a:xfrm>
              <a:off x="598941" y="6399999"/>
              <a:ext cx="1102619" cy="276499"/>
              <a:chOff x="6738929" y="2270918"/>
              <a:chExt cx="2766486" cy="693738"/>
            </a:xfrm>
            <a:grpFill/>
          </p:grpSpPr>
          <p:grpSp>
            <p:nvGrpSpPr>
              <p:cNvPr id="119" name="组合 118"/>
              <p:cNvGrpSpPr/>
              <p:nvPr/>
            </p:nvGrpSpPr>
            <p:grpSpPr>
              <a:xfrm>
                <a:off x="8180494" y="2355056"/>
                <a:ext cx="484188" cy="509588"/>
                <a:chOff x="6113463" y="3541713"/>
                <a:chExt cx="484188" cy="509588"/>
              </a:xfrm>
              <a:grpFill/>
            </p:grpSpPr>
            <p:sp>
              <p:nvSpPr>
                <p:cNvPr id="132"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33"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21" name="组合 120"/>
              <p:cNvGrpSpPr/>
              <p:nvPr/>
            </p:nvGrpSpPr>
            <p:grpSpPr>
              <a:xfrm>
                <a:off x="6738929" y="2270918"/>
                <a:ext cx="549275" cy="693738"/>
                <a:chOff x="6108700" y="2066926"/>
                <a:chExt cx="549275" cy="693738"/>
              </a:xfrm>
              <a:grpFill/>
            </p:grpSpPr>
            <p:sp>
              <p:nvSpPr>
                <p:cNvPr id="130"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31"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24" name="组合 123"/>
              <p:cNvGrpSpPr/>
              <p:nvPr/>
            </p:nvGrpSpPr>
            <p:grpSpPr>
              <a:xfrm>
                <a:off x="7532962" y="2451100"/>
                <a:ext cx="368300" cy="317500"/>
                <a:chOff x="6186488" y="2930526"/>
                <a:chExt cx="368300" cy="317500"/>
              </a:xfrm>
              <a:grpFill/>
            </p:grpSpPr>
            <p:sp>
              <p:nvSpPr>
                <p:cNvPr id="127"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28"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29"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125"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26"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pic>
        <p:nvPicPr>
          <p:cNvPr id="143" name="图片 142"/>
          <p:cNvPicPr>
            <a:picLocks noChangeAspect="1"/>
          </p:cNvPicPr>
          <p:nvPr userDrawn="1"/>
        </p:nvPicPr>
        <p:blipFill>
          <a:blip r:embed="rId3" cstate="print"/>
          <a:stretch>
            <a:fillRect/>
          </a:stretch>
        </p:blipFill>
        <p:spPr>
          <a:xfrm>
            <a:off x="10203766" y="6386257"/>
            <a:ext cx="1257421" cy="276480"/>
          </a:xfrm>
          <a:prstGeom prst="rect">
            <a:avLst/>
          </a:prstGeom>
        </p:spPr>
      </p:pic>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目录样式7-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srcRect t="-74" b="196"/>
          <a:stretch>
            <a:fillRect/>
          </a:stretch>
        </p:blipFill>
        <p:spPr>
          <a:xfrm>
            <a:off x="0" y="-1"/>
            <a:ext cx="12191999" cy="5019675"/>
          </a:xfrm>
          <a:prstGeom prst="rect">
            <a:avLst/>
          </a:prstGeom>
        </p:spPr>
      </p:pic>
      <p:sp>
        <p:nvSpPr>
          <p:cNvPr id="5" name="矩形 4"/>
          <p:cNvSpPr/>
          <p:nvPr userDrawn="1"/>
        </p:nvSpPr>
        <p:spPr>
          <a:xfrm>
            <a:off x="0" y="5019674"/>
            <a:ext cx="12192001" cy="183832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0" name="矩形 9"/>
          <p:cNvSpPr/>
          <p:nvPr userDrawn="1"/>
        </p:nvSpPr>
        <p:spPr>
          <a:xfrm>
            <a:off x="0" y="0"/>
            <a:ext cx="12192001" cy="501967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cxnSp>
        <p:nvCxnSpPr>
          <p:cNvPr id="7" name="直接连接符 6"/>
          <p:cNvCxnSpPr/>
          <p:nvPr userDrawn="1"/>
        </p:nvCxnSpPr>
        <p:spPr>
          <a:xfrm>
            <a:off x="-73461" y="5009909"/>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2041996" y="3927615"/>
            <a:ext cx="8108006" cy="216458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algn="ctr">
              <a:defRPr/>
            </a:pPr>
            <a:endParaRPr lang="zh-CN" altLang="en-US" kern="0">
              <a:solidFill>
                <a:prstClr val="white"/>
              </a:solidFill>
              <a:latin typeface="Arial" panose="020B0604020202020204"/>
            </a:endParaRPr>
          </a:p>
        </p:txBody>
      </p:sp>
      <p:pic>
        <p:nvPicPr>
          <p:cNvPr id="4" name="图片 3"/>
          <p:cNvPicPr>
            <a:picLocks noChangeAspect="1"/>
          </p:cNvPicPr>
          <p:nvPr userDrawn="1"/>
        </p:nvPicPr>
        <p:blipFill>
          <a:blip r:embed="rId3" cstate="print"/>
          <a:stretch>
            <a:fillRect/>
          </a:stretch>
        </p:blipFill>
        <p:spPr>
          <a:xfrm>
            <a:off x="4554764" y="1532412"/>
            <a:ext cx="3082473" cy="862791"/>
          </a:xfrm>
          <a:prstGeom prst="rect">
            <a:avLst/>
          </a:prstGeom>
        </p:spPr>
      </p:pic>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目录样式7-2">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srcRect t="-74" b="196"/>
          <a:stretch>
            <a:fillRect/>
          </a:stretch>
        </p:blipFill>
        <p:spPr>
          <a:xfrm>
            <a:off x="0" y="-1"/>
            <a:ext cx="12191999" cy="5019675"/>
          </a:xfrm>
          <a:prstGeom prst="rect">
            <a:avLst/>
          </a:prstGeom>
        </p:spPr>
      </p:pic>
      <p:sp>
        <p:nvSpPr>
          <p:cNvPr id="5" name="矩形 4"/>
          <p:cNvSpPr/>
          <p:nvPr userDrawn="1"/>
        </p:nvSpPr>
        <p:spPr>
          <a:xfrm>
            <a:off x="0" y="5019674"/>
            <a:ext cx="12192001" cy="183832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0" name="矩形 9"/>
          <p:cNvSpPr/>
          <p:nvPr userDrawn="1"/>
        </p:nvSpPr>
        <p:spPr>
          <a:xfrm>
            <a:off x="0" y="0"/>
            <a:ext cx="12192001" cy="501967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cxnSp>
        <p:nvCxnSpPr>
          <p:cNvPr id="7" name="直接连接符 6"/>
          <p:cNvCxnSpPr/>
          <p:nvPr userDrawn="1"/>
        </p:nvCxnSpPr>
        <p:spPr>
          <a:xfrm>
            <a:off x="-73461" y="5009909"/>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1473992" y="3927615"/>
            <a:ext cx="9244014" cy="216458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algn="ctr">
              <a:defRPr/>
            </a:pPr>
            <a:endParaRPr lang="zh-CN" altLang="en-US" kern="0">
              <a:solidFill>
                <a:prstClr val="white"/>
              </a:solidFill>
              <a:latin typeface="Arial" panose="020B0604020202020204"/>
            </a:endParaRPr>
          </a:p>
        </p:txBody>
      </p:sp>
      <p:pic>
        <p:nvPicPr>
          <p:cNvPr id="11" name="图片 10"/>
          <p:cNvPicPr>
            <a:picLocks noChangeAspect="1"/>
          </p:cNvPicPr>
          <p:nvPr userDrawn="1"/>
        </p:nvPicPr>
        <p:blipFill>
          <a:blip r:embed="rId3" cstate="print"/>
          <a:stretch>
            <a:fillRect/>
          </a:stretch>
        </p:blipFill>
        <p:spPr>
          <a:xfrm>
            <a:off x="4554764" y="1532412"/>
            <a:ext cx="3082473" cy="862791"/>
          </a:xfrm>
          <a:prstGeom prst="rect">
            <a:avLst/>
          </a:prstGeom>
        </p:spPr>
      </p:pic>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封面样式2-首页1">
    <p:spTree>
      <p:nvGrpSpPr>
        <p:cNvPr id="1" name=""/>
        <p:cNvGrpSpPr/>
        <p:nvPr/>
      </p:nvGrpSpPr>
      <p:grpSpPr>
        <a:xfrm>
          <a:off x="0" y="0"/>
          <a:ext cx="0" cy="0"/>
          <a:chOff x="0" y="0"/>
          <a:chExt cx="0" cy="0"/>
        </a:xfrm>
      </p:grpSpPr>
      <p:sp>
        <p:nvSpPr>
          <p:cNvPr id="6" name="PA-矩形 7"/>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sp>
        <p:nvSpPr>
          <p:cNvPr id="7" name="PA-矩形 7"/>
          <p:cNvSpPr/>
          <p:nvPr userDrawn="1">
            <p:custDataLst>
              <p:tags r:id="rId2"/>
            </p:custDataLst>
          </p:nvPr>
        </p:nvSpPr>
        <p:spPr>
          <a:xfrm>
            <a:off x="0" y="0"/>
            <a:ext cx="12192000" cy="6858000"/>
          </a:xfrm>
          <a:prstGeom prst="rect">
            <a:avLst/>
          </a:prstGeom>
          <a:gradFill>
            <a:gsLst>
              <a:gs pos="0">
                <a:srgbClr val="008244"/>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spcBef>
                <a:spcPct val="0"/>
              </a:spcBef>
              <a:spcAft>
                <a:spcPct val="0"/>
              </a:spcAft>
            </a:pPr>
            <a:endParaRPr lang="zh-CN" altLang="en-US" dirty="0">
              <a:solidFill>
                <a:prstClr val="white"/>
              </a:solidFill>
            </a:endParaRPr>
          </a:p>
        </p:txBody>
      </p:sp>
      <p:sp>
        <p:nvSpPr>
          <p:cNvPr id="8" name="任意多边形: 形状 39"/>
          <p:cNvSpPr/>
          <p:nvPr userDrawn="1"/>
        </p:nvSpPr>
        <p:spPr>
          <a:xfrm>
            <a:off x="221886"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pattFill prst="pct5">
            <a:fgClr>
              <a:schemeClr val="bg1">
                <a:lumMod val="85000"/>
              </a:schemeClr>
            </a:fgClr>
            <a:bgClr>
              <a:schemeClr val="bg1"/>
            </a:bgClr>
          </a:pattFill>
          <a:ln>
            <a:noFill/>
          </a:ln>
          <a:effectLst>
            <a:outerShdw blurRad="190500" sx="101000" sy="1010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9" name="任意多边形: 形状 39"/>
          <p:cNvSpPr/>
          <p:nvPr userDrawn="1"/>
        </p:nvSpPr>
        <p:spPr>
          <a:xfrm>
            <a:off x="189674"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solidFill>
            <a:srgbClr val="A13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0" name="任意多边形: 形状 39"/>
          <p:cNvSpPr/>
          <p:nvPr userDrawn="1"/>
        </p:nvSpPr>
        <p:spPr>
          <a:xfrm>
            <a:off x="0"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solidFill>
            <a:schemeClr val="bg1"/>
          </a:solidFill>
          <a:ln>
            <a:noFill/>
          </a:ln>
          <a:effectLst>
            <a:outerShdw blurRad="76200" sx="101000" sy="1010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1" name="任意多边形: 形状 74"/>
          <p:cNvSpPr/>
          <p:nvPr userDrawn="1"/>
        </p:nvSpPr>
        <p:spPr>
          <a:xfrm flipV="1">
            <a:off x="660400" y="3829587"/>
            <a:ext cx="6489382" cy="193259"/>
          </a:xfrm>
          <a:custGeom>
            <a:avLst/>
            <a:gdLst>
              <a:gd name="connsiteX0" fmla="*/ 0 w 6415214"/>
              <a:gd name="connsiteY0" fmla="*/ 171407 h 171407"/>
              <a:gd name="connsiteX1" fmla="*/ 6415214 w 6415214"/>
              <a:gd name="connsiteY1" fmla="*/ 171407 h 171407"/>
              <a:gd name="connsiteX2" fmla="*/ 6415214 w 6415214"/>
              <a:gd name="connsiteY2" fmla="*/ 100390 h 171407"/>
              <a:gd name="connsiteX3" fmla="*/ 511261 w 6415214"/>
              <a:gd name="connsiteY3" fmla="*/ 100390 h 171407"/>
              <a:gd name="connsiteX4" fmla="*/ 229919 w 6415214"/>
              <a:gd name="connsiteY4" fmla="*/ 0 h 171407"/>
              <a:gd name="connsiteX5" fmla="*/ 229919 w 6415214"/>
              <a:gd name="connsiteY5" fmla="*/ 100390 h 171407"/>
              <a:gd name="connsiteX6" fmla="*/ 0 w 6415214"/>
              <a:gd name="connsiteY6" fmla="*/ 100390 h 171407"/>
              <a:gd name="connsiteX0-1" fmla="*/ 0 w 6415214"/>
              <a:gd name="connsiteY0-2" fmla="*/ 171407 h 262847"/>
              <a:gd name="connsiteX1-3" fmla="*/ 6415214 w 6415214"/>
              <a:gd name="connsiteY1-4" fmla="*/ 171407 h 262847"/>
              <a:gd name="connsiteX2-5" fmla="*/ 6415214 w 6415214"/>
              <a:gd name="connsiteY2-6" fmla="*/ 100390 h 262847"/>
              <a:gd name="connsiteX3-7" fmla="*/ 511261 w 6415214"/>
              <a:gd name="connsiteY3-8" fmla="*/ 100390 h 262847"/>
              <a:gd name="connsiteX4-9" fmla="*/ 229919 w 6415214"/>
              <a:gd name="connsiteY4-10" fmla="*/ 0 h 262847"/>
              <a:gd name="connsiteX5-11" fmla="*/ 229919 w 6415214"/>
              <a:gd name="connsiteY5-12" fmla="*/ 100390 h 262847"/>
              <a:gd name="connsiteX6-13" fmla="*/ 0 w 6415214"/>
              <a:gd name="connsiteY6-14" fmla="*/ 100390 h 262847"/>
              <a:gd name="connsiteX7" fmla="*/ 91440 w 6415214"/>
              <a:gd name="connsiteY7" fmla="*/ 262847 h 262847"/>
              <a:gd name="connsiteX0-15" fmla="*/ 0 w 6415214"/>
              <a:gd name="connsiteY0-16" fmla="*/ 171407 h 171407"/>
              <a:gd name="connsiteX1-17" fmla="*/ 6415214 w 6415214"/>
              <a:gd name="connsiteY1-18" fmla="*/ 171407 h 171407"/>
              <a:gd name="connsiteX2-19" fmla="*/ 6415214 w 6415214"/>
              <a:gd name="connsiteY2-20" fmla="*/ 100390 h 171407"/>
              <a:gd name="connsiteX3-21" fmla="*/ 511261 w 6415214"/>
              <a:gd name="connsiteY3-22" fmla="*/ 100390 h 171407"/>
              <a:gd name="connsiteX4-23" fmla="*/ 229919 w 6415214"/>
              <a:gd name="connsiteY4-24" fmla="*/ 0 h 171407"/>
              <a:gd name="connsiteX5-25" fmla="*/ 229919 w 6415214"/>
              <a:gd name="connsiteY5-26" fmla="*/ 100390 h 171407"/>
              <a:gd name="connsiteX6-27" fmla="*/ 0 w 6415214"/>
              <a:gd name="connsiteY6-28" fmla="*/ 100390 h 171407"/>
              <a:gd name="connsiteX0-29" fmla="*/ 0 w 6415214"/>
              <a:gd name="connsiteY0-30" fmla="*/ 171407 h 171407"/>
              <a:gd name="connsiteX1-31" fmla="*/ 6415214 w 6415214"/>
              <a:gd name="connsiteY1-32" fmla="*/ 100390 h 171407"/>
              <a:gd name="connsiteX2-33" fmla="*/ 511261 w 6415214"/>
              <a:gd name="connsiteY2-34" fmla="*/ 100390 h 171407"/>
              <a:gd name="connsiteX3-35" fmla="*/ 229919 w 6415214"/>
              <a:gd name="connsiteY3-36" fmla="*/ 0 h 171407"/>
              <a:gd name="connsiteX4-37" fmla="*/ 229919 w 6415214"/>
              <a:gd name="connsiteY4-38" fmla="*/ 100390 h 171407"/>
              <a:gd name="connsiteX5-39" fmla="*/ 0 w 6415214"/>
              <a:gd name="connsiteY5-40" fmla="*/ 100390 h 171407"/>
              <a:gd name="connsiteX0-41" fmla="*/ 6415214 w 6415214"/>
              <a:gd name="connsiteY0-42" fmla="*/ 100390 h 100390"/>
              <a:gd name="connsiteX1-43" fmla="*/ 511261 w 6415214"/>
              <a:gd name="connsiteY1-44" fmla="*/ 100390 h 100390"/>
              <a:gd name="connsiteX2-45" fmla="*/ 229919 w 6415214"/>
              <a:gd name="connsiteY2-46" fmla="*/ 0 h 100390"/>
              <a:gd name="connsiteX3-47" fmla="*/ 229919 w 6415214"/>
              <a:gd name="connsiteY3-48" fmla="*/ 100390 h 100390"/>
              <a:gd name="connsiteX4-49" fmla="*/ 0 w 6415214"/>
              <a:gd name="connsiteY4-50" fmla="*/ 100390 h 100390"/>
              <a:gd name="connsiteX0-51" fmla="*/ 6415214 w 6415214"/>
              <a:gd name="connsiteY0-52" fmla="*/ 195640 h 195640"/>
              <a:gd name="connsiteX1-53" fmla="*/ 511261 w 6415214"/>
              <a:gd name="connsiteY1-54" fmla="*/ 195640 h 195640"/>
              <a:gd name="connsiteX2-55" fmla="*/ 227538 w 6415214"/>
              <a:gd name="connsiteY2-56" fmla="*/ 0 h 195640"/>
              <a:gd name="connsiteX3-57" fmla="*/ 229919 w 6415214"/>
              <a:gd name="connsiteY3-58" fmla="*/ 195640 h 195640"/>
              <a:gd name="connsiteX4-59" fmla="*/ 0 w 6415214"/>
              <a:gd name="connsiteY4-60" fmla="*/ 195640 h 195640"/>
              <a:gd name="connsiteX0-61" fmla="*/ 6415214 w 6415214"/>
              <a:gd name="connsiteY0-62" fmla="*/ 193259 h 193259"/>
              <a:gd name="connsiteX1-63" fmla="*/ 511261 w 6415214"/>
              <a:gd name="connsiteY1-64" fmla="*/ 193259 h 193259"/>
              <a:gd name="connsiteX2-65" fmla="*/ 232301 w 6415214"/>
              <a:gd name="connsiteY2-66" fmla="*/ 0 h 193259"/>
              <a:gd name="connsiteX3-67" fmla="*/ 229919 w 6415214"/>
              <a:gd name="connsiteY3-68" fmla="*/ 193259 h 193259"/>
              <a:gd name="connsiteX4-69" fmla="*/ 0 w 6415214"/>
              <a:gd name="connsiteY4-70" fmla="*/ 193259 h 1932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15214" h="193259">
                <a:moveTo>
                  <a:pt x="6415214" y="193259"/>
                </a:moveTo>
                <a:lnTo>
                  <a:pt x="511261" y="193259"/>
                </a:lnTo>
                <a:lnTo>
                  <a:pt x="232301" y="0"/>
                </a:lnTo>
                <a:cubicBezTo>
                  <a:pt x="233095" y="65213"/>
                  <a:pt x="229125" y="128046"/>
                  <a:pt x="229919" y="193259"/>
                </a:cubicBezTo>
                <a:lnTo>
                  <a:pt x="0" y="193259"/>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ct val="130000"/>
              </a:lnSpc>
              <a:spcBef>
                <a:spcPct val="0"/>
              </a:spcBef>
              <a:spcAft>
                <a:spcPct val="0"/>
              </a:spcAft>
            </a:pPr>
            <a:endParaRPr lang="zh-CN" altLang="en-US">
              <a:solidFill>
                <a:prstClr val="white"/>
              </a:solidFill>
              <a:cs typeface="+mn-ea"/>
              <a:sym typeface="+mn-lt"/>
            </a:endParaRPr>
          </a:p>
        </p:txBody>
      </p:sp>
      <p:sp>
        <p:nvSpPr>
          <p:cNvPr id="12" name="标题 47"/>
          <p:cNvSpPr>
            <a:spLocks noGrp="1"/>
          </p:cNvSpPr>
          <p:nvPr>
            <p:ph type="title" hasCustomPrompt="1"/>
          </p:nvPr>
        </p:nvSpPr>
        <p:spPr>
          <a:xfrm>
            <a:off x="630418" y="2616692"/>
            <a:ext cx="7055958" cy="1200329"/>
          </a:xfrm>
          <a:prstGeom prst="rect">
            <a:avLst/>
          </a:prstGeom>
          <a:noFill/>
        </p:spPr>
        <p:txBody>
          <a:bodyPr wrap="square" lIns="0" rtlCol="0">
            <a:spAutoFit/>
          </a:bodyPr>
          <a:lstStyle>
            <a:lvl1pPr>
              <a:lnSpc>
                <a:spcPct val="100000"/>
              </a:lnSpc>
              <a:defRPr lang="zh-CN" altLang="en-US" sz="3600" b="1" spc="100" dirty="0">
                <a:latin typeface="微软雅黑" panose="020B0503020204020204" pitchFamily="34" charset="-122"/>
                <a:ea typeface="微软雅黑" panose="020B0503020204020204" pitchFamily="34" charset="-122"/>
                <a:cs typeface="+mn-ea"/>
              </a:defRPr>
            </a:lvl1pPr>
          </a:lstStyle>
          <a:p>
            <a:pPr marL="0" lvl="0"/>
            <a:r>
              <a:rPr lang="zh-CN" altLang="en-US" dirty="0"/>
              <a:t>请在此输入标题</a:t>
            </a:r>
            <a:br>
              <a:rPr lang="zh-CN" altLang="en-US" dirty="0"/>
            </a:br>
            <a:r>
              <a:rPr lang="zh-CN" altLang="en-US" dirty="0"/>
              <a:t>尽量回车保证标题为两行</a:t>
            </a:r>
          </a:p>
        </p:txBody>
      </p:sp>
      <p:sp>
        <p:nvSpPr>
          <p:cNvPr id="13" name="文本占位符 87"/>
          <p:cNvSpPr>
            <a:spLocks noGrp="1"/>
          </p:cNvSpPr>
          <p:nvPr>
            <p:ph type="body" sz="quarter" idx="13" hasCustomPrompt="1"/>
          </p:nvPr>
        </p:nvSpPr>
        <p:spPr>
          <a:xfrm>
            <a:off x="654709" y="2352090"/>
            <a:ext cx="5154585" cy="258532"/>
          </a:xfrm>
          <a:prstGeom prst="rect">
            <a:avLst/>
          </a:prstGeom>
          <a:noFill/>
        </p:spPr>
        <p:txBody>
          <a:bodyPr wrap="square" lIns="0" rtlCol="0">
            <a:spAutoFit/>
          </a:bodyPr>
          <a:lstStyle>
            <a:lvl1pPr marL="0" indent="0">
              <a:buNone/>
              <a:defRPr lang="zh-CN" altLang="en-US" sz="1200" spc="100" dirty="0">
                <a:solidFill>
                  <a:schemeClr val="tx1">
                    <a:lumMod val="65000"/>
                    <a:lumOff val="35000"/>
                  </a:schemeClr>
                </a:solidFill>
                <a:latin typeface="微软雅黑 Light" panose="020B0502040204020203" pitchFamily="34" charset="-122"/>
                <a:ea typeface="微软雅黑 Light" panose="020B0502040204020203" pitchFamily="34" charset="-122"/>
                <a:cs typeface="+mn-ea"/>
                <a:sym typeface="Wingdings 3" panose="05040102010807070707" pitchFamily="18" charset="2"/>
              </a:defRPr>
            </a:lvl1pPr>
          </a:lstStyle>
          <a:p>
            <a:pPr marL="228600" lvl="0" indent="-228600"/>
            <a:r>
              <a:rPr lang="zh-CN" altLang="en-US" dirty="0"/>
              <a:t>请在此输入你的副标题</a:t>
            </a:r>
          </a:p>
        </p:txBody>
      </p:sp>
      <p:sp>
        <p:nvSpPr>
          <p:cNvPr id="14" name="文本占位符 53"/>
          <p:cNvSpPr>
            <a:spLocks noGrp="1"/>
          </p:cNvSpPr>
          <p:nvPr>
            <p:ph type="body" sz="quarter" idx="16" hasCustomPrompt="1"/>
          </p:nvPr>
        </p:nvSpPr>
        <p:spPr>
          <a:xfrm>
            <a:off x="655638" y="4304189"/>
            <a:ext cx="4065361" cy="344710"/>
          </a:xfrm>
          <a:prstGeom prst="rect">
            <a:avLst/>
          </a:prstGeom>
          <a:noFill/>
        </p:spPr>
        <p:txBody>
          <a:bodyPr wrap="square" lIns="0" rtlCol="0" anchor="ctr" anchorCtr="0">
            <a:spAutoFit/>
          </a:bodyPr>
          <a:lstStyle>
            <a:lvl1pPr marL="0" indent="0">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指导教师： </a:t>
            </a:r>
            <a:r>
              <a:rPr lang="en-US" altLang="zh-CN" dirty="0"/>
              <a:t>XXX	</a:t>
            </a:r>
            <a:r>
              <a:rPr lang="zh-CN" altLang="en-US" dirty="0"/>
              <a:t>答辩学生： 芃苇</a:t>
            </a:r>
          </a:p>
        </p:txBody>
      </p:sp>
      <p:sp>
        <p:nvSpPr>
          <p:cNvPr id="16" name="文本框 15"/>
          <p:cNvSpPr txBox="1"/>
          <p:nvPr userDrawn="1"/>
        </p:nvSpPr>
        <p:spPr>
          <a:xfrm>
            <a:off x="474450" y="318256"/>
            <a:ext cx="1899117" cy="792864"/>
          </a:xfrm>
          <a:prstGeom prst="rect">
            <a:avLst/>
          </a:prstGeom>
          <a:noFill/>
          <a:ln>
            <a:noFill/>
          </a:ln>
        </p:spPr>
        <p:txBody>
          <a:bodyPr wrap="square" lIns="180000" tIns="180000" rIns="180000" bIns="180000" rtlCol="0">
            <a:spAutoFit/>
          </a:bodyPr>
          <a:lstStyle/>
          <a:p>
            <a:pPr eaLnBrk="0" fontAlgn="base" hangingPunct="0">
              <a:lnSpc>
                <a:spcPct val="130000"/>
              </a:lnSpc>
              <a:spcBef>
                <a:spcPct val="0"/>
              </a:spcBef>
              <a:spcAft>
                <a:spcPct val="0"/>
              </a:spcAft>
            </a:pPr>
            <a:r>
              <a:rPr lang="en-US" altLang="zh-CN" sz="2400" b="1" spc="100" dirty="0">
                <a:solidFill>
                  <a:srgbClr val="A2A2A2"/>
                </a:solidFill>
              </a:rPr>
              <a:t>◀ BIT ▶</a:t>
            </a:r>
            <a:endParaRPr lang="zh-CN" altLang="en-US" sz="2400" b="1" spc="100" dirty="0">
              <a:solidFill>
                <a:srgbClr val="A2A2A2"/>
              </a:solidFill>
            </a:endParaRPr>
          </a:p>
        </p:txBody>
      </p:sp>
      <p:pic>
        <p:nvPicPr>
          <p:cNvPr id="23" name="图片 22"/>
          <p:cNvPicPr>
            <a:picLocks noChangeAspect="1"/>
          </p:cNvPicPr>
          <p:nvPr userDrawn="1"/>
        </p:nvPicPr>
        <p:blipFill>
          <a:blip r:embed="rId4"/>
          <a:stretch>
            <a:fillRect/>
          </a:stretch>
        </p:blipFill>
        <p:spPr>
          <a:xfrm>
            <a:off x="8250894" y="-774608"/>
            <a:ext cx="7885491" cy="7588381"/>
          </a:xfrm>
          <a:prstGeom prst="rect">
            <a:avLst/>
          </a:prstGeom>
        </p:spPr>
      </p:pic>
      <p:pic>
        <p:nvPicPr>
          <p:cNvPr id="20" name="图片 19"/>
          <p:cNvPicPr>
            <a:picLocks noChangeAspect="1"/>
          </p:cNvPicPr>
          <p:nvPr userDrawn="1"/>
        </p:nvPicPr>
        <p:blipFill>
          <a:blip r:embed="rId5" cstate="print"/>
          <a:stretch>
            <a:fillRect/>
          </a:stretch>
        </p:blipFill>
        <p:spPr>
          <a:xfrm>
            <a:off x="8250874" y="2196869"/>
            <a:ext cx="3243162" cy="2464261"/>
          </a:xfrm>
          <a:prstGeom prst="rect">
            <a:avLst/>
          </a:prstGeom>
        </p:spPr>
      </p:pic>
      <p:grpSp>
        <p:nvGrpSpPr>
          <p:cNvPr id="24" name="组合 23"/>
          <p:cNvGrpSpPr/>
          <p:nvPr userDrawn="1"/>
        </p:nvGrpSpPr>
        <p:grpSpPr>
          <a:xfrm>
            <a:off x="671368" y="6083135"/>
            <a:ext cx="2542613" cy="276499"/>
            <a:chOff x="598941" y="6399999"/>
            <a:chExt cx="2542613" cy="276499"/>
          </a:xfrm>
          <a:solidFill>
            <a:schemeClr val="bg1">
              <a:lumMod val="65000"/>
            </a:schemeClr>
          </a:solidFill>
        </p:grpSpPr>
        <p:grpSp>
          <p:nvGrpSpPr>
            <p:cNvPr id="25" name="组合 24"/>
            <p:cNvGrpSpPr/>
            <p:nvPr/>
          </p:nvGrpSpPr>
          <p:grpSpPr>
            <a:xfrm>
              <a:off x="2055693" y="6402621"/>
              <a:ext cx="1085861" cy="270805"/>
              <a:chOff x="10340336" y="2247899"/>
              <a:chExt cx="2724438" cy="679451"/>
            </a:xfrm>
            <a:grpFill/>
          </p:grpSpPr>
          <p:sp>
            <p:nvSpPr>
              <p:cNvPr id="39"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0"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41" name="组合 40"/>
              <p:cNvGrpSpPr/>
              <p:nvPr/>
            </p:nvGrpSpPr>
            <p:grpSpPr>
              <a:xfrm>
                <a:off x="10340336" y="2247899"/>
                <a:ext cx="547688" cy="679451"/>
                <a:chOff x="5548313" y="2084388"/>
                <a:chExt cx="547688" cy="679451"/>
              </a:xfrm>
              <a:grpFill/>
            </p:grpSpPr>
            <p:sp>
              <p:nvSpPr>
                <p:cNvPr id="46"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7"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42" name="组合 41"/>
              <p:cNvGrpSpPr/>
              <p:nvPr/>
            </p:nvGrpSpPr>
            <p:grpSpPr>
              <a:xfrm>
                <a:off x="11192276" y="2400300"/>
                <a:ext cx="322175" cy="373063"/>
                <a:chOff x="3792874" y="3138488"/>
                <a:chExt cx="322175" cy="373063"/>
              </a:xfrm>
              <a:grpFill/>
            </p:grpSpPr>
            <p:sp>
              <p:nvSpPr>
                <p:cNvPr id="43"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4"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5"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26" name="组合 25"/>
            <p:cNvGrpSpPr/>
            <p:nvPr/>
          </p:nvGrpSpPr>
          <p:grpSpPr>
            <a:xfrm>
              <a:off x="598941" y="6399999"/>
              <a:ext cx="1102619" cy="276499"/>
              <a:chOff x="6738929" y="2270918"/>
              <a:chExt cx="2766486" cy="693738"/>
            </a:xfrm>
            <a:grpFill/>
          </p:grpSpPr>
          <p:grpSp>
            <p:nvGrpSpPr>
              <p:cNvPr id="27" name="组合 26"/>
              <p:cNvGrpSpPr/>
              <p:nvPr/>
            </p:nvGrpSpPr>
            <p:grpSpPr>
              <a:xfrm>
                <a:off x="8180494" y="2355056"/>
                <a:ext cx="484188" cy="509588"/>
                <a:chOff x="6113463" y="3541713"/>
                <a:chExt cx="484188" cy="509588"/>
              </a:xfrm>
              <a:grpFill/>
            </p:grpSpPr>
            <p:sp>
              <p:nvSpPr>
                <p:cNvPr id="37"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8"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8" name="组合 27"/>
              <p:cNvGrpSpPr/>
              <p:nvPr/>
            </p:nvGrpSpPr>
            <p:grpSpPr>
              <a:xfrm>
                <a:off x="6738929" y="2270918"/>
                <a:ext cx="549275" cy="693738"/>
                <a:chOff x="6108700" y="2066926"/>
                <a:chExt cx="549275" cy="693738"/>
              </a:xfrm>
              <a:grpFill/>
            </p:grpSpPr>
            <p:sp>
              <p:nvSpPr>
                <p:cNvPr id="35"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6"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9" name="组合 28"/>
              <p:cNvGrpSpPr/>
              <p:nvPr/>
            </p:nvGrpSpPr>
            <p:grpSpPr>
              <a:xfrm>
                <a:off x="7532962" y="2451100"/>
                <a:ext cx="368300" cy="317500"/>
                <a:chOff x="6186488" y="2930526"/>
                <a:chExt cx="368300" cy="317500"/>
              </a:xfrm>
              <a:grpFill/>
            </p:grpSpPr>
            <p:sp>
              <p:nvSpPr>
                <p:cNvPr id="32"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3"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4"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30"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1"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目录样式7-3">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srcRect l="1" t="13078" r="-1" b="115"/>
          <a:stretch>
            <a:fillRect/>
          </a:stretch>
        </p:blipFill>
        <p:spPr>
          <a:xfrm>
            <a:off x="0" y="-1"/>
            <a:ext cx="12191999" cy="4362681"/>
          </a:xfrm>
          <a:prstGeom prst="rect">
            <a:avLst/>
          </a:prstGeom>
        </p:spPr>
      </p:pic>
      <p:sp>
        <p:nvSpPr>
          <p:cNvPr id="5" name="矩形 4"/>
          <p:cNvSpPr/>
          <p:nvPr userDrawn="1"/>
        </p:nvSpPr>
        <p:spPr>
          <a:xfrm>
            <a:off x="0" y="4346687"/>
            <a:ext cx="12192001" cy="251131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0" name="矩形 9"/>
          <p:cNvSpPr/>
          <p:nvPr userDrawn="1"/>
        </p:nvSpPr>
        <p:spPr>
          <a:xfrm>
            <a:off x="0" y="0"/>
            <a:ext cx="12192001" cy="434668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cxnSp>
        <p:nvCxnSpPr>
          <p:cNvPr id="7" name="直接连接符 6"/>
          <p:cNvCxnSpPr/>
          <p:nvPr userDrawn="1"/>
        </p:nvCxnSpPr>
        <p:spPr>
          <a:xfrm>
            <a:off x="-73936" y="4346687"/>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1828800" y="2524126"/>
            <a:ext cx="8494006" cy="356807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algn="ctr">
              <a:defRPr/>
            </a:pPr>
            <a:endParaRPr lang="zh-CN" altLang="en-US" kern="0">
              <a:solidFill>
                <a:prstClr val="white"/>
              </a:solidFill>
              <a:latin typeface="Arial" panose="020B0604020202020204"/>
            </a:endParaRPr>
          </a:p>
        </p:txBody>
      </p:sp>
      <p:pic>
        <p:nvPicPr>
          <p:cNvPr id="69" name="图片 68"/>
          <p:cNvPicPr>
            <a:picLocks noChangeAspect="1"/>
          </p:cNvPicPr>
          <p:nvPr userDrawn="1"/>
        </p:nvPicPr>
        <p:blipFill>
          <a:blip r:embed="rId3" cstate="print"/>
          <a:stretch>
            <a:fillRect/>
          </a:stretch>
        </p:blipFill>
        <p:spPr>
          <a:xfrm>
            <a:off x="4554764" y="861200"/>
            <a:ext cx="3082473" cy="862791"/>
          </a:xfrm>
          <a:prstGeom prst="rect">
            <a:avLst/>
          </a:prstGeom>
        </p:spPr>
      </p:pic>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目录样式7-4">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pic>
        <p:nvPicPr>
          <p:cNvPr id="11" name="图片 10"/>
          <p:cNvPicPr>
            <a:picLocks noChangeAspect="1"/>
          </p:cNvPicPr>
          <p:nvPr userDrawn="1"/>
        </p:nvPicPr>
        <p:blipFill>
          <a:blip r:embed="rId2" cstate="print"/>
          <a:stretch>
            <a:fillRect/>
          </a:stretch>
        </p:blipFill>
        <p:spPr>
          <a:xfrm>
            <a:off x="6943725" y="1087685"/>
            <a:ext cx="5251028" cy="5254131"/>
          </a:xfrm>
          <a:prstGeom prst="rect">
            <a:avLst/>
          </a:prstGeom>
        </p:spPr>
      </p:pic>
      <p:sp>
        <p:nvSpPr>
          <p:cNvPr id="12" name="矩形 11"/>
          <p:cNvSpPr/>
          <p:nvPr userDrawn="1"/>
        </p:nvSpPr>
        <p:spPr>
          <a:xfrm>
            <a:off x="7423183" y="0"/>
            <a:ext cx="4768815"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43" name="矩形 42"/>
          <p:cNvSpPr/>
          <p:nvPr userDrawn="1"/>
        </p:nvSpPr>
        <p:spPr>
          <a:xfrm>
            <a:off x="6873734" y="3188524"/>
            <a:ext cx="5318266" cy="1205346"/>
          </a:xfrm>
          <a:prstGeom prst="rect">
            <a:avLst/>
          </a:prstGeom>
          <a:solidFill>
            <a:sysClr val="window" lastClr="FFFFFF"/>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algn="ctr">
              <a:defRPr/>
            </a:pPr>
            <a:endParaRPr lang="zh-CN" altLang="en-US" kern="0">
              <a:solidFill>
                <a:prstClr val="white"/>
              </a:solidFill>
              <a:latin typeface="Arial" panose="020B0604020202020204"/>
            </a:endParaRPr>
          </a:p>
        </p:txBody>
      </p:sp>
      <p:sp>
        <p:nvSpPr>
          <p:cNvPr id="44" name="矩形 43"/>
          <p:cNvSpPr/>
          <p:nvPr userDrawn="1"/>
        </p:nvSpPr>
        <p:spPr>
          <a:xfrm>
            <a:off x="6873734" y="3188522"/>
            <a:ext cx="549449" cy="1205348"/>
          </a:xfrm>
          <a:prstGeom prst="rect">
            <a:avLst/>
          </a:prstGeom>
          <a:solidFill>
            <a:schemeClr val="accent4"/>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algn="ctr">
              <a:defRPr/>
            </a:pPr>
            <a:endParaRPr lang="zh-CN" altLang="en-US" kern="0">
              <a:solidFill>
                <a:prstClr val="white"/>
              </a:solidFill>
              <a:latin typeface="Arial" panose="020B0604020202020204"/>
            </a:endParaRPr>
          </a:p>
        </p:txBody>
      </p:sp>
      <p:sp>
        <p:nvSpPr>
          <p:cNvPr id="45" name="文本框 44"/>
          <p:cNvSpPr txBox="1"/>
          <p:nvPr userDrawn="1"/>
        </p:nvSpPr>
        <p:spPr>
          <a:xfrm>
            <a:off x="-2647787" y="-2281727"/>
            <a:ext cx="6031920" cy="11172289"/>
          </a:xfrm>
          <a:prstGeom prst="rect">
            <a:avLst/>
          </a:prstGeom>
          <a:noFill/>
        </p:spPr>
        <p:txBody>
          <a:bodyPr wrap="square" rtlCol="0">
            <a:spAutoFit/>
          </a:bodyPr>
          <a:lstStyle/>
          <a:p>
            <a:pPr eaLnBrk="0" fontAlgn="base" hangingPunct="0">
              <a:spcBef>
                <a:spcPct val="0"/>
              </a:spcBef>
              <a:spcAft>
                <a:spcPct val="0"/>
              </a:spcAft>
            </a:pPr>
            <a:r>
              <a:rPr lang="en-US" altLang="zh-CN" sz="72000" dirty="0">
                <a:solidFill>
                  <a:prstClr val="white">
                    <a:alpha val="40000"/>
                  </a:prstClr>
                </a:solidFill>
                <a:latin typeface="Century Gothic" panose="020B0502020202020204" pitchFamily="34" charset="0"/>
              </a:rPr>
              <a:t>0</a:t>
            </a:r>
            <a:endParaRPr lang="zh-CN" altLang="en-US" sz="72000" dirty="0">
              <a:solidFill>
                <a:prstClr val="white">
                  <a:alpha val="40000"/>
                </a:prstClr>
              </a:solidFill>
              <a:latin typeface="Century Gothic" panose="020B0502020202020204" pitchFamily="34" charset="0"/>
            </a:endParaRPr>
          </a:p>
        </p:txBody>
      </p:sp>
      <p:pic>
        <p:nvPicPr>
          <p:cNvPr id="46" name="图片 45"/>
          <p:cNvPicPr>
            <a:picLocks noChangeAspect="1"/>
          </p:cNvPicPr>
          <p:nvPr userDrawn="1"/>
        </p:nvPicPr>
        <p:blipFill>
          <a:blip r:embed="rId3" cstate="print"/>
          <a:stretch>
            <a:fillRect/>
          </a:stretch>
        </p:blipFill>
        <p:spPr>
          <a:xfrm>
            <a:off x="9485140" y="203173"/>
            <a:ext cx="2510452" cy="702681"/>
          </a:xfrm>
          <a:prstGeom prst="rect">
            <a:avLst/>
          </a:prstGeom>
        </p:spPr>
      </p:pic>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目录样式8">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pic>
        <p:nvPicPr>
          <p:cNvPr id="11" name="图片 10"/>
          <p:cNvPicPr>
            <a:picLocks noChangeAspect="1"/>
          </p:cNvPicPr>
          <p:nvPr userDrawn="1"/>
        </p:nvPicPr>
        <p:blipFill>
          <a:blip r:embed="rId2" cstate="print"/>
          <a:stretch>
            <a:fillRect/>
          </a:stretch>
        </p:blipFill>
        <p:spPr>
          <a:xfrm>
            <a:off x="6943725" y="1087685"/>
            <a:ext cx="5251028" cy="5254131"/>
          </a:xfrm>
          <a:prstGeom prst="rect">
            <a:avLst/>
          </a:prstGeom>
        </p:spPr>
      </p:pic>
      <p:sp>
        <p:nvSpPr>
          <p:cNvPr id="12" name="矩形 11"/>
          <p:cNvSpPr/>
          <p:nvPr userDrawn="1"/>
        </p:nvSpPr>
        <p:spPr>
          <a:xfrm>
            <a:off x="6870981" y="0"/>
            <a:ext cx="5321017"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43" name="矩形 42"/>
          <p:cNvSpPr/>
          <p:nvPr userDrawn="1"/>
        </p:nvSpPr>
        <p:spPr>
          <a:xfrm>
            <a:off x="6873734" y="3188524"/>
            <a:ext cx="5318266" cy="1205346"/>
          </a:xfrm>
          <a:prstGeom prst="rect">
            <a:avLst/>
          </a:prstGeom>
          <a:solidFill>
            <a:sysClr val="window" lastClr="FFFFFF"/>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algn="ctr">
              <a:defRPr/>
            </a:pPr>
            <a:endParaRPr lang="zh-CN" altLang="en-US" kern="0">
              <a:solidFill>
                <a:prstClr val="white"/>
              </a:solidFill>
              <a:latin typeface="Arial" panose="020B0604020202020204"/>
            </a:endParaRPr>
          </a:p>
        </p:txBody>
      </p:sp>
      <p:sp>
        <p:nvSpPr>
          <p:cNvPr id="44" name="矩形 43"/>
          <p:cNvSpPr/>
          <p:nvPr userDrawn="1"/>
        </p:nvSpPr>
        <p:spPr>
          <a:xfrm>
            <a:off x="6873734" y="3188522"/>
            <a:ext cx="549449" cy="1205348"/>
          </a:xfrm>
          <a:prstGeom prst="rect">
            <a:avLst/>
          </a:prstGeom>
          <a:solidFill>
            <a:schemeClr val="accent4"/>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algn="ctr">
              <a:defRPr/>
            </a:pPr>
            <a:endParaRPr lang="zh-CN" altLang="en-US" kern="0">
              <a:solidFill>
                <a:prstClr val="white"/>
              </a:solidFill>
              <a:latin typeface="Arial" panose="020B0604020202020204"/>
            </a:endParaRPr>
          </a:p>
        </p:txBody>
      </p:sp>
      <p:pic>
        <p:nvPicPr>
          <p:cNvPr id="46" name="图片 45"/>
          <p:cNvPicPr>
            <a:picLocks noChangeAspect="1"/>
          </p:cNvPicPr>
          <p:nvPr userDrawn="1"/>
        </p:nvPicPr>
        <p:blipFill>
          <a:blip r:embed="rId3" cstate="print"/>
          <a:stretch>
            <a:fillRect/>
          </a:stretch>
        </p:blipFill>
        <p:spPr>
          <a:xfrm>
            <a:off x="9485140" y="203173"/>
            <a:ext cx="2510452" cy="702681"/>
          </a:xfrm>
          <a:prstGeom prst="rect">
            <a:avLst/>
          </a:prstGeom>
        </p:spPr>
      </p:pic>
      <p:grpSp>
        <p:nvGrpSpPr>
          <p:cNvPr id="9" name="Group 6"/>
          <p:cNvGrpSpPr/>
          <p:nvPr userDrawn="1"/>
        </p:nvGrpSpPr>
        <p:grpSpPr bwMode="auto">
          <a:xfrm>
            <a:off x="778934" y="687917"/>
            <a:ext cx="3299884" cy="5425016"/>
            <a:chOff x="0" y="0"/>
            <a:chExt cx="2476153" cy="4069266"/>
          </a:xfrm>
          <a:solidFill>
            <a:schemeClr val="bg1">
              <a:alpha val="25000"/>
            </a:schemeClr>
          </a:solidFill>
        </p:grpSpPr>
        <p:sp>
          <p:nvSpPr>
            <p:cNvPr id="10" name="矩形 3"/>
            <p:cNvSpPr>
              <a:spLocks noChangeArrowheads="1"/>
            </p:cNvSpPr>
            <p:nvPr/>
          </p:nvSpPr>
          <p:spPr bwMode="auto">
            <a:xfrm>
              <a:off x="0"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矩形 4"/>
            <p:cNvSpPr>
              <a:spLocks noChangeArrowheads="1"/>
            </p:cNvSpPr>
            <p:nvPr/>
          </p:nvSpPr>
          <p:spPr bwMode="auto">
            <a:xfrm>
              <a:off x="437624"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矩形 5"/>
            <p:cNvSpPr>
              <a:spLocks noChangeArrowheads="1"/>
            </p:cNvSpPr>
            <p:nvPr/>
          </p:nvSpPr>
          <p:spPr bwMode="auto">
            <a:xfrm>
              <a:off x="875248"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矩形 6"/>
            <p:cNvSpPr>
              <a:spLocks noChangeArrowheads="1"/>
            </p:cNvSpPr>
            <p:nvPr/>
          </p:nvSpPr>
          <p:spPr bwMode="auto">
            <a:xfrm>
              <a:off x="1312872"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矩形 7"/>
            <p:cNvSpPr>
              <a:spLocks noChangeArrowheads="1"/>
            </p:cNvSpPr>
            <p:nvPr/>
          </p:nvSpPr>
          <p:spPr bwMode="auto">
            <a:xfrm>
              <a:off x="1750496"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矩形 8"/>
            <p:cNvSpPr>
              <a:spLocks noChangeArrowheads="1"/>
            </p:cNvSpPr>
            <p:nvPr/>
          </p:nvSpPr>
          <p:spPr bwMode="auto">
            <a:xfrm>
              <a:off x="2188121"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59"/>
            <p:cNvSpPr>
              <a:spLocks noChangeArrowheads="1"/>
            </p:cNvSpPr>
            <p:nvPr/>
          </p:nvSpPr>
          <p:spPr bwMode="auto">
            <a:xfrm>
              <a:off x="0"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矩形 60"/>
            <p:cNvSpPr>
              <a:spLocks noChangeArrowheads="1"/>
            </p:cNvSpPr>
            <p:nvPr/>
          </p:nvSpPr>
          <p:spPr bwMode="auto">
            <a:xfrm>
              <a:off x="437624"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矩形 61"/>
            <p:cNvSpPr>
              <a:spLocks noChangeArrowheads="1"/>
            </p:cNvSpPr>
            <p:nvPr/>
          </p:nvSpPr>
          <p:spPr bwMode="auto">
            <a:xfrm>
              <a:off x="875248"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矩形 62"/>
            <p:cNvSpPr>
              <a:spLocks noChangeArrowheads="1"/>
            </p:cNvSpPr>
            <p:nvPr/>
          </p:nvSpPr>
          <p:spPr bwMode="auto">
            <a:xfrm>
              <a:off x="1312872"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63"/>
            <p:cNvSpPr>
              <a:spLocks noChangeArrowheads="1"/>
            </p:cNvSpPr>
            <p:nvPr/>
          </p:nvSpPr>
          <p:spPr bwMode="auto">
            <a:xfrm>
              <a:off x="1750496"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64"/>
            <p:cNvSpPr>
              <a:spLocks noChangeArrowheads="1"/>
            </p:cNvSpPr>
            <p:nvPr/>
          </p:nvSpPr>
          <p:spPr bwMode="auto">
            <a:xfrm>
              <a:off x="2188121"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矩形 66"/>
            <p:cNvSpPr>
              <a:spLocks noChangeArrowheads="1"/>
            </p:cNvSpPr>
            <p:nvPr/>
          </p:nvSpPr>
          <p:spPr bwMode="auto">
            <a:xfrm>
              <a:off x="0"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矩形 67"/>
            <p:cNvSpPr>
              <a:spLocks noChangeArrowheads="1"/>
            </p:cNvSpPr>
            <p:nvPr/>
          </p:nvSpPr>
          <p:spPr bwMode="auto">
            <a:xfrm>
              <a:off x="437624"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矩形 68"/>
            <p:cNvSpPr>
              <a:spLocks noChangeArrowheads="1"/>
            </p:cNvSpPr>
            <p:nvPr/>
          </p:nvSpPr>
          <p:spPr bwMode="auto">
            <a:xfrm>
              <a:off x="875248"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矩形 69"/>
            <p:cNvSpPr>
              <a:spLocks noChangeArrowheads="1"/>
            </p:cNvSpPr>
            <p:nvPr/>
          </p:nvSpPr>
          <p:spPr bwMode="auto">
            <a:xfrm>
              <a:off x="1312872"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矩形 70"/>
            <p:cNvSpPr>
              <a:spLocks noChangeArrowheads="1"/>
            </p:cNvSpPr>
            <p:nvPr/>
          </p:nvSpPr>
          <p:spPr bwMode="auto">
            <a:xfrm>
              <a:off x="1750496"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矩形 71"/>
            <p:cNvSpPr>
              <a:spLocks noChangeArrowheads="1"/>
            </p:cNvSpPr>
            <p:nvPr/>
          </p:nvSpPr>
          <p:spPr bwMode="auto">
            <a:xfrm>
              <a:off x="2188121"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矩形 73"/>
            <p:cNvSpPr>
              <a:spLocks noChangeArrowheads="1"/>
            </p:cNvSpPr>
            <p:nvPr/>
          </p:nvSpPr>
          <p:spPr bwMode="auto">
            <a:xfrm>
              <a:off x="0"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矩形 74"/>
            <p:cNvSpPr>
              <a:spLocks noChangeArrowheads="1"/>
            </p:cNvSpPr>
            <p:nvPr/>
          </p:nvSpPr>
          <p:spPr bwMode="auto">
            <a:xfrm>
              <a:off x="437624"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矩形 75"/>
            <p:cNvSpPr>
              <a:spLocks noChangeArrowheads="1"/>
            </p:cNvSpPr>
            <p:nvPr/>
          </p:nvSpPr>
          <p:spPr bwMode="auto">
            <a:xfrm>
              <a:off x="875248"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矩形 76"/>
            <p:cNvSpPr>
              <a:spLocks noChangeArrowheads="1"/>
            </p:cNvSpPr>
            <p:nvPr/>
          </p:nvSpPr>
          <p:spPr bwMode="auto">
            <a:xfrm>
              <a:off x="1312872"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矩形 77"/>
            <p:cNvSpPr>
              <a:spLocks noChangeArrowheads="1"/>
            </p:cNvSpPr>
            <p:nvPr/>
          </p:nvSpPr>
          <p:spPr bwMode="auto">
            <a:xfrm>
              <a:off x="1750496"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矩形 78"/>
            <p:cNvSpPr>
              <a:spLocks noChangeArrowheads="1"/>
            </p:cNvSpPr>
            <p:nvPr/>
          </p:nvSpPr>
          <p:spPr bwMode="auto">
            <a:xfrm>
              <a:off x="2188121"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矩形 80"/>
            <p:cNvSpPr>
              <a:spLocks noChangeArrowheads="1"/>
            </p:cNvSpPr>
            <p:nvPr/>
          </p:nvSpPr>
          <p:spPr bwMode="auto">
            <a:xfrm>
              <a:off x="0"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矩形 81"/>
            <p:cNvSpPr>
              <a:spLocks noChangeArrowheads="1"/>
            </p:cNvSpPr>
            <p:nvPr/>
          </p:nvSpPr>
          <p:spPr bwMode="auto">
            <a:xfrm>
              <a:off x="437624"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82"/>
            <p:cNvSpPr>
              <a:spLocks noChangeArrowheads="1"/>
            </p:cNvSpPr>
            <p:nvPr/>
          </p:nvSpPr>
          <p:spPr bwMode="auto">
            <a:xfrm>
              <a:off x="875248"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矩形 83"/>
            <p:cNvSpPr>
              <a:spLocks noChangeArrowheads="1"/>
            </p:cNvSpPr>
            <p:nvPr/>
          </p:nvSpPr>
          <p:spPr bwMode="auto">
            <a:xfrm>
              <a:off x="1312872"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矩形 84"/>
            <p:cNvSpPr>
              <a:spLocks noChangeArrowheads="1"/>
            </p:cNvSpPr>
            <p:nvPr/>
          </p:nvSpPr>
          <p:spPr bwMode="auto">
            <a:xfrm>
              <a:off x="1750496"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矩形 85"/>
            <p:cNvSpPr>
              <a:spLocks noChangeArrowheads="1"/>
            </p:cNvSpPr>
            <p:nvPr/>
          </p:nvSpPr>
          <p:spPr bwMode="auto">
            <a:xfrm>
              <a:off x="2188121"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矩形 87"/>
            <p:cNvSpPr>
              <a:spLocks noChangeArrowheads="1"/>
            </p:cNvSpPr>
            <p:nvPr/>
          </p:nvSpPr>
          <p:spPr bwMode="auto">
            <a:xfrm>
              <a:off x="0"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矩形 88"/>
            <p:cNvSpPr>
              <a:spLocks noChangeArrowheads="1"/>
            </p:cNvSpPr>
            <p:nvPr/>
          </p:nvSpPr>
          <p:spPr bwMode="auto">
            <a:xfrm>
              <a:off x="437624"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矩形 89"/>
            <p:cNvSpPr>
              <a:spLocks noChangeArrowheads="1"/>
            </p:cNvSpPr>
            <p:nvPr/>
          </p:nvSpPr>
          <p:spPr bwMode="auto">
            <a:xfrm>
              <a:off x="875248"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矩形 90"/>
            <p:cNvSpPr>
              <a:spLocks noChangeArrowheads="1"/>
            </p:cNvSpPr>
            <p:nvPr/>
          </p:nvSpPr>
          <p:spPr bwMode="auto">
            <a:xfrm>
              <a:off x="1312872"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矩形 91"/>
            <p:cNvSpPr>
              <a:spLocks noChangeArrowheads="1"/>
            </p:cNvSpPr>
            <p:nvPr/>
          </p:nvSpPr>
          <p:spPr bwMode="auto">
            <a:xfrm>
              <a:off x="1750496"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矩形 92"/>
            <p:cNvSpPr>
              <a:spLocks noChangeArrowheads="1"/>
            </p:cNvSpPr>
            <p:nvPr/>
          </p:nvSpPr>
          <p:spPr bwMode="auto">
            <a:xfrm>
              <a:off x="2188121"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矩形 94"/>
            <p:cNvSpPr>
              <a:spLocks noChangeArrowheads="1"/>
            </p:cNvSpPr>
            <p:nvPr/>
          </p:nvSpPr>
          <p:spPr bwMode="auto">
            <a:xfrm>
              <a:off x="0"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矩形 95"/>
            <p:cNvSpPr>
              <a:spLocks noChangeArrowheads="1"/>
            </p:cNvSpPr>
            <p:nvPr/>
          </p:nvSpPr>
          <p:spPr bwMode="auto">
            <a:xfrm>
              <a:off x="437624"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矩形 96"/>
            <p:cNvSpPr>
              <a:spLocks noChangeArrowheads="1"/>
            </p:cNvSpPr>
            <p:nvPr/>
          </p:nvSpPr>
          <p:spPr bwMode="auto">
            <a:xfrm>
              <a:off x="875248"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矩形 97"/>
            <p:cNvSpPr>
              <a:spLocks noChangeArrowheads="1"/>
            </p:cNvSpPr>
            <p:nvPr/>
          </p:nvSpPr>
          <p:spPr bwMode="auto">
            <a:xfrm>
              <a:off x="1312872"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矩形 98"/>
            <p:cNvSpPr>
              <a:spLocks noChangeArrowheads="1"/>
            </p:cNvSpPr>
            <p:nvPr/>
          </p:nvSpPr>
          <p:spPr bwMode="auto">
            <a:xfrm>
              <a:off x="1750496"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矩形 99"/>
            <p:cNvSpPr>
              <a:spLocks noChangeArrowheads="1"/>
            </p:cNvSpPr>
            <p:nvPr/>
          </p:nvSpPr>
          <p:spPr bwMode="auto">
            <a:xfrm>
              <a:off x="2188121"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矩形 101"/>
            <p:cNvSpPr>
              <a:spLocks noChangeArrowheads="1"/>
            </p:cNvSpPr>
            <p:nvPr/>
          </p:nvSpPr>
          <p:spPr bwMode="auto">
            <a:xfrm>
              <a:off x="0"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矩形 102"/>
            <p:cNvSpPr>
              <a:spLocks noChangeArrowheads="1"/>
            </p:cNvSpPr>
            <p:nvPr/>
          </p:nvSpPr>
          <p:spPr bwMode="auto">
            <a:xfrm>
              <a:off x="437624"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矩形 103"/>
            <p:cNvSpPr>
              <a:spLocks noChangeArrowheads="1"/>
            </p:cNvSpPr>
            <p:nvPr/>
          </p:nvSpPr>
          <p:spPr bwMode="auto">
            <a:xfrm>
              <a:off x="875248"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矩形 104"/>
            <p:cNvSpPr>
              <a:spLocks noChangeArrowheads="1"/>
            </p:cNvSpPr>
            <p:nvPr/>
          </p:nvSpPr>
          <p:spPr bwMode="auto">
            <a:xfrm>
              <a:off x="1312872"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矩形 105"/>
            <p:cNvSpPr>
              <a:spLocks noChangeArrowheads="1"/>
            </p:cNvSpPr>
            <p:nvPr/>
          </p:nvSpPr>
          <p:spPr bwMode="auto">
            <a:xfrm>
              <a:off x="1750496"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矩形 106"/>
            <p:cNvSpPr>
              <a:spLocks noChangeArrowheads="1"/>
            </p:cNvSpPr>
            <p:nvPr/>
          </p:nvSpPr>
          <p:spPr bwMode="auto">
            <a:xfrm>
              <a:off x="2188121"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 name="矩形 108"/>
            <p:cNvSpPr>
              <a:spLocks noChangeArrowheads="1"/>
            </p:cNvSpPr>
            <p:nvPr/>
          </p:nvSpPr>
          <p:spPr bwMode="auto">
            <a:xfrm>
              <a:off x="0"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 name="矩形 109"/>
            <p:cNvSpPr>
              <a:spLocks noChangeArrowheads="1"/>
            </p:cNvSpPr>
            <p:nvPr/>
          </p:nvSpPr>
          <p:spPr bwMode="auto">
            <a:xfrm>
              <a:off x="437624"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 name="矩形 110"/>
            <p:cNvSpPr>
              <a:spLocks noChangeArrowheads="1"/>
            </p:cNvSpPr>
            <p:nvPr/>
          </p:nvSpPr>
          <p:spPr bwMode="auto">
            <a:xfrm>
              <a:off x="875248"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矩形 111"/>
            <p:cNvSpPr>
              <a:spLocks noChangeArrowheads="1"/>
            </p:cNvSpPr>
            <p:nvPr/>
          </p:nvSpPr>
          <p:spPr bwMode="auto">
            <a:xfrm>
              <a:off x="1312872"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矩形 112"/>
            <p:cNvSpPr>
              <a:spLocks noChangeArrowheads="1"/>
            </p:cNvSpPr>
            <p:nvPr/>
          </p:nvSpPr>
          <p:spPr bwMode="auto">
            <a:xfrm>
              <a:off x="1750496"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矩形 113"/>
            <p:cNvSpPr>
              <a:spLocks noChangeArrowheads="1"/>
            </p:cNvSpPr>
            <p:nvPr/>
          </p:nvSpPr>
          <p:spPr bwMode="auto">
            <a:xfrm>
              <a:off x="2188121"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矩形 115"/>
            <p:cNvSpPr>
              <a:spLocks noChangeArrowheads="1"/>
            </p:cNvSpPr>
            <p:nvPr/>
          </p:nvSpPr>
          <p:spPr bwMode="auto">
            <a:xfrm>
              <a:off x="0"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 name="矩形 116"/>
            <p:cNvSpPr>
              <a:spLocks noChangeArrowheads="1"/>
            </p:cNvSpPr>
            <p:nvPr/>
          </p:nvSpPr>
          <p:spPr bwMode="auto">
            <a:xfrm>
              <a:off x="437624"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矩形 117"/>
            <p:cNvSpPr>
              <a:spLocks noChangeArrowheads="1"/>
            </p:cNvSpPr>
            <p:nvPr/>
          </p:nvSpPr>
          <p:spPr bwMode="auto">
            <a:xfrm>
              <a:off x="875248"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矩形 118"/>
            <p:cNvSpPr>
              <a:spLocks noChangeArrowheads="1"/>
            </p:cNvSpPr>
            <p:nvPr/>
          </p:nvSpPr>
          <p:spPr bwMode="auto">
            <a:xfrm>
              <a:off x="1312872"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4" name="矩形 119"/>
            <p:cNvSpPr>
              <a:spLocks noChangeArrowheads="1"/>
            </p:cNvSpPr>
            <p:nvPr/>
          </p:nvSpPr>
          <p:spPr bwMode="auto">
            <a:xfrm>
              <a:off x="1750496"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矩形 120"/>
            <p:cNvSpPr>
              <a:spLocks noChangeArrowheads="1"/>
            </p:cNvSpPr>
            <p:nvPr/>
          </p:nvSpPr>
          <p:spPr bwMode="auto">
            <a:xfrm>
              <a:off x="2188121"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页样式1-常规">
    <p:spTree>
      <p:nvGrpSpPr>
        <p:cNvPr id="1" name=""/>
        <p:cNvGrpSpPr/>
        <p:nvPr/>
      </p:nvGrpSpPr>
      <p:grpSpPr>
        <a:xfrm>
          <a:off x="0" y="0"/>
          <a:ext cx="0" cy="0"/>
          <a:chOff x="0" y="0"/>
          <a:chExt cx="0" cy="0"/>
        </a:xfrm>
      </p:grpSpPr>
      <p:cxnSp>
        <p:nvCxnSpPr>
          <p:cNvPr id="2" name="直接连接符 1"/>
          <p:cNvCxnSpPr/>
          <p:nvPr userDrawn="1"/>
        </p:nvCxnSpPr>
        <p:spPr>
          <a:xfrm>
            <a:off x="1550089" y="863157"/>
            <a:ext cx="10318623"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矩形 2"/>
          <p:cNvSpPr/>
          <p:nvPr userDrawn="1"/>
        </p:nvSpPr>
        <p:spPr>
          <a:xfrm>
            <a:off x="318632" y="0"/>
            <a:ext cx="1048735" cy="8731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12" name="标题 11"/>
          <p:cNvSpPr>
            <a:spLocks noGrp="1"/>
          </p:cNvSpPr>
          <p:nvPr>
            <p:ph type="title"/>
          </p:nvPr>
        </p:nvSpPr>
        <p:spPr>
          <a:xfrm>
            <a:off x="1606550" y="34431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5" name="矩形 4"/>
          <p:cNvSpPr/>
          <p:nvPr userDrawn="1"/>
        </p:nvSpPr>
        <p:spPr>
          <a:xfrm>
            <a:off x="318631" y="6188075"/>
            <a:ext cx="10844339"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F2F2F2"/>
                </a:solidFill>
                <a:latin typeface="微软雅黑" panose="020B0503020204020204" pitchFamily="34" charset="-122"/>
              </a:rPr>
              <a:t>‹#›</a:t>
            </a:fld>
            <a:endParaRPr lang="zh-CN" altLang="en-US" sz="1600" dirty="0">
              <a:solidFill>
                <a:srgbClr val="F2F2F2"/>
              </a:solidFill>
              <a:latin typeface="微软雅黑" panose="020B0503020204020204" pitchFamily="34" charset="-122"/>
            </a:endParaRPr>
          </a:p>
        </p:txBody>
      </p:sp>
      <p:sp>
        <p:nvSpPr>
          <p:cNvPr id="25" name="矩形 24"/>
          <p:cNvSpPr/>
          <p:nvPr userDrawn="1"/>
        </p:nvSpPr>
        <p:spPr>
          <a:xfrm>
            <a:off x="1378908" y="-1612"/>
            <a:ext cx="167082" cy="874737"/>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grpSp>
        <p:nvGrpSpPr>
          <p:cNvPr id="56" name="组合 55"/>
          <p:cNvGrpSpPr/>
          <p:nvPr userDrawn="1"/>
        </p:nvGrpSpPr>
        <p:grpSpPr>
          <a:xfrm>
            <a:off x="598941" y="6399999"/>
            <a:ext cx="2542613" cy="276499"/>
            <a:chOff x="598941" y="6399999"/>
            <a:chExt cx="2542613" cy="276499"/>
          </a:xfrm>
          <a:solidFill>
            <a:schemeClr val="bg1"/>
          </a:solidFill>
        </p:grpSpPr>
        <p:grpSp>
          <p:nvGrpSpPr>
            <p:cNvPr id="33" name="组合 32"/>
            <p:cNvGrpSpPr/>
            <p:nvPr/>
          </p:nvGrpSpPr>
          <p:grpSpPr>
            <a:xfrm>
              <a:off x="2055693" y="6402621"/>
              <a:ext cx="1085861" cy="270805"/>
              <a:chOff x="10340336" y="2247899"/>
              <a:chExt cx="2724438" cy="679451"/>
            </a:xfrm>
            <a:grpFill/>
          </p:grpSpPr>
          <p:sp>
            <p:nvSpPr>
              <p:cNvPr id="4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49" name="组合 48"/>
              <p:cNvGrpSpPr/>
              <p:nvPr/>
            </p:nvGrpSpPr>
            <p:grpSpPr>
              <a:xfrm>
                <a:off x="10340336" y="2247899"/>
                <a:ext cx="547688" cy="679451"/>
                <a:chOff x="5548313" y="2084388"/>
                <a:chExt cx="547688" cy="679451"/>
              </a:xfrm>
              <a:grpFill/>
            </p:grpSpPr>
            <p:sp>
              <p:nvSpPr>
                <p:cNvPr id="5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50" name="组合 49"/>
              <p:cNvGrpSpPr/>
              <p:nvPr/>
            </p:nvGrpSpPr>
            <p:grpSpPr>
              <a:xfrm>
                <a:off x="11192276" y="2400300"/>
                <a:ext cx="322175" cy="373063"/>
                <a:chOff x="3792874" y="3138488"/>
                <a:chExt cx="322175" cy="373063"/>
              </a:xfrm>
              <a:grpFill/>
            </p:grpSpPr>
            <p:sp>
              <p:nvSpPr>
                <p:cNvPr id="5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34" name="组合 33"/>
            <p:cNvGrpSpPr/>
            <p:nvPr/>
          </p:nvGrpSpPr>
          <p:grpSpPr>
            <a:xfrm>
              <a:off x="598941" y="6399999"/>
              <a:ext cx="1102619" cy="276499"/>
              <a:chOff x="6738929" y="2270918"/>
              <a:chExt cx="2766486" cy="693738"/>
            </a:xfrm>
            <a:grpFill/>
          </p:grpSpPr>
          <p:grpSp>
            <p:nvGrpSpPr>
              <p:cNvPr id="35" name="组合 34"/>
              <p:cNvGrpSpPr/>
              <p:nvPr/>
            </p:nvGrpSpPr>
            <p:grpSpPr>
              <a:xfrm>
                <a:off x="8180494" y="2355056"/>
                <a:ext cx="484188" cy="509588"/>
                <a:chOff x="6113463" y="3541713"/>
                <a:chExt cx="484188" cy="509588"/>
              </a:xfrm>
              <a:grpFill/>
            </p:grpSpPr>
            <p:sp>
              <p:nvSpPr>
                <p:cNvPr id="4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6" name="组合 35"/>
              <p:cNvGrpSpPr/>
              <p:nvPr/>
            </p:nvGrpSpPr>
            <p:grpSpPr>
              <a:xfrm>
                <a:off x="6738929" y="2270918"/>
                <a:ext cx="549275" cy="693738"/>
                <a:chOff x="6108700" y="2066926"/>
                <a:chExt cx="549275" cy="693738"/>
              </a:xfrm>
              <a:grpFill/>
            </p:grpSpPr>
            <p:sp>
              <p:nvSpPr>
                <p:cNvPr id="4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7" name="组合 36"/>
              <p:cNvGrpSpPr/>
              <p:nvPr/>
            </p:nvGrpSpPr>
            <p:grpSpPr>
              <a:xfrm>
                <a:off x="7532962" y="2451100"/>
                <a:ext cx="368300" cy="317500"/>
                <a:chOff x="6186488" y="2930526"/>
                <a:chExt cx="368300" cy="317500"/>
              </a:xfrm>
              <a:grpFill/>
            </p:grpSpPr>
            <p:sp>
              <p:nvSpPr>
                <p:cNvPr id="4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3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pic>
        <p:nvPicPr>
          <p:cNvPr id="57" name="图片 56"/>
          <p:cNvPicPr>
            <a:picLocks noChangeAspect="1"/>
          </p:cNvPicPr>
          <p:nvPr userDrawn="1"/>
        </p:nvPicPr>
        <p:blipFill>
          <a:blip r:embed="rId2" cstate="print"/>
          <a:stretch>
            <a:fillRect/>
          </a:stretch>
        </p:blipFill>
        <p:spPr>
          <a:xfrm>
            <a:off x="9837818" y="347339"/>
            <a:ext cx="1969223" cy="432990"/>
          </a:xfrm>
          <a:prstGeom prst="rect">
            <a:avLst/>
          </a:prstGeom>
        </p:spPr>
      </p:pic>
      <p:cxnSp>
        <p:nvCxnSpPr>
          <p:cNvPr id="7" name="直接连接符 6"/>
          <p:cNvCxnSpPr/>
          <p:nvPr userDrawn="1"/>
        </p:nvCxnSpPr>
        <p:spPr>
          <a:xfrm>
            <a:off x="1366474" y="-17822"/>
            <a:ext cx="0" cy="10794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userDrawn="1"/>
        </p:nvCxnSpPr>
        <p:spPr>
          <a:xfrm>
            <a:off x="11155416" y="6119786"/>
            <a:ext cx="0" cy="7606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内页样式1-一段一图">
    <p:spTree>
      <p:nvGrpSpPr>
        <p:cNvPr id="1" name=""/>
        <p:cNvGrpSpPr/>
        <p:nvPr/>
      </p:nvGrpSpPr>
      <p:grpSpPr>
        <a:xfrm>
          <a:off x="0" y="0"/>
          <a:ext cx="0" cy="0"/>
          <a:chOff x="0" y="0"/>
          <a:chExt cx="0" cy="0"/>
        </a:xfrm>
      </p:grpSpPr>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F2F2F2"/>
                </a:solidFill>
                <a:latin typeface="微软雅黑" panose="020B0503020204020204" pitchFamily="34" charset="-122"/>
              </a:rPr>
              <a:t>‹#›</a:t>
            </a:fld>
            <a:endParaRPr lang="zh-CN" altLang="en-US" sz="1600" dirty="0">
              <a:solidFill>
                <a:srgbClr val="F2F2F2"/>
              </a:solidFill>
              <a:latin typeface="微软雅黑" panose="020B0503020204020204" pitchFamily="34" charset="-122"/>
            </a:endParaRPr>
          </a:p>
        </p:txBody>
      </p:sp>
      <p:pic>
        <p:nvPicPr>
          <p:cNvPr id="57" name="图片 56"/>
          <p:cNvPicPr>
            <a:picLocks noChangeAspect="1"/>
          </p:cNvPicPr>
          <p:nvPr userDrawn="1"/>
        </p:nvPicPr>
        <p:blipFill>
          <a:blip r:embed="rId2" cstate="print"/>
          <a:stretch>
            <a:fillRect/>
          </a:stretch>
        </p:blipFill>
        <p:spPr>
          <a:xfrm>
            <a:off x="9837818" y="347339"/>
            <a:ext cx="1969223" cy="432990"/>
          </a:xfrm>
          <a:prstGeom prst="rect">
            <a:avLst/>
          </a:prstGeom>
        </p:spPr>
      </p:pic>
      <p:cxnSp>
        <p:nvCxnSpPr>
          <p:cNvPr id="5" name="直接连接符 4"/>
          <p:cNvCxnSpPr/>
          <p:nvPr userDrawn="1"/>
        </p:nvCxnSpPr>
        <p:spPr>
          <a:xfrm>
            <a:off x="11155416" y="6133167"/>
            <a:ext cx="0" cy="75617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页样式2-常规">
    <p:spTree>
      <p:nvGrpSpPr>
        <p:cNvPr id="1" name=""/>
        <p:cNvGrpSpPr/>
        <p:nvPr/>
      </p:nvGrpSpPr>
      <p:grpSpPr>
        <a:xfrm>
          <a:off x="0" y="0"/>
          <a:ext cx="0" cy="0"/>
          <a:chOff x="0" y="0"/>
          <a:chExt cx="0" cy="0"/>
        </a:xfrm>
      </p:grpSpPr>
      <p:sp>
        <p:nvSpPr>
          <p:cNvPr id="12" name="标题 11"/>
          <p:cNvSpPr>
            <a:spLocks noGrp="1"/>
          </p:cNvSpPr>
          <p:nvPr>
            <p:ph type="title"/>
          </p:nvPr>
        </p:nvSpPr>
        <p:spPr>
          <a:xfrm>
            <a:off x="577850"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A2A2A2"/>
                </a:solidFill>
                <a:latin typeface="微软雅黑" panose="020B0503020204020204" pitchFamily="34" charset="-122"/>
              </a:rPr>
              <a:t>‹#›</a:t>
            </a:fld>
            <a:endParaRPr lang="zh-CN" altLang="en-US" sz="1600" dirty="0">
              <a:solidFill>
                <a:srgbClr val="A2A2A2"/>
              </a:solidFill>
              <a:latin typeface="微软雅黑" panose="020B0503020204020204" pitchFamily="34" charset="-122"/>
            </a:endParaRPr>
          </a:p>
        </p:txBody>
      </p:sp>
      <p:grpSp>
        <p:nvGrpSpPr>
          <p:cNvPr id="56" name="组合 55"/>
          <p:cNvGrpSpPr/>
          <p:nvPr userDrawn="1"/>
        </p:nvGrpSpPr>
        <p:grpSpPr>
          <a:xfrm>
            <a:off x="598941" y="6399999"/>
            <a:ext cx="2542613" cy="276499"/>
            <a:chOff x="598941" y="6399999"/>
            <a:chExt cx="2542613" cy="276499"/>
          </a:xfrm>
          <a:solidFill>
            <a:schemeClr val="accent3"/>
          </a:solidFill>
        </p:grpSpPr>
        <p:grpSp>
          <p:nvGrpSpPr>
            <p:cNvPr id="33" name="组合 32"/>
            <p:cNvGrpSpPr/>
            <p:nvPr/>
          </p:nvGrpSpPr>
          <p:grpSpPr>
            <a:xfrm>
              <a:off x="2055693" y="6402621"/>
              <a:ext cx="1085861" cy="270805"/>
              <a:chOff x="10340336" y="2247899"/>
              <a:chExt cx="2724438" cy="679451"/>
            </a:xfrm>
            <a:grpFill/>
          </p:grpSpPr>
          <p:sp>
            <p:nvSpPr>
              <p:cNvPr id="4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49" name="组合 48"/>
              <p:cNvGrpSpPr/>
              <p:nvPr/>
            </p:nvGrpSpPr>
            <p:grpSpPr>
              <a:xfrm>
                <a:off x="10340336" y="2247899"/>
                <a:ext cx="547688" cy="679451"/>
                <a:chOff x="5548313" y="2084388"/>
                <a:chExt cx="547688" cy="679451"/>
              </a:xfrm>
              <a:grpFill/>
            </p:grpSpPr>
            <p:sp>
              <p:nvSpPr>
                <p:cNvPr id="5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50" name="组合 49"/>
              <p:cNvGrpSpPr/>
              <p:nvPr/>
            </p:nvGrpSpPr>
            <p:grpSpPr>
              <a:xfrm>
                <a:off x="11192276" y="2400300"/>
                <a:ext cx="322175" cy="373063"/>
                <a:chOff x="3792874" y="3138488"/>
                <a:chExt cx="322175" cy="373063"/>
              </a:xfrm>
              <a:grpFill/>
            </p:grpSpPr>
            <p:sp>
              <p:nvSpPr>
                <p:cNvPr id="5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34" name="组合 33"/>
            <p:cNvGrpSpPr/>
            <p:nvPr/>
          </p:nvGrpSpPr>
          <p:grpSpPr>
            <a:xfrm>
              <a:off x="598941" y="6399999"/>
              <a:ext cx="1102619" cy="276499"/>
              <a:chOff x="6738929" y="2270918"/>
              <a:chExt cx="2766486" cy="693738"/>
            </a:xfrm>
            <a:grpFill/>
          </p:grpSpPr>
          <p:grpSp>
            <p:nvGrpSpPr>
              <p:cNvPr id="35" name="组合 34"/>
              <p:cNvGrpSpPr/>
              <p:nvPr/>
            </p:nvGrpSpPr>
            <p:grpSpPr>
              <a:xfrm>
                <a:off x="8180494" y="2355056"/>
                <a:ext cx="484188" cy="509588"/>
                <a:chOff x="6113463" y="3541713"/>
                <a:chExt cx="484188" cy="509588"/>
              </a:xfrm>
              <a:grpFill/>
            </p:grpSpPr>
            <p:sp>
              <p:nvSpPr>
                <p:cNvPr id="4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6" name="组合 35"/>
              <p:cNvGrpSpPr/>
              <p:nvPr/>
            </p:nvGrpSpPr>
            <p:grpSpPr>
              <a:xfrm>
                <a:off x="6738929" y="2270918"/>
                <a:ext cx="549275" cy="693738"/>
                <a:chOff x="6108700" y="2066926"/>
                <a:chExt cx="549275" cy="693738"/>
              </a:xfrm>
              <a:grpFill/>
            </p:grpSpPr>
            <p:sp>
              <p:nvSpPr>
                <p:cNvPr id="4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7" name="组合 36"/>
              <p:cNvGrpSpPr/>
              <p:nvPr/>
            </p:nvGrpSpPr>
            <p:grpSpPr>
              <a:xfrm>
                <a:off x="7532962" y="2451100"/>
                <a:ext cx="368300" cy="317500"/>
                <a:chOff x="6186488" y="2930526"/>
                <a:chExt cx="368300" cy="317500"/>
              </a:xfrm>
              <a:grpFill/>
            </p:grpSpPr>
            <p:sp>
              <p:nvSpPr>
                <p:cNvPr id="4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3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pic>
        <p:nvPicPr>
          <p:cNvPr id="57" name="图片 56"/>
          <p:cNvPicPr>
            <a:picLocks noChangeAspect="1"/>
          </p:cNvPicPr>
          <p:nvPr userDrawn="1"/>
        </p:nvPicPr>
        <p:blipFill>
          <a:blip r:embed="rId2" cstate="print"/>
          <a:stretch>
            <a:fillRect/>
          </a:stretch>
        </p:blipFill>
        <p:spPr>
          <a:xfrm>
            <a:off x="9790193" y="252089"/>
            <a:ext cx="1969223" cy="432990"/>
          </a:xfrm>
          <a:prstGeom prst="rect">
            <a:avLst/>
          </a:prstGeom>
        </p:spPr>
      </p:pic>
      <p:grpSp>
        <p:nvGrpSpPr>
          <p:cNvPr id="2" name="组合 1"/>
          <p:cNvGrpSpPr/>
          <p:nvPr userDrawn="1"/>
        </p:nvGrpSpPr>
        <p:grpSpPr>
          <a:xfrm>
            <a:off x="-9524" y="122428"/>
            <a:ext cx="559928" cy="699303"/>
            <a:chOff x="-9524" y="122428"/>
            <a:chExt cx="559928" cy="699303"/>
          </a:xfrm>
        </p:grpSpPr>
        <p:sp>
          <p:nvSpPr>
            <p:cNvPr id="85" name="任意多边形: 形状 56"/>
            <p:cNvSpPr/>
            <p:nvPr userDrawn="1"/>
          </p:nvSpPr>
          <p:spPr>
            <a:xfrm>
              <a:off x="-9524" y="122428"/>
              <a:ext cx="559928" cy="699303"/>
            </a:xfrm>
            <a:custGeom>
              <a:avLst/>
              <a:gdLst>
                <a:gd name="connsiteX0" fmla="*/ 0 w 436410"/>
                <a:gd name="connsiteY0" fmla="*/ 0 h 895350"/>
                <a:gd name="connsiteX1" fmla="*/ 436410 w 436410"/>
                <a:gd name="connsiteY1" fmla="*/ 0 h 895350"/>
                <a:gd name="connsiteX2" fmla="*/ 250915 w 436410"/>
                <a:gd name="connsiteY2" fmla="*/ 895350 h 895350"/>
                <a:gd name="connsiteX3" fmla="*/ 0 w 436410"/>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436410" h="895350">
                  <a:moveTo>
                    <a:pt x="0" y="0"/>
                  </a:moveTo>
                  <a:lnTo>
                    <a:pt x="436410" y="0"/>
                  </a:lnTo>
                  <a:lnTo>
                    <a:pt x="250915" y="895350"/>
                  </a:lnTo>
                  <a:lnTo>
                    <a:pt x="0" y="8953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86" name="任意多边形: 形状 57"/>
            <p:cNvSpPr/>
            <p:nvPr userDrawn="1"/>
          </p:nvSpPr>
          <p:spPr>
            <a:xfrm>
              <a:off x="417309" y="379233"/>
              <a:ext cx="96622" cy="221903"/>
            </a:xfrm>
            <a:custGeom>
              <a:avLst/>
              <a:gdLst>
                <a:gd name="connsiteX0" fmla="*/ 144879 w 185359"/>
                <a:gd name="connsiteY0" fmla="*/ 0 h 699303"/>
                <a:gd name="connsiteX1" fmla="*/ 185359 w 185359"/>
                <a:gd name="connsiteY1" fmla="*/ 0 h 699303"/>
                <a:gd name="connsiteX2" fmla="*/ 40480 w 185359"/>
                <a:gd name="connsiteY2" fmla="*/ 699303 h 699303"/>
                <a:gd name="connsiteX3" fmla="*/ 0 w 185359"/>
                <a:gd name="connsiteY3" fmla="*/ 699303 h 699303"/>
              </a:gdLst>
              <a:ahLst/>
              <a:cxnLst>
                <a:cxn ang="0">
                  <a:pos x="connsiteX0" y="connsiteY0"/>
                </a:cxn>
                <a:cxn ang="0">
                  <a:pos x="connsiteX1" y="connsiteY1"/>
                </a:cxn>
                <a:cxn ang="0">
                  <a:pos x="connsiteX2" y="connsiteY2"/>
                </a:cxn>
                <a:cxn ang="0">
                  <a:pos x="connsiteX3" y="connsiteY3"/>
                </a:cxn>
              </a:cxnLst>
              <a:rect l="l" t="t" r="r" b="b"/>
              <a:pathLst>
                <a:path w="185359" h="699303">
                  <a:moveTo>
                    <a:pt x="144879" y="0"/>
                  </a:moveTo>
                  <a:lnTo>
                    <a:pt x="185359" y="0"/>
                  </a:lnTo>
                  <a:lnTo>
                    <a:pt x="40480" y="699303"/>
                  </a:lnTo>
                  <a:lnTo>
                    <a:pt x="0" y="699303"/>
                  </a:lnTo>
                  <a:close/>
                </a:path>
              </a:pathLst>
            </a:cu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grpSp>
      <p:cxnSp>
        <p:nvCxnSpPr>
          <p:cNvPr id="87" name="直接连接符 86"/>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8" name="矩形 87"/>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cxnSp>
        <p:nvCxnSpPr>
          <p:cNvPr id="90" name="直接连接符 89"/>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内页样式2-一段一图">
    <p:spTree>
      <p:nvGrpSpPr>
        <p:cNvPr id="1" name=""/>
        <p:cNvGrpSpPr/>
        <p:nvPr/>
      </p:nvGrpSpPr>
      <p:grpSpPr>
        <a:xfrm>
          <a:off x="0" y="0"/>
          <a:ext cx="0" cy="0"/>
          <a:chOff x="0" y="0"/>
          <a:chExt cx="0" cy="0"/>
        </a:xfrm>
      </p:grpSpPr>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A2A2A2"/>
                </a:solidFill>
                <a:latin typeface="微软雅黑" panose="020B0503020204020204" pitchFamily="34" charset="-122"/>
              </a:rPr>
              <a:t>‹#›</a:t>
            </a:fld>
            <a:endParaRPr lang="zh-CN" altLang="en-US" sz="1600" dirty="0">
              <a:solidFill>
                <a:srgbClr val="A2A2A2"/>
              </a:solidFill>
              <a:latin typeface="微软雅黑" panose="020B0503020204020204" pitchFamily="34" charset="-122"/>
            </a:endParaRPr>
          </a:p>
        </p:txBody>
      </p:sp>
      <p:sp>
        <p:nvSpPr>
          <p:cNvPr id="88" name="矩形 87"/>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pic>
        <p:nvPicPr>
          <p:cNvPr id="5" name="图片 4"/>
          <p:cNvPicPr>
            <a:picLocks noChangeAspect="1"/>
          </p:cNvPicPr>
          <p:nvPr userDrawn="1"/>
        </p:nvPicPr>
        <p:blipFill>
          <a:blip r:embed="rId2" cstate="print"/>
          <a:stretch>
            <a:fillRect/>
          </a:stretch>
        </p:blipFill>
        <p:spPr>
          <a:xfrm>
            <a:off x="9790193" y="252089"/>
            <a:ext cx="1969223" cy="432990"/>
          </a:xfrm>
          <a:prstGeom prst="rect">
            <a:avLst/>
          </a:prstGeom>
        </p:spPr>
      </p:pic>
    </p:spTree>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内页样式3-常规">
    <p:spTree>
      <p:nvGrpSpPr>
        <p:cNvPr id="1" name=""/>
        <p:cNvGrpSpPr/>
        <p:nvPr/>
      </p:nvGrpSpPr>
      <p:grpSpPr>
        <a:xfrm>
          <a:off x="0" y="0"/>
          <a:ext cx="0" cy="0"/>
          <a:chOff x="0" y="0"/>
          <a:chExt cx="0" cy="0"/>
        </a:xfrm>
      </p:grpSpPr>
      <p:sp>
        <p:nvSpPr>
          <p:cNvPr id="32" name="任意多边形: 形状 77"/>
          <p:cNvSpPr/>
          <p:nvPr userDrawn="1"/>
        </p:nvSpPr>
        <p:spPr>
          <a:xfrm>
            <a:off x="10114068" y="210207"/>
            <a:ext cx="2789025" cy="573228"/>
          </a:xfrm>
          <a:custGeom>
            <a:avLst/>
            <a:gdLst>
              <a:gd name="connsiteX0" fmla="*/ 83399 w 1678507"/>
              <a:gd name="connsiteY0" fmla="*/ 0 h 573228"/>
              <a:gd name="connsiteX1" fmla="*/ 1678507 w 1678507"/>
              <a:gd name="connsiteY1" fmla="*/ 0 h 573228"/>
              <a:gd name="connsiteX2" fmla="*/ 1678507 w 1678507"/>
              <a:gd name="connsiteY2" fmla="*/ 573228 h 573228"/>
              <a:gd name="connsiteX3" fmla="*/ 0 w 1678507"/>
              <a:gd name="connsiteY3" fmla="*/ 573228 h 573228"/>
            </a:gdLst>
            <a:ahLst/>
            <a:cxnLst>
              <a:cxn ang="0">
                <a:pos x="connsiteX0" y="connsiteY0"/>
              </a:cxn>
              <a:cxn ang="0">
                <a:pos x="connsiteX1" y="connsiteY1"/>
              </a:cxn>
              <a:cxn ang="0">
                <a:pos x="connsiteX2" y="connsiteY2"/>
              </a:cxn>
              <a:cxn ang="0">
                <a:pos x="connsiteX3" y="connsiteY3"/>
              </a:cxn>
            </a:cxnLst>
            <a:rect l="l" t="t" r="r" b="b"/>
            <a:pathLst>
              <a:path w="1678507" h="573228">
                <a:moveTo>
                  <a:pt x="83399" y="0"/>
                </a:moveTo>
                <a:lnTo>
                  <a:pt x="1678507" y="0"/>
                </a:lnTo>
                <a:lnTo>
                  <a:pt x="1678507" y="573228"/>
                </a:lnTo>
                <a:lnTo>
                  <a:pt x="0" y="573228"/>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eaLnBrk="0" fontAlgn="base" hangingPunct="0">
              <a:lnSpc>
                <a:spcPct val="120000"/>
              </a:lnSpc>
              <a:spcBef>
                <a:spcPct val="0"/>
              </a:spcBef>
              <a:spcAft>
                <a:spcPct val="0"/>
              </a:spcAft>
            </a:pPr>
            <a:endParaRPr lang="zh-CN" altLang="en-US" dirty="0">
              <a:solidFill>
                <a:prstClr val="white"/>
              </a:solidFill>
              <a:cs typeface="+mn-ea"/>
              <a:sym typeface="+mn-lt"/>
            </a:endParaRPr>
          </a:p>
        </p:txBody>
      </p:sp>
      <p:sp>
        <p:nvSpPr>
          <p:cNvPr id="4" name="平行四边形 3"/>
          <p:cNvSpPr/>
          <p:nvPr userDrawn="1"/>
        </p:nvSpPr>
        <p:spPr>
          <a:xfrm>
            <a:off x="198120" y="302341"/>
            <a:ext cx="746398" cy="342128"/>
          </a:xfrm>
          <a:prstGeom prst="parallelogram">
            <a:avLst>
              <a:gd name="adj" fmla="val 25000"/>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eaLnBrk="0" fontAlgn="base" hangingPunct="0">
              <a:lnSpc>
                <a:spcPct val="120000"/>
              </a:lnSpc>
              <a:spcBef>
                <a:spcPct val="0"/>
              </a:spcBef>
              <a:spcAft>
                <a:spcPct val="0"/>
              </a:spcAft>
            </a:pPr>
            <a:endParaRPr lang="zh-CN" altLang="en-US">
              <a:solidFill>
                <a:prstClr val="white"/>
              </a:solidFill>
              <a:cs typeface="+mn-ea"/>
              <a:sym typeface="+mn-lt"/>
            </a:endParaRPr>
          </a:p>
        </p:txBody>
      </p:sp>
      <p:sp>
        <p:nvSpPr>
          <p:cNvPr id="71" name="文本框 7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A2A2A2"/>
                </a:solidFill>
                <a:latin typeface="微软雅黑" panose="020B0503020204020204" pitchFamily="34" charset="-122"/>
              </a:rPr>
              <a:t>‹#›</a:t>
            </a:fld>
            <a:endParaRPr lang="zh-CN" altLang="en-US" sz="1600" dirty="0">
              <a:solidFill>
                <a:srgbClr val="A2A2A2"/>
              </a:solidFill>
              <a:latin typeface="微软雅黑" panose="020B0503020204020204" pitchFamily="34" charset="-122"/>
            </a:endParaRPr>
          </a:p>
        </p:txBody>
      </p:sp>
      <p:grpSp>
        <p:nvGrpSpPr>
          <p:cNvPr id="72" name="组合 71"/>
          <p:cNvGrpSpPr/>
          <p:nvPr userDrawn="1"/>
        </p:nvGrpSpPr>
        <p:grpSpPr>
          <a:xfrm>
            <a:off x="598941" y="6399999"/>
            <a:ext cx="2542613" cy="276499"/>
            <a:chOff x="598941" y="6399999"/>
            <a:chExt cx="2542613" cy="276499"/>
          </a:xfrm>
          <a:solidFill>
            <a:schemeClr val="accent3"/>
          </a:solidFill>
        </p:grpSpPr>
        <p:grpSp>
          <p:nvGrpSpPr>
            <p:cNvPr id="73" name="组合 72"/>
            <p:cNvGrpSpPr/>
            <p:nvPr/>
          </p:nvGrpSpPr>
          <p:grpSpPr>
            <a:xfrm>
              <a:off x="2055693" y="6402621"/>
              <a:ext cx="1085861" cy="270805"/>
              <a:chOff x="10340336" y="2247899"/>
              <a:chExt cx="2724438" cy="679451"/>
            </a:xfrm>
            <a:grpFill/>
          </p:grpSpPr>
          <p:sp>
            <p:nvSpPr>
              <p:cNvPr id="8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89" name="组合 88"/>
              <p:cNvGrpSpPr/>
              <p:nvPr/>
            </p:nvGrpSpPr>
            <p:grpSpPr>
              <a:xfrm>
                <a:off x="10340336" y="2247899"/>
                <a:ext cx="547688" cy="679451"/>
                <a:chOff x="5548313" y="2084388"/>
                <a:chExt cx="547688" cy="679451"/>
              </a:xfrm>
              <a:grpFill/>
            </p:grpSpPr>
            <p:sp>
              <p:nvSpPr>
                <p:cNvPr id="9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90" name="组合 89"/>
              <p:cNvGrpSpPr/>
              <p:nvPr/>
            </p:nvGrpSpPr>
            <p:grpSpPr>
              <a:xfrm>
                <a:off x="11192276" y="2400300"/>
                <a:ext cx="322175" cy="373063"/>
                <a:chOff x="3792874" y="3138488"/>
                <a:chExt cx="322175" cy="373063"/>
              </a:xfrm>
              <a:grpFill/>
            </p:grpSpPr>
            <p:sp>
              <p:nvSpPr>
                <p:cNvPr id="9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74" name="组合 73"/>
            <p:cNvGrpSpPr/>
            <p:nvPr/>
          </p:nvGrpSpPr>
          <p:grpSpPr>
            <a:xfrm>
              <a:off x="598941" y="6399999"/>
              <a:ext cx="1102619" cy="276499"/>
              <a:chOff x="6738929" y="2270918"/>
              <a:chExt cx="2766486" cy="693738"/>
            </a:xfrm>
            <a:grpFill/>
          </p:grpSpPr>
          <p:grpSp>
            <p:nvGrpSpPr>
              <p:cNvPr id="75" name="组合 74"/>
              <p:cNvGrpSpPr/>
              <p:nvPr/>
            </p:nvGrpSpPr>
            <p:grpSpPr>
              <a:xfrm>
                <a:off x="8180494" y="2355056"/>
                <a:ext cx="484188" cy="509588"/>
                <a:chOff x="6113463" y="3541713"/>
                <a:chExt cx="484188" cy="509588"/>
              </a:xfrm>
              <a:grpFill/>
            </p:grpSpPr>
            <p:sp>
              <p:nvSpPr>
                <p:cNvPr id="8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76" name="组合 75"/>
              <p:cNvGrpSpPr/>
              <p:nvPr/>
            </p:nvGrpSpPr>
            <p:grpSpPr>
              <a:xfrm>
                <a:off x="6738929" y="2270918"/>
                <a:ext cx="549275" cy="693738"/>
                <a:chOff x="6108700" y="2066926"/>
                <a:chExt cx="549275" cy="693738"/>
              </a:xfrm>
              <a:grpFill/>
            </p:grpSpPr>
            <p:sp>
              <p:nvSpPr>
                <p:cNvPr id="8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77" name="组合 76"/>
              <p:cNvGrpSpPr/>
              <p:nvPr/>
            </p:nvGrpSpPr>
            <p:grpSpPr>
              <a:xfrm>
                <a:off x="7532962" y="2451100"/>
                <a:ext cx="368300" cy="317500"/>
                <a:chOff x="6186488" y="2930526"/>
                <a:chExt cx="368300" cy="317500"/>
              </a:xfrm>
              <a:grpFill/>
            </p:grpSpPr>
            <p:sp>
              <p:nvSpPr>
                <p:cNvPr id="8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7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7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cxnSp>
        <p:nvCxnSpPr>
          <p:cNvPr id="96" name="直接连接符 95"/>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标题 11"/>
          <p:cNvSpPr>
            <a:spLocks noGrp="1"/>
          </p:cNvSpPr>
          <p:nvPr>
            <p:ph type="title"/>
          </p:nvPr>
        </p:nvSpPr>
        <p:spPr>
          <a:xfrm>
            <a:off x="949325"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pic>
        <p:nvPicPr>
          <p:cNvPr id="98" name="图片 97"/>
          <p:cNvPicPr>
            <a:picLocks noChangeAspect="1"/>
          </p:cNvPicPr>
          <p:nvPr userDrawn="1"/>
        </p:nvPicPr>
        <p:blipFill>
          <a:blip r:embed="rId2" cstate="print"/>
          <a:stretch>
            <a:fillRect/>
          </a:stretch>
        </p:blipFill>
        <p:spPr>
          <a:xfrm>
            <a:off x="10277475" y="241566"/>
            <a:ext cx="1819275" cy="509219"/>
          </a:xfrm>
          <a:prstGeom prst="rect">
            <a:avLst/>
          </a:prstGeom>
        </p:spPr>
      </p:pic>
    </p:spTree>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页样式3-一段一图">
    <p:spTree>
      <p:nvGrpSpPr>
        <p:cNvPr id="1" name=""/>
        <p:cNvGrpSpPr/>
        <p:nvPr/>
      </p:nvGrpSpPr>
      <p:grpSpPr>
        <a:xfrm>
          <a:off x="0" y="0"/>
          <a:ext cx="0" cy="0"/>
          <a:chOff x="0" y="0"/>
          <a:chExt cx="0" cy="0"/>
        </a:xfrm>
      </p:grpSpPr>
      <p:sp>
        <p:nvSpPr>
          <p:cNvPr id="32" name="任意多边形: 形状 77"/>
          <p:cNvSpPr/>
          <p:nvPr userDrawn="1"/>
        </p:nvSpPr>
        <p:spPr>
          <a:xfrm>
            <a:off x="10114068" y="210207"/>
            <a:ext cx="2789025" cy="573228"/>
          </a:xfrm>
          <a:custGeom>
            <a:avLst/>
            <a:gdLst>
              <a:gd name="connsiteX0" fmla="*/ 83399 w 1678507"/>
              <a:gd name="connsiteY0" fmla="*/ 0 h 573228"/>
              <a:gd name="connsiteX1" fmla="*/ 1678507 w 1678507"/>
              <a:gd name="connsiteY1" fmla="*/ 0 h 573228"/>
              <a:gd name="connsiteX2" fmla="*/ 1678507 w 1678507"/>
              <a:gd name="connsiteY2" fmla="*/ 573228 h 573228"/>
              <a:gd name="connsiteX3" fmla="*/ 0 w 1678507"/>
              <a:gd name="connsiteY3" fmla="*/ 573228 h 573228"/>
            </a:gdLst>
            <a:ahLst/>
            <a:cxnLst>
              <a:cxn ang="0">
                <a:pos x="connsiteX0" y="connsiteY0"/>
              </a:cxn>
              <a:cxn ang="0">
                <a:pos x="connsiteX1" y="connsiteY1"/>
              </a:cxn>
              <a:cxn ang="0">
                <a:pos x="connsiteX2" y="connsiteY2"/>
              </a:cxn>
              <a:cxn ang="0">
                <a:pos x="connsiteX3" y="connsiteY3"/>
              </a:cxn>
            </a:cxnLst>
            <a:rect l="l" t="t" r="r" b="b"/>
            <a:pathLst>
              <a:path w="1678507" h="573228">
                <a:moveTo>
                  <a:pt x="83399" y="0"/>
                </a:moveTo>
                <a:lnTo>
                  <a:pt x="1678507" y="0"/>
                </a:lnTo>
                <a:lnTo>
                  <a:pt x="1678507" y="573228"/>
                </a:lnTo>
                <a:lnTo>
                  <a:pt x="0" y="573228"/>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eaLnBrk="0" fontAlgn="base" hangingPunct="0">
              <a:lnSpc>
                <a:spcPct val="120000"/>
              </a:lnSpc>
              <a:spcBef>
                <a:spcPct val="0"/>
              </a:spcBef>
              <a:spcAft>
                <a:spcPct val="0"/>
              </a:spcAft>
            </a:pPr>
            <a:endParaRPr lang="zh-CN" altLang="en-US" dirty="0">
              <a:solidFill>
                <a:prstClr val="white"/>
              </a:solidFill>
              <a:cs typeface="+mn-ea"/>
              <a:sym typeface="+mn-lt"/>
            </a:endParaRPr>
          </a:p>
        </p:txBody>
      </p:sp>
      <p:sp>
        <p:nvSpPr>
          <p:cNvPr id="71" name="文本框 7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A2A2A2"/>
                </a:solidFill>
                <a:latin typeface="微软雅黑" panose="020B0503020204020204" pitchFamily="34" charset="-122"/>
              </a:rPr>
              <a:t>‹#›</a:t>
            </a:fld>
            <a:endParaRPr lang="zh-CN" altLang="en-US" sz="1600" dirty="0">
              <a:solidFill>
                <a:srgbClr val="A2A2A2"/>
              </a:solidFill>
              <a:latin typeface="微软雅黑" panose="020B0503020204020204" pitchFamily="34" charset="-122"/>
            </a:endParaRPr>
          </a:p>
        </p:txBody>
      </p:sp>
      <p:pic>
        <p:nvPicPr>
          <p:cNvPr id="98" name="图片 97"/>
          <p:cNvPicPr>
            <a:picLocks noChangeAspect="1"/>
          </p:cNvPicPr>
          <p:nvPr userDrawn="1"/>
        </p:nvPicPr>
        <p:blipFill>
          <a:blip r:embed="rId2" cstate="print"/>
          <a:stretch>
            <a:fillRect/>
          </a:stretch>
        </p:blipFill>
        <p:spPr>
          <a:xfrm>
            <a:off x="10277475" y="241566"/>
            <a:ext cx="1819275" cy="509219"/>
          </a:xfrm>
          <a:prstGeom prst="rect">
            <a:avLst/>
          </a:prstGeom>
        </p:spPr>
      </p:pic>
    </p:spTree>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页样式４-常规">
    <p:spTree>
      <p:nvGrpSpPr>
        <p:cNvPr id="1" name=""/>
        <p:cNvGrpSpPr/>
        <p:nvPr/>
      </p:nvGrpSpPr>
      <p:grpSpPr>
        <a:xfrm>
          <a:off x="0" y="0"/>
          <a:ext cx="0" cy="0"/>
          <a:chOff x="0" y="0"/>
          <a:chExt cx="0" cy="0"/>
        </a:xfrm>
      </p:grpSpPr>
      <p:cxnSp>
        <p:nvCxnSpPr>
          <p:cNvPr id="2" name="直接连接符 1"/>
          <p:cNvCxnSpPr/>
          <p:nvPr userDrawn="1"/>
        </p:nvCxnSpPr>
        <p:spPr>
          <a:xfrm>
            <a:off x="1366474" y="863157"/>
            <a:ext cx="1050223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矩形 2"/>
          <p:cNvSpPr/>
          <p:nvPr userDrawn="1"/>
        </p:nvSpPr>
        <p:spPr>
          <a:xfrm>
            <a:off x="318632" y="0"/>
            <a:ext cx="1048735" cy="87312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12" name="标题 11"/>
          <p:cNvSpPr>
            <a:spLocks noGrp="1"/>
          </p:cNvSpPr>
          <p:nvPr>
            <p:ph type="title"/>
          </p:nvPr>
        </p:nvSpPr>
        <p:spPr>
          <a:xfrm>
            <a:off x="1368806" y="34431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5" name="矩形 4"/>
          <p:cNvSpPr/>
          <p:nvPr userDrawn="1"/>
        </p:nvSpPr>
        <p:spPr>
          <a:xfrm>
            <a:off x="318631" y="6188075"/>
            <a:ext cx="10844339"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文本框 5"/>
          <p:cNvSpPr txBox="1">
            <a:spLocks noChangeArrowheads="1"/>
          </p:cNvSpPr>
          <p:nvPr userDrawn="1"/>
        </p:nvSpPr>
        <p:spPr bwMode="auto">
          <a:xfrm>
            <a:off x="11236632" y="6351003"/>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F2F2F2"/>
                </a:solidFill>
                <a:latin typeface="微软雅黑" panose="020B0503020204020204" pitchFamily="34" charset="-122"/>
              </a:rPr>
              <a:t>‹#›</a:t>
            </a:fld>
            <a:endParaRPr lang="zh-CN" altLang="en-US" sz="1600" dirty="0">
              <a:solidFill>
                <a:srgbClr val="F2F2F2"/>
              </a:solidFill>
              <a:latin typeface="微软雅黑" panose="020B0503020204020204" pitchFamily="34" charset="-122"/>
            </a:endParaRPr>
          </a:p>
        </p:txBody>
      </p:sp>
      <p:cxnSp>
        <p:nvCxnSpPr>
          <p:cNvPr id="58" name="直接连接符 57"/>
          <p:cNvCxnSpPr/>
          <p:nvPr userDrawn="1"/>
        </p:nvCxnSpPr>
        <p:spPr>
          <a:xfrm>
            <a:off x="11155416" y="6188075"/>
            <a:ext cx="0" cy="665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图片 13"/>
          <p:cNvPicPr>
            <a:picLocks noChangeAspect="1"/>
          </p:cNvPicPr>
          <p:nvPr userDrawn="1"/>
        </p:nvPicPr>
        <p:blipFill>
          <a:blip r:embed="rId2" cstate="print"/>
          <a:stretch>
            <a:fillRect/>
          </a:stretch>
        </p:blipFill>
        <p:spPr bwMode="auto">
          <a:xfrm>
            <a:off x="10101715" y="214313"/>
            <a:ext cx="186440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图片 14"/>
          <p:cNvPicPr>
            <a:picLocks noChangeAspect="1"/>
          </p:cNvPicPr>
          <p:nvPr userDrawn="1"/>
        </p:nvPicPr>
        <p:blipFill>
          <a:blip r:embed="rId3" cstate="print"/>
          <a:srcRect/>
          <a:stretch>
            <a:fillRect/>
          </a:stretch>
        </p:blipFill>
        <p:spPr bwMode="auto">
          <a:xfrm>
            <a:off x="409575" y="6269038"/>
            <a:ext cx="18176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封面样式2-首页2">
    <p:spTree>
      <p:nvGrpSpPr>
        <p:cNvPr id="1" name=""/>
        <p:cNvGrpSpPr/>
        <p:nvPr/>
      </p:nvGrpSpPr>
      <p:grpSpPr>
        <a:xfrm>
          <a:off x="0" y="0"/>
          <a:ext cx="0" cy="0"/>
          <a:chOff x="0" y="0"/>
          <a:chExt cx="0" cy="0"/>
        </a:xfrm>
      </p:grpSpPr>
      <p:sp>
        <p:nvSpPr>
          <p:cNvPr id="35" name="PA-矩形 7"/>
          <p:cNvSpPr/>
          <p:nvPr userDrawn="1">
            <p:custDataLst>
              <p:tags r:id="rId1"/>
            </p:custDataLst>
          </p:nvPr>
        </p:nvSpPr>
        <p:spPr>
          <a:xfrm>
            <a:off x="11373037" y="1"/>
            <a:ext cx="81896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sp>
        <p:nvSpPr>
          <p:cNvPr id="33" name="PA-矩形 7"/>
          <p:cNvSpPr/>
          <p:nvPr userDrawn="1">
            <p:custDataLst>
              <p:tags r:id="rId2"/>
            </p:custDataLst>
          </p:nvPr>
        </p:nvSpPr>
        <p:spPr>
          <a:xfrm>
            <a:off x="0" y="0"/>
            <a:ext cx="1137938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cxnSp>
        <p:nvCxnSpPr>
          <p:cNvPr id="11" name="直接连接符 10"/>
          <p:cNvCxnSpPr/>
          <p:nvPr userDrawn="1"/>
        </p:nvCxnSpPr>
        <p:spPr>
          <a:xfrm>
            <a:off x="1137303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图片 36"/>
          <p:cNvPicPr>
            <a:picLocks noChangeAspect="1"/>
          </p:cNvPicPr>
          <p:nvPr userDrawn="1"/>
        </p:nvPicPr>
        <p:blipFill>
          <a:blip r:embed="rId4"/>
          <a:stretch>
            <a:fillRect/>
          </a:stretch>
        </p:blipFill>
        <p:spPr>
          <a:xfrm>
            <a:off x="-2610651" y="161103"/>
            <a:ext cx="6791691" cy="6535792"/>
          </a:xfrm>
          <a:prstGeom prst="rect">
            <a:avLst/>
          </a:prstGeom>
        </p:spPr>
      </p:pic>
      <p:sp>
        <p:nvSpPr>
          <p:cNvPr id="3" name="矩形 2"/>
          <p:cNvSpPr/>
          <p:nvPr userDrawn="1"/>
        </p:nvSpPr>
        <p:spPr>
          <a:xfrm>
            <a:off x="0" y="1504950"/>
            <a:ext cx="12192000" cy="3848100"/>
          </a:xfrm>
          <a:prstGeom prst="rect">
            <a:avLst/>
          </a:prstGeom>
          <a:solidFill>
            <a:schemeClr val="bg1"/>
          </a:solidFill>
          <a:ln>
            <a:noFill/>
          </a:ln>
          <a:effectLst>
            <a:outerShdw blurRad="1016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cs typeface="+mn-ea"/>
              <a:sym typeface="+mn-lt"/>
            </a:endParaRPr>
          </a:p>
        </p:txBody>
      </p:sp>
      <p:sp>
        <p:nvSpPr>
          <p:cNvPr id="31" name="任意多边形: 形状 30"/>
          <p:cNvSpPr/>
          <p:nvPr userDrawn="1"/>
        </p:nvSpPr>
        <p:spPr>
          <a:xfrm flipV="1">
            <a:off x="5143364" y="3786901"/>
            <a:ext cx="6236023" cy="193259"/>
          </a:xfrm>
          <a:custGeom>
            <a:avLst/>
            <a:gdLst>
              <a:gd name="connsiteX0" fmla="*/ 0 w 6415214"/>
              <a:gd name="connsiteY0" fmla="*/ 171407 h 171407"/>
              <a:gd name="connsiteX1" fmla="*/ 6415214 w 6415214"/>
              <a:gd name="connsiteY1" fmla="*/ 171407 h 171407"/>
              <a:gd name="connsiteX2" fmla="*/ 6415214 w 6415214"/>
              <a:gd name="connsiteY2" fmla="*/ 100390 h 171407"/>
              <a:gd name="connsiteX3" fmla="*/ 511261 w 6415214"/>
              <a:gd name="connsiteY3" fmla="*/ 100390 h 171407"/>
              <a:gd name="connsiteX4" fmla="*/ 229919 w 6415214"/>
              <a:gd name="connsiteY4" fmla="*/ 0 h 171407"/>
              <a:gd name="connsiteX5" fmla="*/ 229919 w 6415214"/>
              <a:gd name="connsiteY5" fmla="*/ 100390 h 171407"/>
              <a:gd name="connsiteX6" fmla="*/ 0 w 6415214"/>
              <a:gd name="connsiteY6" fmla="*/ 100390 h 171407"/>
              <a:gd name="connsiteX0-1" fmla="*/ 0 w 6415214"/>
              <a:gd name="connsiteY0-2" fmla="*/ 171407 h 262847"/>
              <a:gd name="connsiteX1-3" fmla="*/ 6415214 w 6415214"/>
              <a:gd name="connsiteY1-4" fmla="*/ 171407 h 262847"/>
              <a:gd name="connsiteX2-5" fmla="*/ 6415214 w 6415214"/>
              <a:gd name="connsiteY2-6" fmla="*/ 100390 h 262847"/>
              <a:gd name="connsiteX3-7" fmla="*/ 511261 w 6415214"/>
              <a:gd name="connsiteY3-8" fmla="*/ 100390 h 262847"/>
              <a:gd name="connsiteX4-9" fmla="*/ 229919 w 6415214"/>
              <a:gd name="connsiteY4-10" fmla="*/ 0 h 262847"/>
              <a:gd name="connsiteX5-11" fmla="*/ 229919 w 6415214"/>
              <a:gd name="connsiteY5-12" fmla="*/ 100390 h 262847"/>
              <a:gd name="connsiteX6-13" fmla="*/ 0 w 6415214"/>
              <a:gd name="connsiteY6-14" fmla="*/ 100390 h 262847"/>
              <a:gd name="connsiteX7" fmla="*/ 91440 w 6415214"/>
              <a:gd name="connsiteY7" fmla="*/ 262847 h 262847"/>
              <a:gd name="connsiteX0-15" fmla="*/ 0 w 6415214"/>
              <a:gd name="connsiteY0-16" fmla="*/ 171407 h 171407"/>
              <a:gd name="connsiteX1-17" fmla="*/ 6415214 w 6415214"/>
              <a:gd name="connsiteY1-18" fmla="*/ 171407 h 171407"/>
              <a:gd name="connsiteX2-19" fmla="*/ 6415214 w 6415214"/>
              <a:gd name="connsiteY2-20" fmla="*/ 100390 h 171407"/>
              <a:gd name="connsiteX3-21" fmla="*/ 511261 w 6415214"/>
              <a:gd name="connsiteY3-22" fmla="*/ 100390 h 171407"/>
              <a:gd name="connsiteX4-23" fmla="*/ 229919 w 6415214"/>
              <a:gd name="connsiteY4-24" fmla="*/ 0 h 171407"/>
              <a:gd name="connsiteX5-25" fmla="*/ 229919 w 6415214"/>
              <a:gd name="connsiteY5-26" fmla="*/ 100390 h 171407"/>
              <a:gd name="connsiteX6-27" fmla="*/ 0 w 6415214"/>
              <a:gd name="connsiteY6-28" fmla="*/ 100390 h 171407"/>
              <a:gd name="connsiteX0-29" fmla="*/ 0 w 6415214"/>
              <a:gd name="connsiteY0-30" fmla="*/ 171407 h 171407"/>
              <a:gd name="connsiteX1-31" fmla="*/ 6415214 w 6415214"/>
              <a:gd name="connsiteY1-32" fmla="*/ 100390 h 171407"/>
              <a:gd name="connsiteX2-33" fmla="*/ 511261 w 6415214"/>
              <a:gd name="connsiteY2-34" fmla="*/ 100390 h 171407"/>
              <a:gd name="connsiteX3-35" fmla="*/ 229919 w 6415214"/>
              <a:gd name="connsiteY3-36" fmla="*/ 0 h 171407"/>
              <a:gd name="connsiteX4-37" fmla="*/ 229919 w 6415214"/>
              <a:gd name="connsiteY4-38" fmla="*/ 100390 h 171407"/>
              <a:gd name="connsiteX5-39" fmla="*/ 0 w 6415214"/>
              <a:gd name="connsiteY5-40" fmla="*/ 100390 h 171407"/>
              <a:gd name="connsiteX0-41" fmla="*/ 6415214 w 6415214"/>
              <a:gd name="connsiteY0-42" fmla="*/ 100390 h 100390"/>
              <a:gd name="connsiteX1-43" fmla="*/ 511261 w 6415214"/>
              <a:gd name="connsiteY1-44" fmla="*/ 100390 h 100390"/>
              <a:gd name="connsiteX2-45" fmla="*/ 229919 w 6415214"/>
              <a:gd name="connsiteY2-46" fmla="*/ 0 h 100390"/>
              <a:gd name="connsiteX3-47" fmla="*/ 229919 w 6415214"/>
              <a:gd name="connsiteY3-48" fmla="*/ 100390 h 100390"/>
              <a:gd name="connsiteX4-49" fmla="*/ 0 w 6415214"/>
              <a:gd name="connsiteY4-50" fmla="*/ 100390 h 100390"/>
              <a:gd name="connsiteX0-51" fmla="*/ 6415214 w 6415214"/>
              <a:gd name="connsiteY0-52" fmla="*/ 195640 h 195640"/>
              <a:gd name="connsiteX1-53" fmla="*/ 511261 w 6415214"/>
              <a:gd name="connsiteY1-54" fmla="*/ 195640 h 195640"/>
              <a:gd name="connsiteX2-55" fmla="*/ 227538 w 6415214"/>
              <a:gd name="connsiteY2-56" fmla="*/ 0 h 195640"/>
              <a:gd name="connsiteX3-57" fmla="*/ 229919 w 6415214"/>
              <a:gd name="connsiteY3-58" fmla="*/ 195640 h 195640"/>
              <a:gd name="connsiteX4-59" fmla="*/ 0 w 6415214"/>
              <a:gd name="connsiteY4-60" fmla="*/ 195640 h 195640"/>
              <a:gd name="connsiteX0-61" fmla="*/ 6415214 w 6415214"/>
              <a:gd name="connsiteY0-62" fmla="*/ 193259 h 193259"/>
              <a:gd name="connsiteX1-63" fmla="*/ 511261 w 6415214"/>
              <a:gd name="connsiteY1-64" fmla="*/ 193259 h 193259"/>
              <a:gd name="connsiteX2-65" fmla="*/ 232301 w 6415214"/>
              <a:gd name="connsiteY2-66" fmla="*/ 0 h 193259"/>
              <a:gd name="connsiteX3-67" fmla="*/ 229919 w 6415214"/>
              <a:gd name="connsiteY3-68" fmla="*/ 193259 h 193259"/>
              <a:gd name="connsiteX4-69" fmla="*/ 0 w 6415214"/>
              <a:gd name="connsiteY4-70" fmla="*/ 193259 h 1932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15214" h="193259">
                <a:moveTo>
                  <a:pt x="6415214" y="193259"/>
                </a:moveTo>
                <a:lnTo>
                  <a:pt x="511261" y="193259"/>
                </a:lnTo>
                <a:lnTo>
                  <a:pt x="232301" y="0"/>
                </a:lnTo>
                <a:cubicBezTo>
                  <a:pt x="233095" y="65213"/>
                  <a:pt x="229125" y="128046"/>
                  <a:pt x="229919" y="193259"/>
                </a:cubicBezTo>
                <a:lnTo>
                  <a:pt x="0" y="193259"/>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ct val="130000"/>
              </a:lnSpc>
              <a:spcBef>
                <a:spcPct val="0"/>
              </a:spcBef>
              <a:spcAft>
                <a:spcPct val="0"/>
              </a:spcAft>
            </a:pPr>
            <a:endParaRPr lang="zh-CN" altLang="en-US">
              <a:solidFill>
                <a:prstClr val="white"/>
              </a:solidFill>
              <a:cs typeface="+mn-ea"/>
              <a:sym typeface="+mn-lt"/>
            </a:endParaRPr>
          </a:p>
        </p:txBody>
      </p:sp>
      <p:sp>
        <p:nvSpPr>
          <p:cNvPr id="48" name="标题 47"/>
          <p:cNvSpPr>
            <a:spLocks noGrp="1"/>
          </p:cNvSpPr>
          <p:nvPr>
            <p:ph type="title" hasCustomPrompt="1"/>
          </p:nvPr>
        </p:nvSpPr>
        <p:spPr>
          <a:xfrm>
            <a:off x="5113420" y="2558484"/>
            <a:ext cx="6236023" cy="1200329"/>
          </a:xfrm>
          <a:prstGeom prst="rect">
            <a:avLst/>
          </a:prstGeom>
          <a:noFill/>
        </p:spPr>
        <p:txBody>
          <a:bodyPr wrap="square" lIns="0" rtlCol="0">
            <a:spAutoFit/>
          </a:bodyPr>
          <a:lstStyle>
            <a:lvl1pPr>
              <a:lnSpc>
                <a:spcPct val="100000"/>
              </a:lnSpc>
              <a:defRPr lang="zh-CN" altLang="en-US" sz="3600" b="1" spc="100" dirty="0">
                <a:latin typeface="+mn-ea"/>
                <a:ea typeface="+mn-ea"/>
                <a:cs typeface="+mn-ea"/>
              </a:defRPr>
            </a:lvl1pPr>
          </a:lstStyle>
          <a:p>
            <a:pPr marL="0" lvl="0"/>
            <a:r>
              <a:rPr lang="zh-CN" altLang="en-US" dirty="0"/>
              <a:t>请在此输入标题</a:t>
            </a:r>
            <a:br>
              <a:rPr lang="zh-CN" altLang="en-US" dirty="0"/>
            </a:br>
            <a:r>
              <a:rPr lang="zh-CN" altLang="en-US" dirty="0"/>
              <a:t>尽量回车保证标题为两行</a:t>
            </a:r>
          </a:p>
        </p:txBody>
      </p:sp>
      <p:sp>
        <p:nvSpPr>
          <p:cNvPr id="60" name="文本占位符 87"/>
          <p:cNvSpPr>
            <a:spLocks noGrp="1"/>
          </p:cNvSpPr>
          <p:nvPr>
            <p:ph type="body" sz="quarter" idx="13" hasCustomPrompt="1"/>
          </p:nvPr>
        </p:nvSpPr>
        <p:spPr>
          <a:xfrm>
            <a:off x="5137014" y="2329801"/>
            <a:ext cx="5154585" cy="258532"/>
          </a:xfrm>
          <a:prstGeom prst="rect">
            <a:avLst/>
          </a:prstGeom>
          <a:noFill/>
        </p:spPr>
        <p:txBody>
          <a:bodyPr wrap="square" lIns="0" rtlCol="0">
            <a:spAutoFit/>
          </a:bodyPr>
          <a:lstStyle>
            <a:lvl1pPr marL="0" indent="0">
              <a:buNone/>
              <a:defRPr lang="zh-CN" altLang="en-US" sz="1200" spc="100" dirty="0">
                <a:solidFill>
                  <a:schemeClr val="tx1">
                    <a:lumMod val="65000"/>
                    <a:lumOff val="35000"/>
                  </a:schemeClr>
                </a:solidFill>
                <a:latin typeface="微软雅黑 Light" panose="020B0502040204020203" pitchFamily="34" charset="-122"/>
                <a:ea typeface="微软雅黑 Light" panose="020B0502040204020203" pitchFamily="34" charset="-122"/>
                <a:cs typeface="+mn-ea"/>
                <a:sym typeface="Wingdings 3" panose="05040102010807070707" pitchFamily="18" charset="2"/>
              </a:defRPr>
            </a:lvl1pPr>
          </a:lstStyle>
          <a:p>
            <a:pPr marL="228600" lvl="0" indent="-228600"/>
            <a:r>
              <a:rPr lang="zh-CN" altLang="en-US" dirty="0"/>
              <a:t>请在此输入你的副标题</a:t>
            </a:r>
          </a:p>
        </p:txBody>
      </p:sp>
      <p:sp>
        <p:nvSpPr>
          <p:cNvPr id="38" name="文本占位符 53"/>
          <p:cNvSpPr>
            <a:spLocks noGrp="1"/>
          </p:cNvSpPr>
          <p:nvPr>
            <p:ph type="body" sz="quarter" idx="16" hasCustomPrompt="1"/>
          </p:nvPr>
        </p:nvSpPr>
        <p:spPr>
          <a:xfrm>
            <a:off x="5143364" y="4198880"/>
            <a:ext cx="4065361" cy="344710"/>
          </a:xfrm>
          <a:prstGeom prst="rect">
            <a:avLst/>
          </a:prstGeom>
          <a:noFill/>
        </p:spPr>
        <p:txBody>
          <a:bodyPr wrap="square" lIns="0" rtlCol="0" anchor="ctr" anchorCtr="0">
            <a:spAutoFit/>
          </a:bodyPr>
          <a:lstStyle>
            <a:lvl1pPr marL="0" indent="0">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指导教师： </a:t>
            </a:r>
            <a:r>
              <a:rPr lang="en-US" altLang="zh-CN" dirty="0"/>
              <a:t>XXX	</a:t>
            </a:r>
            <a:r>
              <a:rPr lang="zh-CN" altLang="en-US" dirty="0"/>
              <a:t>答辩学生： 芃苇</a:t>
            </a:r>
          </a:p>
        </p:txBody>
      </p:sp>
      <p:pic>
        <p:nvPicPr>
          <p:cNvPr id="8" name="图片 7"/>
          <p:cNvPicPr>
            <a:picLocks noChangeAspect="1"/>
          </p:cNvPicPr>
          <p:nvPr userDrawn="1"/>
        </p:nvPicPr>
        <p:blipFill>
          <a:blip r:embed="rId5" cstate="print"/>
          <a:stretch>
            <a:fillRect/>
          </a:stretch>
        </p:blipFill>
        <p:spPr>
          <a:xfrm>
            <a:off x="1111261" y="2359437"/>
            <a:ext cx="2855386" cy="2169616"/>
          </a:xfrm>
          <a:prstGeom prst="rect">
            <a:avLst/>
          </a:prstGeom>
        </p:spPr>
      </p:pic>
    </p:spTree>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页样式４-一段一图">
    <p:spTree>
      <p:nvGrpSpPr>
        <p:cNvPr id="1" name=""/>
        <p:cNvGrpSpPr/>
        <p:nvPr/>
      </p:nvGrpSpPr>
      <p:grpSpPr>
        <a:xfrm>
          <a:off x="0" y="0"/>
          <a:ext cx="0" cy="0"/>
          <a:chOff x="0" y="0"/>
          <a:chExt cx="0" cy="0"/>
        </a:xfrm>
      </p:grpSpPr>
      <p:cxnSp>
        <p:nvCxnSpPr>
          <p:cNvPr id="2" name="直接连接符 1"/>
          <p:cNvCxnSpPr/>
          <p:nvPr userDrawn="1"/>
        </p:nvCxnSpPr>
        <p:spPr>
          <a:xfrm>
            <a:off x="10185149" y="863157"/>
            <a:ext cx="168356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F2F2F2"/>
                </a:solidFill>
                <a:latin typeface="微软雅黑" panose="020B0503020204020204" pitchFamily="34" charset="-122"/>
              </a:rPr>
              <a:t>‹#›</a:t>
            </a:fld>
            <a:endParaRPr lang="zh-CN" altLang="en-US" sz="1600" dirty="0">
              <a:solidFill>
                <a:srgbClr val="F2F2F2"/>
              </a:solidFill>
              <a:latin typeface="微软雅黑" panose="020B0503020204020204" pitchFamily="34" charset="-122"/>
            </a:endParaRPr>
          </a:p>
        </p:txBody>
      </p:sp>
      <p:cxnSp>
        <p:nvCxnSpPr>
          <p:cNvPr id="58" name="直接连接符 57"/>
          <p:cNvCxnSpPr/>
          <p:nvPr userDrawn="1"/>
        </p:nvCxnSpPr>
        <p:spPr>
          <a:xfrm>
            <a:off x="11155416" y="6188075"/>
            <a:ext cx="0" cy="665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图片 13"/>
          <p:cNvPicPr>
            <a:picLocks noChangeAspect="1"/>
          </p:cNvPicPr>
          <p:nvPr userDrawn="1"/>
        </p:nvPicPr>
        <p:blipFill>
          <a:blip r:embed="rId2" cstate="print"/>
          <a:stretch>
            <a:fillRect/>
          </a:stretch>
        </p:blipFill>
        <p:spPr bwMode="auto">
          <a:xfrm>
            <a:off x="10101715" y="214313"/>
            <a:ext cx="186440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页样式5-常规">
    <p:spTree>
      <p:nvGrpSpPr>
        <p:cNvPr id="1" name=""/>
        <p:cNvGrpSpPr/>
        <p:nvPr/>
      </p:nvGrpSpPr>
      <p:grpSpPr>
        <a:xfrm>
          <a:off x="0" y="0"/>
          <a:ext cx="0" cy="0"/>
          <a:chOff x="0" y="0"/>
          <a:chExt cx="0" cy="0"/>
        </a:xfrm>
      </p:grpSpPr>
      <p:sp>
        <p:nvSpPr>
          <p:cNvPr id="12" name="标题 11"/>
          <p:cNvSpPr>
            <a:spLocks noGrp="1"/>
          </p:cNvSpPr>
          <p:nvPr>
            <p:ph type="title"/>
          </p:nvPr>
        </p:nvSpPr>
        <p:spPr>
          <a:xfrm>
            <a:off x="749863"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A2A2A2"/>
                </a:solidFill>
                <a:latin typeface="微软雅黑" panose="020B0503020204020204" pitchFamily="34" charset="-122"/>
              </a:rPr>
              <a:t>‹#›</a:t>
            </a:fld>
            <a:endParaRPr lang="zh-CN" altLang="en-US" sz="1600" dirty="0">
              <a:solidFill>
                <a:srgbClr val="A2A2A2"/>
              </a:solidFill>
              <a:latin typeface="微软雅黑" panose="020B0503020204020204" pitchFamily="34" charset="-122"/>
            </a:endParaRPr>
          </a:p>
        </p:txBody>
      </p:sp>
      <p:grpSp>
        <p:nvGrpSpPr>
          <p:cNvPr id="56" name="组合 55"/>
          <p:cNvGrpSpPr/>
          <p:nvPr userDrawn="1"/>
        </p:nvGrpSpPr>
        <p:grpSpPr>
          <a:xfrm>
            <a:off x="522741" y="6399999"/>
            <a:ext cx="2542613" cy="276499"/>
            <a:chOff x="598941" y="6399999"/>
            <a:chExt cx="2542613" cy="276499"/>
          </a:xfrm>
          <a:solidFill>
            <a:schemeClr val="accent3"/>
          </a:solidFill>
        </p:grpSpPr>
        <p:grpSp>
          <p:nvGrpSpPr>
            <p:cNvPr id="33" name="组合 32"/>
            <p:cNvGrpSpPr/>
            <p:nvPr/>
          </p:nvGrpSpPr>
          <p:grpSpPr>
            <a:xfrm>
              <a:off x="2055693" y="6402621"/>
              <a:ext cx="1085861" cy="270805"/>
              <a:chOff x="10340336" y="2247899"/>
              <a:chExt cx="2724438" cy="679451"/>
            </a:xfrm>
            <a:grpFill/>
          </p:grpSpPr>
          <p:sp>
            <p:nvSpPr>
              <p:cNvPr id="4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49" name="组合 48"/>
              <p:cNvGrpSpPr/>
              <p:nvPr/>
            </p:nvGrpSpPr>
            <p:grpSpPr>
              <a:xfrm>
                <a:off x="10340336" y="2247899"/>
                <a:ext cx="547688" cy="679451"/>
                <a:chOff x="5548313" y="2084388"/>
                <a:chExt cx="547688" cy="679451"/>
              </a:xfrm>
              <a:grpFill/>
            </p:grpSpPr>
            <p:sp>
              <p:nvSpPr>
                <p:cNvPr id="5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50" name="组合 49"/>
              <p:cNvGrpSpPr/>
              <p:nvPr/>
            </p:nvGrpSpPr>
            <p:grpSpPr>
              <a:xfrm>
                <a:off x="11192276" y="2400300"/>
                <a:ext cx="322175" cy="373063"/>
                <a:chOff x="3792874" y="3138488"/>
                <a:chExt cx="322175" cy="373063"/>
              </a:xfrm>
              <a:grpFill/>
            </p:grpSpPr>
            <p:sp>
              <p:nvSpPr>
                <p:cNvPr id="5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34" name="组合 33"/>
            <p:cNvGrpSpPr/>
            <p:nvPr/>
          </p:nvGrpSpPr>
          <p:grpSpPr>
            <a:xfrm>
              <a:off x="598941" y="6399999"/>
              <a:ext cx="1102619" cy="276499"/>
              <a:chOff x="6738929" y="2270918"/>
              <a:chExt cx="2766486" cy="693738"/>
            </a:xfrm>
            <a:grpFill/>
          </p:grpSpPr>
          <p:grpSp>
            <p:nvGrpSpPr>
              <p:cNvPr id="35" name="组合 34"/>
              <p:cNvGrpSpPr/>
              <p:nvPr/>
            </p:nvGrpSpPr>
            <p:grpSpPr>
              <a:xfrm>
                <a:off x="8180494" y="2355056"/>
                <a:ext cx="484188" cy="509588"/>
                <a:chOff x="6113463" y="3541713"/>
                <a:chExt cx="484188" cy="509588"/>
              </a:xfrm>
              <a:grpFill/>
            </p:grpSpPr>
            <p:sp>
              <p:nvSpPr>
                <p:cNvPr id="4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6" name="组合 35"/>
              <p:cNvGrpSpPr/>
              <p:nvPr/>
            </p:nvGrpSpPr>
            <p:grpSpPr>
              <a:xfrm>
                <a:off x="6738929" y="2270918"/>
                <a:ext cx="549275" cy="693738"/>
                <a:chOff x="6108700" y="2066926"/>
                <a:chExt cx="549275" cy="693738"/>
              </a:xfrm>
              <a:grpFill/>
            </p:grpSpPr>
            <p:sp>
              <p:nvSpPr>
                <p:cNvPr id="4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7" name="组合 36"/>
              <p:cNvGrpSpPr/>
              <p:nvPr/>
            </p:nvGrpSpPr>
            <p:grpSpPr>
              <a:xfrm>
                <a:off x="7532962" y="2451100"/>
                <a:ext cx="368300" cy="317500"/>
                <a:chOff x="6186488" y="2930526"/>
                <a:chExt cx="368300" cy="317500"/>
              </a:xfrm>
              <a:grpFill/>
            </p:grpSpPr>
            <p:sp>
              <p:nvSpPr>
                <p:cNvPr id="4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3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pic>
        <p:nvPicPr>
          <p:cNvPr id="57" name="图片 56"/>
          <p:cNvPicPr>
            <a:picLocks noChangeAspect="1"/>
          </p:cNvPicPr>
          <p:nvPr userDrawn="1"/>
        </p:nvPicPr>
        <p:blipFill rotWithShape="1">
          <a:blip r:embed="rId2" cstate="hqprint"/>
          <a:srcRect l="-333"/>
          <a:stretch>
            <a:fillRect/>
          </a:stretch>
        </p:blipFill>
        <p:spPr>
          <a:xfrm>
            <a:off x="11282579" y="252089"/>
            <a:ext cx="432990" cy="432990"/>
          </a:xfrm>
          <a:prstGeom prst="rect">
            <a:avLst/>
          </a:prstGeom>
        </p:spPr>
      </p:pic>
      <p:cxnSp>
        <p:nvCxnSpPr>
          <p:cNvPr id="87" name="直接连接符 86"/>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userDrawn="1"/>
        </p:nvGrpSpPr>
        <p:grpSpPr>
          <a:xfrm>
            <a:off x="-511603" y="253621"/>
            <a:ext cx="1221064" cy="438825"/>
            <a:chOff x="-529708" y="381991"/>
            <a:chExt cx="1221064" cy="438825"/>
          </a:xfrm>
        </p:grpSpPr>
        <p:sp>
          <p:nvSpPr>
            <p:cNvPr id="58" name="梯形 57"/>
            <p:cNvSpPr/>
            <p:nvPr userDrawn="1"/>
          </p:nvSpPr>
          <p:spPr>
            <a:xfrm rot="16200000">
              <a:off x="-107121" y="-40596"/>
              <a:ext cx="375890" cy="1221064"/>
            </a:xfrm>
            <a:prstGeom prst="trapezoid">
              <a:avLst>
                <a:gd name="adj" fmla="val 7230"/>
              </a:avLst>
            </a:prstGeom>
            <a:gradFill>
              <a:gsLst>
                <a:gs pos="100000">
                  <a:schemeClr val="accent1"/>
                </a:gs>
                <a:gs pos="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59" name="梯形 58"/>
            <p:cNvSpPr/>
            <p:nvPr userDrawn="1"/>
          </p:nvSpPr>
          <p:spPr>
            <a:xfrm rot="16200000">
              <a:off x="-79397" y="146495"/>
              <a:ext cx="267255" cy="1058332"/>
            </a:xfrm>
            <a:prstGeom prst="trapezoid">
              <a:avLst>
                <a:gd name="adj" fmla="val 72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60" name="梯形 59"/>
            <p:cNvSpPr/>
            <p:nvPr userDrawn="1"/>
          </p:nvSpPr>
          <p:spPr>
            <a:xfrm rot="16200000">
              <a:off x="-95133" y="158023"/>
              <a:ext cx="267255" cy="1058332"/>
            </a:xfrm>
            <a:prstGeom prst="trapezoid">
              <a:avLst>
                <a:gd name="adj" fmla="val 7230"/>
              </a:avLst>
            </a:prstGeom>
            <a:gradFill flip="none" rotWithShape="1">
              <a:gsLst>
                <a:gs pos="100000">
                  <a:schemeClr val="accent4"/>
                </a:gs>
                <a:gs pos="0">
                  <a:schemeClr val="accent4">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grpSp>
    </p:spTree>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页样式5-一段一图">
    <p:spTree>
      <p:nvGrpSpPr>
        <p:cNvPr id="1" name=""/>
        <p:cNvGrpSpPr/>
        <p:nvPr/>
      </p:nvGrpSpPr>
      <p:grpSpPr>
        <a:xfrm>
          <a:off x="0" y="0"/>
          <a:ext cx="0" cy="0"/>
          <a:chOff x="0" y="0"/>
          <a:chExt cx="0" cy="0"/>
        </a:xfrm>
      </p:grpSpPr>
      <p:sp>
        <p:nvSpPr>
          <p:cNvPr id="61" name="文本框 6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A2A2A2"/>
                </a:solidFill>
                <a:latin typeface="微软雅黑" panose="020B0503020204020204" pitchFamily="34" charset="-122"/>
              </a:rPr>
              <a:t>‹#›</a:t>
            </a:fld>
            <a:endParaRPr lang="zh-CN" altLang="en-US" sz="1600" dirty="0">
              <a:solidFill>
                <a:srgbClr val="A2A2A2"/>
              </a:solidFill>
              <a:latin typeface="微软雅黑" panose="020B0503020204020204" pitchFamily="34" charset="-122"/>
            </a:endParaRPr>
          </a:p>
        </p:txBody>
      </p:sp>
      <p:pic>
        <p:nvPicPr>
          <p:cNvPr id="86" name="图片 85"/>
          <p:cNvPicPr>
            <a:picLocks noChangeAspect="1"/>
          </p:cNvPicPr>
          <p:nvPr userDrawn="1"/>
        </p:nvPicPr>
        <p:blipFill rotWithShape="1">
          <a:blip r:embed="rId2" cstate="hqprint"/>
          <a:srcRect l="-333"/>
          <a:stretch>
            <a:fillRect/>
          </a:stretch>
        </p:blipFill>
        <p:spPr>
          <a:xfrm>
            <a:off x="11282579" y="252089"/>
            <a:ext cx="432990" cy="432990"/>
          </a:xfrm>
          <a:prstGeom prst="rect">
            <a:avLst/>
          </a:prstGeom>
        </p:spPr>
      </p:pic>
    </p:spTree>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页样式6-常规">
    <p:spTree>
      <p:nvGrpSpPr>
        <p:cNvPr id="1" name=""/>
        <p:cNvGrpSpPr/>
        <p:nvPr/>
      </p:nvGrpSpPr>
      <p:grpSpPr>
        <a:xfrm>
          <a:off x="0" y="0"/>
          <a:ext cx="0" cy="0"/>
          <a:chOff x="0" y="0"/>
          <a:chExt cx="0" cy="0"/>
        </a:xfrm>
      </p:grpSpPr>
      <p:sp>
        <p:nvSpPr>
          <p:cNvPr id="47" name="矩形 46"/>
          <p:cNvSpPr/>
          <p:nvPr userDrawn="1"/>
        </p:nvSpPr>
        <p:spPr>
          <a:xfrm>
            <a:off x="442912" y="-82551"/>
            <a:ext cx="11306175" cy="908709"/>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41" name="矩形 40"/>
          <p:cNvSpPr/>
          <p:nvPr userDrawn="1"/>
        </p:nvSpPr>
        <p:spPr>
          <a:xfrm>
            <a:off x="442913" y="0"/>
            <a:ext cx="11306175" cy="8261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6" name="标题 11"/>
          <p:cNvSpPr>
            <a:spLocks noGrp="1"/>
          </p:cNvSpPr>
          <p:nvPr>
            <p:ph type="title"/>
          </p:nvPr>
        </p:nvSpPr>
        <p:spPr>
          <a:xfrm>
            <a:off x="1173494" y="249067"/>
            <a:ext cx="8048203"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A2A2A2"/>
                </a:solidFill>
                <a:latin typeface="微软雅黑" panose="020B0503020204020204" pitchFamily="34" charset="-122"/>
              </a:rPr>
              <a:t>‹#›</a:t>
            </a:fld>
            <a:endParaRPr lang="zh-CN" altLang="en-US" sz="1600" dirty="0">
              <a:solidFill>
                <a:srgbClr val="A2A2A2"/>
              </a:solidFill>
              <a:latin typeface="微软雅黑" panose="020B0503020204020204" pitchFamily="34" charset="-122"/>
            </a:endParaRPr>
          </a:p>
        </p:txBody>
      </p:sp>
      <p:grpSp>
        <p:nvGrpSpPr>
          <p:cNvPr id="8" name="组合 7"/>
          <p:cNvGrpSpPr/>
          <p:nvPr userDrawn="1"/>
        </p:nvGrpSpPr>
        <p:grpSpPr>
          <a:xfrm>
            <a:off x="598941" y="6399999"/>
            <a:ext cx="2542613" cy="276499"/>
            <a:chOff x="598941" y="6399999"/>
            <a:chExt cx="2542613" cy="276499"/>
          </a:xfrm>
          <a:solidFill>
            <a:schemeClr val="accent3"/>
          </a:solidFill>
        </p:grpSpPr>
        <p:grpSp>
          <p:nvGrpSpPr>
            <p:cNvPr id="9" name="组合 8"/>
            <p:cNvGrpSpPr/>
            <p:nvPr/>
          </p:nvGrpSpPr>
          <p:grpSpPr>
            <a:xfrm>
              <a:off x="2055693" y="6402621"/>
              <a:ext cx="1085861" cy="270805"/>
              <a:chOff x="10340336" y="2247899"/>
              <a:chExt cx="2724438" cy="679451"/>
            </a:xfrm>
            <a:grpFill/>
          </p:grpSpPr>
          <p:sp>
            <p:nvSpPr>
              <p:cNvPr id="23"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4"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25" name="组合 24"/>
              <p:cNvGrpSpPr/>
              <p:nvPr/>
            </p:nvGrpSpPr>
            <p:grpSpPr>
              <a:xfrm>
                <a:off x="10340336" y="2247899"/>
                <a:ext cx="547688" cy="679451"/>
                <a:chOff x="5548313" y="2084388"/>
                <a:chExt cx="547688" cy="679451"/>
              </a:xfrm>
              <a:grpFill/>
            </p:grpSpPr>
            <p:sp>
              <p:nvSpPr>
                <p:cNvPr id="30"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1"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6" name="组合 25"/>
              <p:cNvGrpSpPr/>
              <p:nvPr/>
            </p:nvGrpSpPr>
            <p:grpSpPr>
              <a:xfrm>
                <a:off x="11192276" y="2400300"/>
                <a:ext cx="322175" cy="373063"/>
                <a:chOff x="3792874" y="3138488"/>
                <a:chExt cx="322175" cy="373063"/>
              </a:xfrm>
              <a:grpFill/>
            </p:grpSpPr>
            <p:sp>
              <p:nvSpPr>
                <p:cNvPr id="27"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8"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9"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0" name="组合 9"/>
            <p:cNvGrpSpPr/>
            <p:nvPr/>
          </p:nvGrpSpPr>
          <p:grpSpPr>
            <a:xfrm>
              <a:off x="598941" y="6399999"/>
              <a:ext cx="1102619" cy="276499"/>
              <a:chOff x="6738929" y="2270918"/>
              <a:chExt cx="2766486" cy="693738"/>
            </a:xfrm>
            <a:grpFill/>
          </p:grpSpPr>
          <p:grpSp>
            <p:nvGrpSpPr>
              <p:cNvPr id="11" name="组合 10"/>
              <p:cNvGrpSpPr/>
              <p:nvPr/>
            </p:nvGrpSpPr>
            <p:grpSpPr>
              <a:xfrm>
                <a:off x="8180494" y="2355056"/>
                <a:ext cx="484188" cy="509588"/>
                <a:chOff x="6113463" y="3541713"/>
                <a:chExt cx="484188" cy="509588"/>
              </a:xfrm>
              <a:grpFill/>
            </p:grpSpPr>
            <p:sp>
              <p:nvSpPr>
                <p:cNvPr id="21"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2"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2" name="组合 11"/>
              <p:cNvGrpSpPr/>
              <p:nvPr/>
            </p:nvGrpSpPr>
            <p:grpSpPr>
              <a:xfrm>
                <a:off x="6738929" y="2270918"/>
                <a:ext cx="549275" cy="693738"/>
                <a:chOff x="6108700" y="2066926"/>
                <a:chExt cx="549275" cy="693738"/>
              </a:xfrm>
              <a:grpFill/>
            </p:grpSpPr>
            <p:sp>
              <p:nvSpPr>
                <p:cNvPr id="19"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0"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3" name="组合 12"/>
              <p:cNvGrpSpPr/>
              <p:nvPr/>
            </p:nvGrpSpPr>
            <p:grpSpPr>
              <a:xfrm>
                <a:off x="7532962" y="2451100"/>
                <a:ext cx="368300" cy="317500"/>
                <a:chOff x="6186488" y="2930526"/>
                <a:chExt cx="368300" cy="317500"/>
              </a:xfrm>
              <a:grpFill/>
            </p:grpSpPr>
            <p:sp>
              <p:nvSpPr>
                <p:cNvPr id="16"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7"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8"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14"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5"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cxnSp>
        <p:nvCxnSpPr>
          <p:cNvPr id="38" name="直接连接符 37"/>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userDrawn="1"/>
        </p:nvPicPr>
        <p:blipFill>
          <a:blip r:embed="rId2" cstate="print"/>
          <a:stretch>
            <a:fillRect/>
          </a:stretch>
        </p:blipFill>
        <p:spPr>
          <a:xfrm>
            <a:off x="9590168" y="252089"/>
            <a:ext cx="1969223" cy="432990"/>
          </a:xfrm>
          <a:prstGeom prst="rect">
            <a:avLst/>
          </a:prstGeom>
        </p:spPr>
      </p:pic>
      <p:grpSp>
        <p:nvGrpSpPr>
          <p:cNvPr id="46" name="组合 45"/>
          <p:cNvGrpSpPr/>
          <p:nvPr userDrawn="1"/>
        </p:nvGrpSpPr>
        <p:grpSpPr>
          <a:xfrm>
            <a:off x="637534" y="199773"/>
            <a:ext cx="463263" cy="481001"/>
            <a:chOff x="598941" y="128599"/>
            <a:chExt cx="463263" cy="481001"/>
          </a:xfrm>
        </p:grpSpPr>
        <p:sp>
          <p:nvSpPr>
            <p:cNvPr id="45" name="矩形 44"/>
            <p:cNvSpPr/>
            <p:nvPr userDrawn="1"/>
          </p:nvSpPr>
          <p:spPr>
            <a:xfrm>
              <a:off x="701671" y="249067"/>
              <a:ext cx="360533" cy="3605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44" name="矩形 43"/>
            <p:cNvSpPr/>
            <p:nvPr userDrawn="1"/>
          </p:nvSpPr>
          <p:spPr>
            <a:xfrm>
              <a:off x="701671" y="247801"/>
              <a:ext cx="275115" cy="256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43" name="矩形 42"/>
            <p:cNvSpPr/>
            <p:nvPr userDrawn="1"/>
          </p:nvSpPr>
          <p:spPr>
            <a:xfrm>
              <a:off x="598941" y="128599"/>
              <a:ext cx="360533" cy="3605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grpSp>
    </p:spTree>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内页样式6-一段一图">
    <p:spTree>
      <p:nvGrpSpPr>
        <p:cNvPr id="1" name=""/>
        <p:cNvGrpSpPr/>
        <p:nvPr/>
      </p:nvGrpSpPr>
      <p:grpSpPr>
        <a:xfrm>
          <a:off x="0" y="0"/>
          <a:ext cx="0" cy="0"/>
          <a:chOff x="0" y="0"/>
          <a:chExt cx="0" cy="0"/>
        </a:xfrm>
      </p:grpSpPr>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A2A2A2"/>
                </a:solidFill>
                <a:latin typeface="微软雅黑" panose="020B0503020204020204" pitchFamily="34" charset="-122"/>
              </a:rPr>
              <a:t>‹#›</a:t>
            </a:fld>
            <a:endParaRPr lang="zh-CN" altLang="en-US" sz="1600" dirty="0">
              <a:solidFill>
                <a:srgbClr val="A2A2A2"/>
              </a:solidFill>
              <a:latin typeface="微软雅黑" panose="020B0503020204020204" pitchFamily="34" charset="-122"/>
            </a:endParaRPr>
          </a:p>
        </p:txBody>
      </p:sp>
      <p:sp>
        <p:nvSpPr>
          <p:cNvPr id="35" name="矩形 34"/>
          <p:cNvSpPr/>
          <p:nvPr userDrawn="1"/>
        </p:nvSpPr>
        <p:spPr>
          <a:xfrm>
            <a:off x="9402184" y="-82800"/>
            <a:ext cx="2346903" cy="907200"/>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36" name="矩形 35"/>
          <p:cNvSpPr/>
          <p:nvPr userDrawn="1"/>
        </p:nvSpPr>
        <p:spPr>
          <a:xfrm>
            <a:off x="9402184" y="0"/>
            <a:ext cx="2346904" cy="8261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pic>
        <p:nvPicPr>
          <p:cNvPr id="39" name="图片 38"/>
          <p:cNvPicPr>
            <a:picLocks noChangeAspect="1"/>
          </p:cNvPicPr>
          <p:nvPr userDrawn="1"/>
        </p:nvPicPr>
        <p:blipFill>
          <a:blip r:embed="rId2" cstate="print"/>
          <a:stretch>
            <a:fillRect/>
          </a:stretch>
        </p:blipFill>
        <p:spPr>
          <a:xfrm>
            <a:off x="9590168" y="252089"/>
            <a:ext cx="1969223" cy="432990"/>
          </a:xfrm>
          <a:prstGeom prst="rect">
            <a:avLst/>
          </a:prstGeom>
        </p:spPr>
      </p:pic>
    </p:spTree>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内页样式7-常规">
    <p:spTree>
      <p:nvGrpSpPr>
        <p:cNvPr id="1" name=""/>
        <p:cNvGrpSpPr/>
        <p:nvPr/>
      </p:nvGrpSpPr>
      <p:grpSpPr>
        <a:xfrm>
          <a:off x="0" y="0"/>
          <a:ext cx="0" cy="0"/>
          <a:chOff x="0" y="0"/>
          <a:chExt cx="0" cy="0"/>
        </a:xfrm>
      </p:grpSpPr>
      <p:sp>
        <p:nvSpPr>
          <p:cNvPr id="2" name="平行四边形 1"/>
          <p:cNvSpPr/>
          <p:nvPr userDrawn="1"/>
        </p:nvSpPr>
        <p:spPr>
          <a:xfrm>
            <a:off x="658714" y="482300"/>
            <a:ext cx="748201" cy="484094"/>
          </a:xfrm>
          <a:prstGeom prst="parallelogram">
            <a:avLst>
              <a:gd name="adj" fmla="val 71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47" name="矩形 46"/>
          <p:cNvSpPr/>
          <p:nvPr userDrawn="1"/>
        </p:nvSpPr>
        <p:spPr>
          <a:xfrm>
            <a:off x="442912" y="-82800"/>
            <a:ext cx="11306175" cy="846000"/>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41" name="矩形 40"/>
          <p:cNvSpPr/>
          <p:nvPr userDrawn="1"/>
        </p:nvSpPr>
        <p:spPr>
          <a:xfrm>
            <a:off x="442913" y="0"/>
            <a:ext cx="11306175" cy="7626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6" name="标题 11"/>
          <p:cNvSpPr>
            <a:spLocks noGrp="1"/>
          </p:cNvSpPr>
          <p:nvPr>
            <p:ph type="title"/>
          </p:nvPr>
        </p:nvSpPr>
        <p:spPr>
          <a:xfrm>
            <a:off x="1173494" y="185567"/>
            <a:ext cx="8048203"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A2A2A2"/>
                </a:solidFill>
                <a:latin typeface="微软雅黑" panose="020B0503020204020204" pitchFamily="34" charset="-122"/>
              </a:rPr>
              <a:t>‹#›</a:t>
            </a:fld>
            <a:endParaRPr lang="zh-CN" altLang="en-US" sz="1600" dirty="0">
              <a:solidFill>
                <a:srgbClr val="A2A2A2"/>
              </a:solidFill>
              <a:latin typeface="微软雅黑" panose="020B0503020204020204" pitchFamily="34" charset="-122"/>
            </a:endParaRPr>
          </a:p>
        </p:txBody>
      </p:sp>
      <p:grpSp>
        <p:nvGrpSpPr>
          <p:cNvPr id="8" name="组合 7"/>
          <p:cNvGrpSpPr/>
          <p:nvPr userDrawn="1"/>
        </p:nvGrpSpPr>
        <p:grpSpPr>
          <a:xfrm>
            <a:off x="598941" y="6399999"/>
            <a:ext cx="2542613" cy="276499"/>
            <a:chOff x="598941" y="6399999"/>
            <a:chExt cx="2542613" cy="276499"/>
          </a:xfrm>
          <a:solidFill>
            <a:schemeClr val="accent3"/>
          </a:solidFill>
        </p:grpSpPr>
        <p:grpSp>
          <p:nvGrpSpPr>
            <p:cNvPr id="9" name="组合 8"/>
            <p:cNvGrpSpPr/>
            <p:nvPr/>
          </p:nvGrpSpPr>
          <p:grpSpPr>
            <a:xfrm>
              <a:off x="2055693" y="6402621"/>
              <a:ext cx="1085861" cy="270805"/>
              <a:chOff x="10340336" y="2247899"/>
              <a:chExt cx="2724438" cy="679451"/>
            </a:xfrm>
            <a:grpFill/>
          </p:grpSpPr>
          <p:sp>
            <p:nvSpPr>
              <p:cNvPr id="23"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4"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25" name="组合 24"/>
              <p:cNvGrpSpPr/>
              <p:nvPr/>
            </p:nvGrpSpPr>
            <p:grpSpPr>
              <a:xfrm>
                <a:off x="10340336" y="2247899"/>
                <a:ext cx="547688" cy="679451"/>
                <a:chOff x="5548313" y="2084388"/>
                <a:chExt cx="547688" cy="679451"/>
              </a:xfrm>
              <a:grpFill/>
            </p:grpSpPr>
            <p:sp>
              <p:nvSpPr>
                <p:cNvPr id="30"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1"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6" name="组合 25"/>
              <p:cNvGrpSpPr/>
              <p:nvPr/>
            </p:nvGrpSpPr>
            <p:grpSpPr>
              <a:xfrm>
                <a:off x="11192276" y="2400300"/>
                <a:ext cx="322175" cy="373063"/>
                <a:chOff x="3792874" y="3138488"/>
                <a:chExt cx="322175" cy="373063"/>
              </a:xfrm>
              <a:grpFill/>
            </p:grpSpPr>
            <p:sp>
              <p:nvSpPr>
                <p:cNvPr id="27"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8"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9"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0" name="组合 9"/>
            <p:cNvGrpSpPr/>
            <p:nvPr/>
          </p:nvGrpSpPr>
          <p:grpSpPr>
            <a:xfrm>
              <a:off x="598941" y="6399999"/>
              <a:ext cx="1102619" cy="276499"/>
              <a:chOff x="6738929" y="2270918"/>
              <a:chExt cx="2766486" cy="693738"/>
            </a:xfrm>
            <a:grpFill/>
          </p:grpSpPr>
          <p:grpSp>
            <p:nvGrpSpPr>
              <p:cNvPr id="11" name="组合 10"/>
              <p:cNvGrpSpPr/>
              <p:nvPr/>
            </p:nvGrpSpPr>
            <p:grpSpPr>
              <a:xfrm>
                <a:off x="8180494" y="2355056"/>
                <a:ext cx="484188" cy="509588"/>
                <a:chOff x="6113463" y="3541713"/>
                <a:chExt cx="484188" cy="509588"/>
              </a:xfrm>
              <a:grpFill/>
            </p:grpSpPr>
            <p:sp>
              <p:nvSpPr>
                <p:cNvPr id="21"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2"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2" name="组合 11"/>
              <p:cNvGrpSpPr/>
              <p:nvPr/>
            </p:nvGrpSpPr>
            <p:grpSpPr>
              <a:xfrm>
                <a:off x="6738929" y="2270918"/>
                <a:ext cx="549275" cy="693738"/>
                <a:chOff x="6108700" y="2066926"/>
                <a:chExt cx="549275" cy="693738"/>
              </a:xfrm>
              <a:grpFill/>
            </p:grpSpPr>
            <p:sp>
              <p:nvSpPr>
                <p:cNvPr id="19"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0"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3" name="组合 12"/>
              <p:cNvGrpSpPr/>
              <p:nvPr/>
            </p:nvGrpSpPr>
            <p:grpSpPr>
              <a:xfrm>
                <a:off x="7532962" y="2451100"/>
                <a:ext cx="368300" cy="317500"/>
                <a:chOff x="6186488" y="2930526"/>
                <a:chExt cx="368300" cy="317500"/>
              </a:xfrm>
              <a:grpFill/>
            </p:grpSpPr>
            <p:sp>
              <p:nvSpPr>
                <p:cNvPr id="16"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7"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8"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14"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5"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cxnSp>
        <p:nvCxnSpPr>
          <p:cNvPr id="38" name="直接连接符 37"/>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userDrawn="1"/>
        </p:nvPicPr>
        <p:blipFill>
          <a:blip r:embed="rId2" cstate="print"/>
          <a:stretch>
            <a:fillRect/>
          </a:stretch>
        </p:blipFill>
        <p:spPr>
          <a:xfrm>
            <a:off x="9590168" y="188589"/>
            <a:ext cx="1969223" cy="432990"/>
          </a:xfrm>
          <a:prstGeom prst="rect">
            <a:avLst/>
          </a:prstGeom>
        </p:spPr>
      </p:pic>
      <p:sp>
        <p:nvSpPr>
          <p:cNvPr id="43" name="矩形 42"/>
          <p:cNvSpPr/>
          <p:nvPr userDrawn="1"/>
        </p:nvSpPr>
        <p:spPr>
          <a:xfrm>
            <a:off x="648385" y="0"/>
            <a:ext cx="413819" cy="966395"/>
          </a:xfrm>
          <a:prstGeom prst="rect">
            <a:avLst/>
          </a:prstGeom>
          <a:ln>
            <a:noFill/>
          </a:ln>
          <a:effectLst>
            <a:outerShdw blurRad="127000" dist="25400" dir="5400000" sx="102000" sy="102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Tree>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内页样式7-一段一图">
    <p:spTree>
      <p:nvGrpSpPr>
        <p:cNvPr id="1" name=""/>
        <p:cNvGrpSpPr/>
        <p:nvPr/>
      </p:nvGrpSpPr>
      <p:grpSpPr>
        <a:xfrm>
          <a:off x="0" y="0"/>
          <a:ext cx="0" cy="0"/>
          <a:chOff x="0" y="0"/>
          <a:chExt cx="0" cy="0"/>
        </a:xfrm>
      </p:grpSpPr>
      <p:sp>
        <p:nvSpPr>
          <p:cNvPr id="34" name="文本框 33"/>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A2A2A2"/>
                </a:solidFill>
                <a:latin typeface="微软雅黑" panose="020B0503020204020204" pitchFamily="34" charset="-122"/>
              </a:rPr>
              <a:t>‹#›</a:t>
            </a:fld>
            <a:endParaRPr lang="zh-CN" altLang="en-US" sz="1600" dirty="0">
              <a:solidFill>
                <a:srgbClr val="A2A2A2"/>
              </a:solidFill>
              <a:latin typeface="微软雅黑" panose="020B0503020204020204" pitchFamily="34" charset="-122"/>
            </a:endParaRPr>
          </a:p>
        </p:txBody>
      </p:sp>
      <p:sp>
        <p:nvSpPr>
          <p:cNvPr id="7" name="矩形 6"/>
          <p:cNvSpPr/>
          <p:nvPr userDrawn="1"/>
        </p:nvSpPr>
        <p:spPr>
          <a:xfrm>
            <a:off x="9385300" y="-82550"/>
            <a:ext cx="2363787" cy="845208"/>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8" name="矩形 7"/>
          <p:cNvSpPr/>
          <p:nvPr userDrawn="1"/>
        </p:nvSpPr>
        <p:spPr>
          <a:xfrm>
            <a:off x="9385300" y="0"/>
            <a:ext cx="2363788" cy="7626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pic>
        <p:nvPicPr>
          <p:cNvPr id="10" name="图片 9"/>
          <p:cNvPicPr>
            <a:picLocks noChangeAspect="1"/>
          </p:cNvPicPr>
          <p:nvPr userDrawn="1"/>
        </p:nvPicPr>
        <p:blipFill>
          <a:blip r:embed="rId2" cstate="print"/>
          <a:stretch>
            <a:fillRect/>
          </a:stretch>
        </p:blipFill>
        <p:spPr>
          <a:xfrm>
            <a:off x="9590168" y="188589"/>
            <a:ext cx="1969223" cy="432990"/>
          </a:xfrm>
          <a:prstGeom prst="rect">
            <a:avLst/>
          </a:prstGeom>
        </p:spPr>
      </p:pic>
    </p:spTree>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内页样式8-常规">
    <p:spTree>
      <p:nvGrpSpPr>
        <p:cNvPr id="1" name=""/>
        <p:cNvGrpSpPr/>
        <p:nvPr/>
      </p:nvGrpSpPr>
      <p:grpSpPr>
        <a:xfrm>
          <a:off x="0" y="0"/>
          <a:ext cx="0" cy="0"/>
          <a:chOff x="0" y="0"/>
          <a:chExt cx="0" cy="0"/>
        </a:xfrm>
      </p:grpSpPr>
      <p:sp>
        <p:nvSpPr>
          <p:cNvPr id="7" name="矩形 6"/>
          <p:cNvSpPr/>
          <p:nvPr userDrawn="1"/>
        </p:nvSpPr>
        <p:spPr>
          <a:xfrm>
            <a:off x="318632" y="6188075"/>
            <a:ext cx="11550080" cy="669925"/>
          </a:xfrm>
          <a:prstGeom prst="rect">
            <a:avLst/>
          </a:prstGeom>
          <a:solidFill>
            <a:schemeClr val="accent4"/>
          </a:solidFill>
          <a:ln>
            <a:noFill/>
          </a:ln>
          <a:effectLst>
            <a:outerShdw blurRad="1270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8" name="矩形 7"/>
          <p:cNvSpPr/>
          <p:nvPr userDrawn="1"/>
        </p:nvSpPr>
        <p:spPr>
          <a:xfrm>
            <a:off x="318632" y="0"/>
            <a:ext cx="11550080" cy="873125"/>
          </a:xfrm>
          <a:prstGeom prst="rect">
            <a:avLst/>
          </a:prstGeom>
          <a:solidFill>
            <a:schemeClr val="accent1"/>
          </a:solidFill>
          <a:ln>
            <a:solidFill>
              <a:schemeClr val="accent1"/>
            </a:solid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9" name="标题 11"/>
          <p:cNvSpPr>
            <a:spLocks noGrp="1"/>
          </p:cNvSpPr>
          <p:nvPr>
            <p:ph type="title"/>
          </p:nvPr>
        </p:nvSpPr>
        <p:spPr>
          <a:xfrm>
            <a:off x="541539" y="247495"/>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solidFill>
                  <a:schemeClr val="bg1"/>
                </a:solidFill>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11" name="文本框 1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F2F2F2"/>
                </a:solidFill>
                <a:latin typeface="微软雅黑" panose="020B0503020204020204" pitchFamily="34" charset="-122"/>
              </a:rPr>
              <a:t>‹#›</a:t>
            </a:fld>
            <a:endParaRPr lang="zh-CN" altLang="en-US" sz="1600" dirty="0">
              <a:solidFill>
                <a:srgbClr val="F2F2F2"/>
              </a:solidFill>
              <a:latin typeface="微软雅黑" panose="020B0503020204020204" pitchFamily="34" charset="-122"/>
            </a:endParaRPr>
          </a:p>
        </p:txBody>
      </p:sp>
      <p:grpSp>
        <p:nvGrpSpPr>
          <p:cNvPr id="13" name="组合 12"/>
          <p:cNvGrpSpPr/>
          <p:nvPr userDrawn="1"/>
        </p:nvGrpSpPr>
        <p:grpSpPr>
          <a:xfrm>
            <a:off x="598941" y="6399999"/>
            <a:ext cx="2542613" cy="276499"/>
            <a:chOff x="598941" y="6399999"/>
            <a:chExt cx="2542613" cy="276499"/>
          </a:xfrm>
          <a:solidFill>
            <a:schemeClr val="bg1"/>
          </a:solidFill>
        </p:grpSpPr>
        <p:grpSp>
          <p:nvGrpSpPr>
            <p:cNvPr id="14" name="组合 13"/>
            <p:cNvGrpSpPr/>
            <p:nvPr/>
          </p:nvGrpSpPr>
          <p:grpSpPr>
            <a:xfrm>
              <a:off x="2055693" y="6402621"/>
              <a:ext cx="1085861" cy="270805"/>
              <a:chOff x="10340336" y="2247899"/>
              <a:chExt cx="2724438" cy="679451"/>
            </a:xfrm>
            <a:grpFill/>
          </p:grpSpPr>
          <p:sp>
            <p:nvSpPr>
              <p:cNvPr id="28"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9"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30" name="组合 29"/>
              <p:cNvGrpSpPr/>
              <p:nvPr/>
            </p:nvGrpSpPr>
            <p:grpSpPr>
              <a:xfrm>
                <a:off x="10340336" y="2247899"/>
                <a:ext cx="547688" cy="679451"/>
                <a:chOff x="5548313" y="2084388"/>
                <a:chExt cx="547688" cy="679451"/>
              </a:xfrm>
              <a:grpFill/>
            </p:grpSpPr>
            <p:sp>
              <p:nvSpPr>
                <p:cNvPr id="35"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6"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1" name="组合 30"/>
              <p:cNvGrpSpPr/>
              <p:nvPr/>
            </p:nvGrpSpPr>
            <p:grpSpPr>
              <a:xfrm>
                <a:off x="11192276" y="2400300"/>
                <a:ext cx="322175" cy="373063"/>
                <a:chOff x="3792874" y="3138488"/>
                <a:chExt cx="322175" cy="373063"/>
              </a:xfrm>
              <a:grpFill/>
            </p:grpSpPr>
            <p:sp>
              <p:nvSpPr>
                <p:cNvPr id="32"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3"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4"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5" name="组合 14"/>
            <p:cNvGrpSpPr/>
            <p:nvPr/>
          </p:nvGrpSpPr>
          <p:grpSpPr>
            <a:xfrm>
              <a:off x="598941" y="6399999"/>
              <a:ext cx="1102619" cy="276499"/>
              <a:chOff x="6738929" y="2270918"/>
              <a:chExt cx="2766486" cy="693738"/>
            </a:xfrm>
            <a:grpFill/>
          </p:grpSpPr>
          <p:grpSp>
            <p:nvGrpSpPr>
              <p:cNvPr id="16" name="组合 15"/>
              <p:cNvGrpSpPr/>
              <p:nvPr/>
            </p:nvGrpSpPr>
            <p:grpSpPr>
              <a:xfrm>
                <a:off x="8180494" y="2355056"/>
                <a:ext cx="484188" cy="509588"/>
                <a:chOff x="6113463" y="3541713"/>
                <a:chExt cx="484188" cy="509588"/>
              </a:xfrm>
              <a:grpFill/>
            </p:grpSpPr>
            <p:sp>
              <p:nvSpPr>
                <p:cNvPr id="26"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7"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7" name="组合 16"/>
              <p:cNvGrpSpPr/>
              <p:nvPr/>
            </p:nvGrpSpPr>
            <p:grpSpPr>
              <a:xfrm>
                <a:off x="6738929" y="2270918"/>
                <a:ext cx="549275" cy="693738"/>
                <a:chOff x="6108700" y="2066926"/>
                <a:chExt cx="549275" cy="693738"/>
              </a:xfrm>
              <a:grpFill/>
            </p:grpSpPr>
            <p:sp>
              <p:nvSpPr>
                <p:cNvPr id="24"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5"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8" name="组合 17"/>
              <p:cNvGrpSpPr/>
              <p:nvPr/>
            </p:nvGrpSpPr>
            <p:grpSpPr>
              <a:xfrm>
                <a:off x="7532962" y="2451100"/>
                <a:ext cx="368300" cy="317500"/>
                <a:chOff x="6186488" y="2930526"/>
                <a:chExt cx="368300" cy="317500"/>
              </a:xfrm>
              <a:grpFill/>
            </p:grpSpPr>
            <p:sp>
              <p:nvSpPr>
                <p:cNvPr id="21"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2"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3"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19"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0"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pic>
        <p:nvPicPr>
          <p:cNvPr id="40" name="图片 39"/>
          <p:cNvPicPr>
            <a:picLocks noChangeAspect="1"/>
          </p:cNvPicPr>
          <p:nvPr userDrawn="1"/>
        </p:nvPicPr>
        <p:blipFill>
          <a:blip r:embed="rId2" cstate="print"/>
          <a:stretch>
            <a:fillRect/>
          </a:stretch>
        </p:blipFill>
        <p:spPr>
          <a:xfrm>
            <a:off x="9564050" y="131404"/>
            <a:ext cx="2243119" cy="627854"/>
          </a:xfrm>
          <a:prstGeom prst="rect">
            <a:avLst/>
          </a:prstGeom>
        </p:spPr>
      </p:pic>
    </p:spTree>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内页样式8-一段一图">
    <p:spTree>
      <p:nvGrpSpPr>
        <p:cNvPr id="1" name=""/>
        <p:cNvGrpSpPr/>
        <p:nvPr/>
      </p:nvGrpSpPr>
      <p:grpSpPr>
        <a:xfrm>
          <a:off x="0" y="0"/>
          <a:ext cx="0" cy="0"/>
          <a:chOff x="0" y="0"/>
          <a:chExt cx="0" cy="0"/>
        </a:xfrm>
      </p:grpSpPr>
      <p:sp>
        <p:nvSpPr>
          <p:cNvPr id="7" name="矩形 6"/>
          <p:cNvSpPr/>
          <p:nvPr userDrawn="1"/>
        </p:nvSpPr>
        <p:spPr>
          <a:xfrm>
            <a:off x="11144922" y="6188075"/>
            <a:ext cx="723790" cy="669925"/>
          </a:xfrm>
          <a:prstGeom prst="rect">
            <a:avLst/>
          </a:prstGeom>
          <a:solidFill>
            <a:schemeClr val="accent4"/>
          </a:solidFill>
          <a:ln>
            <a:noFill/>
          </a:ln>
          <a:effectLst>
            <a:outerShdw blurRad="1270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8" name="矩形 7"/>
          <p:cNvSpPr/>
          <p:nvPr userDrawn="1"/>
        </p:nvSpPr>
        <p:spPr>
          <a:xfrm>
            <a:off x="9488246" y="0"/>
            <a:ext cx="2380466" cy="873125"/>
          </a:xfrm>
          <a:prstGeom prst="rect">
            <a:avLst/>
          </a:prstGeom>
          <a:solidFill>
            <a:schemeClr val="accent1"/>
          </a:solidFill>
          <a:ln>
            <a:solidFill>
              <a:schemeClr val="accent1"/>
            </a:solid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11" name="文本框 1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F2F2F2"/>
                </a:solidFill>
                <a:latin typeface="微软雅黑" panose="020B0503020204020204" pitchFamily="34" charset="-122"/>
              </a:rPr>
              <a:t>‹#›</a:t>
            </a:fld>
            <a:endParaRPr lang="zh-CN" altLang="en-US" sz="1600" dirty="0">
              <a:solidFill>
                <a:srgbClr val="F2F2F2"/>
              </a:solidFill>
              <a:latin typeface="微软雅黑" panose="020B0503020204020204" pitchFamily="34" charset="-122"/>
            </a:endParaRPr>
          </a:p>
        </p:txBody>
      </p:sp>
      <p:pic>
        <p:nvPicPr>
          <p:cNvPr id="40" name="图片 39"/>
          <p:cNvPicPr>
            <a:picLocks noChangeAspect="1"/>
          </p:cNvPicPr>
          <p:nvPr userDrawn="1"/>
        </p:nvPicPr>
        <p:blipFill>
          <a:blip r:embed="rId2" cstate="print"/>
          <a:stretch>
            <a:fillRect/>
          </a:stretch>
        </p:blipFill>
        <p:spPr>
          <a:xfrm>
            <a:off x="9564050" y="131404"/>
            <a:ext cx="2243119" cy="627854"/>
          </a:xfrm>
          <a:prstGeom prst="rect">
            <a:avLst/>
          </a:prstGeom>
        </p:spPr>
      </p:pic>
    </p:spTree>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封面样式2-首页3">
    <p:spTree>
      <p:nvGrpSpPr>
        <p:cNvPr id="1" name=""/>
        <p:cNvGrpSpPr/>
        <p:nvPr/>
      </p:nvGrpSpPr>
      <p:grpSpPr>
        <a:xfrm>
          <a:off x="0" y="0"/>
          <a:ext cx="0" cy="0"/>
          <a:chOff x="0" y="0"/>
          <a:chExt cx="0" cy="0"/>
        </a:xfrm>
      </p:grpSpPr>
      <p:sp>
        <p:nvSpPr>
          <p:cNvPr id="33" name="PA-矩形 7"/>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sp>
        <p:nvSpPr>
          <p:cNvPr id="119" name="任意多边形: 形状 118"/>
          <p:cNvSpPr/>
          <p:nvPr userDrawn="1"/>
        </p:nvSpPr>
        <p:spPr>
          <a:xfrm rot="1916941">
            <a:off x="-628945" y="-604401"/>
            <a:ext cx="12918999" cy="10347422"/>
          </a:xfrm>
          <a:custGeom>
            <a:avLst/>
            <a:gdLst>
              <a:gd name="connsiteX0" fmla="*/ 3910821 w 12918999"/>
              <a:gd name="connsiteY0" fmla="*/ 3392979 h 10347422"/>
              <a:gd name="connsiteX1" fmla="*/ 10262073 w 12918999"/>
              <a:gd name="connsiteY1" fmla="*/ 135295 h 10347422"/>
              <a:gd name="connsiteX2" fmla="*/ 10593809 w 12918999"/>
              <a:gd name="connsiteY2" fmla="*/ 0 h 10347422"/>
              <a:gd name="connsiteX3" fmla="*/ 12918999 w 12918999"/>
              <a:gd name="connsiteY3" fmla="*/ 3728462 h 10347422"/>
              <a:gd name="connsiteX4" fmla="*/ 11966464 w 12918999"/>
              <a:gd name="connsiteY4" fmla="*/ 4224159 h 10347422"/>
              <a:gd name="connsiteX5" fmla="*/ 3050273 w 12918999"/>
              <a:gd name="connsiteY5" fmla="*/ 10050202 h 10347422"/>
              <a:gd name="connsiteX6" fmla="*/ 2678241 w 12918999"/>
              <a:gd name="connsiteY6" fmla="*/ 10347422 h 10347422"/>
              <a:gd name="connsiteX7" fmla="*/ 0 w 12918999"/>
              <a:gd name="connsiteY7" fmla="*/ 6052840 h 10347422"/>
              <a:gd name="connsiteX8" fmla="*/ 4301 w 12918999"/>
              <a:gd name="connsiteY8" fmla="*/ 6049545 h 10347422"/>
              <a:gd name="connsiteX9" fmla="*/ 3049697 w 12918999"/>
              <a:gd name="connsiteY9" fmla="*/ 3931365 h 10347422"/>
              <a:gd name="connsiteX10" fmla="*/ 3910821 w 12918999"/>
              <a:gd name="connsiteY10" fmla="*/ 3392979 h 1034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18999" h="10347422">
                <a:moveTo>
                  <a:pt x="3910821" y="3392979"/>
                </a:moveTo>
                <a:cubicBezTo>
                  <a:pt x="5934272" y="2157348"/>
                  <a:pt x="8056184" y="1066634"/>
                  <a:pt x="10262073" y="135295"/>
                </a:cubicBezTo>
                <a:lnTo>
                  <a:pt x="10593809" y="0"/>
                </a:lnTo>
                <a:lnTo>
                  <a:pt x="12918999" y="3728462"/>
                </a:lnTo>
                <a:lnTo>
                  <a:pt x="11966464" y="4224159"/>
                </a:lnTo>
                <a:cubicBezTo>
                  <a:pt x="8816355" y="5904658"/>
                  <a:pt x="5833798" y="7857148"/>
                  <a:pt x="3050273" y="10050202"/>
                </a:cubicBezTo>
                <a:lnTo>
                  <a:pt x="2678241" y="10347422"/>
                </a:lnTo>
                <a:lnTo>
                  <a:pt x="0" y="6052840"/>
                </a:lnTo>
                <a:lnTo>
                  <a:pt x="4301" y="6049545"/>
                </a:lnTo>
                <a:cubicBezTo>
                  <a:pt x="990558" y="5305797"/>
                  <a:pt x="2006380" y="4599047"/>
                  <a:pt x="3049697" y="3931365"/>
                </a:cubicBezTo>
                <a:cubicBezTo>
                  <a:pt x="3334701" y="3748973"/>
                  <a:pt x="3621756" y="3569497"/>
                  <a:pt x="3910821" y="3392979"/>
                </a:cubicBezTo>
                <a:close/>
              </a:path>
            </a:pathLst>
          </a:custGeom>
          <a:gradFill>
            <a:gsLst>
              <a:gs pos="0">
                <a:schemeClr val="bg1">
                  <a:alpha val="0"/>
                </a:schemeClr>
              </a:gs>
              <a:gs pos="100000">
                <a:schemeClr val="accent2">
                  <a:alpha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zh-CN" altLang="en-US" dirty="0">
              <a:solidFill>
                <a:prstClr val="white"/>
              </a:solidFill>
            </a:endParaRPr>
          </a:p>
        </p:txBody>
      </p:sp>
      <p:sp>
        <p:nvSpPr>
          <p:cNvPr id="106" name="任意多边形: 形状 105"/>
          <p:cNvSpPr/>
          <p:nvPr userDrawn="1"/>
        </p:nvSpPr>
        <p:spPr>
          <a:xfrm rot="2885786">
            <a:off x="1087929" y="-2969595"/>
            <a:ext cx="10843749" cy="12155155"/>
          </a:xfrm>
          <a:custGeom>
            <a:avLst/>
            <a:gdLst>
              <a:gd name="connsiteX0" fmla="*/ 6051751 w 10843749"/>
              <a:gd name="connsiteY0" fmla="*/ 1433305 h 12155155"/>
              <a:gd name="connsiteX1" fmla="*/ 6837805 w 10843749"/>
              <a:gd name="connsiteY1" fmla="*/ 587393 h 12155155"/>
              <a:gd name="connsiteX2" fmla="*/ 7410328 w 10843749"/>
              <a:gd name="connsiteY2" fmla="*/ 0 h 12155155"/>
              <a:gd name="connsiteX3" fmla="*/ 10843749 w 10843749"/>
              <a:gd name="connsiteY3" fmla="*/ 3081016 h 12155155"/>
              <a:gd name="connsiteX4" fmla="*/ 2700969 w 10843749"/>
              <a:gd name="connsiteY4" fmla="*/ 12155155 h 12155155"/>
              <a:gd name="connsiteX5" fmla="*/ 0 w 10843749"/>
              <a:gd name="connsiteY5" fmla="*/ 9731411 h 12155155"/>
              <a:gd name="connsiteX6" fmla="*/ 261077 w 10843749"/>
              <a:gd name="connsiteY6" fmla="*/ 9278934 h 12155155"/>
              <a:gd name="connsiteX7" fmla="*/ 6051751 w 10843749"/>
              <a:gd name="connsiteY7" fmla="*/ 1433305 h 1215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43749" h="12155155">
                <a:moveTo>
                  <a:pt x="6051751" y="1433305"/>
                </a:moveTo>
                <a:cubicBezTo>
                  <a:pt x="6310424" y="1148193"/>
                  <a:pt x="6572461" y="866201"/>
                  <a:pt x="6837805" y="587393"/>
                </a:cubicBezTo>
                <a:lnTo>
                  <a:pt x="7410328" y="0"/>
                </a:lnTo>
                <a:lnTo>
                  <a:pt x="10843749" y="3081016"/>
                </a:lnTo>
                <a:lnTo>
                  <a:pt x="2700969" y="12155155"/>
                </a:lnTo>
                <a:lnTo>
                  <a:pt x="0" y="9731411"/>
                </a:lnTo>
                <a:lnTo>
                  <a:pt x="261077" y="9278934"/>
                </a:lnTo>
                <a:cubicBezTo>
                  <a:pt x="1926385" y="6466781"/>
                  <a:pt x="3869211" y="3838947"/>
                  <a:pt x="6051751" y="1433305"/>
                </a:cubicBezTo>
                <a:close/>
              </a:path>
            </a:pathLst>
          </a:custGeom>
          <a:gradFill>
            <a:gsLst>
              <a:gs pos="0">
                <a:schemeClr val="bg1">
                  <a:alpha val="0"/>
                </a:schemeClr>
              </a:gs>
              <a:gs pos="100000">
                <a:schemeClr val="accent2">
                  <a:alpha val="1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zh-CN" altLang="en-US">
              <a:solidFill>
                <a:prstClr val="white"/>
              </a:solidFill>
            </a:endParaRPr>
          </a:p>
        </p:txBody>
      </p:sp>
      <p:sp>
        <p:nvSpPr>
          <p:cNvPr id="118" name="任意多边形: 形状 117"/>
          <p:cNvSpPr/>
          <p:nvPr userDrawn="1"/>
        </p:nvSpPr>
        <p:spPr>
          <a:xfrm rot="1846855">
            <a:off x="-307281" y="-539696"/>
            <a:ext cx="12650822" cy="11532482"/>
          </a:xfrm>
          <a:custGeom>
            <a:avLst/>
            <a:gdLst>
              <a:gd name="connsiteX0" fmla="*/ 7956679 w 12650822"/>
              <a:gd name="connsiteY0" fmla="*/ 1195248 h 11532482"/>
              <a:gd name="connsiteX1" fmla="*/ 9978822 w 12650822"/>
              <a:gd name="connsiteY1" fmla="*/ 62012 h 11532482"/>
              <a:gd name="connsiteX2" fmla="*/ 10098991 w 12650822"/>
              <a:gd name="connsiteY2" fmla="*/ 0 h 11532482"/>
              <a:gd name="connsiteX3" fmla="*/ 12650822 w 12650822"/>
              <a:gd name="connsiteY3" fmla="*/ 4283979 h 11532482"/>
              <a:gd name="connsiteX4" fmla="*/ 12245569 w 12650822"/>
              <a:gd name="connsiteY4" fmla="*/ 4531370 h 11532482"/>
              <a:gd name="connsiteX5" fmla="*/ 3166697 w 12650822"/>
              <a:gd name="connsiteY5" fmla="*/ 11321300 h 11532482"/>
              <a:gd name="connsiteX6" fmla="*/ 2933905 w 12650822"/>
              <a:gd name="connsiteY6" fmla="*/ 11532482 h 11532482"/>
              <a:gd name="connsiteX7" fmla="*/ 1718627 w 12650822"/>
              <a:gd name="connsiteY7" fmla="*/ 9865697 h 11532482"/>
              <a:gd name="connsiteX8" fmla="*/ 0 w 12650822"/>
              <a:gd name="connsiteY8" fmla="*/ 6980488 h 11532482"/>
              <a:gd name="connsiteX9" fmla="*/ 22022 w 12650822"/>
              <a:gd name="connsiteY9" fmla="*/ 6960742 h 11532482"/>
              <a:gd name="connsiteX10" fmla="*/ 4718407 w 12650822"/>
              <a:gd name="connsiteY10" fmla="*/ 3273000 h 11532482"/>
              <a:gd name="connsiteX11" fmla="*/ 7956679 w 12650822"/>
              <a:gd name="connsiteY11" fmla="*/ 1195248 h 1153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50822" h="11532482">
                <a:moveTo>
                  <a:pt x="7956679" y="1195248"/>
                </a:moveTo>
                <a:cubicBezTo>
                  <a:pt x="8621077" y="803084"/>
                  <a:pt x="9295272" y="425195"/>
                  <a:pt x="9978822" y="62012"/>
                </a:cubicBezTo>
                <a:lnTo>
                  <a:pt x="10098991" y="0"/>
                </a:lnTo>
                <a:lnTo>
                  <a:pt x="12650822" y="4283979"/>
                </a:lnTo>
                <a:lnTo>
                  <a:pt x="12245569" y="4531370"/>
                </a:lnTo>
                <a:cubicBezTo>
                  <a:pt x="9012618" y="6531229"/>
                  <a:pt x="5974903" y="8805712"/>
                  <a:pt x="3166697" y="11321300"/>
                </a:cubicBezTo>
                <a:lnTo>
                  <a:pt x="2933905" y="11532482"/>
                </a:lnTo>
                <a:lnTo>
                  <a:pt x="1718627" y="9865697"/>
                </a:lnTo>
                <a:lnTo>
                  <a:pt x="0" y="6980488"/>
                </a:lnTo>
                <a:lnTo>
                  <a:pt x="22022" y="6960742"/>
                </a:lnTo>
                <a:cubicBezTo>
                  <a:pt x="1511041" y="5644986"/>
                  <a:pt x="3079104" y="4413194"/>
                  <a:pt x="4718407" y="3273000"/>
                </a:cubicBezTo>
                <a:cubicBezTo>
                  <a:pt x="5769244" y="2542106"/>
                  <a:pt x="6849352" y="1848853"/>
                  <a:pt x="7956679" y="1195248"/>
                </a:cubicBezTo>
                <a:close/>
              </a:path>
            </a:pathLst>
          </a:custGeom>
          <a:gradFill>
            <a:gsLst>
              <a:gs pos="0">
                <a:schemeClr val="bg1">
                  <a:alpha val="3000"/>
                </a:schemeClr>
              </a:gs>
              <a:gs pos="100000">
                <a:schemeClr val="accent2">
                  <a:alpha val="1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zh-CN" altLang="en-US" dirty="0">
              <a:solidFill>
                <a:prstClr val="white"/>
              </a:solidFill>
            </a:endParaRPr>
          </a:p>
        </p:txBody>
      </p:sp>
      <p:sp>
        <p:nvSpPr>
          <p:cNvPr id="49" name="任意多边形: 形状 83"/>
          <p:cNvSpPr/>
          <p:nvPr userDrawn="1"/>
        </p:nvSpPr>
        <p:spPr>
          <a:xfrm>
            <a:off x="-1" y="2998308"/>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bg1"/>
          </a:solidFill>
          <a:ln>
            <a:no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lnSpc>
                <a:spcPct val="130000"/>
              </a:lnSpc>
              <a:spcBef>
                <a:spcPct val="0"/>
              </a:spcBef>
              <a:spcAft>
                <a:spcPct val="0"/>
              </a:spcAft>
            </a:pPr>
            <a:endParaRPr lang="zh-CN" altLang="en-US">
              <a:solidFill>
                <a:prstClr val="white"/>
              </a:solidFill>
              <a:cs typeface="+mn-ea"/>
            </a:endParaRPr>
          </a:p>
        </p:txBody>
      </p:sp>
      <p:sp>
        <p:nvSpPr>
          <p:cNvPr id="50" name="任意多边形: 形状 83"/>
          <p:cNvSpPr/>
          <p:nvPr userDrawn="1"/>
        </p:nvSpPr>
        <p:spPr>
          <a:xfrm>
            <a:off x="-2" y="3019587"/>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lnSpc>
                <a:spcPct val="130000"/>
              </a:lnSpc>
              <a:spcBef>
                <a:spcPct val="0"/>
              </a:spcBef>
              <a:spcAft>
                <a:spcPct val="0"/>
              </a:spcAft>
            </a:pPr>
            <a:endParaRPr lang="zh-CN" altLang="en-US">
              <a:solidFill>
                <a:prstClr val="white"/>
              </a:solidFill>
              <a:cs typeface="+mn-ea"/>
            </a:endParaRPr>
          </a:p>
        </p:txBody>
      </p:sp>
      <p:sp>
        <p:nvSpPr>
          <p:cNvPr id="102" name="任意多边形: 形状 101"/>
          <p:cNvSpPr/>
          <p:nvPr userDrawn="1"/>
        </p:nvSpPr>
        <p:spPr>
          <a:xfrm rot="2676034">
            <a:off x="-1681418" y="5021332"/>
            <a:ext cx="3362838" cy="3410056"/>
          </a:xfrm>
          <a:custGeom>
            <a:avLst/>
            <a:gdLst>
              <a:gd name="connsiteX0" fmla="*/ 0 w 3362838"/>
              <a:gd name="connsiteY0" fmla="*/ 0 h 3410056"/>
              <a:gd name="connsiteX1" fmla="*/ 3362838 w 3362838"/>
              <a:gd name="connsiteY1" fmla="*/ 3410056 h 3410056"/>
              <a:gd name="connsiteX2" fmla="*/ 3362837 w 3362838"/>
              <a:gd name="connsiteY2" fmla="*/ 3410056 h 3410056"/>
              <a:gd name="connsiteX3" fmla="*/ 0 w 3362838"/>
              <a:gd name="connsiteY3" fmla="*/ 1 h 3410056"/>
            </a:gdLst>
            <a:ahLst/>
            <a:cxnLst>
              <a:cxn ang="0">
                <a:pos x="connsiteX0" y="connsiteY0"/>
              </a:cxn>
              <a:cxn ang="0">
                <a:pos x="connsiteX1" y="connsiteY1"/>
              </a:cxn>
              <a:cxn ang="0">
                <a:pos x="connsiteX2" y="connsiteY2"/>
              </a:cxn>
              <a:cxn ang="0">
                <a:pos x="connsiteX3" y="connsiteY3"/>
              </a:cxn>
            </a:cxnLst>
            <a:rect l="l" t="t" r="r" b="b"/>
            <a:pathLst>
              <a:path w="3362838" h="3410056">
                <a:moveTo>
                  <a:pt x="0" y="0"/>
                </a:moveTo>
                <a:lnTo>
                  <a:pt x="3362838" y="3410056"/>
                </a:lnTo>
                <a:lnTo>
                  <a:pt x="3362837" y="3410056"/>
                </a:lnTo>
                <a:lnTo>
                  <a:pt x="0" y="1"/>
                </a:lnTo>
                <a:close/>
              </a:path>
            </a:pathLst>
          </a:custGeom>
          <a:gradFill>
            <a:gsLst>
              <a:gs pos="0">
                <a:schemeClr val="bg1">
                  <a:alpha val="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zh-CN" altLang="en-US">
              <a:solidFill>
                <a:prstClr val="white"/>
              </a:solidFill>
            </a:endParaRPr>
          </a:p>
        </p:txBody>
      </p:sp>
      <p:sp>
        <p:nvSpPr>
          <p:cNvPr id="84" name="任意多边形: 形状 83"/>
          <p:cNvSpPr/>
          <p:nvPr userDrawn="1"/>
        </p:nvSpPr>
        <p:spPr>
          <a:xfrm>
            <a:off x="0" y="3201986"/>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bg1"/>
          </a:solidFill>
          <a:ln>
            <a:no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lnSpc>
                <a:spcPct val="130000"/>
              </a:lnSpc>
              <a:spcBef>
                <a:spcPct val="0"/>
              </a:spcBef>
              <a:spcAft>
                <a:spcPct val="0"/>
              </a:spcAft>
            </a:pPr>
            <a:endParaRPr lang="zh-CN" altLang="en-US">
              <a:solidFill>
                <a:prstClr val="white"/>
              </a:solidFill>
              <a:cs typeface="+mn-ea"/>
            </a:endParaRPr>
          </a:p>
        </p:txBody>
      </p:sp>
      <p:sp>
        <p:nvSpPr>
          <p:cNvPr id="48" name="标题 47"/>
          <p:cNvSpPr>
            <a:spLocks noGrp="1"/>
          </p:cNvSpPr>
          <p:nvPr userDrawn="1">
            <p:ph type="title" hasCustomPrompt="1"/>
          </p:nvPr>
        </p:nvSpPr>
        <p:spPr>
          <a:xfrm>
            <a:off x="515939" y="3758091"/>
            <a:ext cx="11160124" cy="1323439"/>
          </a:xfrm>
          <a:prstGeom prst="rect">
            <a:avLst/>
          </a:prstGeom>
          <a:noFill/>
        </p:spPr>
        <p:txBody>
          <a:bodyPr wrap="square" lIns="0" rtlCol="0">
            <a:spAutoFit/>
          </a:bodyPr>
          <a:lstStyle>
            <a:lvl1pPr algn="ctr">
              <a:lnSpc>
                <a:spcPct val="100000"/>
              </a:lnSpc>
              <a:defRPr lang="zh-CN" altLang="en-US" sz="4000" b="1" spc="100" dirty="0">
                <a:solidFill>
                  <a:schemeClr val="tx1"/>
                </a:solidFill>
                <a:latin typeface="+mn-ea"/>
                <a:ea typeface="+mn-ea"/>
                <a:cs typeface="+mn-ea"/>
              </a:defRPr>
            </a:lvl1pPr>
          </a:lstStyle>
          <a:p>
            <a:pPr marL="0" lvl="0"/>
            <a:r>
              <a:rPr lang="zh-CN" altLang="en-US" dirty="0"/>
              <a:t>北京理工大学</a:t>
            </a:r>
            <a:br>
              <a:rPr lang="zh-CN" altLang="en-US" dirty="0"/>
            </a:br>
            <a:r>
              <a:rPr lang="zh-CN" altLang="en-US" dirty="0"/>
              <a:t>毕业设计论文答辩模板</a:t>
            </a:r>
          </a:p>
        </p:txBody>
      </p:sp>
      <p:sp>
        <p:nvSpPr>
          <p:cNvPr id="38" name="文本占位符 53"/>
          <p:cNvSpPr>
            <a:spLocks noGrp="1"/>
          </p:cNvSpPr>
          <p:nvPr userDrawn="1">
            <p:ph type="body" sz="quarter" idx="16" hasCustomPrompt="1"/>
          </p:nvPr>
        </p:nvSpPr>
        <p:spPr>
          <a:xfrm>
            <a:off x="4063320" y="5540739"/>
            <a:ext cx="4065361" cy="344710"/>
          </a:xfrm>
          <a:prstGeom prst="rect">
            <a:avLst/>
          </a:prstGeom>
          <a:noFill/>
        </p:spPr>
        <p:txBody>
          <a:bodyPr wrap="square" lIns="0" rtlCol="0" anchor="ctr" anchorCtr="0">
            <a:spAutoFit/>
          </a:bodyPr>
          <a:lstStyle>
            <a:lvl1pPr marL="0" indent="0" algn="ctr">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指导教师： </a:t>
            </a:r>
            <a:r>
              <a:rPr lang="en-US" altLang="zh-CN" dirty="0"/>
              <a:t>XXX	</a:t>
            </a:r>
            <a:r>
              <a:rPr lang="zh-CN" altLang="en-US" dirty="0"/>
              <a:t>答辩学生： 芃苇</a:t>
            </a:r>
          </a:p>
        </p:txBody>
      </p:sp>
      <p:cxnSp>
        <p:nvCxnSpPr>
          <p:cNvPr id="18" name="直接连接符 17"/>
          <p:cNvCxnSpPr/>
          <p:nvPr userDrawn="1"/>
        </p:nvCxnSpPr>
        <p:spPr>
          <a:xfrm>
            <a:off x="2108522" y="5295418"/>
            <a:ext cx="797495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3" cstate="print"/>
          <a:stretch>
            <a:fillRect/>
          </a:stretch>
        </p:blipFill>
        <p:spPr>
          <a:xfrm>
            <a:off x="3866200" y="944838"/>
            <a:ext cx="4510874" cy="1262604"/>
          </a:xfrm>
          <a:prstGeom prst="rect">
            <a:avLst/>
          </a:prstGeom>
        </p:spPr>
      </p:pic>
      <p:sp>
        <p:nvSpPr>
          <p:cNvPr id="51" name="文本框 50"/>
          <p:cNvSpPr txBox="1"/>
          <p:nvPr userDrawn="1"/>
        </p:nvSpPr>
        <p:spPr>
          <a:xfrm>
            <a:off x="150844" y="6088688"/>
            <a:ext cx="2156520" cy="617431"/>
          </a:xfrm>
          <a:prstGeom prst="rect">
            <a:avLst/>
          </a:prstGeom>
          <a:noFill/>
          <a:ln>
            <a:noFill/>
          </a:ln>
        </p:spPr>
        <p:txBody>
          <a:bodyPr wrap="square" lIns="180000" tIns="180000" rIns="180000" bIns="180000" rtlCol="0">
            <a:spAutoFit/>
          </a:bodyPr>
          <a:lstStyle/>
          <a:p>
            <a:pPr eaLnBrk="0" fontAlgn="base" hangingPunct="0">
              <a:lnSpc>
                <a:spcPct val="130000"/>
              </a:lnSpc>
              <a:spcBef>
                <a:spcPct val="0"/>
              </a:spcBef>
              <a:spcAft>
                <a:spcPct val="0"/>
              </a:spcAft>
              <a:defRPr/>
            </a:pPr>
            <a:r>
              <a:rPr lang="en-US" altLang="zh-CN" sz="1400" b="1" spc="100" dirty="0">
                <a:solidFill>
                  <a:srgbClr val="A2A2A2"/>
                </a:solidFill>
              </a:rPr>
              <a:t>BIT</a:t>
            </a:r>
            <a:r>
              <a:rPr lang="en-US" altLang="zh-CN" sz="1400" spc="100" dirty="0">
                <a:solidFill>
                  <a:srgbClr val="A2A2A2"/>
                </a:solidFill>
              </a:rPr>
              <a:t> </a:t>
            </a:r>
            <a:r>
              <a:rPr lang="en-US" altLang="zh-CN" sz="1400" b="1" spc="100" dirty="0">
                <a:solidFill>
                  <a:srgbClr val="A2A2A2"/>
                </a:solidFill>
              </a:rPr>
              <a:t>|</a:t>
            </a:r>
            <a:r>
              <a:rPr lang="en-US" altLang="zh-CN" sz="1400" spc="100" dirty="0">
                <a:solidFill>
                  <a:srgbClr val="A2A2A2"/>
                </a:solidFill>
              </a:rPr>
              <a:t> </a:t>
            </a:r>
            <a:r>
              <a:rPr lang="en-US" altLang="zh-CN" sz="1400" b="1" spc="100" dirty="0">
                <a:solidFill>
                  <a:srgbClr val="A2A2A2"/>
                </a:solidFill>
              </a:rPr>
              <a:t>SINCE 1940</a:t>
            </a:r>
            <a:endParaRPr lang="zh-CN" altLang="en-US" sz="1400" b="1" spc="100" dirty="0">
              <a:solidFill>
                <a:srgbClr val="A2A2A2"/>
              </a:solidFill>
              <a:latin typeface="微软雅黑 Light" panose="020B0502040204020203" pitchFamily="34" charset="-122"/>
              <a:ea typeface="微软雅黑 Light" panose="020B0502040204020203" pitchFamily="34" charset="-122"/>
            </a:endParaRPr>
          </a:p>
        </p:txBody>
      </p:sp>
      <p:grpSp>
        <p:nvGrpSpPr>
          <p:cNvPr id="52" name="组合 51"/>
          <p:cNvGrpSpPr/>
          <p:nvPr userDrawn="1"/>
        </p:nvGrpSpPr>
        <p:grpSpPr>
          <a:xfrm>
            <a:off x="10083479" y="6315185"/>
            <a:ext cx="1765866" cy="192031"/>
            <a:chOff x="598941" y="6399999"/>
            <a:chExt cx="2542613" cy="276499"/>
          </a:xfrm>
          <a:solidFill>
            <a:schemeClr val="bg1">
              <a:lumMod val="65000"/>
            </a:schemeClr>
          </a:solidFill>
        </p:grpSpPr>
        <p:grpSp>
          <p:nvGrpSpPr>
            <p:cNvPr id="53" name="组合 52"/>
            <p:cNvGrpSpPr/>
            <p:nvPr/>
          </p:nvGrpSpPr>
          <p:grpSpPr>
            <a:xfrm>
              <a:off x="2055693" y="6402621"/>
              <a:ext cx="1085861" cy="270805"/>
              <a:chOff x="10340336" y="2247899"/>
              <a:chExt cx="2724438" cy="679451"/>
            </a:xfrm>
            <a:grpFill/>
          </p:grpSpPr>
          <p:sp>
            <p:nvSpPr>
              <p:cNvPr id="89"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0"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91" name="组合 90"/>
              <p:cNvGrpSpPr/>
              <p:nvPr/>
            </p:nvGrpSpPr>
            <p:grpSpPr>
              <a:xfrm>
                <a:off x="10340336" y="2247899"/>
                <a:ext cx="547688" cy="679451"/>
                <a:chOff x="5548313" y="2084388"/>
                <a:chExt cx="547688" cy="679451"/>
              </a:xfrm>
              <a:grpFill/>
            </p:grpSpPr>
            <p:sp>
              <p:nvSpPr>
                <p:cNvPr id="96"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7"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92" name="组合 91"/>
              <p:cNvGrpSpPr/>
              <p:nvPr/>
            </p:nvGrpSpPr>
            <p:grpSpPr>
              <a:xfrm>
                <a:off x="11192276" y="2400300"/>
                <a:ext cx="322175" cy="373063"/>
                <a:chOff x="3792874" y="3138488"/>
                <a:chExt cx="322175" cy="373063"/>
              </a:xfrm>
              <a:grpFill/>
            </p:grpSpPr>
            <p:sp>
              <p:nvSpPr>
                <p:cNvPr id="93"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4"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5"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54" name="组合 53"/>
            <p:cNvGrpSpPr/>
            <p:nvPr/>
          </p:nvGrpSpPr>
          <p:grpSpPr>
            <a:xfrm>
              <a:off x="598941" y="6399999"/>
              <a:ext cx="1102619" cy="276499"/>
              <a:chOff x="6738929" y="2270918"/>
              <a:chExt cx="2766486" cy="693738"/>
            </a:xfrm>
            <a:grpFill/>
          </p:grpSpPr>
          <p:grpSp>
            <p:nvGrpSpPr>
              <p:cNvPr id="55" name="组合 54"/>
              <p:cNvGrpSpPr/>
              <p:nvPr/>
            </p:nvGrpSpPr>
            <p:grpSpPr>
              <a:xfrm>
                <a:off x="8180494" y="2355056"/>
                <a:ext cx="484188" cy="509588"/>
                <a:chOff x="6113463" y="3541713"/>
                <a:chExt cx="484188" cy="509588"/>
              </a:xfrm>
              <a:grpFill/>
            </p:grpSpPr>
            <p:sp>
              <p:nvSpPr>
                <p:cNvPr id="87"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8"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56" name="组合 55"/>
              <p:cNvGrpSpPr/>
              <p:nvPr/>
            </p:nvGrpSpPr>
            <p:grpSpPr>
              <a:xfrm>
                <a:off x="6738929" y="2270918"/>
                <a:ext cx="549275" cy="693738"/>
                <a:chOff x="6108700" y="2066926"/>
                <a:chExt cx="549275" cy="693738"/>
              </a:xfrm>
              <a:grpFill/>
            </p:grpSpPr>
            <p:sp>
              <p:nvSpPr>
                <p:cNvPr id="85"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6"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57" name="组合 56"/>
              <p:cNvGrpSpPr/>
              <p:nvPr/>
            </p:nvGrpSpPr>
            <p:grpSpPr>
              <a:xfrm>
                <a:off x="7532962" y="2451100"/>
                <a:ext cx="368300" cy="317500"/>
                <a:chOff x="6186488" y="2930526"/>
                <a:chExt cx="368300" cy="317500"/>
              </a:xfrm>
              <a:grpFill/>
            </p:grpSpPr>
            <p:sp>
              <p:nvSpPr>
                <p:cNvPr id="6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6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6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5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spTree>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封面样式1-首页">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cstate="print"/>
          <a:srcRect r="25963"/>
          <a:stretch>
            <a:fillRect/>
          </a:stretch>
        </p:blipFill>
        <p:spPr>
          <a:xfrm>
            <a:off x="7191376" y="133072"/>
            <a:ext cx="5028334" cy="6535793"/>
          </a:xfrm>
          <a:prstGeom prst="rect">
            <a:avLst/>
          </a:prstGeom>
        </p:spPr>
      </p:pic>
      <p:sp>
        <p:nvSpPr>
          <p:cNvPr id="7" name="矩形 6"/>
          <p:cNvSpPr/>
          <p:nvPr userDrawn="1"/>
        </p:nvSpPr>
        <p:spPr>
          <a:xfrm>
            <a:off x="0" y="1484313"/>
            <a:ext cx="2930035"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3" name="副标题 2"/>
          <p:cNvSpPr>
            <a:spLocks noGrp="1"/>
          </p:cNvSpPr>
          <p:nvPr>
            <p:ph type="subTitle" idx="1"/>
          </p:nvPr>
        </p:nvSpPr>
        <p:spPr>
          <a:xfrm>
            <a:off x="3549208" y="3871615"/>
            <a:ext cx="7287114" cy="781876"/>
          </a:xfrm>
        </p:spPr>
        <p:txBody>
          <a:bodyPr>
            <a:normAutofit/>
          </a:bodyPr>
          <a:lstStyle>
            <a:lvl1pPr marL="0" indent="0" algn="l">
              <a:buNone/>
              <a:defRPr sz="3200">
                <a:solidFill>
                  <a:schemeClr val="tx1"/>
                </a:solidFill>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zh-CN" altLang="en-US" dirty="0"/>
          </a:p>
        </p:txBody>
      </p:sp>
      <p:sp>
        <p:nvSpPr>
          <p:cNvPr id="14" name="文本占位符 12"/>
          <p:cNvSpPr>
            <a:spLocks noGrp="1"/>
          </p:cNvSpPr>
          <p:nvPr>
            <p:ph type="body" sz="quarter" idx="11" hasCustomPrompt="1"/>
          </p:nvPr>
        </p:nvSpPr>
        <p:spPr>
          <a:xfrm>
            <a:off x="3549208" y="5438453"/>
            <a:ext cx="7287114" cy="410333"/>
          </a:xfrm>
        </p:spPr>
        <p:txBody>
          <a:bodyPr>
            <a:normAutofit/>
          </a:bodyPr>
          <a:lstStyle>
            <a:lvl1pPr marL="0" indent="0">
              <a:buNone/>
              <a:defRPr sz="2000">
                <a:solidFill>
                  <a:schemeClr val="tx1"/>
                </a:solidFill>
              </a:defRPr>
            </a:lvl1pPr>
          </a:lstStyle>
          <a:p>
            <a:pPr lvl="0"/>
            <a:r>
              <a:rPr lang="zh-CN" altLang="en-US" dirty="0"/>
              <a:t>编辑母版文本样式</a:t>
            </a:r>
          </a:p>
        </p:txBody>
      </p:sp>
      <p:sp>
        <p:nvSpPr>
          <p:cNvPr id="15" name="文本占位符 12"/>
          <p:cNvSpPr>
            <a:spLocks noGrp="1"/>
          </p:cNvSpPr>
          <p:nvPr>
            <p:ph type="body" sz="quarter" idx="12" hasCustomPrompt="1"/>
          </p:nvPr>
        </p:nvSpPr>
        <p:spPr>
          <a:xfrm>
            <a:off x="3549208" y="4908366"/>
            <a:ext cx="7287114" cy="410335"/>
          </a:xfrm>
        </p:spPr>
        <p:txBody>
          <a:bodyPr>
            <a:normAutofit/>
          </a:bodyPr>
          <a:lstStyle>
            <a:lvl1pPr marL="0" indent="0">
              <a:buNone/>
              <a:defRPr sz="2000">
                <a:solidFill>
                  <a:schemeClr val="tx1"/>
                </a:solidFill>
              </a:defRPr>
            </a:lvl1pPr>
          </a:lstStyle>
          <a:p>
            <a:pPr lvl="0"/>
            <a:r>
              <a:rPr lang="zh-CN" altLang="en-US" dirty="0"/>
              <a:t>编辑母版文本样式</a:t>
            </a:r>
          </a:p>
        </p:txBody>
      </p:sp>
      <p:sp>
        <p:nvSpPr>
          <p:cNvPr id="8" name="矩形 7"/>
          <p:cNvSpPr/>
          <p:nvPr userDrawn="1"/>
        </p:nvSpPr>
        <p:spPr>
          <a:xfrm>
            <a:off x="11525250" y="1484311"/>
            <a:ext cx="666749"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3" name="文本占位符 12"/>
          <p:cNvSpPr>
            <a:spLocks noGrp="1"/>
          </p:cNvSpPr>
          <p:nvPr>
            <p:ph type="body" sz="quarter" idx="13" hasCustomPrompt="1"/>
          </p:nvPr>
        </p:nvSpPr>
        <p:spPr>
          <a:xfrm>
            <a:off x="3549208" y="1484311"/>
            <a:ext cx="7287114" cy="2386807"/>
          </a:xfrm>
        </p:spPr>
        <p:txBody>
          <a:bodyPr>
            <a:noAutofit/>
          </a:bodyPr>
          <a:lstStyle>
            <a:lvl1pPr marL="0" indent="0">
              <a:lnSpc>
                <a:spcPct val="100000"/>
              </a:lnSpc>
              <a:spcBef>
                <a:spcPts val="0"/>
              </a:spcBef>
              <a:buNone/>
              <a:defRPr sz="6600" b="1">
                <a:solidFill>
                  <a:schemeClr val="tx1"/>
                </a:solidFill>
                <a:latin typeface="+mn-ea"/>
                <a:ea typeface="+mn-ea"/>
              </a:defRPr>
            </a:lvl1pPr>
          </a:lstStyle>
          <a:p>
            <a:pPr lvl="0"/>
            <a:r>
              <a:rPr lang="zh-CN" altLang="en-US" dirty="0"/>
              <a:t>单击此处</a:t>
            </a:r>
            <a:endParaRPr lang="en-US" altLang="zh-CN" dirty="0"/>
          </a:p>
          <a:p>
            <a:pPr lvl="0"/>
            <a:r>
              <a:rPr lang="zh-CN" altLang="en-US" dirty="0"/>
              <a:t>输入大标题</a:t>
            </a:r>
          </a:p>
        </p:txBody>
      </p:sp>
      <p:sp>
        <p:nvSpPr>
          <p:cNvPr id="9" name="矩形 8"/>
          <p:cNvSpPr/>
          <p:nvPr userDrawn="1"/>
        </p:nvSpPr>
        <p:spPr>
          <a:xfrm>
            <a:off x="2927998" y="1484310"/>
            <a:ext cx="377842"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0" name="矩形 9"/>
          <p:cNvSpPr/>
          <p:nvPr userDrawn="1"/>
        </p:nvSpPr>
        <p:spPr>
          <a:xfrm>
            <a:off x="11121340" y="1484310"/>
            <a:ext cx="403257"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2" name="文本框 11"/>
          <p:cNvSpPr txBox="1"/>
          <p:nvPr userDrawn="1"/>
        </p:nvSpPr>
        <p:spPr>
          <a:xfrm rot="16200000">
            <a:off x="10462781" y="3524086"/>
            <a:ext cx="3170099" cy="261610"/>
          </a:xfrm>
          <a:prstGeom prst="rect">
            <a:avLst/>
          </a:prstGeom>
          <a:noFill/>
        </p:spPr>
        <p:txBody>
          <a:bodyPr wrap="square" rtlCol="0">
            <a:noAutofit/>
          </a:bodyPr>
          <a:lstStyle>
            <a:defPPr>
              <a:defRPr lang="zh-CN"/>
            </a:defPPr>
            <a:lvl1pPr algn="dist">
              <a:defRPr sz="1100" b="1">
                <a:solidFill>
                  <a:schemeClr val="bg1">
                    <a:alpha val="22000"/>
                  </a:schemeClr>
                </a:solidFill>
                <a:latin typeface="Arial" panose="020B0604020202020204" pitchFamily="34" charset="0"/>
                <a:cs typeface="Arial" panose="020B0604020202020204" pitchFamily="34" charset="0"/>
              </a:defRPr>
            </a:lvl1pPr>
          </a:lstStyle>
          <a:p>
            <a:pPr eaLnBrk="0" fontAlgn="base" hangingPunct="0">
              <a:spcBef>
                <a:spcPct val="0"/>
              </a:spcBef>
              <a:spcAft>
                <a:spcPct val="0"/>
              </a:spcAft>
            </a:pPr>
            <a:r>
              <a:rPr lang="en-US" altLang="zh-CN" dirty="0">
                <a:solidFill>
                  <a:prstClr val="white">
                    <a:alpha val="5000"/>
                  </a:prstClr>
                </a:solidFill>
              </a:rPr>
              <a:t>BEIJING INSTITUTE OF TECHNOLOGY</a:t>
            </a:r>
          </a:p>
        </p:txBody>
      </p:sp>
      <p:grpSp>
        <p:nvGrpSpPr>
          <p:cNvPr id="16" name="组合 15"/>
          <p:cNvGrpSpPr/>
          <p:nvPr userDrawn="1"/>
        </p:nvGrpSpPr>
        <p:grpSpPr>
          <a:xfrm>
            <a:off x="611819" y="2031917"/>
            <a:ext cx="1732861" cy="3286784"/>
            <a:chOff x="9778366" y="1977238"/>
            <a:chExt cx="1732861" cy="3286784"/>
          </a:xfrm>
          <a:solidFill>
            <a:schemeClr val="bg1">
              <a:alpha val="5000"/>
            </a:schemeClr>
          </a:solidFill>
        </p:grpSpPr>
        <p:grpSp>
          <p:nvGrpSpPr>
            <p:cNvPr id="17" name="组合 16"/>
            <p:cNvGrpSpPr/>
            <p:nvPr/>
          </p:nvGrpSpPr>
          <p:grpSpPr>
            <a:xfrm>
              <a:off x="9778366" y="2020414"/>
              <a:ext cx="567014" cy="3193100"/>
              <a:chOff x="11305242" y="2003776"/>
              <a:chExt cx="354194" cy="1994619"/>
            </a:xfrm>
            <a:grpFill/>
          </p:grpSpPr>
          <p:sp>
            <p:nvSpPr>
              <p:cNvPr id="32" name="Freeform 5"/>
              <p:cNvSpPr/>
              <p:nvPr/>
            </p:nvSpPr>
            <p:spPr bwMode="auto">
              <a:xfrm>
                <a:off x="11307751" y="3052538"/>
                <a:ext cx="345981" cy="390126"/>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3" name="Freeform 6"/>
              <p:cNvSpPr/>
              <p:nvPr/>
            </p:nvSpPr>
            <p:spPr bwMode="auto">
              <a:xfrm>
                <a:off x="11382341" y="3698614"/>
                <a:ext cx="199170" cy="299781"/>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34" name="组合 33"/>
              <p:cNvGrpSpPr/>
              <p:nvPr/>
            </p:nvGrpSpPr>
            <p:grpSpPr>
              <a:xfrm>
                <a:off x="11305242" y="2003776"/>
                <a:ext cx="354194" cy="439406"/>
                <a:chOff x="5548313" y="2084388"/>
                <a:chExt cx="547688" cy="679451"/>
              </a:xfrm>
              <a:grpFill/>
            </p:grpSpPr>
            <p:sp>
              <p:nvSpPr>
                <p:cNvPr id="39"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0"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5" name="组合 34"/>
              <p:cNvGrpSpPr/>
              <p:nvPr/>
            </p:nvGrpSpPr>
            <p:grpSpPr>
              <a:xfrm>
                <a:off x="11380187" y="2628491"/>
                <a:ext cx="208353" cy="241263"/>
                <a:chOff x="3792874" y="3138488"/>
                <a:chExt cx="322175" cy="373063"/>
              </a:xfrm>
              <a:grpFill/>
            </p:grpSpPr>
            <p:sp>
              <p:nvSpPr>
                <p:cNvPr id="36"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7"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8"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8" name="组合 17"/>
            <p:cNvGrpSpPr/>
            <p:nvPr/>
          </p:nvGrpSpPr>
          <p:grpSpPr>
            <a:xfrm>
              <a:off x="10861863" y="1977238"/>
              <a:ext cx="649364" cy="3286784"/>
              <a:chOff x="10232762" y="2216649"/>
              <a:chExt cx="405635" cy="2053139"/>
            </a:xfrm>
            <a:grpFill/>
          </p:grpSpPr>
          <p:grpSp>
            <p:nvGrpSpPr>
              <p:cNvPr id="19" name="组合 18"/>
              <p:cNvGrpSpPr/>
              <p:nvPr/>
            </p:nvGrpSpPr>
            <p:grpSpPr>
              <a:xfrm>
                <a:off x="10279016" y="3306476"/>
                <a:ext cx="313128" cy="329555"/>
                <a:chOff x="6113463" y="3541713"/>
                <a:chExt cx="484188" cy="509588"/>
              </a:xfrm>
              <a:grpFill/>
            </p:grpSpPr>
            <p:sp>
              <p:nvSpPr>
                <p:cNvPr id="30"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1"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0" name="组合 19"/>
              <p:cNvGrpSpPr/>
              <p:nvPr/>
            </p:nvGrpSpPr>
            <p:grpSpPr>
              <a:xfrm>
                <a:off x="10268702" y="2216649"/>
                <a:ext cx="355220" cy="448646"/>
                <a:chOff x="6108700" y="2066926"/>
                <a:chExt cx="549275" cy="693738"/>
              </a:xfrm>
              <a:grpFill/>
            </p:grpSpPr>
            <p:sp>
              <p:nvSpPr>
                <p:cNvPr id="28"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9"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1" name="组合 20"/>
              <p:cNvGrpSpPr/>
              <p:nvPr/>
            </p:nvGrpSpPr>
            <p:grpSpPr>
              <a:xfrm>
                <a:off x="10332867" y="2868571"/>
                <a:ext cx="238182" cy="205330"/>
                <a:chOff x="6186488" y="2930526"/>
                <a:chExt cx="368300" cy="317500"/>
              </a:xfrm>
              <a:grpFill/>
            </p:grpSpPr>
            <p:sp>
              <p:nvSpPr>
                <p:cNvPr id="25"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6"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7"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2" name="组合 21"/>
              <p:cNvGrpSpPr/>
              <p:nvPr/>
            </p:nvGrpSpPr>
            <p:grpSpPr>
              <a:xfrm>
                <a:off x="10232762" y="3871448"/>
                <a:ext cx="405635" cy="398340"/>
                <a:chOff x="11854992" y="1994536"/>
                <a:chExt cx="405635" cy="398340"/>
              </a:xfrm>
              <a:grpFill/>
            </p:grpSpPr>
            <p:sp>
              <p:nvSpPr>
                <p:cNvPr id="23" name="Freeform 11"/>
                <p:cNvSpPr>
                  <a:spLocks noEditPoints="1"/>
                </p:cNvSpPr>
                <p:nvPr/>
              </p:nvSpPr>
              <p:spPr bwMode="auto">
                <a:xfrm>
                  <a:off x="11976099" y="1994536"/>
                  <a:ext cx="284528" cy="39834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4" name="Freeform 12"/>
                <p:cNvSpPr/>
                <p:nvPr/>
              </p:nvSpPr>
              <p:spPr bwMode="auto">
                <a:xfrm>
                  <a:off x="11854992" y="2009127"/>
                  <a:ext cx="153208" cy="383749"/>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pic>
        <p:nvPicPr>
          <p:cNvPr id="41" name="图片 40"/>
          <p:cNvPicPr>
            <a:picLocks noChangeAspect="1"/>
          </p:cNvPicPr>
          <p:nvPr userDrawn="1"/>
        </p:nvPicPr>
        <p:blipFill>
          <a:blip r:embed="rId3" cstate="print"/>
          <a:stretch>
            <a:fillRect/>
          </a:stretch>
        </p:blipFill>
        <p:spPr>
          <a:xfrm>
            <a:off x="474738" y="515429"/>
            <a:ext cx="2295327" cy="504694"/>
          </a:xfrm>
          <a:prstGeom prst="rect">
            <a:avLst/>
          </a:prstGeom>
        </p:spPr>
      </p:pic>
      <p:cxnSp>
        <p:nvCxnSpPr>
          <p:cNvPr id="42" name="直接连接符 41"/>
          <p:cNvCxnSpPr/>
          <p:nvPr userDrawn="1"/>
        </p:nvCxnSpPr>
        <p:spPr>
          <a:xfrm>
            <a:off x="2927998" y="1355988"/>
            <a:ext cx="0" cy="45898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userDrawn="1"/>
        </p:nvCxnSpPr>
        <p:spPr>
          <a:xfrm>
            <a:off x="11522544" y="1400593"/>
            <a:ext cx="0" cy="454523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封面样式1-尾页">
    <p:spTree>
      <p:nvGrpSpPr>
        <p:cNvPr id="1" name=""/>
        <p:cNvGrpSpPr/>
        <p:nvPr/>
      </p:nvGrpSpPr>
      <p:grpSpPr>
        <a:xfrm>
          <a:off x="0" y="0"/>
          <a:ext cx="0" cy="0"/>
          <a:chOff x="0" y="0"/>
          <a:chExt cx="0" cy="0"/>
        </a:xfrm>
      </p:grpSpPr>
      <p:pic>
        <p:nvPicPr>
          <p:cNvPr id="43" name="图片 42"/>
          <p:cNvPicPr>
            <a:picLocks noChangeAspect="1"/>
          </p:cNvPicPr>
          <p:nvPr userDrawn="1"/>
        </p:nvPicPr>
        <p:blipFill>
          <a:blip r:embed="rId2" cstate="print"/>
          <a:stretch>
            <a:fillRect/>
          </a:stretch>
        </p:blipFill>
        <p:spPr>
          <a:xfrm>
            <a:off x="4600575" y="133072"/>
            <a:ext cx="6791691" cy="6535793"/>
          </a:xfrm>
          <a:prstGeom prst="rect">
            <a:avLst/>
          </a:prstGeom>
        </p:spPr>
      </p:pic>
      <p:sp>
        <p:nvSpPr>
          <p:cNvPr id="3" name="副标题 2"/>
          <p:cNvSpPr>
            <a:spLocks noGrp="1"/>
          </p:cNvSpPr>
          <p:nvPr>
            <p:ph type="subTitle" idx="1"/>
          </p:nvPr>
        </p:nvSpPr>
        <p:spPr>
          <a:xfrm>
            <a:off x="1216315" y="3871615"/>
            <a:ext cx="7287114" cy="781876"/>
          </a:xfrm>
        </p:spPr>
        <p:txBody>
          <a:bodyPr>
            <a:normAutofit/>
          </a:bodyPr>
          <a:lstStyle>
            <a:lvl1pPr marL="0" indent="0" algn="l">
              <a:buNone/>
              <a:defRPr sz="3200">
                <a:solidFill>
                  <a:schemeClr val="tx1"/>
                </a:solidFill>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zh-CN" altLang="en-US" dirty="0"/>
          </a:p>
        </p:txBody>
      </p:sp>
      <p:sp>
        <p:nvSpPr>
          <p:cNvPr id="14" name="文本占位符 12"/>
          <p:cNvSpPr>
            <a:spLocks noGrp="1"/>
          </p:cNvSpPr>
          <p:nvPr>
            <p:ph type="body" sz="quarter" idx="11" hasCustomPrompt="1"/>
          </p:nvPr>
        </p:nvSpPr>
        <p:spPr>
          <a:xfrm>
            <a:off x="1216315" y="5438453"/>
            <a:ext cx="7287114" cy="410333"/>
          </a:xfrm>
        </p:spPr>
        <p:txBody>
          <a:bodyPr>
            <a:normAutofit/>
          </a:bodyPr>
          <a:lstStyle>
            <a:lvl1pPr marL="0" indent="0">
              <a:buNone/>
              <a:defRPr sz="2000">
                <a:solidFill>
                  <a:schemeClr val="tx1"/>
                </a:solidFill>
              </a:defRPr>
            </a:lvl1pPr>
          </a:lstStyle>
          <a:p>
            <a:pPr lvl="0"/>
            <a:r>
              <a:rPr lang="zh-CN" altLang="en-US" dirty="0"/>
              <a:t>编辑母版文本样式</a:t>
            </a:r>
          </a:p>
        </p:txBody>
      </p:sp>
      <p:sp>
        <p:nvSpPr>
          <p:cNvPr id="15" name="文本占位符 12"/>
          <p:cNvSpPr>
            <a:spLocks noGrp="1"/>
          </p:cNvSpPr>
          <p:nvPr>
            <p:ph type="body" sz="quarter" idx="12" hasCustomPrompt="1"/>
          </p:nvPr>
        </p:nvSpPr>
        <p:spPr>
          <a:xfrm>
            <a:off x="1216315" y="4908366"/>
            <a:ext cx="7287114" cy="410335"/>
          </a:xfrm>
        </p:spPr>
        <p:txBody>
          <a:bodyPr>
            <a:normAutofit/>
          </a:bodyPr>
          <a:lstStyle>
            <a:lvl1pPr marL="0" indent="0">
              <a:buNone/>
              <a:defRPr sz="2000">
                <a:solidFill>
                  <a:schemeClr val="tx1"/>
                </a:solidFill>
              </a:defRPr>
            </a:lvl1pPr>
          </a:lstStyle>
          <a:p>
            <a:pPr lvl="0"/>
            <a:r>
              <a:rPr lang="zh-CN" altLang="en-US" dirty="0"/>
              <a:t>编辑母版文本样式</a:t>
            </a:r>
          </a:p>
        </p:txBody>
      </p:sp>
      <p:sp>
        <p:nvSpPr>
          <p:cNvPr id="13" name="文本占位符 12"/>
          <p:cNvSpPr>
            <a:spLocks noGrp="1"/>
          </p:cNvSpPr>
          <p:nvPr>
            <p:ph type="body" sz="quarter" idx="13" hasCustomPrompt="1"/>
          </p:nvPr>
        </p:nvSpPr>
        <p:spPr>
          <a:xfrm>
            <a:off x="1216315" y="1484311"/>
            <a:ext cx="7287114" cy="2267551"/>
          </a:xfrm>
        </p:spPr>
        <p:txBody>
          <a:bodyPr>
            <a:normAutofit/>
          </a:bodyPr>
          <a:lstStyle>
            <a:lvl1pPr marL="0" indent="0">
              <a:spcBef>
                <a:spcPts val="0"/>
              </a:spcBef>
              <a:buNone/>
              <a:defRPr sz="6600" b="1">
                <a:solidFill>
                  <a:schemeClr val="tx1"/>
                </a:solidFill>
                <a:latin typeface="+mn-ea"/>
                <a:ea typeface="+mn-ea"/>
              </a:defRPr>
            </a:lvl1pPr>
          </a:lstStyle>
          <a:p>
            <a:pPr lvl="0"/>
            <a:r>
              <a:rPr lang="zh-CN" altLang="en-US" dirty="0"/>
              <a:t>编辑母版文本样式</a:t>
            </a:r>
            <a:endParaRPr lang="en-US" altLang="zh-CN" dirty="0"/>
          </a:p>
          <a:p>
            <a:pPr lvl="0"/>
            <a:r>
              <a:rPr lang="zh-CN" altLang="en-US" dirty="0"/>
              <a:t>输入标题</a:t>
            </a:r>
          </a:p>
        </p:txBody>
      </p:sp>
      <p:sp>
        <p:nvSpPr>
          <p:cNvPr id="9" name="矩形 8"/>
          <p:cNvSpPr/>
          <p:nvPr userDrawn="1"/>
        </p:nvSpPr>
        <p:spPr>
          <a:xfrm>
            <a:off x="0" y="1484311"/>
            <a:ext cx="666749"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0" name="矩形 9"/>
          <p:cNvSpPr/>
          <p:nvPr userDrawn="1"/>
        </p:nvSpPr>
        <p:spPr>
          <a:xfrm>
            <a:off x="667561" y="1484310"/>
            <a:ext cx="403257"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1" name="矩形 10"/>
          <p:cNvSpPr/>
          <p:nvPr userDrawn="1"/>
        </p:nvSpPr>
        <p:spPr>
          <a:xfrm>
            <a:off x="9258300" y="1484313"/>
            <a:ext cx="2930035"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2" name="矩形 11"/>
          <p:cNvSpPr/>
          <p:nvPr userDrawn="1"/>
        </p:nvSpPr>
        <p:spPr>
          <a:xfrm>
            <a:off x="8882428" y="1484310"/>
            <a:ext cx="377842"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grpSp>
        <p:nvGrpSpPr>
          <p:cNvPr id="16" name="组合 15"/>
          <p:cNvGrpSpPr/>
          <p:nvPr userDrawn="1"/>
        </p:nvGrpSpPr>
        <p:grpSpPr>
          <a:xfrm>
            <a:off x="9832019" y="2031917"/>
            <a:ext cx="1732861" cy="3286784"/>
            <a:chOff x="9778366" y="1977238"/>
            <a:chExt cx="1732861" cy="3286784"/>
          </a:xfrm>
          <a:solidFill>
            <a:schemeClr val="bg1">
              <a:alpha val="5000"/>
            </a:schemeClr>
          </a:solidFill>
        </p:grpSpPr>
        <p:grpSp>
          <p:nvGrpSpPr>
            <p:cNvPr id="17" name="组合 16"/>
            <p:cNvGrpSpPr/>
            <p:nvPr/>
          </p:nvGrpSpPr>
          <p:grpSpPr>
            <a:xfrm>
              <a:off x="9778366" y="2020414"/>
              <a:ext cx="567014" cy="3193100"/>
              <a:chOff x="11305242" y="2003776"/>
              <a:chExt cx="354194" cy="1994619"/>
            </a:xfrm>
            <a:grpFill/>
          </p:grpSpPr>
          <p:sp>
            <p:nvSpPr>
              <p:cNvPr id="32" name="Freeform 5"/>
              <p:cNvSpPr/>
              <p:nvPr/>
            </p:nvSpPr>
            <p:spPr bwMode="auto">
              <a:xfrm>
                <a:off x="11307751" y="3052538"/>
                <a:ext cx="345981" cy="390126"/>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3" name="Freeform 6"/>
              <p:cNvSpPr/>
              <p:nvPr/>
            </p:nvSpPr>
            <p:spPr bwMode="auto">
              <a:xfrm>
                <a:off x="11382341" y="3698614"/>
                <a:ext cx="199170" cy="299781"/>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34" name="组合 33"/>
              <p:cNvGrpSpPr/>
              <p:nvPr/>
            </p:nvGrpSpPr>
            <p:grpSpPr>
              <a:xfrm>
                <a:off x="11305242" y="2003776"/>
                <a:ext cx="354194" cy="439406"/>
                <a:chOff x="5548313" y="2084388"/>
                <a:chExt cx="547688" cy="679451"/>
              </a:xfrm>
              <a:grpFill/>
            </p:grpSpPr>
            <p:sp>
              <p:nvSpPr>
                <p:cNvPr id="39"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0"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5" name="组合 34"/>
              <p:cNvGrpSpPr/>
              <p:nvPr/>
            </p:nvGrpSpPr>
            <p:grpSpPr>
              <a:xfrm>
                <a:off x="11380187" y="2628491"/>
                <a:ext cx="208353" cy="241263"/>
                <a:chOff x="3792874" y="3138488"/>
                <a:chExt cx="322175" cy="373063"/>
              </a:xfrm>
              <a:grpFill/>
            </p:grpSpPr>
            <p:sp>
              <p:nvSpPr>
                <p:cNvPr id="36"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7"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8"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8" name="组合 17"/>
            <p:cNvGrpSpPr/>
            <p:nvPr/>
          </p:nvGrpSpPr>
          <p:grpSpPr>
            <a:xfrm>
              <a:off x="10861863" y="1977238"/>
              <a:ext cx="649364" cy="3286784"/>
              <a:chOff x="10232762" y="2216649"/>
              <a:chExt cx="405635" cy="2053139"/>
            </a:xfrm>
            <a:grpFill/>
          </p:grpSpPr>
          <p:grpSp>
            <p:nvGrpSpPr>
              <p:cNvPr id="19" name="组合 18"/>
              <p:cNvGrpSpPr/>
              <p:nvPr/>
            </p:nvGrpSpPr>
            <p:grpSpPr>
              <a:xfrm>
                <a:off x="10279016" y="3306476"/>
                <a:ext cx="313128" cy="329555"/>
                <a:chOff x="6113463" y="3541713"/>
                <a:chExt cx="484188" cy="509588"/>
              </a:xfrm>
              <a:grpFill/>
            </p:grpSpPr>
            <p:sp>
              <p:nvSpPr>
                <p:cNvPr id="30"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1"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0" name="组合 19"/>
              <p:cNvGrpSpPr/>
              <p:nvPr/>
            </p:nvGrpSpPr>
            <p:grpSpPr>
              <a:xfrm>
                <a:off x="10268702" y="2216649"/>
                <a:ext cx="355220" cy="448646"/>
                <a:chOff x="6108700" y="2066926"/>
                <a:chExt cx="549275" cy="693738"/>
              </a:xfrm>
              <a:grpFill/>
            </p:grpSpPr>
            <p:sp>
              <p:nvSpPr>
                <p:cNvPr id="28"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9"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1" name="组合 20"/>
              <p:cNvGrpSpPr/>
              <p:nvPr/>
            </p:nvGrpSpPr>
            <p:grpSpPr>
              <a:xfrm>
                <a:off x="10332867" y="2868571"/>
                <a:ext cx="238182" cy="205330"/>
                <a:chOff x="6186488" y="2930526"/>
                <a:chExt cx="368300" cy="317500"/>
              </a:xfrm>
              <a:grpFill/>
            </p:grpSpPr>
            <p:sp>
              <p:nvSpPr>
                <p:cNvPr id="25"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6"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7"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2" name="组合 21"/>
              <p:cNvGrpSpPr/>
              <p:nvPr/>
            </p:nvGrpSpPr>
            <p:grpSpPr>
              <a:xfrm>
                <a:off x="10232762" y="3871448"/>
                <a:ext cx="405635" cy="398340"/>
                <a:chOff x="11854992" y="1994536"/>
                <a:chExt cx="405635" cy="398340"/>
              </a:xfrm>
              <a:grpFill/>
            </p:grpSpPr>
            <p:sp>
              <p:nvSpPr>
                <p:cNvPr id="23" name="Freeform 11"/>
                <p:cNvSpPr>
                  <a:spLocks noEditPoints="1"/>
                </p:cNvSpPr>
                <p:nvPr/>
              </p:nvSpPr>
              <p:spPr bwMode="auto">
                <a:xfrm>
                  <a:off x="11976099" y="1994536"/>
                  <a:ext cx="284528" cy="39834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4" name="Freeform 12"/>
                <p:cNvSpPr/>
                <p:nvPr/>
              </p:nvSpPr>
              <p:spPr bwMode="auto">
                <a:xfrm>
                  <a:off x="11854992" y="2009127"/>
                  <a:ext cx="153208" cy="383749"/>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sp>
        <p:nvSpPr>
          <p:cNvPr id="41" name="文本框 40"/>
          <p:cNvSpPr txBox="1"/>
          <p:nvPr userDrawn="1"/>
        </p:nvSpPr>
        <p:spPr>
          <a:xfrm rot="16200000">
            <a:off x="-1443469" y="3524086"/>
            <a:ext cx="3170099" cy="261610"/>
          </a:xfrm>
          <a:prstGeom prst="rect">
            <a:avLst/>
          </a:prstGeom>
          <a:noFill/>
        </p:spPr>
        <p:txBody>
          <a:bodyPr wrap="square" rtlCol="0">
            <a:noAutofit/>
          </a:bodyPr>
          <a:lstStyle>
            <a:defPPr>
              <a:defRPr lang="zh-CN"/>
            </a:defPPr>
            <a:lvl1pPr algn="dist">
              <a:defRPr sz="1100" b="1">
                <a:solidFill>
                  <a:schemeClr val="bg1">
                    <a:alpha val="22000"/>
                  </a:schemeClr>
                </a:solidFill>
                <a:latin typeface="Arial" panose="020B0604020202020204" pitchFamily="34" charset="0"/>
                <a:cs typeface="Arial" panose="020B0604020202020204" pitchFamily="34" charset="0"/>
              </a:defRPr>
            </a:lvl1pPr>
          </a:lstStyle>
          <a:p>
            <a:pPr eaLnBrk="0" fontAlgn="base" hangingPunct="0">
              <a:spcBef>
                <a:spcPct val="0"/>
              </a:spcBef>
              <a:spcAft>
                <a:spcPct val="0"/>
              </a:spcAft>
            </a:pPr>
            <a:r>
              <a:rPr lang="en-US" altLang="zh-CN" dirty="0">
                <a:solidFill>
                  <a:prstClr val="white">
                    <a:alpha val="5000"/>
                  </a:prstClr>
                </a:solidFill>
              </a:rPr>
              <a:t>BEIJING INSTITUTE OF TECHNOLOGY</a:t>
            </a:r>
          </a:p>
        </p:txBody>
      </p:sp>
      <p:pic>
        <p:nvPicPr>
          <p:cNvPr id="42" name="图片 41"/>
          <p:cNvPicPr>
            <a:picLocks noChangeAspect="1"/>
          </p:cNvPicPr>
          <p:nvPr userDrawn="1"/>
        </p:nvPicPr>
        <p:blipFill>
          <a:blip r:embed="rId3" cstate="print"/>
          <a:stretch>
            <a:fillRect/>
          </a:stretch>
        </p:blipFill>
        <p:spPr>
          <a:xfrm>
            <a:off x="9452633" y="548450"/>
            <a:ext cx="2295327" cy="504694"/>
          </a:xfrm>
          <a:prstGeom prst="rect">
            <a:avLst/>
          </a:prstGeom>
        </p:spPr>
      </p:pic>
      <p:cxnSp>
        <p:nvCxnSpPr>
          <p:cNvPr id="4" name="直接连接符 3"/>
          <p:cNvCxnSpPr/>
          <p:nvPr userDrawn="1"/>
        </p:nvCxnSpPr>
        <p:spPr>
          <a:xfrm>
            <a:off x="666749" y="1329225"/>
            <a:ext cx="0" cy="471473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userDrawn="1"/>
        </p:nvCxnSpPr>
        <p:spPr>
          <a:xfrm>
            <a:off x="9258300" y="1280160"/>
            <a:ext cx="0" cy="483516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封面样式2-首页1">
    <p:spTree>
      <p:nvGrpSpPr>
        <p:cNvPr id="1" name=""/>
        <p:cNvGrpSpPr/>
        <p:nvPr/>
      </p:nvGrpSpPr>
      <p:grpSpPr>
        <a:xfrm>
          <a:off x="0" y="0"/>
          <a:ext cx="0" cy="0"/>
          <a:chOff x="0" y="0"/>
          <a:chExt cx="0" cy="0"/>
        </a:xfrm>
      </p:grpSpPr>
      <p:sp>
        <p:nvSpPr>
          <p:cNvPr id="6" name="PA-矩形 7"/>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sp>
        <p:nvSpPr>
          <p:cNvPr id="7" name="PA-矩形 7"/>
          <p:cNvSpPr/>
          <p:nvPr userDrawn="1">
            <p:custDataLst>
              <p:tags r:id="rId2"/>
            </p:custDataLst>
          </p:nvPr>
        </p:nvSpPr>
        <p:spPr>
          <a:xfrm>
            <a:off x="0" y="0"/>
            <a:ext cx="12192000" cy="6858000"/>
          </a:xfrm>
          <a:prstGeom prst="rect">
            <a:avLst/>
          </a:prstGeom>
          <a:gradFill>
            <a:gsLst>
              <a:gs pos="0">
                <a:srgbClr val="008244"/>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spcBef>
                <a:spcPct val="0"/>
              </a:spcBef>
              <a:spcAft>
                <a:spcPct val="0"/>
              </a:spcAft>
            </a:pPr>
            <a:endParaRPr lang="zh-CN" altLang="en-US" dirty="0">
              <a:solidFill>
                <a:prstClr val="white"/>
              </a:solidFill>
            </a:endParaRPr>
          </a:p>
        </p:txBody>
      </p:sp>
      <p:sp>
        <p:nvSpPr>
          <p:cNvPr id="8" name="任意多边形: 形状 39"/>
          <p:cNvSpPr/>
          <p:nvPr userDrawn="1"/>
        </p:nvSpPr>
        <p:spPr>
          <a:xfrm>
            <a:off x="221886"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pattFill prst="pct5">
            <a:fgClr>
              <a:schemeClr val="bg1">
                <a:lumMod val="85000"/>
              </a:schemeClr>
            </a:fgClr>
            <a:bgClr>
              <a:schemeClr val="bg1"/>
            </a:bgClr>
          </a:pattFill>
          <a:ln>
            <a:noFill/>
          </a:ln>
          <a:effectLst>
            <a:outerShdw blurRad="190500" sx="101000" sy="1010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9" name="任意多边形: 形状 39"/>
          <p:cNvSpPr/>
          <p:nvPr userDrawn="1"/>
        </p:nvSpPr>
        <p:spPr>
          <a:xfrm>
            <a:off x="189674"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solidFill>
            <a:srgbClr val="A13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0" name="任意多边形: 形状 39"/>
          <p:cNvSpPr/>
          <p:nvPr userDrawn="1"/>
        </p:nvSpPr>
        <p:spPr>
          <a:xfrm>
            <a:off x="0"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solidFill>
            <a:schemeClr val="bg1"/>
          </a:solidFill>
          <a:ln>
            <a:noFill/>
          </a:ln>
          <a:effectLst>
            <a:outerShdw blurRad="76200" sx="101000" sy="1010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1" name="任意多边形: 形状 74"/>
          <p:cNvSpPr/>
          <p:nvPr userDrawn="1"/>
        </p:nvSpPr>
        <p:spPr>
          <a:xfrm flipV="1">
            <a:off x="660400" y="3829587"/>
            <a:ext cx="6489382" cy="193259"/>
          </a:xfrm>
          <a:custGeom>
            <a:avLst/>
            <a:gdLst>
              <a:gd name="connsiteX0" fmla="*/ 0 w 6415214"/>
              <a:gd name="connsiteY0" fmla="*/ 171407 h 171407"/>
              <a:gd name="connsiteX1" fmla="*/ 6415214 w 6415214"/>
              <a:gd name="connsiteY1" fmla="*/ 171407 h 171407"/>
              <a:gd name="connsiteX2" fmla="*/ 6415214 w 6415214"/>
              <a:gd name="connsiteY2" fmla="*/ 100390 h 171407"/>
              <a:gd name="connsiteX3" fmla="*/ 511261 w 6415214"/>
              <a:gd name="connsiteY3" fmla="*/ 100390 h 171407"/>
              <a:gd name="connsiteX4" fmla="*/ 229919 w 6415214"/>
              <a:gd name="connsiteY4" fmla="*/ 0 h 171407"/>
              <a:gd name="connsiteX5" fmla="*/ 229919 w 6415214"/>
              <a:gd name="connsiteY5" fmla="*/ 100390 h 171407"/>
              <a:gd name="connsiteX6" fmla="*/ 0 w 6415214"/>
              <a:gd name="connsiteY6" fmla="*/ 100390 h 171407"/>
              <a:gd name="connsiteX0-1" fmla="*/ 0 w 6415214"/>
              <a:gd name="connsiteY0-2" fmla="*/ 171407 h 262847"/>
              <a:gd name="connsiteX1-3" fmla="*/ 6415214 w 6415214"/>
              <a:gd name="connsiteY1-4" fmla="*/ 171407 h 262847"/>
              <a:gd name="connsiteX2-5" fmla="*/ 6415214 w 6415214"/>
              <a:gd name="connsiteY2-6" fmla="*/ 100390 h 262847"/>
              <a:gd name="connsiteX3-7" fmla="*/ 511261 w 6415214"/>
              <a:gd name="connsiteY3-8" fmla="*/ 100390 h 262847"/>
              <a:gd name="connsiteX4-9" fmla="*/ 229919 w 6415214"/>
              <a:gd name="connsiteY4-10" fmla="*/ 0 h 262847"/>
              <a:gd name="connsiteX5-11" fmla="*/ 229919 w 6415214"/>
              <a:gd name="connsiteY5-12" fmla="*/ 100390 h 262847"/>
              <a:gd name="connsiteX6-13" fmla="*/ 0 w 6415214"/>
              <a:gd name="connsiteY6-14" fmla="*/ 100390 h 262847"/>
              <a:gd name="connsiteX7" fmla="*/ 91440 w 6415214"/>
              <a:gd name="connsiteY7" fmla="*/ 262847 h 262847"/>
              <a:gd name="connsiteX0-15" fmla="*/ 0 w 6415214"/>
              <a:gd name="connsiteY0-16" fmla="*/ 171407 h 171407"/>
              <a:gd name="connsiteX1-17" fmla="*/ 6415214 w 6415214"/>
              <a:gd name="connsiteY1-18" fmla="*/ 171407 h 171407"/>
              <a:gd name="connsiteX2-19" fmla="*/ 6415214 w 6415214"/>
              <a:gd name="connsiteY2-20" fmla="*/ 100390 h 171407"/>
              <a:gd name="connsiteX3-21" fmla="*/ 511261 w 6415214"/>
              <a:gd name="connsiteY3-22" fmla="*/ 100390 h 171407"/>
              <a:gd name="connsiteX4-23" fmla="*/ 229919 w 6415214"/>
              <a:gd name="connsiteY4-24" fmla="*/ 0 h 171407"/>
              <a:gd name="connsiteX5-25" fmla="*/ 229919 w 6415214"/>
              <a:gd name="connsiteY5-26" fmla="*/ 100390 h 171407"/>
              <a:gd name="connsiteX6-27" fmla="*/ 0 w 6415214"/>
              <a:gd name="connsiteY6-28" fmla="*/ 100390 h 171407"/>
              <a:gd name="connsiteX0-29" fmla="*/ 0 w 6415214"/>
              <a:gd name="connsiteY0-30" fmla="*/ 171407 h 171407"/>
              <a:gd name="connsiteX1-31" fmla="*/ 6415214 w 6415214"/>
              <a:gd name="connsiteY1-32" fmla="*/ 100390 h 171407"/>
              <a:gd name="connsiteX2-33" fmla="*/ 511261 w 6415214"/>
              <a:gd name="connsiteY2-34" fmla="*/ 100390 h 171407"/>
              <a:gd name="connsiteX3-35" fmla="*/ 229919 w 6415214"/>
              <a:gd name="connsiteY3-36" fmla="*/ 0 h 171407"/>
              <a:gd name="connsiteX4-37" fmla="*/ 229919 w 6415214"/>
              <a:gd name="connsiteY4-38" fmla="*/ 100390 h 171407"/>
              <a:gd name="connsiteX5-39" fmla="*/ 0 w 6415214"/>
              <a:gd name="connsiteY5-40" fmla="*/ 100390 h 171407"/>
              <a:gd name="connsiteX0-41" fmla="*/ 6415214 w 6415214"/>
              <a:gd name="connsiteY0-42" fmla="*/ 100390 h 100390"/>
              <a:gd name="connsiteX1-43" fmla="*/ 511261 w 6415214"/>
              <a:gd name="connsiteY1-44" fmla="*/ 100390 h 100390"/>
              <a:gd name="connsiteX2-45" fmla="*/ 229919 w 6415214"/>
              <a:gd name="connsiteY2-46" fmla="*/ 0 h 100390"/>
              <a:gd name="connsiteX3-47" fmla="*/ 229919 w 6415214"/>
              <a:gd name="connsiteY3-48" fmla="*/ 100390 h 100390"/>
              <a:gd name="connsiteX4-49" fmla="*/ 0 w 6415214"/>
              <a:gd name="connsiteY4-50" fmla="*/ 100390 h 100390"/>
              <a:gd name="connsiteX0-51" fmla="*/ 6415214 w 6415214"/>
              <a:gd name="connsiteY0-52" fmla="*/ 195640 h 195640"/>
              <a:gd name="connsiteX1-53" fmla="*/ 511261 w 6415214"/>
              <a:gd name="connsiteY1-54" fmla="*/ 195640 h 195640"/>
              <a:gd name="connsiteX2-55" fmla="*/ 227538 w 6415214"/>
              <a:gd name="connsiteY2-56" fmla="*/ 0 h 195640"/>
              <a:gd name="connsiteX3-57" fmla="*/ 229919 w 6415214"/>
              <a:gd name="connsiteY3-58" fmla="*/ 195640 h 195640"/>
              <a:gd name="connsiteX4-59" fmla="*/ 0 w 6415214"/>
              <a:gd name="connsiteY4-60" fmla="*/ 195640 h 195640"/>
              <a:gd name="connsiteX0-61" fmla="*/ 6415214 w 6415214"/>
              <a:gd name="connsiteY0-62" fmla="*/ 193259 h 193259"/>
              <a:gd name="connsiteX1-63" fmla="*/ 511261 w 6415214"/>
              <a:gd name="connsiteY1-64" fmla="*/ 193259 h 193259"/>
              <a:gd name="connsiteX2-65" fmla="*/ 232301 w 6415214"/>
              <a:gd name="connsiteY2-66" fmla="*/ 0 h 193259"/>
              <a:gd name="connsiteX3-67" fmla="*/ 229919 w 6415214"/>
              <a:gd name="connsiteY3-68" fmla="*/ 193259 h 193259"/>
              <a:gd name="connsiteX4-69" fmla="*/ 0 w 6415214"/>
              <a:gd name="connsiteY4-70" fmla="*/ 193259 h 1932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15214" h="193259">
                <a:moveTo>
                  <a:pt x="6415214" y="193259"/>
                </a:moveTo>
                <a:lnTo>
                  <a:pt x="511261" y="193259"/>
                </a:lnTo>
                <a:lnTo>
                  <a:pt x="232301" y="0"/>
                </a:lnTo>
                <a:cubicBezTo>
                  <a:pt x="233095" y="65213"/>
                  <a:pt x="229125" y="128046"/>
                  <a:pt x="229919" y="193259"/>
                </a:cubicBezTo>
                <a:lnTo>
                  <a:pt x="0" y="193259"/>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ct val="130000"/>
              </a:lnSpc>
              <a:spcBef>
                <a:spcPct val="0"/>
              </a:spcBef>
              <a:spcAft>
                <a:spcPct val="0"/>
              </a:spcAft>
            </a:pPr>
            <a:endParaRPr lang="zh-CN" altLang="en-US">
              <a:solidFill>
                <a:prstClr val="white"/>
              </a:solidFill>
              <a:cs typeface="+mn-ea"/>
              <a:sym typeface="+mn-lt"/>
            </a:endParaRPr>
          </a:p>
        </p:txBody>
      </p:sp>
      <p:sp>
        <p:nvSpPr>
          <p:cNvPr id="12" name="标题 47"/>
          <p:cNvSpPr>
            <a:spLocks noGrp="1"/>
          </p:cNvSpPr>
          <p:nvPr>
            <p:ph type="title" hasCustomPrompt="1"/>
          </p:nvPr>
        </p:nvSpPr>
        <p:spPr>
          <a:xfrm>
            <a:off x="630418" y="2616692"/>
            <a:ext cx="7055958" cy="1200329"/>
          </a:xfrm>
          <a:prstGeom prst="rect">
            <a:avLst/>
          </a:prstGeom>
          <a:noFill/>
        </p:spPr>
        <p:txBody>
          <a:bodyPr wrap="square" lIns="0" rtlCol="0">
            <a:spAutoFit/>
          </a:bodyPr>
          <a:lstStyle>
            <a:lvl1pPr>
              <a:lnSpc>
                <a:spcPct val="100000"/>
              </a:lnSpc>
              <a:defRPr lang="zh-CN" altLang="en-US" sz="3600" b="1" spc="100" dirty="0">
                <a:latin typeface="微软雅黑" panose="020B0503020204020204" pitchFamily="34" charset="-122"/>
                <a:ea typeface="微软雅黑" panose="020B0503020204020204" pitchFamily="34" charset="-122"/>
                <a:cs typeface="+mn-ea"/>
              </a:defRPr>
            </a:lvl1pPr>
          </a:lstStyle>
          <a:p>
            <a:pPr marL="0" lvl="0"/>
            <a:r>
              <a:rPr lang="zh-CN" altLang="en-US" dirty="0"/>
              <a:t>请在此输入标题</a:t>
            </a:r>
            <a:br>
              <a:rPr lang="zh-CN" altLang="en-US" dirty="0"/>
            </a:br>
            <a:r>
              <a:rPr lang="zh-CN" altLang="en-US" dirty="0"/>
              <a:t>尽量回车保证标题为两行</a:t>
            </a:r>
          </a:p>
        </p:txBody>
      </p:sp>
      <p:sp>
        <p:nvSpPr>
          <p:cNvPr id="13" name="文本占位符 87"/>
          <p:cNvSpPr>
            <a:spLocks noGrp="1"/>
          </p:cNvSpPr>
          <p:nvPr>
            <p:ph type="body" sz="quarter" idx="13" hasCustomPrompt="1"/>
          </p:nvPr>
        </p:nvSpPr>
        <p:spPr>
          <a:xfrm>
            <a:off x="654709" y="2352090"/>
            <a:ext cx="5154585" cy="258532"/>
          </a:xfrm>
          <a:prstGeom prst="rect">
            <a:avLst/>
          </a:prstGeom>
          <a:noFill/>
        </p:spPr>
        <p:txBody>
          <a:bodyPr wrap="square" lIns="0" rtlCol="0">
            <a:spAutoFit/>
          </a:bodyPr>
          <a:lstStyle>
            <a:lvl1pPr marL="0" indent="0">
              <a:buNone/>
              <a:defRPr lang="zh-CN" altLang="en-US" sz="1200" spc="100" dirty="0">
                <a:solidFill>
                  <a:schemeClr val="tx1">
                    <a:lumMod val="65000"/>
                    <a:lumOff val="35000"/>
                  </a:schemeClr>
                </a:solidFill>
                <a:latin typeface="微软雅黑 Light" panose="020B0502040204020203" pitchFamily="34" charset="-122"/>
                <a:ea typeface="微软雅黑 Light" panose="020B0502040204020203" pitchFamily="34" charset="-122"/>
                <a:cs typeface="+mn-ea"/>
                <a:sym typeface="Wingdings 3" panose="05040102010807070707" pitchFamily="18" charset="2"/>
              </a:defRPr>
            </a:lvl1pPr>
          </a:lstStyle>
          <a:p>
            <a:pPr marL="228600" lvl="0" indent="-228600"/>
            <a:r>
              <a:rPr lang="zh-CN" altLang="en-US" dirty="0"/>
              <a:t>请在此输入你的副标题</a:t>
            </a:r>
          </a:p>
        </p:txBody>
      </p:sp>
      <p:sp>
        <p:nvSpPr>
          <p:cNvPr id="14" name="文本占位符 53"/>
          <p:cNvSpPr>
            <a:spLocks noGrp="1"/>
          </p:cNvSpPr>
          <p:nvPr>
            <p:ph type="body" sz="quarter" idx="16" hasCustomPrompt="1"/>
          </p:nvPr>
        </p:nvSpPr>
        <p:spPr>
          <a:xfrm>
            <a:off x="655638" y="4304189"/>
            <a:ext cx="4065361" cy="344710"/>
          </a:xfrm>
          <a:prstGeom prst="rect">
            <a:avLst/>
          </a:prstGeom>
          <a:noFill/>
        </p:spPr>
        <p:txBody>
          <a:bodyPr wrap="square" lIns="0" rtlCol="0" anchor="ctr" anchorCtr="0">
            <a:spAutoFit/>
          </a:bodyPr>
          <a:lstStyle>
            <a:lvl1pPr marL="0" indent="0">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指导教师： </a:t>
            </a:r>
            <a:r>
              <a:rPr lang="en-US" altLang="zh-CN" dirty="0"/>
              <a:t>XXX	</a:t>
            </a:r>
            <a:r>
              <a:rPr lang="zh-CN" altLang="en-US" dirty="0"/>
              <a:t>答辩学生： 芃苇</a:t>
            </a:r>
          </a:p>
        </p:txBody>
      </p:sp>
      <p:sp>
        <p:nvSpPr>
          <p:cNvPr id="16" name="文本框 15"/>
          <p:cNvSpPr txBox="1"/>
          <p:nvPr userDrawn="1"/>
        </p:nvSpPr>
        <p:spPr>
          <a:xfrm>
            <a:off x="474450" y="318256"/>
            <a:ext cx="1899117" cy="792864"/>
          </a:xfrm>
          <a:prstGeom prst="rect">
            <a:avLst/>
          </a:prstGeom>
          <a:noFill/>
          <a:ln>
            <a:noFill/>
          </a:ln>
        </p:spPr>
        <p:txBody>
          <a:bodyPr wrap="square" lIns="180000" tIns="180000" rIns="180000" bIns="180000" rtlCol="0">
            <a:spAutoFit/>
          </a:bodyPr>
          <a:lstStyle/>
          <a:p>
            <a:pPr eaLnBrk="0" fontAlgn="base" hangingPunct="0">
              <a:lnSpc>
                <a:spcPct val="130000"/>
              </a:lnSpc>
              <a:spcBef>
                <a:spcPct val="0"/>
              </a:spcBef>
              <a:spcAft>
                <a:spcPct val="0"/>
              </a:spcAft>
            </a:pPr>
            <a:r>
              <a:rPr lang="en-US" altLang="zh-CN" sz="2400" b="1" spc="100" dirty="0">
                <a:solidFill>
                  <a:srgbClr val="A2A2A2"/>
                </a:solidFill>
              </a:rPr>
              <a:t>◀ BIT ▶</a:t>
            </a:r>
            <a:endParaRPr lang="zh-CN" altLang="en-US" sz="2400" b="1" spc="100" dirty="0">
              <a:solidFill>
                <a:srgbClr val="A2A2A2"/>
              </a:solidFill>
            </a:endParaRPr>
          </a:p>
        </p:txBody>
      </p:sp>
      <p:pic>
        <p:nvPicPr>
          <p:cNvPr id="23" name="图片 22"/>
          <p:cNvPicPr>
            <a:picLocks noChangeAspect="1"/>
          </p:cNvPicPr>
          <p:nvPr userDrawn="1"/>
        </p:nvPicPr>
        <p:blipFill>
          <a:blip r:embed="rId4"/>
          <a:stretch>
            <a:fillRect/>
          </a:stretch>
        </p:blipFill>
        <p:spPr>
          <a:xfrm>
            <a:off x="8250894" y="-774608"/>
            <a:ext cx="7885491" cy="7588381"/>
          </a:xfrm>
          <a:prstGeom prst="rect">
            <a:avLst/>
          </a:prstGeom>
        </p:spPr>
      </p:pic>
      <p:pic>
        <p:nvPicPr>
          <p:cNvPr id="20" name="图片 19"/>
          <p:cNvPicPr>
            <a:picLocks noChangeAspect="1"/>
          </p:cNvPicPr>
          <p:nvPr userDrawn="1"/>
        </p:nvPicPr>
        <p:blipFill>
          <a:blip r:embed="rId5" cstate="print"/>
          <a:stretch>
            <a:fillRect/>
          </a:stretch>
        </p:blipFill>
        <p:spPr>
          <a:xfrm>
            <a:off x="8250874" y="2196869"/>
            <a:ext cx="3243162" cy="2464261"/>
          </a:xfrm>
          <a:prstGeom prst="rect">
            <a:avLst/>
          </a:prstGeom>
        </p:spPr>
      </p:pic>
      <p:grpSp>
        <p:nvGrpSpPr>
          <p:cNvPr id="24" name="组合 23"/>
          <p:cNvGrpSpPr/>
          <p:nvPr userDrawn="1"/>
        </p:nvGrpSpPr>
        <p:grpSpPr>
          <a:xfrm>
            <a:off x="671368" y="6083135"/>
            <a:ext cx="2542613" cy="276499"/>
            <a:chOff x="598941" y="6399999"/>
            <a:chExt cx="2542613" cy="276499"/>
          </a:xfrm>
          <a:solidFill>
            <a:schemeClr val="bg1">
              <a:lumMod val="65000"/>
            </a:schemeClr>
          </a:solidFill>
        </p:grpSpPr>
        <p:grpSp>
          <p:nvGrpSpPr>
            <p:cNvPr id="25" name="组合 24"/>
            <p:cNvGrpSpPr/>
            <p:nvPr/>
          </p:nvGrpSpPr>
          <p:grpSpPr>
            <a:xfrm>
              <a:off x="2055693" y="6402621"/>
              <a:ext cx="1085861" cy="270805"/>
              <a:chOff x="10340336" y="2247899"/>
              <a:chExt cx="2724438" cy="679451"/>
            </a:xfrm>
            <a:grpFill/>
          </p:grpSpPr>
          <p:sp>
            <p:nvSpPr>
              <p:cNvPr id="39"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0"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41" name="组合 40"/>
              <p:cNvGrpSpPr/>
              <p:nvPr/>
            </p:nvGrpSpPr>
            <p:grpSpPr>
              <a:xfrm>
                <a:off x="10340336" y="2247899"/>
                <a:ext cx="547688" cy="679451"/>
                <a:chOff x="5548313" y="2084388"/>
                <a:chExt cx="547688" cy="679451"/>
              </a:xfrm>
              <a:grpFill/>
            </p:grpSpPr>
            <p:sp>
              <p:nvSpPr>
                <p:cNvPr id="46"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7"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42" name="组合 41"/>
              <p:cNvGrpSpPr/>
              <p:nvPr/>
            </p:nvGrpSpPr>
            <p:grpSpPr>
              <a:xfrm>
                <a:off x="11192276" y="2400300"/>
                <a:ext cx="322175" cy="373063"/>
                <a:chOff x="3792874" y="3138488"/>
                <a:chExt cx="322175" cy="373063"/>
              </a:xfrm>
              <a:grpFill/>
            </p:grpSpPr>
            <p:sp>
              <p:nvSpPr>
                <p:cNvPr id="43"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4"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5"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26" name="组合 25"/>
            <p:cNvGrpSpPr/>
            <p:nvPr/>
          </p:nvGrpSpPr>
          <p:grpSpPr>
            <a:xfrm>
              <a:off x="598941" y="6399999"/>
              <a:ext cx="1102619" cy="276499"/>
              <a:chOff x="6738929" y="2270918"/>
              <a:chExt cx="2766486" cy="693738"/>
            </a:xfrm>
            <a:grpFill/>
          </p:grpSpPr>
          <p:grpSp>
            <p:nvGrpSpPr>
              <p:cNvPr id="27" name="组合 26"/>
              <p:cNvGrpSpPr/>
              <p:nvPr/>
            </p:nvGrpSpPr>
            <p:grpSpPr>
              <a:xfrm>
                <a:off x="8180494" y="2355056"/>
                <a:ext cx="484188" cy="509588"/>
                <a:chOff x="6113463" y="3541713"/>
                <a:chExt cx="484188" cy="509588"/>
              </a:xfrm>
              <a:grpFill/>
            </p:grpSpPr>
            <p:sp>
              <p:nvSpPr>
                <p:cNvPr id="37"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8"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8" name="组合 27"/>
              <p:cNvGrpSpPr/>
              <p:nvPr/>
            </p:nvGrpSpPr>
            <p:grpSpPr>
              <a:xfrm>
                <a:off x="6738929" y="2270918"/>
                <a:ext cx="549275" cy="693738"/>
                <a:chOff x="6108700" y="2066926"/>
                <a:chExt cx="549275" cy="693738"/>
              </a:xfrm>
              <a:grpFill/>
            </p:grpSpPr>
            <p:sp>
              <p:nvSpPr>
                <p:cNvPr id="35"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6"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9" name="组合 28"/>
              <p:cNvGrpSpPr/>
              <p:nvPr/>
            </p:nvGrpSpPr>
            <p:grpSpPr>
              <a:xfrm>
                <a:off x="7532962" y="2451100"/>
                <a:ext cx="368300" cy="317500"/>
                <a:chOff x="6186488" y="2930526"/>
                <a:chExt cx="368300" cy="317500"/>
              </a:xfrm>
              <a:grpFill/>
            </p:grpSpPr>
            <p:sp>
              <p:nvSpPr>
                <p:cNvPr id="32"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3"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4"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30"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1"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spTree>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封面样式2-首页2">
    <p:spTree>
      <p:nvGrpSpPr>
        <p:cNvPr id="1" name=""/>
        <p:cNvGrpSpPr/>
        <p:nvPr/>
      </p:nvGrpSpPr>
      <p:grpSpPr>
        <a:xfrm>
          <a:off x="0" y="0"/>
          <a:ext cx="0" cy="0"/>
          <a:chOff x="0" y="0"/>
          <a:chExt cx="0" cy="0"/>
        </a:xfrm>
      </p:grpSpPr>
      <p:sp>
        <p:nvSpPr>
          <p:cNvPr id="35" name="PA-矩形 7"/>
          <p:cNvSpPr/>
          <p:nvPr userDrawn="1">
            <p:custDataLst>
              <p:tags r:id="rId1"/>
            </p:custDataLst>
          </p:nvPr>
        </p:nvSpPr>
        <p:spPr>
          <a:xfrm>
            <a:off x="11373037" y="1"/>
            <a:ext cx="81896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sp>
        <p:nvSpPr>
          <p:cNvPr id="33" name="PA-矩形 7"/>
          <p:cNvSpPr/>
          <p:nvPr userDrawn="1">
            <p:custDataLst>
              <p:tags r:id="rId2"/>
            </p:custDataLst>
          </p:nvPr>
        </p:nvSpPr>
        <p:spPr>
          <a:xfrm>
            <a:off x="0" y="0"/>
            <a:ext cx="1137938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cxnSp>
        <p:nvCxnSpPr>
          <p:cNvPr id="11" name="直接连接符 10"/>
          <p:cNvCxnSpPr/>
          <p:nvPr userDrawn="1"/>
        </p:nvCxnSpPr>
        <p:spPr>
          <a:xfrm>
            <a:off x="1137303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图片 36"/>
          <p:cNvPicPr>
            <a:picLocks noChangeAspect="1"/>
          </p:cNvPicPr>
          <p:nvPr userDrawn="1"/>
        </p:nvPicPr>
        <p:blipFill>
          <a:blip r:embed="rId4"/>
          <a:stretch>
            <a:fillRect/>
          </a:stretch>
        </p:blipFill>
        <p:spPr>
          <a:xfrm>
            <a:off x="-2610651" y="161103"/>
            <a:ext cx="6791691" cy="6535792"/>
          </a:xfrm>
          <a:prstGeom prst="rect">
            <a:avLst/>
          </a:prstGeom>
        </p:spPr>
      </p:pic>
      <p:sp>
        <p:nvSpPr>
          <p:cNvPr id="3" name="矩形 2"/>
          <p:cNvSpPr/>
          <p:nvPr userDrawn="1"/>
        </p:nvSpPr>
        <p:spPr>
          <a:xfrm>
            <a:off x="0" y="1504950"/>
            <a:ext cx="12192000" cy="3848100"/>
          </a:xfrm>
          <a:prstGeom prst="rect">
            <a:avLst/>
          </a:prstGeom>
          <a:solidFill>
            <a:schemeClr val="bg1"/>
          </a:solidFill>
          <a:ln>
            <a:noFill/>
          </a:ln>
          <a:effectLst>
            <a:outerShdw blurRad="1016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cs typeface="+mn-ea"/>
              <a:sym typeface="+mn-lt"/>
            </a:endParaRPr>
          </a:p>
        </p:txBody>
      </p:sp>
      <p:sp>
        <p:nvSpPr>
          <p:cNvPr id="31" name="任意多边形: 形状 30"/>
          <p:cNvSpPr/>
          <p:nvPr userDrawn="1"/>
        </p:nvSpPr>
        <p:spPr>
          <a:xfrm flipV="1">
            <a:off x="5143364" y="3786901"/>
            <a:ext cx="6236023" cy="193259"/>
          </a:xfrm>
          <a:custGeom>
            <a:avLst/>
            <a:gdLst>
              <a:gd name="connsiteX0" fmla="*/ 0 w 6415214"/>
              <a:gd name="connsiteY0" fmla="*/ 171407 h 171407"/>
              <a:gd name="connsiteX1" fmla="*/ 6415214 w 6415214"/>
              <a:gd name="connsiteY1" fmla="*/ 171407 h 171407"/>
              <a:gd name="connsiteX2" fmla="*/ 6415214 w 6415214"/>
              <a:gd name="connsiteY2" fmla="*/ 100390 h 171407"/>
              <a:gd name="connsiteX3" fmla="*/ 511261 w 6415214"/>
              <a:gd name="connsiteY3" fmla="*/ 100390 h 171407"/>
              <a:gd name="connsiteX4" fmla="*/ 229919 w 6415214"/>
              <a:gd name="connsiteY4" fmla="*/ 0 h 171407"/>
              <a:gd name="connsiteX5" fmla="*/ 229919 w 6415214"/>
              <a:gd name="connsiteY5" fmla="*/ 100390 h 171407"/>
              <a:gd name="connsiteX6" fmla="*/ 0 w 6415214"/>
              <a:gd name="connsiteY6" fmla="*/ 100390 h 171407"/>
              <a:gd name="connsiteX0-1" fmla="*/ 0 w 6415214"/>
              <a:gd name="connsiteY0-2" fmla="*/ 171407 h 262847"/>
              <a:gd name="connsiteX1-3" fmla="*/ 6415214 w 6415214"/>
              <a:gd name="connsiteY1-4" fmla="*/ 171407 h 262847"/>
              <a:gd name="connsiteX2-5" fmla="*/ 6415214 w 6415214"/>
              <a:gd name="connsiteY2-6" fmla="*/ 100390 h 262847"/>
              <a:gd name="connsiteX3-7" fmla="*/ 511261 w 6415214"/>
              <a:gd name="connsiteY3-8" fmla="*/ 100390 h 262847"/>
              <a:gd name="connsiteX4-9" fmla="*/ 229919 w 6415214"/>
              <a:gd name="connsiteY4-10" fmla="*/ 0 h 262847"/>
              <a:gd name="connsiteX5-11" fmla="*/ 229919 w 6415214"/>
              <a:gd name="connsiteY5-12" fmla="*/ 100390 h 262847"/>
              <a:gd name="connsiteX6-13" fmla="*/ 0 w 6415214"/>
              <a:gd name="connsiteY6-14" fmla="*/ 100390 h 262847"/>
              <a:gd name="connsiteX7" fmla="*/ 91440 w 6415214"/>
              <a:gd name="connsiteY7" fmla="*/ 262847 h 262847"/>
              <a:gd name="connsiteX0-15" fmla="*/ 0 w 6415214"/>
              <a:gd name="connsiteY0-16" fmla="*/ 171407 h 171407"/>
              <a:gd name="connsiteX1-17" fmla="*/ 6415214 w 6415214"/>
              <a:gd name="connsiteY1-18" fmla="*/ 171407 h 171407"/>
              <a:gd name="connsiteX2-19" fmla="*/ 6415214 w 6415214"/>
              <a:gd name="connsiteY2-20" fmla="*/ 100390 h 171407"/>
              <a:gd name="connsiteX3-21" fmla="*/ 511261 w 6415214"/>
              <a:gd name="connsiteY3-22" fmla="*/ 100390 h 171407"/>
              <a:gd name="connsiteX4-23" fmla="*/ 229919 w 6415214"/>
              <a:gd name="connsiteY4-24" fmla="*/ 0 h 171407"/>
              <a:gd name="connsiteX5-25" fmla="*/ 229919 w 6415214"/>
              <a:gd name="connsiteY5-26" fmla="*/ 100390 h 171407"/>
              <a:gd name="connsiteX6-27" fmla="*/ 0 w 6415214"/>
              <a:gd name="connsiteY6-28" fmla="*/ 100390 h 171407"/>
              <a:gd name="connsiteX0-29" fmla="*/ 0 w 6415214"/>
              <a:gd name="connsiteY0-30" fmla="*/ 171407 h 171407"/>
              <a:gd name="connsiteX1-31" fmla="*/ 6415214 w 6415214"/>
              <a:gd name="connsiteY1-32" fmla="*/ 100390 h 171407"/>
              <a:gd name="connsiteX2-33" fmla="*/ 511261 w 6415214"/>
              <a:gd name="connsiteY2-34" fmla="*/ 100390 h 171407"/>
              <a:gd name="connsiteX3-35" fmla="*/ 229919 w 6415214"/>
              <a:gd name="connsiteY3-36" fmla="*/ 0 h 171407"/>
              <a:gd name="connsiteX4-37" fmla="*/ 229919 w 6415214"/>
              <a:gd name="connsiteY4-38" fmla="*/ 100390 h 171407"/>
              <a:gd name="connsiteX5-39" fmla="*/ 0 w 6415214"/>
              <a:gd name="connsiteY5-40" fmla="*/ 100390 h 171407"/>
              <a:gd name="connsiteX0-41" fmla="*/ 6415214 w 6415214"/>
              <a:gd name="connsiteY0-42" fmla="*/ 100390 h 100390"/>
              <a:gd name="connsiteX1-43" fmla="*/ 511261 w 6415214"/>
              <a:gd name="connsiteY1-44" fmla="*/ 100390 h 100390"/>
              <a:gd name="connsiteX2-45" fmla="*/ 229919 w 6415214"/>
              <a:gd name="connsiteY2-46" fmla="*/ 0 h 100390"/>
              <a:gd name="connsiteX3-47" fmla="*/ 229919 w 6415214"/>
              <a:gd name="connsiteY3-48" fmla="*/ 100390 h 100390"/>
              <a:gd name="connsiteX4-49" fmla="*/ 0 w 6415214"/>
              <a:gd name="connsiteY4-50" fmla="*/ 100390 h 100390"/>
              <a:gd name="connsiteX0-51" fmla="*/ 6415214 w 6415214"/>
              <a:gd name="connsiteY0-52" fmla="*/ 195640 h 195640"/>
              <a:gd name="connsiteX1-53" fmla="*/ 511261 w 6415214"/>
              <a:gd name="connsiteY1-54" fmla="*/ 195640 h 195640"/>
              <a:gd name="connsiteX2-55" fmla="*/ 227538 w 6415214"/>
              <a:gd name="connsiteY2-56" fmla="*/ 0 h 195640"/>
              <a:gd name="connsiteX3-57" fmla="*/ 229919 w 6415214"/>
              <a:gd name="connsiteY3-58" fmla="*/ 195640 h 195640"/>
              <a:gd name="connsiteX4-59" fmla="*/ 0 w 6415214"/>
              <a:gd name="connsiteY4-60" fmla="*/ 195640 h 195640"/>
              <a:gd name="connsiteX0-61" fmla="*/ 6415214 w 6415214"/>
              <a:gd name="connsiteY0-62" fmla="*/ 193259 h 193259"/>
              <a:gd name="connsiteX1-63" fmla="*/ 511261 w 6415214"/>
              <a:gd name="connsiteY1-64" fmla="*/ 193259 h 193259"/>
              <a:gd name="connsiteX2-65" fmla="*/ 232301 w 6415214"/>
              <a:gd name="connsiteY2-66" fmla="*/ 0 h 193259"/>
              <a:gd name="connsiteX3-67" fmla="*/ 229919 w 6415214"/>
              <a:gd name="connsiteY3-68" fmla="*/ 193259 h 193259"/>
              <a:gd name="connsiteX4-69" fmla="*/ 0 w 6415214"/>
              <a:gd name="connsiteY4-70" fmla="*/ 193259 h 1932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15214" h="193259">
                <a:moveTo>
                  <a:pt x="6415214" y="193259"/>
                </a:moveTo>
                <a:lnTo>
                  <a:pt x="511261" y="193259"/>
                </a:lnTo>
                <a:lnTo>
                  <a:pt x="232301" y="0"/>
                </a:lnTo>
                <a:cubicBezTo>
                  <a:pt x="233095" y="65213"/>
                  <a:pt x="229125" y="128046"/>
                  <a:pt x="229919" y="193259"/>
                </a:cubicBezTo>
                <a:lnTo>
                  <a:pt x="0" y="193259"/>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ct val="130000"/>
              </a:lnSpc>
              <a:spcBef>
                <a:spcPct val="0"/>
              </a:spcBef>
              <a:spcAft>
                <a:spcPct val="0"/>
              </a:spcAft>
            </a:pPr>
            <a:endParaRPr lang="zh-CN" altLang="en-US">
              <a:solidFill>
                <a:prstClr val="white"/>
              </a:solidFill>
              <a:cs typeface="+mn-ea"/>
              <a:sym typeface="+mn-lt"/>
            </a:endParaRPr>
          </a:p>
        </p:txBody>
      </p:sp>
      <p:sp>
        <p:nvSpPr>
          <p:cNvPr id="48" name="标题 47"/>
          <p:cNvSpPr>
            <a:spLocks noGrp="1"/>
          </p:cNvSpPr>
          <p:nvPr>
            <p:ph type="title" hasCustomPrompt="1"/>
          </p:nvPr>
        </p:nvSpPr>
        <p:spPr>
          <a:xfrm>
            <a:off x="5113420" y="2558484"/>
            <a:ext cx="6236023" cy="1200329"/>
          </a:xfrm>
          <a:prstGeom prst="rect">
            <a:avLst/>
          </a:prstGeom>
          <a:noFill/>
        </p:spPr>
        <p:txBody>
          <a:bodyPr wrap="square" lIns="0" rtlCol="0">
            <a:spAutoFit/>
          </a:bodyPr>
          <a:lstStyle>
            <a:lvl1pPr>
              <a:lnSpc>
                <a:spcPct val="100000"/>
              </a:lnSpc>
              <a:defRPr lang="zh-CN" altLang="en-US" sz="3600" b="1" spc="100" dirty="0">
                <a:latin typeface="+mn-ea"/>
                <a:ea typeface="+mn-ea"/>
                <a:cs typeface="+mn-ea"/>
              </a:defRPr>
            </a:lvl1pPr>
          </a:lstStyle>
          <a:p>
            <a:pPr marL="0" lvl="0"/>
            <a:r>
              <a:rPr lang="zh-CN" altLang="en-US" dirty="0"/>
              <a:t>请在此输入标题</a:t>
            </a:r>
            <a:br>
              <a:rPr lang="zh-CN" altLang="en-US" dirty="0"/>
            </a:br>
            <a:r>
              <a:rPr lang="zh-CN" altLang="en-US" dirty="0"/>
              <a:t>尽量回车保证标题为两行</a:t>
            </a:r>
          </a:p>
        </p:txBody>
      </p:sp>
      <p:sp>
        <p:nvSpPr>
          <p:cNvPr id="60" name="文本占位符 87"/>
          <p:cNvSpPr>
            <a:spLocks noGrp="1"/>
          </p:cNvSpPr>
          <p:nvPr>
            <p:ph type="body" sz="quarter" idx="13" hasCustomPrompt="1"/>
          </p:nvPr>
        </p:nvSpPr>
        <p:spPr>
          <a:xfrm>
            <a:off x="5137014" y="2329801"/>
            <a:ext cx="5154585" cy="258532"/>
          </a:xfrm>
          <a:prstGeom prst="rect">
            <a:avLst/>
          </a:prstGeom>
          <a:noFill/>
        </p:spPr>
        <p:txBody>
          <a:bodyPr wrap="square" lIns="0" rtlCol="0">
            <a:spAutoFit/>
          </a:bodyPr>
          <a:lstStyle>
            <a:lvl1pPr marL="0" indent="0">
              <a:buNone/>
              <a:defRPr lang="zh-CN" altLang="en-US" sz="1200" spc="100" dirty="0">
                <a:solidFill>
                  <a:schemeClr val="tx1">
                    <a:lumMod val="65000"/>
                    <a:lumOff val="35000"/>
                  </a:schemeClr>
                </a:solidFill>
                <a:latin typeface="微软雅黑 Light" panose="020B0502040204020203" pitchFamily="34" charset="-122"/>
                <a:ea typeface="微软雅黑 Light" panose="020B0502040204020203" pitchFamily="34" charset="-122"/>
                <a:cs typeface="+mn-ea"/>
                <a:sym typeface="Wingdings 3" panose="05040102010807070707" pitchFamily="18" charset="2"/>
              </a:defRPr>
            </a:lvl1pPr>
          </a:lstStyle>
          <a:p>
            <a:pPr marL="228600" lvl="0" indent="-228600"/>
            <a:r>
              <a:rPr lang="zh-CN" altLang="en-US" dirty="0"/>
              <a:t>请在此输入你的副标题</a:t>
            </a:r>
          </a:p>
        </p:txBody>
      </p:sp>
      <p:sp>
        <p:nvSpPr>
          <p:cNvPr id="38" name="文本占位符 53"/>
          <p:cNvSpPr>
            <a:spLocks noGrp="1"/>
          </p:cNvSpPr>
          <p:nvPr>
            <p:ph type="body" sz="quarter" idx="16" hasCustomPrompt="1"/>
          </p:nvPr>
        </p:nvSpPr>
        <p:spPr>
          <a:xfrm>
            <a:off x="5143364" y="4198880"/>
            <a:ext cx="4065361" cy="344710"/>
          </a:xfrm>
          <a:prstGeom prst="rect">
            <a:avLst/>
          </a:prstGeom>
          <a:noFill/>
        </p:spPr>
        <p:txBody>
          <a:bodyPr wrap="square" lIns="0" rtlCol="0" anchor="ctr" anchorCtr="0">
            <a:spAutoFit/>
          </a:bodyPr>
          <a:lstStyle>
            <a:lvl1pPr marL="0" indent="0">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指导教师： </a:t>
            </a:r>
            <a:r>
              <a:rPr lang="en-US" altLang="zh-CN" dirty="0"/>
              <a:t>XXX	</a:t>
            </a:r>
            <a:r>
              <a:rPr lang="zh-CN" altLang="en-US" dirty="0"/>
              <a:t>答辩学生： 芃苇</a:t>
            </a:r>
          </a:p>
        </p:txBody>
      </p:sp>
      <p:pic>
        <p:nvPicPr>
          <p:cNvPr id="8" name="图片 7"/>
          <p:cNvPicPr>
            <a:picLocks noChangeAspect="1"/>
          </p:cNvPicPr>
          <p:nvPr userDrawn="1"/>
        </p:nvPicPr>
        <p:blipFill>
          <a:blip r:embed="rId5" cstate="print"/>
          <a:stretch>
            <a:fillRect/>
          </a:stretch>
        </p:blipFill>
        <p:spPr>
          <a:xfrm>
            <a:off x="1111261" y="2359437"/>
            <a:ext cx="2855386" cy="2169616"/>
          </a:xfrm>
          <a:prstGeom prst="rect">
            <a:avLst/>
          </a:prstGeom>
        </p:spPr>
      </p:pic>
    </p:spTree>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封面样式2-首页3">
    <p:spTree>
      <p:nvGrpSpPr>
        <p:cNvPr id="1" name=""/>
        <p:cNvGrpSpPr/>
        <p:nvPr/>
      </p:nvGrpSpPr>
      <p:grpSpPr>
        <a:xfrm>
          <a:off x="0" y="0"/>
          <a:ext cx="0" cy="0"/>
          <a:chOff x="0" y="0"/>
          <a:chExt cx="0" cy="0"/>
        </a:xfrm>
      </p:grpSpPr>
      <p:sp>
        <p:nvSpPr>
          <p:cNvPr id="33" name="PA-矩形 7"/>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sp>
        <p:nvSpPr>
          <p:cNvPr id="119" name="任意多边形: 形状 118"/>
          <p:cNvSpPr/>
          <p:nvPr userDrawn="1"/>
        </p:nvSpPr>
        <p:spPr>
          <a:xfrm rot="1916941">
            <a:off x="-628945" y="-604401"/>
            <a:ext cx="12918999" cy="10347422"/>
          </a:xfrm>
          <a:custGeom>
            <a:avLst/>
            <a:gdLst>
              <a:gd name="connsiteX0" fmla="*/ 3910821 w 12918999"/>
              <a:gd name="connsiteY0" fmla="*/ 3392979 h 10347422"/>
              <a:gd name="connsiteX1" fmla="*/ 10262073 w 12918999"/>
              <a:gd name="connsiteY1" fmla="*/ 135295 h 10347422"/>
              <a:gd name="connsiteX2" fmla="*/ 10593809 w 12918999"/>
              <a:gd name="connsiteY2" fmla="*/ 0 h 10347422"/>
              <a:gd name="connsiteX3" fmla="*/ 12918999 w 12918999"/>
              <a:gd name="connsiteY3" fmla="*/ 3728462 h 10347422"/>
              <a:gd name="connsiteX4" fmla="*/ 11966464 w 12918999"/>
              <a:gd name="connsiteY4" fmla="*/ 4224159 h 10347422"/>
              <a:gd name="connsiteX5" fmla="*/ 3050273 w 12918999"/>
              <a:gd name="connsiteY5" fmla="*/ 10050202 h 10347422"/>
              <a:gd name="connsiteX6" fmla="*/ 2678241 w 12918999"/>
              <a:gd name="connsiteY6" fmla="*/ 10347422 h 10347422"/>
              <a:gd name="connsiteX7" fmla="*/ 0 w 12918999"/>
              <a:gd name="connsiteY7" fmla="*/ 6052840 h 10347422"/>
              <a:gd name="connsiteX8" fmla="*/ 4301 w 12918999"/>
              <a:gd name="connsiteY8" fmla="*/ 6049545 h 10347422"/>
              <a:gd name="connsiteX9" fmla="*/ 3049697 w 12918999"/>
              <a:gd name="connsiteY9" fmla="*/ 3931365 h 10347422"/>
              <a:gd name="connsiteX10" fmla="*/ 3910821 w 12918999"/>
              <a:gd name="connsiteY10" fmla="*/ 3392979 h 1034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18999" h="10347422">
                <a:moveTo>
                  <a:pt x="3910821" y="3392979"/>
                </a:moveTo>
                <a:cubicBezTo>
                  <a:pt x="5934272" y="2157348"/>
                  <a:pt x="8056184" y="1066634"/>
                  <a:pt x="10262073" y="135295"/>
                </a:cubicBezTo>
                <a:lnTo>
                  <a:pt x="10593809" y="0"/>
                </a:lnTo>
                <a:lnTo>
                  <a:pt x="12918999" y="3728462"/>
                </a:lnTo>
                <a:lnTo>
                  <a:pt x="11966464" y="4224159"/>
                </a:lnTo>
                <a:cubicBezTo>
                  <a:pt x="8816355" y="5904658"/>
                  <a:pt x="5833798" y="7857148"/>
                  <a:pt x="3050273" y="10050202"/>
                </a:cubicBezTo>
                <a:lnTo>
                  <a:pt x="2678241" y="10347422"/>
                </a:lnTo>
                <a:lnTo>
                  <a:pt x="0" y="6052840"/>
                </a:lnTo>
                <a:lnTo>
                  <a:pt x="4301" y="6049545"/>
                </a:lnTo>
                <a:cubicBezTo>
                  <a:pt x="990558" y="5305797"/>
                  <a:pt x="2006380" y="4599047"/>
                  <a:pt x="3049697" y="3931365"/>
                </a:cubicBezTo>
                <a:cubicBezTo>
                  <a:pt x="3334701" y="3748973"/>
                  <a:pt x="3621756" y="3569497"/>
                  <a:pt x="3910821" y="3392979"/>
                </a:cubicBezTo>
                <a:close/>
              </a:path>
            </a:pathLst>
          </a:custGeom>
          <a:gradFill>
            <a:gsLst>
              <a:gs pos="0">
                <a:schemeClr val="bg1">
                  <a:alpha val="0"/>
                </a:schemeClr>
              </a:gs>
              <a:gs pos="100000">
                <a:schemeClr val="accent2">
                  <a:alpha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zh-CN" altLang="en-US" dirty="0">
              <a:solidFill>
                <a:prstClr val="white"/>
              </a:solidFill>
            </a:endParaRPr>
          </a:p>
        </p:txBody>
      </p:sp>
      <p:sp>
        <p:nvSpPr>
          <p:cNvPr id="106" name="任意多边形: 形状 105"/>
          <p:cNvSpPr/>
          <p:nvPr userDrawn="1"/>
        </p:nvSpPr>
        <p:spPr>
          <a:xfrm rot="2885786">
            <a:off x="1087929" y="-2969595"/>
            <a:ext cx="10843749" cy="12155155"/>
          </a:xfrm>
          <a:custGeom>
            <a:avLst/>
            <a:gdLst>
              <a:gd name="connsiteX0" fmla="*/ 6051751 w 10843749"/>
              <a:gd name="connsiteY0" fmla="*/ 1433305 h 12155155"/>
              <a:gd name="connsiteX1" fmla="*/ 6837805 w 10843749"/>
              <a:gd name="connsiteY1" fmla="*/ 587393 h 12155155"/>
              <a:gd name="connsiteX2" fmla="*/ 7410328 w 10843749"/>
              <a:gd name="connsiteY2" fmla="*/ 0 h 12155155"/>
              <a:gd name="connsiteX3" fmla="*/ 10843749 w 10843749"/>
              <a:gd name="connsiteY3" fmla="*/ 3081016 h 12155155"/>
              <a:gd name="connsiteX4" fmla="*/ 2700969 w 10843749"/>
              <a:gd name="connsiteY4" fmla="*/ 12155155 h 12155155"/>
              <a:gd name="connsiteX5" fmla="*/ 0 w 10843749"/>
              <a:gd name="connsiteY5" fmla="*/ 9731411 h 12155155"/>
              <a:gd name="connsiteX6" fmla="*/ 261077 w 10843749"/>
              <a:gd name="connsiteY6" fmla="*/ 9278934 h 12155155"/>
              <a:gd name="connsiteX7" fmla="*/ 6051751 w 10843749"/>
              <a:gd name="connsiteY7" fmla="*/ 1433305 h 1215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43749" h="12155155">
                <a:moveTo>
                  <a:pt x="6051751" y="1433305"/>
                </a:moveTo>
                <a:cubicBezTo>
                  <a:pt x="6310424" y="1148193"/>
                  <a:pt x="6572461" y="866201"/>
                  <a:pt x="6837805" y="587393"/>
                </a:cubicBezTo>
                <a:lnTo>
                  <a:pt x="7410328" y="0"/>
                </a:lnTo>
                <a:lnTo>
                  <a:pt x="10843749" y="3081016"/>
                </a:lnTo>
                <a:lnTo>
                  <a:pt x="2700969" y="12155155"/>
                </a:lnTo>
                <a:lnTo>
                  <a:pt x="0" y="9731411"/>
                </a:lnTo>
                <a:lnTo>
                  <a:pt x="261077" y="9278934"/>
                </a:lnTo>
                <a:cubicBezTo>
                  <a:pt x="1926385" y="6466781"/>
                  <a:pt x="3869211" y="3838947"/>
                  <a:pt x="6051751" y="1433305"/>
                </a:cubicBezTo>
                <a:close/>
              </a:path>
            </a:pathLst>
          </a:custGeom>
          <a:gradFill>
            <a:gsLst>
              <a:gs pos="0">
                <a:schemeClr val="bg1">
                  <a:alpha val="0"/>
                </a:schemeClr>
              </a:gs>
              <a:gs pos="100000">
                <a:schemeClr val="accent2">
                  <a:alpha val="1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zh-CN" altLang="en-US">
              <a:solidFill>
                <a:prstClr val="white"/>
              </a:solidFill>
            </a:endParaRPr>
          </a:p>
        </p:txBody>
      </p:sp>
      <p:sp>
        <p:nvSpPr>
          <p:cNvPr id="118" name="任意多边形: 形状 117"/>
          <p:cNvSpPr/>
          <p:nvPr userDrawn="1"/>
        </p:nvSpPr>
        <p:spPr>
          <a:xfrm rot="1846855">
            <a:off x="-307281" y="-539696"/>
            <a:ext cx="12650822" cy="11532482"/>
          </a:xfrm>
          <a:custGeom>
            <a:avLst/>
            <a:gdLst>
              <a:gd name="connsiteX0" fmla="*/ 7956679 w 12650822"/>
              <a:gd name="connsiteY0" fmla="*/ 1195248 h 11532482"/>
              <a:gd name="connsiteX1" fmla="*/ 9978822 w 12650822"/>
              <a:gd name="connsiteY1" fmla="*/ 62012 h 11532482"/>
              <a:gd name="connsiteX2" fmla="*/ 10098991 w 12650822"/>
              <a:gd name="connsiteY2" fmla="*/ 0 h 11532482"/>
              <a:gd name="connsiteX3" fmla="*/ 12650822 w 12650822"/>
              <a:gd name="connsiteY3" fmla="*/ 4283979 h 11532482"/>
              <a:gd name="connsiteX4" fmla="*/ 12245569 w 12650822"/>
              <a:gd name="connsiteY4" fmla="*/ 4531370 h 11532482"/>
              <a:gd name="connsiteX5" fmla="*/ 3166697 w 12650822"/>
              <a:gd name="connsiteY5" fmla="*/ 11321300 h 11532482"/>
              <a:gd name="connsiteX6" fmla="*/ 2933905 w 12650822"/>
              <a:gd name="connsiteY6" fmla="*/ 11532482 h 11532482"/>
              <a:gd name="connsiteX7" fmla="*/ 1718627 w 12650822"/>
              <a:gd name="connsiteY7" fmla="*/ 9865697 h 11532482"/>
              <a:gd name="connsiteX8" fmla="*/ 0 w 12650822"/>
              <a:gd name="connsiteY8" fmla="*/ 6980488 h 11532482"/>
              <a:gd name="connsiteX9" fmla="*/ 22022 w 12650822"/>
              <a:gd name="connsiteY9" fmla="*/ 6960742 h 11532482"/>
              <a:gd name="connsiteX10" fmla="*/ 4718407 w 12650822"/>
              <a:gd name="connsiteY10" fmla="*/ 3273000 h 11532482"/>
              <a:gd name="connsiteX11" fmla="*/ 7956679 w 12650822"/>
              <a:gd name="connsiteY11" fmla="*/ 1195248 h 1153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50822" h="11532482">
                <a:moveTo>
                  <a:pt x="7956679" y="1195248"/>
                </a:moveTo>
                <a:cubicBezTo>
                  <a:pt x="8621077" y="803084"/>
                  <a:pt x="9295272" y="425195"/>
                  <a:pt x="9978822" y="62012"/>
                </a:cubicBezTo>
                <a:lnTo>
                  <a:pt x="10098991" y="0"/>
                </a:lnTo>
                <a:lnTo>
                  <a:pt x="12650822" y="4283979"/>
                </a:lnTo>
                <a:lnTo>
                  <a:pt x="12245569" y="4531370"/>
                </a:lnTo>
                <a:cubicBezTo>
                  <a:pt x="9012618" y="6531229"/>
                  <a:pt x="5974903" y="8805712"/>
                  <a:pt x="3166697" y="11321300"/>
                </a:cubicBezTo>
                <a:lnTo>
                  <a:pt x="2933905" y="11532482"/>
                </a:lnTo>
                <a:lnTo>
                  <a:pt x="1718627" y="9865697"/>
                </a:lnTo>
                <a:lnTo>
                  <a:pt x="0" y="6980488"/>
                </a:lnTo>
                <a:lnTo>
                  <a:pt x="22022" y="6960742"/>
                </a:lnTo>
                <a:cubicBezTo>
                  <a:pt x="1511041" y="5644986"/>
                  <a:pt x="3079104" y="4413194"/>
                  <a:pt x="4718407" y="3273000"/>
                </a:cubicBezTo>
                <a:cubicBezTo>
                  <a:pt x="5769244" y="2542106"/>
                  <a:pt x="6849352" y="1848853"/>
                  <a:pt x="7956679" y="1195248"/>
                </a:cubicBezTo>
                <a:close/>
              </a:path>
            </a:pathLst>
          </a:custGeom>
          <a:gradFill>
            <a:gsLst>
              <a:gs pos="0">
                <a:schemeClr val="bg1">
                  <a:alpha val="3000"/>
                </a:schemeClr>
              </a:gs>
              <a:gs pos="100000">
                <a:schemeClr val="accent2">
                  <a:alpha val="1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zh-CN" altLang="en-US" dirty="0">
              <a:solidFill>
                <a:prstClr val="white"/>
              </a:solidFill>
            </a:endParaRPr>
          </a:p>
        </p:txBody>
      </p:sp>
      <p:sp>
        <p:nvSpPr>
          <p:cNvPr id="49" name="任意多边形: 形状 83"/>
          <p:cNvSpPr/>
          <p:nvPr userDrawn="1"/>
        </p:nvSpPr>
        <p:spPr>
          <a:xfrm>
            <a:off x="-1" y="2998308"/>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bg1"/>
          </a:solidFill>
          <a:ln>
            <a:no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lnSpc>
                <a:spcPct val="130000"/>
              </a:lnSpc>
              <a:spcBef>
                <a:spcPct val="0"/>
              </a:spcBef>
              <a:spcAft>
                <a:spcPct val="0"/>
              </a:spcAft>
            </a:pPr>
            <a:endParaRPr lang="zh-CN" altLang="en-US">
              <a:solidFill>
                <a:prstClr val="white"/>
              </a:solidFill>
              <a:cs typeface="+mn-ea"/>
            </a:endParaRPr>
          </a:p>
        </p:txBody>
      </p:sp>
      <p:sp>
        <p:nvSpPr>
          <p:cNvPr id="50" name="任意多边形: 形状 83"/>
          <p:cNvSpPr/>
          <p:nvPr userDrawn="1"/>
        </p:nvSpPr>
        <p:spPr>
          <a:xfrm>
            <a:off x="-2" y="3019587"/>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lnSpc>
                <a:spcPct val="130000"/>
              </a:lnSpc>
              <a:spcBef>
                <a:spcPct val="0"/>
              </a:spcBef>
              <a:spcAft>
                <a:spcPct val="0"/>
              </a:spcAft>
            </a:pPr>
            <a:endParaRPr lang="zh-CN" altLang="en-US">
              <a:solidFill>
                <a:prstClr val="white"/>
              </a:solidFill>
              <a:cs typeface="+mn-ea"/>
            </a:endParaRPr>
          </a:p>
        </p:txBody>
      </p:sp>
      <p:sp>
        <p:nvSpPr>
          <p:cNvPr id="102" name="任意多边形: 形状 101"/>
          <p:cNvSpPr/>
          <p:nvPr userDrawn="1"/>
        </p:nvSpPr>
        <p:spPr>
          <a:xfrm rot="2676034">
            <a:off x="-1681418" y="5021332"/>
            <a:ext cx="3362838" cy="3410056"/>
          </a:xfrm>
          <a:custGeom>
            <a:avLst/>
            <a:gdLst>
              <a:gd name="connsiteX0" fmla="*/ 0 w 3362838"/>
              <a:gd name="connsiteY0" fmla="*/ 0 h 3410056"/>
              <a:gd name="connsiteX1" fmla="*/ 3362838 w 3362838"/>
              <a:gd name="connsiteY1" fmla="*/ 3410056 h 3410056"/>
              <a:gd name="connsiteX2" fmla="*/ 3362837 w 3362838"/>
              <a:gd name="connsiteY2" fmla="*/ 3410056 h 3410056"/>
              <a:gd name="connsiteX3" fmla="*/ 0 w 3362838"/>
              <a:gd name="connsiteY3" fmla="*/ 1 h 3410056"/>
            </a:gdLst>
            <a:ahLst/>
            <a:cxnLst>
              <a:cxn ang="0">
                <a:pos x="connsiteX0" y="connsiteY0"/>
              </a:cxn>
              <a:cxn ang="0">
                <a:pos x="connsiteX1" y="connsiteY1"/>
              </a:cxn>
              <a:cxn ang="0">
                <a:pos x="connsiteX2" y="connsiteY2"/>
              </a:cxn>
              <a:cxn ang="0">
                <a:pos x="connsiteX3" y="connsiteY3"/>
              </a:cxn>
            </a:cxnLst>
            <a:rect l="l" t="t" r="r" b="b"/>
            <a:pathLst>
              <a:path w="3362838" h="3410056">
                <a:moveTo>
                  <a:pt x="0" y="0"/>
                </a:moveTo>
                <a:lnTo>
                  <a:pt x="3362838" y="3410056"/>
                </a:lnTo>
                <a:lnTo>
                  <a:pt x="3362837" y="3410056"/>
                </a:lnTo>
                <a:lnTo>
                  <a:pt x="0" y="1"/>
                </a:lnTo>
                <a:close/>
              </a:path>
            </a:pathLst>
          </a:custGeom>
          <a:gradFill>
            <a:gsLst>
              <a:gs pos="0">
                <a:schemeClr val="bg1">
                  <a:alpha val="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zh-CN" altLang="en-US">
              <a:solidFill>
                <a:prstClr val="white"/>
              </a:solidFill>
            </a:endParaRPr>
          </a:p>
        </p:txBody>
      </p:sp>
      <p:sp>
        <p:nvSpPr>
          <p:cNvPr id="84" name="任意多边形: 形状 83"/>
          <p:cNvSpPr/>
          <p:nvPr userDrawn="1"/>
        </p:nvSpPr>
        <p:spPr>
          <a:xfrm>
            <a:off x="0" y="3201986"/>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bg1"/>
          </a:solidFill>
          <a:ln>
            <a:no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lnSpc>
                <a:spcPct val="130000"/>
              </a:lnSpc>
              <a:spcBef>
                <a:spcPct val="0"/>
              </a:spcBef>
              <a:spcAft>
                <a:spcPct val="0"/>
              </a:spcAft>
            </a:pPr>
            <a:endParaRPr lang="zh-CN" altLang="en-US">
              <a:solidFill>
                <a:prstClr val="white"/>
              </a:solidFill>
              <a:cs typeface="+mn-ea"/>
            </a:endParaRPr>
          </a:p>
        </p:txBody>
      </p:sp>
      <p:sp>
        <p:nvSpPr>
          <p:cNvPr id="48" name="标题 47"/>
          <p:cNvSpPr>
            <a:spLocks noGrp="1"/>
          </p:cNvSpPr>
          <p:nvPr userDrawn="1">
            <p:ph type="title" hasCustomPrompt="1"/>
          </p:nvPr>
        </p:nvSpPr>
        <p:spPr>
          <a:xfrm>
            <a:off x="515939" y="3758091"/>
            <a:ext cx="11160124" cy="1323439"/>
          </a:xfrm>
          <a:prstGeom prst="rect">
            <a:avLst/>
          </a:prstGeom>
          <a:noFill/>
        </p:spPr>
        <p:txBody>
          <a:bodyPr wrap="square" lIns="0" rtlCol="0">
            <a:spAutoFit/>
          </a:bodyPr>
          <a:lstStyle>
            <a:lvl1pPr algn="ctr">
              <a:lnSpc>
                <a:spcPct val="100000"/>
              </a:lnSpc>
              <a:defRPr lang="zh-CN" altLang="en-US" sz="4000" b="1" spc="100" dirty="0">
                <a:solidFill>
                  <a:schemeClr val="tx1"/>
                </a:solidFill>
                <a:latin typeface="+mn-ea"/>
                <a:ea typeface="+mn-ea"/>
                <a:cs typeface="+mn-ea"/>
              </a:defRPr>
            </a:lvl1pPr>
          </a:lstStyle>
          <a:p>
            <a:pPr marL="0" lvl="0"/>
            <a:r>
              <a:rPr lang="zh-CN" altLang="en-US" dirty="0"/>
              <a:t>北京理工大学</a:t>
            </a:r>
            <a:br>
              <a:rPr lang="zh-CN" altLang="en-US" dirty="0"/>
            </a:br>
            <a:r>
              <a:rPr lang="zh-CN" altLang="en-US" dirty="0"/>
              <a:t>毕业设计论文答辩模板</a:t>
            </a:r>
          </a:p>
        </p:txBody>
      </p:sp>
      <p:sp>
        <p:nvSpPr>
          <p:cNvPr id="38" name="文本占位符 53"/>
          <p:cNvSpPr>
            <a:spLocks noGrp="1"/>
          </p:cNvSpPr>
          <p:nvPr userDrawn="1">
            <p:ph type="body" sz="quarter" idx="16" hasCustomPrompt="1"/>
          </p:nvPr>
        </p:nvSpPr>
        <p:spPr>
          <a:xfrm>
            <a:off x="4063320" y="5540739"/>
            <a:ext cx="4065361" cy="344710"/>
          </a:xfrm>
          <a:prstGeom prst="rect">
            <a:avLst/>
          </a:prstGeom>
          <a:noFill/>
        </p:spPr>
        <p:txBody>
          <a:bodyPr wrap="square" lIns="0" rtlCol="0" anchor="ctr" anchorCtr="0">
            <a:spAutoFit/>
          </a:bodyPr>
          <a:lstStyle>
            <a:lvl1pPr marL="0" indent="0" algn="ctr">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指导教师： </a:t>
            </a:r>
            <a:r>
              <a:rPr lang="en-US" altLang="zh-CN" dirty="0"/>
              <a:t>XXX	</a:t>
            </a:r>
            <a:r>
              <a:rPr lang="zh-CN" altLang="en-US" dirty="0"/>
              <a:t>答辩学生： 芃苇</a:t>
            </a:r>
          </a:p>
        </p:txBody>
      </p:sp>
      <p:cxnSp>
        <p:nvCxnSpPr>
          <p:cNvPr id="18" name="直接连接符 17"/>
          <p:cNvCxnSpPr/>
          <p:nvPr userDrawn="1"/>
        </p:nvCxnSpPr>
        <p:spPr>
          <a:xfrm>
            <a:off x="2108522" y="5295418"/>
            <a:ext cx="797495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3" cstate="print"/>
          <a:stretch>
            <a:fillRect/>
          </a:stretch>
        </p:blipFill>
        <p:spPr>
          <a:xfrm>
            <a:off x="3866200" y="944838"/>
            <a:ext cx="4510874" cy="1262604"/>
          </a:xfrm>
          <a:prstGeom prst="rect">
            <a:avLst/>
          </a:prstGeom>
        </p:spPr>
      </p:pic>
      <p:sp>
        <p:nvSpPr>
          <p:cNvPr id="51" name="文本框 50"/>
          <p:cNvSpPr txBox="1"/>
          <p:nvPr userDrawn="1"/>
        </p:nvSpPr>
        <p:spPr>
          <a:xfrm>
            <a:off x="150844" y="6088688"/>
            <a:ext cx="2156520" cy="617431"/>
          </a:xfrm>
          <a:prstGeom prst="rect">
            <a:avLst/>
          </a:prstGeom>
          <a:noFill/>
          <a:ln>
            <a:noFill/>
          </a:ln>
        </p:spPr>
        <p:txBody>
          <a:bodyPr wrap="square" lIns="180000" tIns="180000" rIns="180000" bIns="180000" rtlCol="0">
            <a:spAutoFit/>
          </a:bodyPr>
          <a:lstStyle/>
          <a:p>
            <a:pPr eaLnBrk="0" fontAlgn="base" hangingPunct="0">
              <a:lnSpc>
                <a:spcPct val="130000"/>
              </a:lnSpc>
              <a:spcBef>
                <a:spcPct val="0"/>
              </a:spcBef>
              <a:spcAft>
                <a:spcPct val="0"/>
              </a:spcAft>
              <a:defRPr/>
            </a:pPr>
            <a:r>
              <a:rPr lang="en-US" altLang="zh-CN" sz="1400" b="1" spc="100" dirty="0">
                <a:solidFill>
                  <a:srgbClr val="A2A2A2"/>
                </a:solidFill>
              </a:rPr>
              <a:t>BIT</a:t>
            </a:r>
            <a:r>
              <a:rPr lang="en-US" altLang="zh-CN" sz="1400" spc="100" dirty="0">
                <a:solidFill>
                  <a:srgbClr val="A2A2A2"/>
                </a:solidFill>
              </a:rPr>
              <a:t> </a:t>
            </a:r>
            <a:r>
              <a:rPr lang="en-US" altLang="zh-CN" sz="1400" b="1" spc="100" dirty="0">
                <a:solidFill>
                  <a:srgbClr val="A2A2A2"/>
                </a:solidFill>
              </a:rPr>
              <a:t>|</a:t>
            </a:r>
            <a:r>
              <a:rPr lang="en-US" altLang="zh-CN" sz="1400" spc="100" dirty="0">
                <a:solidFill>
                  <a:srgbClr val="A2A2A2"/>
                </a:solidFill>
              </a:rPr>
              <a:t> </a:t>
            </a:r>
            <a:r>
              <a:rPr lang="en-US" altLang="zh-CN" sz="1400" b="1" spc="100" dirty="0">
                <a:solidFill>
                  <a:srgbClr val="A2A2A2"/>
                </a:solidFill>
              </a:rPr>
              <a:t>SINCE 1940</a:t>
            </a:r>
            <a:endParaRPr lang="zh-CN" altLang="en-US" sz="1400" b="1" spc="100" dirty="0">
              <a:solidFill>
                <a:srgbClr val="A2A2A2"/>
              </a:solidFill>
              <a:latin typeface="微软雅黑 Light" panose="020B0502040204020203" pitchFamily="34" charset="-122"/>
              <a:ea typeface="微软雅黑 Light" panose="020B0502040204020203" pitchFamily="34" charset="-122"/>
            </a:endParaRPr>
          </a:p>
        </p:txBody>
      </p:sp>
      <p:grpSp>
        <p:nvGrpSpPr>
          <p:cNvPr id="52" name="组合 51"/>
          <p:cNvGrpSpPr/>
          <p:nvPr userDrawn="1"/>
        </p:nvGrpSpPr>
        <p:grpSpPr>
          <a:xfrm>
            <a:off x="10083479" y="6315185"/>
            <a:ext cx="1765866" cy="192031"/>
            <a:chOff x="598941" y="6399999"/>
            <a:chExt cx="2542613" cy="276499"/>
          </a:xfrm>
          <a:solidFill>
            <a:schemeClr val="bg1">
              <a:lumMod val="65000"/>
            </a:schemeClr>
          </a:solidFill>
        </p:grpSpPr>
        <p:grpSp>
          <p:nvGrpSpPr>
            <p:cNvPr id="53" name="组合 52"/>
            <p:cNvGrpSpPr/>
            <p:nvPr/>
          </p:nvGrpSpPr>
          <p:grpSpPr>
            <a:xfrm>
              <a:off x="2055693" y="6402621"/>
              <a:ext cx="1085861" cy="270805"/>
              <a:chOff x="10340336" y="2247899"/>
              <a:chExt cx="2724438" cy="679451"/>
            </a:xfrm>
            <a:grpFill/>
          </p:grpSpPr>
          <p:sp>
            <p:nvSpPr>
              <p:cNvPr id="89"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0"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91" name="组合 90"/>
              <p:cNvGrpSpPr/>
              <p:nvPr/>
            </p:nvGrpSpPr>
            <p:grpSpPr>
              <a:xfrm>
                <a:off x="10340336" y="2247899"/>
                <a:ext cx="547688" cy="679451"/>
                <a:chOff x="5548313" y="2084388"/>
                <a:chExt cx="547688" cy="679451"/>
              </a:xfrm>
              <a:grpFill/>
            </p:grpSpPr>
            <p:sp>
              <p:nvSpPr>
                <p:cNvPr id="96"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7"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92" name="组合 91"/>
              <p:cNvGrpSpPr/>
              <p:nvPr/>
            </p:nvGrpSpPr>
            <p:grpSpPr>
              <a:xfrm>
                <a:off x="11192276" y="2400300"/>
                <a:ext cx="322175" cy="373063"/>
                <a:chOff x="3792874" y="3138488"/>
                <a:chExt cx="322175" cy="373063"/>
              </a:xfrm>
              <a:grpFill/>
            </p:grpSpPr>
            <p:sp>
              <p:nvSpPr>
                <p:cNvPr id="93"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4"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5"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54" name="组合 53"/>
            <p:cNvGrpSpPr/>
            <p:nvPr/>
          </p:nvGrpSpPr>
          <p:grpSpPr>
            <a:xfrm>
              <a:off x="598941" y="6399999"/>
              <a:ext cx="1102619" cy="276499"/>
              <a:chOff x="6738929" y="2270918"/>
              <a:chExt cx="2766486" cy="693738"/>
            </a:xfrm>
            <a:grpFill/>
          </p:grpSpPr>
          <p:grpSp>
            <p:nvGrpSpPr>
              <p:cNvPr id="55" name="组合 54"/>
              <p:cNvGrpSpPr/>
              <p:nvPr/>
            </p:nvGrpSpPr>
            <p:grpSpPr>
              <a:xfrm>
                <a:off x="8180494" y="2355056"/>
                <a:ext cx="484188" cy="509588"/>
                <a:chOff x="6113463" y="3541713"/>
                <a:chExt cx="484188" cy="509588"/>
              </a:xfrm>
              <a:grpFill/>
            </p:grpSpPr>
            <p:sp>
              <p:nvSpPr>
                <p:cNvPr id="87"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8"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56" name="组合 55"/>
              <p:cNvGrpSpPr/>
              <p:nvPr/>
            </p:nvGrpSpPr>
            <p:grpSpPr>
              <a:xfrm>
                <a:off x="6738929" y="2270918"/>
                <a:ext cx="549275" cy="693738"/>
                <a:chOff x="6108700" y="2066926"/>
                <a:chExt cx="549275" cy="693738"/>
              </a:xfrm>
              <a:grpFill/>
            </p:grpSpPr>
            <p:sp>
              <p:nvSpPr>
                <p:cNvPr id="85"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6"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57" name="组合 56"/>
              <p:cNvGrpSpPr/>
              <p:nvPr/>
            </p:nvGrpSpPr>
            <p:grpSpPr>
              <a:xfrm>
                <a:off x="7532962" y="2451100"/>
                <a:ext cx="368300" cy="317500"/>
                <a:chOff x="6186488" y="2930526"/>
                <a:chExt cx="368300" cy="317500"/>
              </a:xfrm>
              <a:grpFill/>
            </p:grpSpPr>
            <p:sp>
              <p:nvSpPr>
                <p:cNvPr id="6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6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6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5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spTree>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封面样式2-尾页">
    <p:spTree>
      <p:nvGrpSpPr>
        <p:cNvPr id="1" name=""/>
        <p:cNvGrpSpPr/>
        <p:nvPr/>
      </p:nvGrpSpPr>
      <p:grpSpPr>
        <a:xfrm>
          <a:off x="0" y="0"/>
          <a:ext cx="0" cy="0"/>
          <a:chOff x="0" y="0"/>
          <a:chExt cx="0" cy="0"/>
        </a:xfrm>
      </p:grpSpPr>
      <p:sp>
        <p:nvSpPr>
          <p:cNvPr id="6" name="PA-矩形 7"/>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sp>
        <p:nvSpPr>
          <p:cNvPr id="7" name="PA-矩形 7"/>
          <p:cNvSpPr/>
          <p:nvPr userDrawn="1">
            <p:custDataLst>
              <p:tags r:id="rId2"/>
            </p:custDataLst>
          </p:nvPr>
        </p:nvSpPr>
        <p:spPr>
          <a:xfrm>
            <a:off x="0" y="0"/>
            <a:ext cx="12192000" cy="6858000"/>
          </a:xfrm>
          <a:prstGeom prst="rect">
            <a:avLst/>
          </a:prstGeom>
          <a:gradFill flip="none" rotWithShape="1">
            <a:gsLst>
              <a:gs pos="0">
                <a:schemeClr val="accent1">
                  <a:alpha val="0"/>
                </a:schemeClr>
              </a:gs>
              <a:gs pos="5220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sp>
        <p:nvSpPr>
          <p:cNvPr id="8" name="任意多边形: 形状 19"/>
          <p:cNvSpPr/>
          <p:nvPr userDrawn="1"/>
        </p:nvSpPr>
        <p:spPr>
          <a:xfrm flipH="1" flipV="1">
            <a:off x="4442085" y="3759199"/>
            <a:ext cx="3307830" cy="2335892"/>
          </a:xfrm>
          <a:custGeom>
            <a:avLst/>
            <a:gdLst>
              <a:gd name="connsiteX0" fmla="*/ 3162300 w 3162300"/>
              <a:gd name="connsiteY0" fmla="*/ 2147409 h 2147409"/>
              <a:gd name="connsiteX1" fmla="*/ 0 w 3162300"/>
              <a:gd name="connsiteY1" fmla="*/ 2147409 h 2147409"/>
              <a:gd name="connsiteX2" fmla="*/ 0 w 3162300"/>
              <a:gd name="connsiteY2" fmla="*/ 1565265 h 2147409"/>
              <a:gd name="connsiteX3" fmla="*/ 0 w 3162300"/>
              <a:gd name="connsiteY3" fmla="*/ 1544697 h 2147409"/>
              <a:gd name="connsiteX4" fmla="*/ 0 w 3162300"/>
              <a:gd name="connsiteY4" fmla="*/ 0 h 2147409"/>
              <a:gd name="connsiteX5" fmla="*/ 1585774 w 3162300"/>
              <a:gd name="connsiteY5" fmla="*/ 1112898 h 2147409"/>
              <a:gd name="connsiteX6" fmla="*/ 3162300 w 3162300"/>
              <a:gd name="connsiteY6" fmla="*/ 0 h 2147409"/>
              <a:gd name="connsiteX7" fmla="*/ 3162300 w 3162300"/>
              <a:gd name="connsiteY7" fmla="*/ 1544697 h 2147409"/>
              <a:gd name="connsiteX8" fmla="*/ 3162300 w 3162300"/>
              <a:gd name="connsiteY8" fmla="*/ 1565265 h 2147409"/>
              <a:gd name="connsiteX0-1" fmla="*/ 0 w 3162300"/>
              <a:gd name="connsiteY0-2" fmla="*/ 2147409 h 2238849"/>
              <a:gd name="connsiteX1-3" fmla="*/ 0 w 3162300"/>
              <a:gd name="connsiteY1-4" fmla="*/ 1565265 h 2238849"/>
              <a:gd name="connsiteX2-5" fmla="*/ 0 w 3162300"/>
              <a:gd name="connsiteY2-6" fmla="*/ 1544697 h 2238849"/>
              <a:gd name="connsiteX3-7" fmla="*/ 0 w 3162300"/>
              <a:gd name="connsiteY3-8" fmla="*/ 0 h 2238849"/>
              <a:gd name="connsiteX4-9" fmla="*/ 1585774 w 3162300"/>
              <a:gd name="connsiteY4-10" fmla="*/ 1112898 h 2238849"/>
              <a:gd name="connsiteX5-11" fmla="*/ 3162300 w 3162300"/>
              <a:gd name="connsiteY5-12" fmla="*/ 0 h 2238849"/>
              <a:gd name="connsiteX6-13" fmla="*/ 3162300 w 3162300"/>
              <a:gd name="connsiteY6-14" fmla="*/ 1544697 h 2238849"/>
              <a:gd name="connsiteX7-15" fmla="*/ 3162300 w 3162300"/>
              <a:gd name="connsiteY7-16" fmla="*/ 1565265 h 2238849"/>
              <a:gd name="connsiteX8-17" fmla="*/ 3162300 w 3162300"/>
              <a:gd name="connsiteY8-18" fmla="*/ 2147409 h 2238849"/>
              <a:gd name="connsiteX9" fmla="*/ 91440 w 3162300"/>
              <a:gd name="connsiteY9" fmla="*/ 2238849 h 2238849"/>
              <a:gd name="connsiteX0-19" fmla="*/ 0 w 3162300"/>
              <a:gd name="connsiteY0-20" fmla="*/ 2147409 h 2147409"/>
              <a:gd name="connsiteX1-21" fmla="*/ 0 w 3162300"/>
              <a:gd name="connsiteY1-22" fmla="*/ 1565265 h 2147409"/>
              <a:gd name="connsiteX2-23" fmla="*/ 0 w 3162300"/>
              <a:gd name="connsiteY2-24" fmla="*/ 1544697 h 2147409"/>
              <a:gd name="connsiteX3-25" fmla="*/ 0 w 3162300"/>
              <a:gd name="connsiteY3-26" fmla="*/ 0 h 2147409"/>
              <a:gd name="connsiteX4-27" fmla="*/ 1585774 w 3162300"/>
              <a:gd name="connsiteY4-28" fmla="*/ 1112898 h 2147409"/>
              <a:gd name="connsiteX5-29" fmla="*/ 3162300 w 3162300"/>
              <a:gd name="connsiteY5-30" fmla="*/ 0 h 2147409"/>
              <a:gd name="connsiteX6-31" fmla="*/ 3162300 w 3162300"/>
              <a:gd name="connsiteY6-32" fmla="*/ 1544697 h 2147409"/>
              <a:gd name="connsiteX7-33" fmla="*/ 3162300 w 3162300"/>
              <a:gd name="connsiteY7-34" fmla="*/ 1565265 h 2147409"/>
              <a:gd name="connsiteX8-35" fmla="*/ 3162300 w 3162300"/>
              <a:gd name="connsiteY8-36" fmla="*/ 2147409 h 21474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162300" h="2147409">
                <a:moveTo>
                  <a:pt x="0" y="2147409"/>
                </a:moveTo>
                <a:lnTo>
                  <a:pt x="0" y="1565265"/>
                </a:lnTo>
                <a:lnTo>
                  <a:pt x="0" y="1544697"/>
                </a:lnTo>
                <a:lnTo>
                  <a:pt x="0" y="0"/>
                </a:lnTo>
                <a:lnTo>
                  <a:pt x="1585774" y="1112898"/>
                </a:lnTo>
                <a:lnTo>
                  <a:pt x="3162300" y="0"/>
                </a:lnTo>
                <a:lnTo>
                  <a:pt x="3162300" y="1544697"/>
                </a:lnTo>
                <a:lnTo>
                  <a:pt x="3162300" y="1565265"/>
                </a:lnTo>
                <a:lnTo>
                  <a:pt x="3162300" y="214740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ct val="130000"/>
              </a:lnSpc>
              <a:spcBef>
                <a:spcPct val="0"/>
              </a:spcBef>
              <a:spcAft>
                <a:spcPct val="0"/>
              </a:spcAft>
            </a:pPr>
            <a:endParaRPr lang="zh-CN" altLang="en-US" dirty="0">
              <a:solidFill>
                <a:prstClr val="white"/>
              </a:solidFill>
              <a:cs typeface="+mn-ea"/>
              <a:sym typeface="+mn-lt"/>
            </a:endParaRPr>
          </a:p>
        </p:txBody>
      </p:sp>
      <p:sp>
        <p:nvSpPr>
          <p:cNvPr id="11" name="矩形 3"/>
          <p:cNvSpPr/>
          <p:nvPr userDrawn="1"/>
        </p:nvSpPr>
        <p:spPr>
          <a:xfrm>
            <a:off x="4442085" y="1015093"/>
            <a:ext cx="3307830" cy="1428368"/>
          </a:xfrm>
          <a:custGeom>
            <a:avLst/>
            <a:gdLst>
              <a:gd name="connsiteX0" fmla="*/ 0 w 3162300"/>
              <a:gd name="connsiteY0" fmla="*/ 0 h 1871961"/>
              <a:gd name="connsiteX1" fmla="*/ 3162300 w 3162300"/>
              <a:gd name="connsiteY1" fmla="*/ 0 h 1871961"/>
              <a:gd name="connsiteX2" fmla="*/ 3162300 w 3162300"/>
              <a:gd name="connsiteY2" fmla="*/ 1871961 h 1871961"/>
              <a:gd name="connsiteX3" fmla="*/ 0 w 3162300"/>
              <a:gd name="connsiteY3" fmla="*/ 1871961 h 1871961"/>
              <a:gd name="connsiteX4" fmla="*/ 0 w 3162300"/>
              <a:gd name="connsiteY4" fmla="*/ 0 h 1871961"/>
              <a:gd name="connsiteX0-1" fmla="*/ 0 w 3162300"/>
              <a:gd name="connsiteY0-2" fmla="*/ 1871961 h 1963401"/>
              <a:gd name="connsiteX1-3" fmla="*/ 0 w 3162300"/>
              <a:gd name="connsiteY1-4" fmla="*/ 0 h 1963401"/>
              <a:gd name="connsiteX2-5" fmla="*/ 3162300 w 3162300"/>
              <a:gd name="connsiteY2-6" fmla="*/ 0 h 1963401"/>
              <a:gd name="connsiteX3-7" fmla="*/ 3162300 w 3162300"/>
              <a:gd name="connsiteY3-8" fmla="*/ 1871961 h 1963401"/>
              <a:gd name="connsiteX4-9" fmla="*/ 91440 w 3162300"/>
              <a:gd name="connsiteY4-10" fmla="*/ 1963401 h 1963401"/>
              <a:gd name="connsiteX0-11" fmla="*/ 0 w 3162300"/>
              <a:gd name="connsiteY0-12" fmla="*/ 1871961 h 1871961"/>
              <a:gd name="connsiteX1-13" fmla="*/ 0 w 3162300"/>
              <a:gd name="connsiteY1-14" fmla="*/ 0 h 1871961"/>
              <a:gd name="connsiteX2-15" fmla="*/ 3162300 w 3162300"/>
              <a:gd name="connsiteY2-16" fmla="*/ 0 h 1871961"/>
              <a:gd name="connsiteX3-17" fmla="*/ 3162300 w 3162300"/>
              <a:gd name="connsiteY3-18" fmla="*/ 1871961 h 1871961"/>
            </a:gdLst>
            <a:ahLst/>
            <a:cxnLst>
              <a:cxn ang="0">
                <a:pos x="connsiteX0-1" y="connsiteY0-2"/>
              </a:cxn>
              <a:cxn ang="0">
                <a:pos x="connsiteX1-3" y="connsiteY1-4"/>
              </a:cxn>
              <a:cxn ang="0">
                <a:pos x="connsiteX2-5" y="connsiteY2-6"/>
              </a:cxn>
              <a:cxn ang="0">
                <a:pos x="connsiteX3-7" y="connsiteY3-8"/>
              </a:cxn>
            </a:cxnLst>
            <a:rect l="l" t="t" r="r" b="b"/>
            <a:pathLst>
              <a:path w="3162300" h="1871961">
                <a:moveTo>
                  <a:pt x="0" y="1871961"/>
                </a:moveTo>
                <a:lnTo>
                  <a:pt x="0" y="0"/>
                </a:lnTo>
                <a:lnTo>
                  <a:pt x="3162300" y="0"/>
                </a:lnTo>
                <a:lnTo>
                  <a:pt x="3162300" y="1871961"/>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lnSpc>
                <a:spcPct val="130000"/>
              </a:lnSpc>
              <a:spcBef>
                <a:spcPct val="0"/>
              </a:spcBef>
              <a:spcAft>
                <a:spcPct val="0"/>
              </a:spcAft>
            </a:pPr>
            <a:endParaRPr lang="zh-CN" altLang="en-US">
              <a:solidFill>
                <a:prstClr val="white"/>
              </a:solidFill>
              <a:cs typeface="+mn-ea"/>
              <a:sym typeface="+mn-lt"/>
            </a:endParaRPr>
          </a:p>
        </p:txBody>
      </p:sp>
      <p:sp>
        <p:nvSpPr>
          <p:cNvPr id="12" name="等腰三角形 11"/>
          <p:cNvSpPr/>
          <p:nvPr userDrawn="1"/>
        </p:nvSpPr>
        <p:spPr>
          <a:xfrm flipV="1">
            <a:off x="6007269" y="3832178"/>
            <a:ext cx="177462" cy="152984"/>
          </a:xfrm>
          <a:prstGeom prst="triangl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ct val="130000"/>
              </a:lnSpc>
              <a:spcBef>
                <a:spcPct val="0"/>
              </a:spcBef>
              <a:spcAft>
                <a:spcPct val="0"/>
              </a:spcAft>
            </a:pPr>
            <a:endParaRPr lang="zh-CN" altLang="en-US">
              <a:solidFill>
                <a:prstClr val="white"/>
              </a:solidFill>
            </a:endParaRPr>
          </a:p>
        </p:txBody>
      </p:sp>
      <p:pic>
        <p:nvPicPr>
          <p:cNvPr id="13" name="图片 12"/>
          <p:cNvPicPr>
            <a:picLocks noChangeAspect="1"/>
          </p:cNvPicPr>
          <p:nvPr userDrawn="1"/>
        </p:nvPicPr>
        <p:blipFill>
          <a:blip r:embed="rId4" cstate="print"/>
          <a:stretch>
            <a:fillRect/>
          </a:stretch>
        </p:blipFill>
        <p:spPr>
          <a:xfrm>
            <a:off x="4974749" y="1401223"/>
            <a:ext cx="2256308" cy="631546"/>
          </a:xfrm>
          <a:prstGeom prst="rect">
            <a:avLst/>
          </a:prstGeom>
        </p:spPr>
      </p:pic>
    </p:spTree>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封面样式3-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srcRect l="128" r="23340"/>
          <a:stretch>
            <a:fillRect/>
          </a:stretch>
        </p:blipFill>
        <p:spPr>
          <a:xfrm>
            <a:off x="4303956" y="0"/>
            <a:ext cx="7888043" cy="6858000"/>
          </a:xfrm>
          <a:prstGeom prst="rect">
            <a:avLst/>
          </a:prstGeom>
        </p:spPr>
      </p:pic>
      <p:sp>
        <p:nvSpPr>
          <p:cNvPr id="7" name="矩形 6"/>
          <p:cNvSpPr/>
          <p:nvPr userDrawn="1"/>
        </p:nvSpPr>
        <p:spPr>
          <a:xfrm>
            <a:off x="-1" y="0"/>
            <a:ext cx="12192000" cy="6858000"/>
          </a:xfrm>
          <a:prstGeom prst="rect">
            <a:avLst/>
          </a:prstGeom>
          <a:gradFill>
            <a:gsLst>
              <a:gs pos="100000">
                <a:schemeClr val="accent1">
                  <a:lumMod val="100000"/>
                  <a:alpha val="0"/>
                </a:schemeClr>
              </a:gs>
              <a:gs pos="50000">
                <a:schemeClr val="accent1">
                  <a:lumMod val="100000"/>
                </a:schemeClr>
              </a:gs>
              <a:gs pos="0">
                <a:schemeClr val="accent1">
                  <a:lumMod val="10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pic>
        <p:nvPicPr>
          <p:cNvPr id="13" name="图片 12"/>
          <p:cNvPicPr>
            <a:picLocks noChangeAspect="1"/>
          </p:cNvPicPr>
          <p:nvPr userDrawn="1"/>
        </p:nvPicPr>
        <p:blipFill>
          <a:blip r:embed="rId3" cstate="print"/>
          <a:stretch>
            <a:fillRect/>
          </a:stretch>
        </p:blipFill>
        <p:spPr>
          <a:xfrm>
            <a:off x="540452" y="479393"/>
            <a:ext cx="2203058" cy="616640"/>
          </a:xfrm>
          <a:prstGeom prst="rect">
            <a:avLst/>
          </a:prstGeom>
        </p:spPr>
      </p:pic>
      <p:grpSp>
        <p:nvGrpSpPr>
          <p:cNvPr id="15" name="组合 14"/>
          <p:cNvGrpSpPr/>
          <p:nvPr userDrawn="1"/>
        </p:nvGrpSpPr>
        <p:grpSpPr>
          <a:xfrm>
            <a:off x="706026"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p:cNvGrpSpPr/>
            <p:nvPr/>
          </p:nvGrpSpPr>
          <p:grpSpPr>
            <a:xfrm>
              <a:off x="4043374" y="5725999"/>
              <a:ext cx="2675443" cy="667232"/>
              <a:chOff x="10340336" y="2247899"/>
              <a:chExt cx="2724438" cy="679451"/>
            </a:xfrm>
            <a:grpFill/>
          </p:grpSpPr>
          <p:sp>
            <p:nvSpPr>
              <p:cNvPr id="3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32" name="组合 31"/>
              <p:cNvGrpSpPr/>
              <p:nvPr/>
            </p:nvGrpSpPr>
            <p:grpSpPr>
              <a:xfrm>
                <a:off x="10340336" y="2247899"/>
                <a:ext cx="547688" cy="679451"/>
                <a:chOff x="5548313" y="2084388"/>
                <a:chExt cx="547688" cy="679451"/>
              </a:xfrm>
              <a:grpFill/>
            </p:grpSpPr>
            <p:sp>
              <p:nvSpPr>
                <p:cNvPr id="3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3" name="组合 32"/>
              <p:cNvGrpSpPr/>
              <p:nvPr/>
            </p:nvGrpSpPr>
            <p:grpSpPr>
              <a:xfrm>
                <a:off x="11192276" y="2400300"/>
                <a:ext cx="322175" cy="373063"/>
                <a:chOff x="3792874" y="3138488"/>
                <a:chExt cx="322175" cy="373063"/>
              </a:xfrm>
              <a:grpFill/>
            </p:grpSpPr>
            <p:sp>
              <p:nvSpPr>
                <p:cNvPr id="3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7" name="组合 16"/>
            <p:cNvGrpSpPr/>
            <p:nvPr/>
          </p:nvGrpSpPr>
          <p:grpSpPr>
            <a:xfrm>
              <a:off x="582366" y="5719539"/>
              <a:ext cx="2716733" cy="681262"/>
              <a:chOff x="6738929" y="2270918"/>
              <a:chExt cx="2766486" cy="693738"/>
            </a:xfrm>
            <a:grpFill/>
          </p:grpSpPr>
          <p:grpSp>
            <p:nvGrpSpPr>
              <p:cNvPr id="18" name="组合 17"/>
              <p:cNvGrpSpPr/>
              <p:nvPr/>
            </p:nvGrpSpPr>
            <p:grpSpPr>
              <a:xfrm>
                <a:off x="8180494" y="2355056"/>
                <a:ext cx="484188" cy="509588"/>
                <a:chOff x="6113463" y="3541713"/>
                <a:chExt cx="484188" cy="509588"/>
              </a:xfrm>
              <a:grpFill/>
            </p:grpSpPr>
            <p:sp>
              <p:nvSpPr>
                <p:cNvPr id="2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9" name="组合 18"/>
              <p:cNvGrpSpPr/>
              <p:nvPr/>
            </p:nvGrpSpPr>
            <p:grpSpPr>
              <a:xfrm>
                <a:off x="6738929" y="2270918"/>
                <a:ext cx="549275" cy="693738"/>
                <a:chOff x="6108700" y="2066926"/>
                <a:chExt cx="549275" cy="693738"/>
              </a:xfrm>
              <a:grpFill/>
            </p:grpSpPr>
            <p:sp>
              <p:nvSpPr>
                <p:cNvPr id="2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0" name="组合 19"/>
              <p:cNvGrpSpPr/>
              <p:nvPr/>
            </p:nvGrpSpPr>
            <p:grpSpPr>
              <a:xfrm>
                <a:off x="7532962" y="2451100"/>
                <a:ext cx="368300" cy="317500"/>
                <a:chOff x="6186488" y="2930526"/>
                <a:chExt cx="368300" cy="317500"/>
              </a:xfrm>
              <a:grpFill/>
            </p:grpSpPr>
            <p:sp>
              <p:nvSpPr>
                <p:cNvPr id="2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2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spTree>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封面样式3-尾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srcRect l="15573" r="198"/>
          <a:stretch>
            <a:fillRect/>
          </a:stretch>
        </p:blipFill>
        <p:spPr>
          <a:xfrm>
            <a:off x="0" y="0"/>
            <a:ext cx="8678174" cy="6858000"/>
          </a:xfrm>
          <a:prstGeom prst="rect">
            <a:avLst/>
          </a:prstGeom>
        </p:spPr>
      </p:pic>
      <p:sp>
        <p:nvSpPr>
          <p:cNvPr id="7" name="矩形 6"/>
          <p:cNvSpPr/>
          <p:nvPr userDrawn="1"/>
        </p:nvSpPr>
        <p:spPr>
          <a:xfrm>
            <a:off x="0" y="0"/>
            <a:ext cx="12191999" cy="6858000"/>
          </a:xfrm>
          <a:prstGeom prst="rect">
            <a:avLst/>
          </a:prstGeom>
          <a:gradFill flip="none" rotWithShape="1">
            <a:gsLst>
              <a:gs pos="0">
                <a:schemeClr val="accent1">
                  <a:lumMod val="100000"/>
                  <a:alpha val="0"/>
                </a:schemeClr>
              </a:gs>
              <a:gs pos="59000">
                <a:schemeClr val="accent1">
                  <a:lumMod val="100000"/>
                </a:schemeClr>
              </a:gs>
              <a:gs pos="100000">
                <a:schemeClr val="accent1">
                  <a:lumMod val="10000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pic>
        <p:nvPicPr>
          <p:cNvPr id="14" name="图片 13"/>
          <p:cNvPicPr>
            <a:picLocks noChangeAspect="1"/>
          </p:cNvPicPr>
          <p:nvPr userDrawn="1"/>
        </p:nvPicPr>
        <p:blipFill>
          <a:blip r:embed="rId3" cstate="print"/>
          <a:stretch>
            <a:fillRect/>
          </a:stretch>
        </p:blipFill>
        <p:spPr>
          <a:xfrm>
            <a:off x="9403566" y="501046"/>
            <a:ext cx="2203058" cy="616640"/>
          </a:xfrm>
          <a:prstGeom prst="rect">
            <a:avLst/>
          </a:prstGeom>
        </p:spPr>
      </p:pic>
      <p:grpSp>
        <p:nvGrpSpPr>
          <p:cNvPr id="15" name="组合 14"/>
          <p:cNvGrpSpPr/>
          <p:nvPr userDrawn="1"/>
        </p:nvGrpSpPr>
        <p:grpSpPr>
          <a:xfrm>
            <a:off x="7382858"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p:cNvGrpSpPr/>
            <p:nvPr/>
          </p:nvGrpSpPr>
          <p:grpSpPr>
            <a:xfrm>
              <a:off x="4043374" y="5725999"/>
              <a:ext cx="2675443" cy="667232"/>
              <a:chOff x="10340336" y="2247899"/>
              <a:chExt cx="2724438" cy="679451"/>
            </a:xfrm>
            <a:grpFill/>
          </p:grpSpPr>
          <p:sp>
            <p:nvSpPr>
              <p:cNvPr id="3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32" name="组合 31"/>
              <p:cNvGrpSpPr/>
              <p:nvPr/>
            </p:nvGrpSpPr>
            <p:grpSpPr>
              <a:xfrm>
                <a:off x="10340336" y="2247899"/>
                <a:ext cx="547688" cy="679451"/>
                <a:chOff x="5548313" y="2084388"/>
                <a:chExt cx="547688" cy="679451"/>
              </a:xfrm>
              <a:grpFill/>
            </p:grpSpPr>
            <p:sp>
              <p:nvSpPr>
                <p:cNvPr id="3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3" name="组合 32"/>
              <p:cNvGrpSpPr/>
              <p:nvPr/>
            </p:nvGrpSpPr>
            <p:grpSpPr>
              <a:xfrm>
                <a:off x="11192276" y="2400300"/>
                <a:ext cx="322175" cy="373063"/>
                <a:chOff x="3792874" y="3138488"/>
                <a:chExt cx="322175" cy="373063"/>
              </a:xfrm>
              <a:grpFill/>
            </p:grpSpPr>
            <p:sp>
              <p:nvSpPr>
                <p:cNvPr id="3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7" name="组合 16"/>
            <p:cNvGrpSpPr/>
            <p:nvPr/>
          </p:nvGrpSpPr>
          <p:grpSpPr>
            <a:xfrm>
              <a:off x="582366" y="5719539"/>
              <a:ext cx="2716733" cy="681262"/>
              <a:chOff x="6738929" y="2270918"/>
              <a:chExt cx="2766486" cy="693738"/>
            </a:xfrm>
            <a:grpFill/>
          </p:grpSpPr>
          <p:grpSp>
            <p:nvGrpSpPr>
              <p:cNvPr id="18" name="组合 17"/>
              <p:cNvGrpSpPr/>
              <p:nvPr/>
            </p:nvGrpSpPr>
            <p:grpSpPr>
              <a:xfrm>
                <a:off x="8180494" y="2355056"/>
                <a:ext cx="484188" cy="509588"/>
                <a:chOff x="6113463" y="3541713"/>
                <a:chExt cx="484188" cy="509588"/>
              </a:xfrm>
              <a:grpFill/>
            </p:grpSpPr>
            <p:sp>
              <p:nvSpPr>
                <p:cNvPr id="2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9" name="组合 18"/>
              <p:cNvGrpSpPr/>
              <p:nvPr/>
            </p:nvGrpSpPr>
            <p:grpSpPr>
              <a:xfrm>
                <a:off x="6738929" y="2270918"/>
                <a:ext cx="549275" cy="693738"/>
                <a:chOff x="6108700" y="2066926"/>
                <a:chExt cx="549275" cy="693738"/>
              </a:xfrm>
              <a:grpFill/>
            </p:grpSpPr>
            <p:sp>
              <p:nvSpPr>
                <p:cNvPr id="2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0" name="组合 19"/>
              <p:cNvGrpSpPr/>
              <p:nvPr/>
            </p:nvGrpSpPr>
            <p:grpSpPr>
              <a:xfrm>
                <a:off x="7532962" y="2451100"/>
                <a:ext cx="368300" cy="317500"/>
                <a:chOff x="6186488" y="2930526"/>
                <a:chExt cx="368300" cy="317500"/>
              </a:xfrm>
              <a:grpFill/>
            </p:grpSpPr>
            <p:sp>
              <p:nvSpPr>
                <p:cNvPr id="2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2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spTree>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封面样式4-首页">
    <p:spTree>
      <p:nvGrpSpPr>
        <p:cNvPr id="1" name=""/>
        <p:cNvGrpSpPr/>
        <p:nvPr/>
      </p:nvGrpSpPr>
      <p:grpSpPr>
        <a:xfrm>
          <a:off x="0" y="0"/>
          <a:ext cx="0" cy="0"/>
          <a:chOff x="0" y="0"/>
          <a:chExt cx="0" cy="0"/>
        </a:xfrm>
      </p:grpSpPr>
      <p:pic>
        <p:nvPicPr>
          <p:cNvPr id="39" name="图片 38"/>
          <p:cNvPicPr>
            <a:picLocks noChangeAspect="1"/>
          </p:cNvPicPr>
          <p:nvPr userDrawn="1"/>
        </p:nvPicPr>
        <p:blipFill rotWithShape="1">
          <a:blip r:embed="rId2" cstate="hqprint"/>
          <a:srcRect/>
          <a:stretch>
            <a:fillRect/>
          </a:stretch>
        </p:blipFill>
        <p:spPr>
          <a:xfrm>
            <a:off x="4768810" y="7452"/>
            <a:ext cx="7423189" cy="6850548"/>
          </a:xfrm>
          <a:prstGeom prst="rect">
            <a:avLst/>
          </a:prstGeom>
        </p:spPr>
      </p:pic>
      <p:sp>
        <p:nvSpPr>
          <p:cNvPr id="7" name="矩形 6"/>
          <p:cNvSpPr/>
          <p:nvPr userDrawn="1"/>
        </p:nvSpPr>
        <p:spPr>
          <a:xfrm>
            <a:off x="-2" y="0"/>
            <a:ext cx="12192001" cy="6858000"/>
          </a:xfrm>
          <a:prstGeom prst="rect">
            <a:avLst/>
          </a:prstGeom>
          <a:gradFill>
            <a:gsLst>
              <a:gs pos="100000">
                <a:schemeClr val="accent1">
                  <a:lumMod val="100000"/>
                  <a:alpha val="0"/>
                </a:schemeClr>
              </a:gs>
              <a:gs pos="50000">
                <a:schemeClr val="accent1">
                  <a:lumMod val="100000"/>
                </a:schemeClr>
              </a:gs>
              <a:gs pos="0">
                <a:schemeClr val="accent1">
                  <a:lumMod val="10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grpSp>
        <p:nvGrpSpPr>
          <p:cNvPr id="15" name="组合 14"/>
          <p:cNvGrpSpPr/>
          <p:nvPr userDrawn="1"/>
        </p:nvGrpSpPr>
        <p:grpSpPr>
          <a:xfrm>
            <a:off x="706026"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p:cNvGrpSpPr/>
            <p:nvPr/>
          </p:nvGrpSpPr>
          <p:grpSpPr>
            <a:xfrm>
              <a:off x="4043374" y="5725999"/>
              <a:ext cx="2675443" cy="667232"/>
              <a:chOff x="10340336" y="2247899"/>
              <a:chExt cx="2724438" cy="679451"/>
            </a:xfrm>
            <a:grpFill/>
          </p:grpSpPr>
          <p:sp>
            <p:nvSpPr>
              <p:cNvPr id="3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32" name="组合 31"/>
              <p:cNvGrpSpPr/>
              <p:nvPr/>
            </p:nvGrpSpPr>
            <p:grpSpPr>
              <a:xfrm>
                <a:off x="10340336" y="2247899"/>
                <a:ext cx="547688" cy="679451"/>
                <a:chOff x="5548313" y="2084388"/>
                <a:chExt cx="547688" cy="679451"/>
              </a:xfrm>
              <a:grpFill/>
            </p:grpSpPr>
            <p:sp>
              <p:nvSpPr>
                <p:cNvPr id="3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3" name="组合 32"/>
              <p:cNvGrpSpPr/>
              <p:nvPr/>
            </p:nvGrpSpPr>
            <p:grpSpPr>
              <a:xfrm>
                <a:off x="11192276" y="2400300"/>
                <a:ext cx="322175" cy="373063"/>
                <a:chOff x="3792874" y="3138488"/>
                <a:chExt cx="322175" cy="373063"/>
              </a:xfrm>
              <a:grpFill/>
            </p:grpSpPr>
            <p:sp>
              <p:nvSpPr>
                <p:cNvPr id="3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7" name="组合 16"/>
            <p:cNvGrpSpPr/>
            <p:nvPr/>
          </p:nvGrpSpPr>
          <p:grpSpPr>
            <a:xfrm>
              <a:off x="582366" y="5719539"/>
              <a:ext cx="2716733" cy="681262"/>
              <a:chOff x="6738929" y="2270918"/>
              <a:chExt cx="2766486" cy="693738"/>
            </a:xfrm>
            <a:grpFill/>
          </p:grpSpPr>
          <p:grpSp>
            <p:nvGrpSpPr>
              <p:cNvPr id="18" name="组合 17"/>
              <p:cNvGrpSpPr/>
              <p:nvPr/>
            </p:nvGrpSpPr>
            <p:grpSpPr>
              <a:xfrm>
                <a:off x="8180494" y="2355056"/>
                <a:ext cx="484188" cy="509588"/>
                <a:chOff x="6113463" y="3541713"/>
                <a:chExt cx="484188" cy="509588"/>
              </a:xfrm>
              <a:grpFill/>
            </p:grpSpPr>
            <p:sp>
              <p:nvSpPr>
                <p:cNvPr id="2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9" name="组合 18"/>
              <p:cNvGrpSpPr/>
              <p:nvPr/>
            </p:nvGrpSpPr>
            <p:grpSpPr>
              <a:xfrm>
                <a:off x="6738929" y="2270918"/>
                <a:ext cx="549275" cy="693738"/>
                <a:chOff x="6108700" y="2066926"/>
                <a:chExt cx="549275" cy="693738"/>
              </a:xfrm>
              <a:grpFill/>
            </p:grpSpPr>
            <p:sp>
              <p:nvSpPr>
                <p:cNvPr id="2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0" name="组合 19"/>
              <p:cNvGrpSpPr/>
              <p:nvPr/>
            </p:nvGrpSpPr>
            <p:grpSpPr>
              <a:xfrm>
                <a:off x="7532962" y="2451100"/>
                <a:ext cx="368300" cy="317500"/>
                <a:chOff x="6186488" y="2930526"/>
                <a:chExt cx="368300" cy="317500"/>
              </a:xfrm>
              <a:grpFill/>
            </p:grpSpPr>
            <p:sp>
              <p:nvSpPr>
                <p:cNvPr id="2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2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pic>
        <p:nvPicPr>
          <p:cNvPr id="40" name="图片 39"/>
          <p:cNvPicPr>
            <a:picLocks noChangeAspect="1"/>
          </p:cNvPicPr>
          <p:nvPr userDrawn="1"/>
        </p:nvPicPr>
        <p:blipFill>
          <a:blip r:embed="rId3" cstate="print"/>
          <a:stretch>
            <a:fillRect/>
          </a:stretch>
        </p:blipFill>
        <p:spPr>
          <a:xfrm>
            <a:off x="540452" y="479393"/>
            <a:ext cx="2203058" cy="616640"/>
          </a:xfrm>
          <a:prstGeom prst="rect">
            <a:avLst/>
          </a:prstGeom>
        </p:spPr>
      </p:pic>
    </p:spTree>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封面样式4-尾页">
    <p:spTree>
      <p:nvGrpSpPr>
        <p:cNvPr id="1" name=""/>
        <p:cNvGrpSpPr/>
        <p:nvPr/>
      </p:nvGrpSpPr>
      <p:grpSpPr>
        <a:xfrm>
          <a:off x="0" y="0"/>
          <a:ext cx="0" cy="0"/>
          <a:chOff x="0" y="0"/>
          <a:chExt cx="0" cy="0"/>
        </a:xfrm>
      </p:grpSpPr>
      <p:pic>
        <p:nvPicPr>
          <p:cNvPr id="39" name="图片 38"/>
          <p:cNvPicPr>
            <a:picLocks noChangeAspect="1"/>
          </p:cNvPicPr>
          <p:nvPr userDrawn="1"/>
        </p:nvPicPr>
        <p:blipFill rotWithShape="1">
          <a:blip r:embed="rId2" cstate="hqprint"/>
          <a:srcRect/>
          <a:stretch>
            <a:fillRect/>
          </a:stretch>
        </p:blipFill>
        <p:spPr>
          <a:xfrm>
            <a:off x="-10414" y="0"/>
            <a:ext cx="8336943" cy="6860043"/>
          </a:xfrm>
          <a:prstGeom prst="rect">
            <a:avLst/>
          </a:prstGeom>
        </p:spPr>
      </p:pic>
      <p:sp>
        <p:nvSpPr>
          <p:cNvPr id="7" name="矩形 6"/>
          <p:cNvSpPr/>
          <p:nvPr userDrawn="1"/>
        </p:nvSpPr>
        <p:spPr>
          <a:xfrm>
            <a:off x="-10414" y="0"/>
            <a:ext cx="12202413" cy="6858000"/>
          </a:xfrm>
          <a:prstGeom prst="rect">
            <a:avLst/>
          </a:prstGeom>
          <a:gradFill flip="none" rotWithShape="1">
            <a:gsLst>
              <a:gs pos="0">
                <a:schemeClr val="accent1">
                  <a:lumMod val="100000"/>
                  <a:alpha val="0"/>
                </a:schemeClr>
              </a:gs>
              <a:gs pos="50000">
                <a:schemeClr val="accent1">
                  <a:lumMod val="100000"/>
                </a:schemeClr>
              </a:gs>
              <a:gs pos="100000">
                <a:schemeClr val="accent1">
                  <a:lumMod val="10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grpSp>
        <p:nvGrpSpPr>
          <p:cNvPr id="15" name="组合 14"/>
          <p:cNvGrpSpPr/>
          <p:nvPr userDrawn="1"/>
        </p:nvGrpSpPr>
        <p:grpSpPr>
          <a:xfrm>
            <a:off x="7382858"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p:cNvGrpSpPr/>
            <p:nvPr/>
          </p:nvGrpSpPr>
          <p:grpSpPr>
            <a:xfrm>
              <a:off x="4043374" y="5725999"/>
              <a:ext cx="2675443" cy="667232"/>
              <a:chOff x="10340336" y="2247899"/>
              <a:chExt cx="2724438" cy="679451"/>
            </a:xfrm>
            <a:grpFill/>
          </p:grpSpPr>
          <p:sp>
            <p:nvSpPr>
              <p:cNvPr id="3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32" name="组合 31"/>
              <p:cNvGrpSpPr/>
              <p:nvPr/>
            </p:nvGrpSpPr>
            <p:grpSpPr>
              <a:xfrm>
                <a:off x="10340336" y="2247899"/>
                <a:ext cx="547688" cy="679451"/>
                <a:chOff x="5548313" y="2084388"/>
                <a:chExt cx="547688" cy="679451"/>
              </a:xfrm>
              <a:grpFill/>
            </p:grpSpPr>
            <p:sp>
              <p:nvSpPr>
                <p:cNvPr id="3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3" name="组合 32"/>
              <p:cNvGrpSpPr/>
              <p:nvPr/>
            </p:nvGrpSpPr>
            <p:grpSpPr>
              <a:xfrm>
                <a:off x="11192276" y="2400300"/>
                <a:ext cx="322175" cy="373063"/>
                <a:chOff x="3792874" y="3138488"/>
                <a:chExt cx="322175" cy="373063"/>
              </a:xfrm>
              <a:grpFill/>
            </p:grpSpPr>
            <p:sp>
              <p:nvSpPr>
                <p:cNvPr id="3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7" name="组合 16"/>
            <p:cNvGrpSpPr/>
            <p:nvPr/>
          </p:nvGrpSpPr>
          <p:grpSpPr>
            <a:xfrm>
              <a:off x="582366" y="5719539"/>
              <a:ext cx="2716733" cy="681262"/>
              <a:chOff x="6738929" y="2270918"/>
              <a:chExt cx="2766486" cy="693738"/>
            </a:xfrm>
            <a:grpFill/>
          </p:grpSpPr>
          <p:grpSp>
            <p:nvGrpSpPr>
              <p:cNvPr id="18" name="组合 17"/>
              <p:cNvGrpSpPr/>
              <p:nvPr/>
            </p:nvGrpSpPr>
            <p:grpSpPr>
              <a:xfrm>
                <a:off x="8180494" y="2355056"/>
                <a:ext cx="484188" cy="509588"/>
                <a:chOff x="6113463" y="3541713"/>
                <a:chExt cx="484188" cy="509588"/>
              </a:xfrm>
              <a:grpFill/>
            </p:grpSpPr>
            <p:sp>
              <p:nvSpPr>
                <p:cNvPr id="2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9" name="组合 18"/>
              <p:cNvGrpSpPr/>
              <p:nvPr/>
            </p:nvGrpSpPr>
            <p:grpSpPr>
              <a:xfrm>
                <a:off x="6738929" y="2270918"/>
                <a:ext cx="549275" cy="693738"/>
                <a:chOff x="6108700" y="2066926"/>
                <a:chExt cx="549275" cy="693738"/>
              </a:xfrm>
              <a:grpFill/>
            </p:grpSpPr>
            <p:sp>
              <p:nvSpPr>
                <p:cNvPr id="2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0" name="组合 19"/>
              <p:cNvGrpSpPr/>
              <p:nvPr/>
            </p:nvGrpSpPr>
            <p:grpSpPr>
              <a:xfrm>
                <a:off x="7532962" y="2451100"/>
                <a:ext cx="368300" cy="317500"/>
                <a:chOff x="6186488" y="2930526"/>
                <a:chExt cx="368300" cy="317500"/>
              </a:xfrm>
              <a:grpFill/>
            </p:grpSpPr>
            <p:sp>
              <p:nvSpPr>
                <p:cNvPr id="2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2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pic>
        <p:nvPicPr>
          <p:cNvPr id="40" name="图片 39"/>
          <p:cNvPicPr>
            <a:picLocks noChangeAspect="1"/>
          </p:cNvPicPr>
          <p:nvPr userDrawn="1"/>
        </p:nvPicPr>
        <p:blipFill>
          <a:blip r:embed="rId3" cstate="print"/>
          <a:stretch>
            <a:fillRect/>
          </a:stretch>
        </p:blipFill>
        <p:spPr>
          <a:xfrm>
            <a:off x="9403566" y="501046"/>
            <a:ext cx="2203058" cy="616640"/>
          </a:xfrm>
          <a:prstGeom prst="rect">
            <a:avLst/>
          </a:prstGeom>
        </p:spPr>
      </p:pic>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封面样式2-尾页">
    <p:spTree>
      <p:nvGrpSpPr>
        <p:cNvPr id="1" name=""/>
        <p:cNvGrpSpPr/>
        <p:nvPr/>
      </p:nvGrpSpPr>
      <p:grpSpPr>
        <a:xfrm>
          <a:off x="0" y="0"/>
          <a:ext cx="0" cy="0"/>
          <a:chOff x="0" y="0"/>
          <a:chExt cx="0" cy="0"/>
        </a:xfrm>
      </p:grpSpPr>
      <p:sp>
        <p:nvSpPr>
          <p:cNvPr id="6" name="PA-矩形 7"/>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sp>
        <p:nvSpPr>
          <p:cNvPr id="7" name="PA-矩形 7"/>
          <p:cNvSpPr/>
          <p:nvPr userDrawn="1">
            <p:custDataLst>
              <p:tags r:id="rId2"/>
            </p:custDataLst>
          </p:nvPr>
        </p:nvSpPr>
        <p:spPr>
          <a:xfrm>
            <a:off x="0" y="0"/>
            <a:ext cx="12192000" cy="6858000"/>
          </a:xfrm>
          <a:prstGeom prst="rect">
            <a:avLst/>
          </a:prstGeom>
          <a:gradFill flip="none" rotWithShape="1">
            <a:gsLst>
              <a:gs pos="0">
                <a:schemeClr val="accent1">
                  <a:alpha val="0"/>
                </a:schemeClr>
              </a:gs>
              <a:gs pos="5220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sp>
        <p:nvSpPr>
          <p:cNvPr id="8" name="任意多边形: 形状 19"/>
          <p:cNvSpPr/>
          <p:nvPr userDrawn="1"/>
        </p:nvSpPr>
        <p:spPr>
          <a:xfrm flipH="1" flipV="1">
            <a:off x="4442085" y="3759199"/>
            <a:ext cx="3307830" cy="2335892"/>
          </a:xfrm>
          <a:custGeom>
            <a:avLst/>
            <a:gdLst>
              <a:gd name="connsiteX0" fmla="*/ 3162300 w 3162300"/>
              <a:gd name="connsiteY0" fmla="*/ 2147409 h 2147409"/>
              <a:gd name="connsiteX1" fmla="*/ 0 w 3162300"/>
              <a:gd name="connsiteY1" fmla="*/ 2147409 h 2147409"/>
              <a:gd name="connsiteX2" fmla="*/ 0 w 3162300"/>
              <a:gd name="connsiteY2" fmla="*/ 1565265 h 2147409"/>
              <a:gd name="connsiteX3" fmla="*/ 0 w 3162300"/>
              <a:gd name="connsiteY3" fmla="*/ 1544697 h 2147409"/>
              <a:gd name="connsiteX4" fmla="*/ 0 w 3162300"/>
              <a:gd name="connsiteY4" fmla="*/ 0 h 2147409"/>
              <a:gd name="connsiteX5" fmla="*/ 1585774 w 3162300"/>
              <a:gd name="connsiteY5" fmla="*/ 1112898 h 2147409"/>
              <a:gd name="connsiteX6" fmla="*/ 3162300 w 3162300"/>
              <a:gd name="connsiteY6" fmla="*/ 0 h 2147409"/>
              <a:gd name="connsiteX7" fmla="*/ 3162300 w 3162300"/>
              <a:gd name="connsiteY7" fmla="*/ 1544697 h 2147409"/>
              <a:gd name="connsiteX8" fmla="*/ 3162300 w 3162300"/>
              <a:gd name="connsiteY8" fmla="*/ 1565265 h 2147409"/>
              <a:gd name="connsiteX0-1" fmla="*/ 0 w 3162300"/>
              <a:gd name="connsiteY0-2" fmla="*/ 2147409 h 2238849"/>
              <a:gd name="connsiteX1-3" fmla="*/ 0 w 3162300"/>
              <a:gd name="connsiteY1-4" fmla="*/ 1565265 h 2238849"/>
              <a:gd name="connsiteX2-5" fmla="*/ 0 w 3162300"/>
              <a:gd name="connsiteY2-6" fmla="*/ 1544697 h 2238849"/>
              <a:gd name="connsiteX3-7" fmla="*/ 0 w 3162300"/>
              <a:gd name="connsiteY3-8" fmla="*/ 0 h 2238849"/>
              <a:gd name="connsiteX4-9" fmla="*/ 1585774 w 3162300"/>
              <a:gd name="connsiteY4-10" fmla="*/ 1112898 h 2238849"/>
              <a:gd name="connsiteX5-11" fmla="*/ 3162300 w 3162300"/>
              <a:gd name="connsiteY5-12" fmla="*/ 0 h 2238849"/>
              <a:gd name="connsiteX6-13" fmla="*/ 3162300 w 3162300"/>
              <a:gd name="connsiteY6-14" fmla="*/ 1544697 h 2238849"/>
              <a:gd name="connsiteX7-15" fmla="*/ 3162300 w 3162300"/>
              <a:gd name="connsiteY7-16" fmla="*/ 1565265 h 2238849"/>
              <a:gd name="connsiteX8-17" fmla="*/ 3162300 w 3162300"/>
              <a:gd name="connsiteY8-18" fmla="*/ 2147409 h 2238849"/>
              <a:gd name="connsiteX9" fmla="*/ 91440 w 3162300"/>
              <a:gd name="connsiteY9" fmla="*/ 2238849 h 2238849"/>
              <a:gd name="connsiteX0-19" fmla="*/ 0 w 3162300"/>
              <a:gd name="connsiteY0-20" fmla="*/ 2147409 h 2147409"/>
              <a:gd name="connsiteX1-21" fmla="*/ 0 w 3162300"/>
              <a:gd name="connsiteY1-22" fmla="*/ 1565265 h 2147409"/>
              <a:gd name="connsiteX2-23" fmla="*/ 0 w 3162300"/>
              <a:gd name="connsiteY2-24" fmla="*/ 1544697 h 2147409"/>
              <a:gd name="connsiteX3-25" fmla="*/ 0 w 3162300"/>
              <a:gd name="connsiteY3-26" fmla="*/ 0 h 2147409"/>
              <a:gd name="connsiteX4-27" fmla="*/ 1585774 w 3162300"/>
              <a:gd name="connsiteY4-28" fmla="*/ 1112898 h 2147409"/>
              <a:gd name="connsiteX5-29" fmla="*/ 3162300 w 3162300"/>
              <a:gd name="connsiteY5-30" fmla="*/ 0 h 2147409"/>
              <a:gd name="connsiteX6-31" fmla="*/ 3162300 w 3162300"/>
              <a:gd name="connsiteY6-32" fmla="*/ 1544697 h 2147409"/>
              <a:gd name="connsiteX7-33" fmla="*/ 3162300 w 3162300"/>
              <a:gd name="connsiteY7-34" fmla="*/ 1565265 h 2147409"/>
              <a:gd name="connsiteX8-35" fmla="*/ 3162300 w 3162300"/>
              <a:gd name="connsiteY8-36" fmla="*/ 2147409 h 21474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162300" h="2147409">
                <a:moveTo>
                  <a:pt x="0" y="2147409"/>
                </a:moveTo>
                <a:lnTo>
                  <a:pt x="0" y="1565265"/>
                </a:lnTo>
                <a:lnTo>
                  <a:pt x="0" y="1544697"/>
                </a:lnTo>
                <a:lnTo>
                  <a:pt x="0" y="0"/>
                </a:lnTo>
                <a:lnTo>
                  <a:pt x="1585774" y="1112898"/>
                </a:lnTo>
                <a:lnTo>
                  <a:pt x="3162300" y="0"/>
                </a:lnTo>
                <a:lnTo>
                  <a:pt x="3162300" y="1544697"/>
                </a:lnTo>
                <a:lnTo>
                  <a:pt x="3162300" y="1565265"/>
                </a:lnTo>
                <a:lnTo>
                  <a:pt x="3162300" y="214740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ct val="130000"/>
              </a:lnSpc>
              <a:spcBef>
                <a:spcPct val="0"/>
              </a:spcBef>
              <a:spcAft>
                <a:spcPct val="0"/>
              </a:spcAft>
            </a:pPr>
            <a:endParaRPr lang="zh-CN" altLang="en-US" dirty="0">
              <a:solidFill>
                <a:prstClr val="white"/>
              </a:solidFill>
              <a:cs typeface="+mn-ea"/>
              <a:sym typeface="+mn-lt"/>
            </a:endParaRPr>
          </a:p>
        </p:txBody>
      </p:sp>
      <p:sp>
        <p:nvSpPr>
          <p:cNvPr id="11" name="矩形 3"/>
          <p:cNvSpPr/>
          <p:nvPr userDrawn="1"/>
        </p:nvSpPr>
        <p:spPr>
          <a:xfrm>
            <a:off x="4442085" y="1015093"/>
            <a:ext cx="3307830" cy="1428368"/>
          </a:xfrm>
          <a:custGeom>
            <a:avLst/>
            <a:gdLst>
              <a:gd name="connsiteX0" fmla="*/ 0 w 3162300"/>
              <a:gd name="connsiteY0" fmla="*/ 0 h 1871961"/>
              <a:gd name="connsiteX1" fmla="*/ 3162300 w 3162300"/>
              <a:gd name="connsiteY1" fmla="*/ 0 h 1871961"/>
              <a:gd name="connsiteX2" fmla="*/ 3162300 w 3162300"/>
              <a:gd name="connsiteY2" fmla="*/ 1871961 h 1871961"/>
              <a:gd name="connsiteX3" fmla="*/ 0 w 3162300"/>
              <a:gd name="connsiteY3" fmla="*/ 1871961 h 1871961"/>
              <a:gd name="connsiteX4" fmla="*/ 0 w 3162300"/>
              <a:gd name="connsiteY4" fmla="*/ 0 h 1871961"/>
              <a:gd name="connsiteX0-1" fmla="*/ 0 w 3162300"/>
              <a:gd name="connsiteY0-2" fmla="*/ 1871961 h 1963401"/>
              <a:gd name="connsiteX1-3" fmla="*/ 0 w 3162300"/>
              <a:gd name="connsiteY1-4" fmla="*/ 0 h 1963401"/>
              <a:gd name="connsiteX2-5" fmla="*/ 3162300 w 3162300"/>
              <a:gd name="connsiteY2-6" fmla="*/ 0 h 1963401"/>
              <a:gd name="connsiteX3-7" fmla="*/ 3162300 w 3162300"/>
              <a:gd name="connsiteY3-8" fmla="*/ 1871961 h 1963401"/>
              <a:gd name="connsiteX4-9" fmla="*/ 91440 w 3162300"/>
              <a:gd name="connsiteY4-10" fmla="*/ 1963401 h 1963401"/>
              <a:gd name="connsiteX0-11" fmla="*/ 0 w 3162300"/>
              <a:gd name="connsiteY0-12" fmla="*/ 1871961 h 1871961"/>
              <a:gd name="connsiteX1-13" fmla="*/ 0 w 3162300"/>
              <a:gd name="connsiteY1-14" fmla="*/ 0 h 1871961"/>
              <a:gd name="connsiteX2-15" fmla="*/ 3162300 w 3162300"/>
              <a:gd name="connsiteY2-16" fmla="*/ 0 h 1871961"/>
              <a:gd name="connsiteX3-17" fmla="*/ 3162300 w 3162300"/>
              <a:gd name="connsiteY3-18" fmla="*/ 1871961 h 1871961"/>
            </a:gdLst>
            <a:ahLst/>
            <a:cxnLst>
              <a:cxn ang="0">
                <a:pos x="connsiteX0-1" y="connsiteY0-2"/>
              </a:cxn>
              <a:cxn ang="0">
                <a:pos x="connsiteX1-3" y="connsiteY1-4"/>
              </a:cxn>
              <a:cxn ang="0">
                <a:pos x="connsiteX2-5" y="connsiteY2-6"/>
              </a:cxn>
              <a:cxn ang="0">
                <a:pos x="connsiteX3-7" y="connsiteY3-8"/>
              </a:cxn>
            </a:cxnLst>
            <a:rect l="l" t="t" r="r" b="b"/>
            <a:pathLst>
              <a:path w="3162300" h="1871961">
                <a:moveTo>
                  <a:pt x="0" y="1871961"/>
                </a:moveTo>
                <a:lnTo>
                  <a:pt x="0" y="0"/>
                </a:lnTo>
                <a:lnTo>
                  <a:pt x="3162300" y="0"/>
                </a:lnTo>
                <a:lnTo>
                  <a:pt x="3162300" y="1871961"/>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lnSpc>
                <a:spcPct val="130000"/>
              </a:lnSpc>
              <a:spcBef>
                <a:spcPct val="0"/>
              </a:spcBef>
              <a:spcAft>
                <a:spcPct val="0"/>
              </a:spcAft>
            </a:pPr>
            <a:endParaRPr lang="zh-CN" altLang="en-US">
              <a:solidFill>
                <a:prstClr val="white"/>
              </a:solidFill>
              <a:cs typeface="+mn-ea"/>
              <a:sym typeface="+mn-lt"/>
            </a:endParaRPr>
          </a:p>
        </p:txBody>
      </p:sp>
      <p:sp>
        <p:nvSpPr>
          <p:cNvPr id="12" name="等腰三角形 11"/>
          <p:cNvSpPr/>
          <p:nvPr userDrawn="1"/>
        </p:nvSpPr>
        <p:spPr>
          <a:xfrm flipV="1">
            <a:off x="6007269" y="3832178"/>
            <a:ext cx="177462" cy="152984"/>
          </a:xfrm>
          <a:prstGeom prst="triangl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ct val="130000"/>
              </a:lnSpc>
              <a:spcBef>
                <a:spcPct val="0"/>
              </a:spcBef>
              <a:spcAft>
                <a:spcPct val="0"/>
              </a:spcAft>
            </a:pPr>
            <a:endParaRPr lang="zh-CN" altLang="en-US">
              <a:solidFill>
                <a:prstClr val="white"/>
              </a:solidFill>
            </a:endParaRPr>
          </a:p>
        </p:txBody>
      </p:sp>
      <p:pic>
        <p:nvPicPr>
          <p:cNvPr id="13" name="图片 12"/>
          <p:cNvPicPr>
            <a:picLocks noChangeAspect="1"/>
          </p:cNvPicPr>
          <p:nvPr userDrawn="1"/>
        </p:nvPicPr>
        <p:blipFill>
          <a:blip r:embed="rId4" cstate="print"/>
          <a:stretch>
            <a:fillRect/>
          </a:stretch>
        </p:blipFill>
        <p:spPr>
          <a:xfrm>
            <a:off x="4974749" y="1401223"/>
            <a:ext cx="2256308" cy="631546"/>
          </a:xfrm>
          <a:prstGeom prst="rect">
            <a:avLst/>
          </a:prstGeom>
        </p:spPr>
      </p:pic>
    </p:spTree>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封面样式5-首页">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stretch>
            <a:fillRect/>
          </a:stretch>
        </p:blipFill>
        <p:spPr>
          <a:xfrm>
            <a:off x="-6352" y="0"/>
            <a:ext cx="12198351" cy="5024521"/>
          </a:xfrm>
          <a:prstGeom prst="rect">
            <a:avLst/>
          </a:prstGeom>
        </p:spPr>
      </p:pic>
      <p:sp>
        <p:nvSpPr>
          <p:cNvPr id="7" name="矩形 6"/>
          <p:cNvSpPr/>
          <p:nvPr userDrawn="1"/>
        </p:nvSpPr>
        <p:spPr>
          <a:xfrm>
            <a:off x="-6351" y="0"/>
            <a:ext cx="12198349" cy="6858000"/>
          </a:xfrm>
          <a:prstGeom prst="rect">
            <a:avLst/>
          </a:prstGeom>
          <a:gradFill>
            <a:gsLst>
              <a:gs pos="0">
                <a:schemeClr val="accent1">
                  <a:lumMod val="100000"/>
                  <a:alpha val="0"/>
                </a:schemeClr>
              </a:gs>
              <a:gs pos="66000">
                <a:schemeClr val="accent1">
                  <a:lumMod val="100000"/>
                </a:schemeClr>
              </a:gs>
              <a:gs pos="100000">
                <a:schemeClr val="accent1">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cxnSp>
        <p:nvCxnSpPr>
          <p:cNvPr id="9" name="直接连接符 8"/>
          <p:cNvCxnSpPr/>
          <p:nvPr userDrawn="1"/>
        </p:nvCxnSpPr>
        <p:spPr>
          <a:xfrm>
            <a:off x="660400" y="4550546"/>
            <a:ext cx="10858500" cy="0"/>
          </a:xfrm>
          <a:prstGeom prst="line">
            <a:avLst/>
          </a:prstGeom>
          <a:ln w="9525" cmpd="sng">
            <a:gradFill>
              <a:gsLst>
                <a:gs pos="50000">
                  <a:srgbClr val="F3F8FF">
                    <a:alpha val="77000"/>
                  </a:srgbClr>
                </a:gs>
                <a:gs pos="0">
                  <a:schemeClr val="accent1">
                    <a:lumMod val="5000"/>
                    <a:lumOff val="95000"/>
                    <a:alpha val="0"/>
                  </a:schemeClr>
                </a:gs>
                <a:gs pos="100000">
                  <a:schemeClr val="bg1">
                    <a:alpha val="0"/>
                  </a:schemeClr>
                </a:gs>
              </a:gsLst>
              <a:lin ang="0" scaled="0"/>
            </a:gradFill>
            <a:prstDash val="solid"/>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userDrawn="1"/>
        </p:nvPicPr>
        <p:blipFill>
          <a:blip r:embed="rId3"/>
          <a:stretch>
            <a:fillRect/>
          </a:stretch>
        </p:blipFill>
        <p:spPr>
          <a:xfrm>
            <a:off x="7223405" y="2402693"/>
            <a:ext cx="4785100" cy="4774940"/>
          </a:xfrm>
          <a:prstGeom prst="rect">
            <a:avLst/>
          </a:prstGeom>
        </p:spPr>
      </p:pic>
      <p:pic>
        <p:nvPicPr>
          <p:cNvPr id="11" name="图片 10"/>
          <p:cNvPicPr>
            <a:picLocks noChangeAspect="1"/>
          </p:cNvPicPr>
          <p:nvPr userDrawn="1"/>
        </p:nvPicPr>
        <p:blipFill rotWithShape="1">
          <a:blip r:embed="rId4" cstate="screen"/>
          <a:srcRect l="6610" b="12305"/>
          <a:stretch>
            <a:fillRect/>
          </a:stretch>
        </p:blipFill>
        <p:spPr>
          <a:xfrm>
            <a:off x="14873" y="5340546"/>
            <a:ext cx="6018099" cy="1518363"/>
          </a:xfrm>
          <a:prstGeom prst="rect">
            <a:avLst/>
          </a:prstGeom>
        </p:spPr>
      </p:pic>
      <p:pic>
        <p:nvPicPr>
          <p:cNvPr id="12" name="图片 11"/>
          <p:cNvPicPr>
            <a:picLocks noChangeAspect="1"/>
          </p:cNvPicPr>
          <p:nvPr userDrawn="1"/>
        </p:nvPicPr>
        <p:blipFill rotWithShape="1">
          <a:blip r:embed="rId4" cstate="screen"/>
          <a:srcRect l="6610" b="12305"/>
          <a:stretch>
            <a:fillRect/>
          </a:stretch>
        </p:blipFill>
        <p:spPr>
          <a:xfrm flipH="1">
            <a:off x="6154789" y="5340546"/>
            <a:ext cx="6018099" cy="1518363"/>
          </a:xfrm>
          <a:prstGeom prst="rect">
            <a:avLst/>
          </a:prstGeom>
        </p:spPr>
      </p:pic>
      <p:pic>
        <p:nvPicPr>
          <p:cNvPr id="18" name="图片 17"/>
          <p:cNvPicPr>
            <a:picLocks noChangeAspect="1"/>
          </p:cNvPicPr>
          <p:nvPr userDrawn="1"/>
        </p:nvPicPr>
        <p:blipFill>
          <a:blip r:embed="rId5" cstate="print"/>
          <a:stretch>
            <a:fillRect/>
          </a:stretch>
        </p:blipFill>
        <p:spPr>
          <a:xfrm>
            <a:off x="5018002" y="2568943"/>
            <a:ext cx="2143294" cy="599913"/>
          </a:xfrm>
          <a:prstGeom prst="rect">
            <a:avLst/>
          </a:prstGeom>
        </p:spPr>
      </p:pic>
    </p:spTree>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封面样式5-尾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srcRect/>
          <a:stretch>
            <a:fillRect/>
          </a:stretch>
        </p:blipFill>
        <p:spPr>
          <a:xfrm>
            <a:off x="0" y="0"/>
            <a:ext cx="12192000" cy="5902493"/>
          </a:xfrm>
          <a:prstGeom prst="rect">
            <a:avLst/>
          </a:prstGeom>
        </p:spPr>
      </p:pic>
      <p:sp>
        <p:nvSpPr>
          <p:cNvPr id="7" name="矩形 6"/>
          <p:cNvSpPr/>
          <p:nvPr userDrawn="1"/>
        </p:nvSpPr>
        <p:spPr>
          <a:xfrm>
            <a:off x="1" y="0"/>
            <a:ext cx="12191998" cy="6858000"/>
          </a:xfrm>
          <a:prstGeom prst="rect">
            <a:avLst/>
          </a:prstGeom>
          <a:gradFill>
            <a:gsLst>
              <a:gs pos="0">
                <a:schemeClr val="bg1">
                  <a:alpha val="30000"/>
                </a:schemeClr>
              </a:gs>
              <a:gs pos="60000">
                <a:schemeClr val="accent1">
                  <a:lumMod val="100000"/>
                </a:schemeClr>
              </a:gs>
              <a:gs pos="100000">
                <a:schemeClr val="accent1">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cxnSp>
        <p:nvCxnSpPr>
          <p:cNvPr id="9" name="直接连接符 8"/>
          <p:cNvCxnSpPr/>
          <p:nvPr userDrawn="1"/>
        </p:nvCxnSpPr>
        <p:spPr>
          <a:xfrm>
            <a:off x="660400" y="4626145"/>
            <a:ext cx="10858500" cy="0"/>
          </a:xfrm>
          <a:prstGeom prst="line">
            <a:avLst/>
          </a:prstGeom>
          <a:ln w="9525" cmpd="sng">
            <a:gradFill>
              <a:gsLst>
                <a:gs pos="50000">
                  <a:srgbClr val="F3F8FF">
                    <a:alpha val="77000"/>
                  </a:srgbClr>
                </a:gs>
                <a:gs pos="0">
                  <a:schemeClr val="accent1">
                    <a:lumMod val="5000"/>
                    <a:lumOff val="95000"/>
                    <a:alpha val="0"/>
                  </a:schemeClr>
                </a:gs>
                <a:gs pos="100000">
                  <a:schemeClr val="bg1">
                    <a:alpha val="0"/>
                  </a:schemeClr>
                </a:gs>
              </a:gsLst>
              <a:lin ang="0" scaled="0"/>
            </a:gradFill>
            <a:prstDash val="solid"/>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userDrawn="1"/>
        </p:nvPicPr>
        <p:blipFill rotWithShape="1">
          <a:blip r:embed="rId3" cstate="screen"/>
          <a:srcRect l="6610" b="12305"/>
          <a:stretch>
            <a:fillRect/>
          </a:stretch>
        </p:blipFill>
        <p:spPr>
          <a:xfrm flipV="1">
            <a:off x="14873" y="-15231"/>
            <a:ext cx="6018099" cy="1518363"/>
          </a:xfrm>
          <a:prstGeom prst="rect">
            <a:avLst/>
          </a:prstGeom>
        </p:spPr>
      </p:pic>
      <p:pic>
        <p:nvPicPr>
          <p:cNvPr id="15" name="图片 14"/>
          <p:cNvPicPr>
            <a:picLocks noChangeAspect="1"/>
          </p:cNvPicPr>
          <p:nvPr userDrawn="1"/>
        </p:nvPicPr>
        <p:blipFill rotWithShape="1">
          <a:blip r:embed="rId3" cstate="screen"/>
          <a:srcRect l="6610" b="12305"/>
          <a:stretch>
            <a:fillRect/>
          </a:stretch>
        </p:blipFill>
        <p:spPr>
          <a:xfrm flipH="1" flipV="1">
            <a:off x="6154789" y="-15231"/>
            <a:ext cx="6018099" cy="1518363"/>
          </a:xfrm>
          <a:prstGeom prst="rect">
            <a:avLst/>
          </a:prstGeom>
        </p:spPr>
      </p:pic>
      <p:pic>
        <p:nvPicPr>
          <p:cNvPr id="16" name="图片 15"/>
          <p:cNvPicPr>
            <a:picLocks noChangeAspect="1"/>
          </p:cNvPicPr>
          <p:nvPr userDrawn="1"/>
        </p:nvPicPr>
        <p:blipFill>
          <a:blip r:embed="rId4" cstate="print"/>
          <a:stretch>
            <a:fillRect/>
          </a:stretch>
        </p:blipFill>
        <p:spPr>
          <a:xfrm>
            <a:off x="5018002" y="2577573"/>
            <a:ext cx="2143294" cy="599913"/>
          </a:xfrm>
          <a:prstGeom prst="rect">
            <a:avLst/>
          </a:prstGeom>
        </p:spPr>
      </p:pic>
      <p:grpSp>
        <p:nvGrpSpPr>
          <p:cNvPr id="17" name="组合 16"/>
          <p:cNvGrpSpPr/>
          <p:nvPr userDrawn="1"/>
        </p:nvGrpSpPr>
        <p:grpSpPr>
          <a:xfrm>
            <a:off x="3040886" y="5719548"/>
            <a:ext cx="6136451" cy="681262"/>
            <a:chOff x="582366" y="5719539"/>
            <a:chExt cx="6136451" cy="681262"/>
          </a:xfrm>
          <a:gradFill flip="none" rotWithShape="1">
            <a:gsLst>
              <a:gs pos="100000">
                <a:schemeClr val="bg1">
                  <a:alpha val="9000"/>
                </a:schemeClr>
              </a:gs>
              <a:gs pos="0">
                <a:schemeClr val="bg1">
                  <a:alpha val="3000"/>
                </a:schemeClr>
              </a:gs>
            </a:gsLst>
            <a:lin ang="16200000" scaled="1"/>
            <a:tileRect/>
          </a:gradFill>
        </p:grpSpPr>
        <p:grpSp>
          <p:nvGrpSpPr>
            <p:cNvPr id="18" name="组合 17"/>
            <p:cNvGrpSpPr/>
            <p:nvPr/>
          </p:nvGrpSpPr>
          <p:grpSpPr>
            <a:xfrm>
              <a:off x="4043374" y="5725999"/>
              <a:ext cx="2675443" cy="667232"/>
              <a:chOff x="10340336" y="2247899"/>
              <a:chExt cx="2724438" cy="679451"/>
            </a:xfrm>
            <a:grpFill/>
          </p:grpSpPr>
          <p:sp>
            <p:nvSpPr>
              <p:cNvPr id="32"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3"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34" name="组合 33"/>
              <p:cNvGrpSpPr/>
              <p:nvPr/>
            </p:nvGrpSpPr>
            <p:grpSpPr>
              <a:xfrm>
                <a:off x="10340336" y="2247899"/>
                <a:ext cx="547688" cy="679451"/>
                <a:chOff x="5548313" y="2084388"/>
                <a:chExt cx="547688" cy="679451"/>
              </a:xfrm>
              <a:grpFill/>
            </p:grpSpPr>
            <p:sp>
              <p:nvSpPr>
                <p:cNvPr id="39"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0"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5" name="组合 34"/>
              <p:cNvGrpSpPr/>
              <p:nvPr/>
            </p:nvGrpSpPr>
            <p:grpSpPr>
              <a:xfrm>
                <a:off x="11192276" y="2400300"/>
                <a:ext cx="322175" cy="373063"/>
                <a:chOff x="3792874" y="3138488"/>
                <a:chExt cx="322175" cy="373063"/>
              </a:xfrm>
              <a:grpFill/>
            </p:grpSpPr>
            <p:sp>
              <p:nvSpPr>
                <p:cNvPr id="36"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7"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8"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9" name="组合 18"/>
            <p:cNvGrpSpPr/>
            <p:nvPr/>
          </p:nvGrpSpPr>
          <p:grpSpPr>
            <a:xfrm>
              <a:off x="582366" y="5719539"/>
              <a:ext cx="2716733" cy="681262"/>
              <a:chOff x="6738929" y="2270918"/>
              <a:chExt cx="2766486" cy="693738"/>
            </a:xfrm>
            <a:grpFill/>
          </p:grpSpPr>
          <p:grpSp>
            <p:nvGrpSpPr>
              <p:cNvPr id="20" name="组合 19"/>
              <p:cNvGrpSpPr/>
              <p:nvPr/>
            </p:nvGrpSpPr>
            <p:grpSpPr>
              <a:xfrm>
                <a:off x="8180494" y="2355056"/>
                <a:ext cx="484188" cy="509588"/>
                <a:chOff x="6113463" y="3541713"/>
                <a:chExt cx="484188" cy="509588"/>
              </a:xfrm>
              <a:grpFill/>
            </p:grpSpPr>
            <p:sp>
              <p:nvSpPr>
                <p:cNvPr id="30"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1"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1" name="组合 20"/>
              <p:cNvGrpSpPr/>
              <p:nvPr/>
            </p:nvGrpSpPr>
            <p:grpSpPr>
              <a:xfrm>
                <a:off x="6738929" y="2270918"/>
                <a:ext cx="549275" cy="693738"/>
                <a:chOff x="6108700" y="2066926"/>
                <a:chExt cx="549275" cy="693738"/>
              </a:xfrm>
              <a:grpFill/>
            </p:grpSpPr>
            <p:sp>
              <p:nvSpPr>
                <p:cNvPr id="28"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9"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2" name="组合 21"/>
              <p:cNvGrpSpPr/>
              <p:nvPr/>
            </p:nvGrpSpPr>
            <p:grpSpPr>
              <a:xfrm>
                <a:off x="7532962" y="2451100"/>
                <a:ext cx="368300" cy="317500"/>
                <a:chOff x="6186488" y="2930526"/>
                <a:chExt cx="368300" cy="317500"/>
              </a:xfrm>
              <a:grpFill/>
            </p:grpSpPr>
            <p:sp>
              <p:nvSpPr>
                <p:cNvPr id="25"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6"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7"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23"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4"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spTree>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封面样式6">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24"/>
            <a:ext cx="12193057" cy="3633531"/>
          </a:xfrm>
          <a:prstGeom prst="rect">
            <a:avLst/>
          </a:prstGeom>
        </p:spPr>
      </p:pic>
      <p:sp>
        <p:nvSpPr>
          <p:cNvPr id="37" name="任意形状 36"/>
          <p:cNvSpPr/>
          <p:nvPr userDrawn="1"/>
        </p:nvSpPr>
        <p:spPr>
          <a:xfrm>
            <a:off x="-134112" y="-106934"/>
            <a:ext cx="12468264" cy="3829332"/>
          </a:xfrm>
          <a:custGeom>
            <a:avLst/>
            <a:gdLst>
              <a:gd name="connsiteX0" fmla="*/ 0 w 12192000"/>
              <a:gd name="connsiteY0" fmla="*/ 0 h 3632200"/>
              <a:gd name="connsiteX1" fmla="*/ 12192000 w 12192000"/>
              <a:gd name="connsiteY1" fmla="*/ 0 h 3632200"/>
              <a:gd name="connsiteX2" fmla="*/ 12192000 w 12192000"/>
              <a:gd name="connsiteY2" fmla="*/ 2602097 h 3632200"/>
              <a:gd name="connsiteX3" fmla="*/ 11858362 w 12192000"/>
              <a:gd name="connsiteY3" fmla="*/ 2747371 h 3632200"/>
              <a:gd name="connsiteX4" fmla="*/ 6859519 w 12192000"/>
              <a:gd name="connsiteY4" fmla="*/ 3619648 h 3632200"/>
              <a:gd name="connsiteX5" fmla="*/ 6096062 w 12192000"/>
              <a:gd name="connsiteY5" fmla="*/ 3632200 h 3632200"/>
              <a:gd name="connsiteX6" fmla="*/ 6095939 w 12192000"/>
              <a:gd name="connsiteY6" fmla="*/ 3632200 h 3632200"/>
              <a:gd name="connsiteX7" fmla="*/ 5332482 w 12192000"/>
              <a:gd name="connsiteY7" fmla="*/ 3619648 h 3632200"/>
              <a:gd name="connsiteX8" fmla="*/ 333638 w 12192000"/>
              <a:gd name="connsiteY8" fmla="*/ 2747371 h 3632200"/>
              <a:gd name="connsiteX9" fmla="*/ 0 w 12192000"/>
              <a:gd name="connsiteY9" fmla="*/ 2602097 h 363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3632200">
                <a:moveTo>
                  <a:pt x="0" y="0"/>
                </a:moveTo>
                <a:lnTo>
                  <a:pt x="12192000" y="0"/>
                </a:lnTo>
                <a:lnTo>
                  <a:pt x="12192000" y="2602097"/>
                </a:lnTo>
                <a:lnTo>
                  <a:pt x="11858362" y="2747371"/>
                </a:lnTo>
                <a:cubicBezTo>
                  <a:pt x="10640880" y="3227716"/>
                  <a:pt x="8867829" y="3553239"/>
                  <a:pt x="6859519" y="3619648"/>
                </a:cubicBezTo>
                <a:lnTo>
                  <a:pt x="6096062" y="3632200"/>
                </a:lnTo>
                <a:lnTo>
                  <a:pt x="6095939" y="3632200"/>
                </a:lnTo>
                <a:lnTo>
                  <a:pt x="5332482" y="3619648"/>
                </a:lnTo>
                <a:cubicBezTo>
                  <a:pt x="3324171" y="3553239"/>
                  <a:pt x="1551120" y="3227716"/>
                  <a:pt x="333638" y="2747371"/>
                </a:cubicBezTo>
                <a:lnTo>
                  <a:pt x="0" y="2602097"/>
                </a:lnTo>
                <a:close/>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Autofit/>
          </a:bodyPr>
          <a:lstStyle/>
          <a:p>
            <a:pPr eaLnBrk="0" fontAlgn="base" hangingPunct="0">
              <a:lnSpc>
                <a:spcPct val="130000"/>
              </a:lnSpc>
              <a:spcBef>
                <a:spcPct val="0"/>
              </a:spcBef>
              <a:spcAft>
                <a:spcPct val="0"/>
              </a:spcAft>
            </a:pPr>
            <a:endParaRPr kumimoji="1" lang="zh-CN" altLang="en-US" sz="2000" dirty="0">
              <a:solidFill>
                <a:prstClr val="black">
                  <a:lumMod val="75000"/>
                  <a:lumOff val="25000"/>
                </a:prstClr>
              </a:solidFill>
            </a:endParaRPr>
          </a:p>
        </p:txBody>
      </p:sp>
      <p:sp>
        <p:nvSpPr>
          <p:cNvPr id="41" name="矩形 40"/>
          <p:cNvSpPr/>
          <p:nvPr userDrawn="1"/>
        </p:nvSpPr>
        <p:spPr>
          <a:xfrm>
            <a:off x="0" y="0"/>
            <a:ext cx="12192000" cy="16328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rmAutofit fontScale="25000" lnSpcReduction="20000"/>
          </a:bodyPr>
          <a:lstStyle/>
          <a:p>
            <a:pPr eaLnBrk="0" fontAlgn="base" hangingPunct="0">
              <a:lnSpc>
                <a:spcPct val="130000"/>
              </a:lnSpc>
              <a:spcBef>
                <a:spcPct val="0"/>
              </a:spcBef>
              <a:spcAft>
                <a:spcPct val="0"/>
              </a:spcAft>
            </a:pPr>
            <a:endParaRPr kumimoji="1" lang="zh-CN" altLang="en-US" sz="2000" dirty="0">
              <a:solidFill>
                <a:prstClr val="black">
                  <a:lumMod val="75000"/>
                  <a:lumOff val="25000"/>
                </a:prstClr>
              </a:solidFill>
            </a:endParaRPr>
          </a:p>
        </p:txBody>
      </p:sp>
      <p:pic>
        <p:nvPicPr>
          <p:cNvPr id="42" name="图片 41"/>
          <p:cNvPicPr>
            <a:picLocks noChangeAspect="1"/>
          </p:cNvPicPr>
          <p:nvPr userDrawn="1"/>
        </p:nvPicPr>
        <p:blipFill>
          <a:blip r:embed="rId3" cstate="print"/>
          <a:stretch>
            <a:fillRect/>
          </a:stretch>
        </p:blipFill>
        <p:spPr>
          <a:xfrm>
            <a:off x="5502191" y="3048198"/>
            <a:ext cx="1193467" cy="1192626"/>
          </a:xfrm>
          <a:prstGeom prst="rect">
            <a:avLst/>
          </a:prstGeom>
        </p:spPr>
      </p:pic>
      <p:sp>
        <p:nvSpPr>
          <p:cNvPr id="43" name="文本框 42"/>
          <p:cNvSpPr txBox="1"/>
          <p:nvPr userDrawn="1"/>
        </p:nvSpPr>
        <p:spPr>
          <a:xfrm>
            <a:off x="150844" y="6174148"/>
            <a:ext cx="2156520" cy="617431"/>
          </a:xfrm>
          <a:prstGeom prst="rect">
            <a:avLst/>
          </a:prstGeom>
          <a:noFill/>
          <a:ln>
            <a:noFill/>
          </a:ln>
        </p:spPr>
        <p:txBody>
          <a:bodyPr wrap="square" lIns="180000" tIns="180000" rIns="180000" bIns="180000" rtlCol="0">
            <a:spAutoFit/>
          </a:bodyPr>
          <a:lstStyle/>
          <a:p>
            <a:pPr eaLnBrk="0" fontAlgn="base" hangingPunct="0">
              <a:lnSpc>
                <a:spcPct val="130000"/>
              </a:lnSpc>
              <a:spcBef>
                <a:spcPct val="0"/>
              </a:spcBef>
              <a:spcAft>
                <a:spcPct val="0"/>
              </a:spcAft>
              <a:defRPr/>
            </a:pPr>
            <a:r>
              <a:rPr lang="en-US" altLang="zh-CN" sz="1400" b="1" spc="100" dirty="0">
                <a:solidFill>
                  <a:srgbClr val="A2A2A2"/>
                </a:solidFill>
              </a:rPr>
              <a:t>BIT</a:t>
            </a:r>
            <a:r>
              <a:rPr lang="en-US" altLang="zh-CN" sz="1400" spc="100" dirty="0">
                <a:solidFill>
                  <a:srgbClr val="A2A2A2"/>
                </a:solidFill>
              </a:rPr>
              <a:t> </a:t>
            </a:r>
            <a:r>
              <a:rPr lang="en-US" altLang="zh-CN" sz="1400" b="1" spc="100" dirty="0">
                <a:solidFill>
                  <a:srgbClr val="A2A2A2"/>
                </a:solidFill>
              </a:rPr>
              <a:t>|</a:t>
            </a:r>
            <a:r>
              <a:rPr lang="en-US" altLang="zh-CN" sz="1400" spc="100" dirty="0">
                <a:solidFill>
                  <a:srgbClr val="A2A2A2"/>
                </a:solidFill>
              </a:rPr>
              <a:t> </a:t>
            </a:r>
            <a:r>
              <a:rPr lang="en-US" altLang="zh-CN" sz="1400" b="1" spc="100" dirty="0">
                <a:solidFill>
                  <a:srgbClr val="A2A2A2"/>
                </a:solidFill>
              </a:rPr>
              <a:t>SINCE 1940</a:t>
            </a:r>
            <a:endParaRPr lang="zh-CN" altLang="en-US" sz="1400" b="1" spc="100" dirty="0">
              <a:solidFill>
                <a:srgbClr val="A2A2A2"/>
              </a:solidFill>
              <a:latin typeface="微软雅黑 Light" panose="020B0502040204020203" pitchFamily="34" charset="-122"/>
              <a:ea typeface="微软雅黑 Light" panose="020B0502040204020203" pitchFamily="34" charset="-122"/>
            </a:endParaRPr>
          </a:p>
        </p:txBody>
      </p:sp>
      <p:grpSp>
        <p:nvGrpSpPr>
          <p:cNvPr id="44" name="组合 43"/>
          <p:cNvGrpSpPr/>
          <p:nvPr userDrawn="1"/>
        </p:nvGrpSpPr>
        <p:grpSpPr>
          <a:xfrm>
            <a:off x="10083479" y="6400645"/>
            <a:ext cx="1765866" cy="192031"/>
            <a:chOff x="598941" y="6399999"/>
            <a:chExt cx="2542613" cy="276499"/>
          </a:xfrm>
          <a:solidFill>
            <a:schemeClr val="bg1">
              <a:lumMod val="65000"/>
            </a:schemeClr>
          </a:solidFill>
        </p:grpSpPr>
        <p:grpSp>
          <p:nvGrpSpPr>
            <p:cNvPr id="45" name="组合 44"/>
            <p:cNvGrpSpPr/>
            <p:nvPr/>
          </p:nvGrpSpPr>
          <p:grpSpPr>
            <a:xfrm>
              <a:off x="2055693" y="6402621"/>
              <a:ext cx="1085861" cy="270805"/>
              <a:chOff x="10340336" y="2247899"/>
              <a:chExt cx="2724438" cy="679451"/>
            </a:xfrm>
            <a:grpFill/>
          </p:grpSpPr>
          <p:sp>
            <p:nvSpPr>
              <p:cNvPr id="59"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60"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61" name="组合 60"/>
              <p:cNvGrpSpPr/>
              <p:nvPr/>
            </p:nvGrpSpPr>
            <p:grpSpPr>
              <a:xfrm>
                <a:off x="10340336" y="2247899"/>
                <a:ext cx="547688" cy="679451"/>
                <a:chOff x="5548313" y="2084388"/>
                <a:chExt cx="547688" cy="679451"/>
              </a:xfrm>
              <a:grpFill/>
            </p:grpSpPr>
            <p:sp>
              <p:nvSpPr>
                <p:cNvPr id="66"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67"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62" name="组合 61"/>
              <p:cNvGrpSpPr/>
              <p:nvPr/>
            </p:nvGrpSpPr>
            <p:grpSpPr>
              <a:xfrm>
                <a:off x="11192276" y="2400300"/>
                <a:ext cx="322175" cy="373063"/>
                <a:chOff x="3792874" y="3138488"/>
                <a:chExt cx="322175" cy="373063"/>
              </a:xfrm>
              <a:grpFill/>
            </p:grpSpPr>
            <p:sp>
              <p:nvSpPr>
                <p:cNvPr id="63"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64"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65"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46" name="组合 45"/>
            <p:cNvGrpSpPr/>
            <p:nvPr/>
          </p:nvGrpSpPr>
          <p:grpSpPr>
            <a:xfrm>
              <a:off x="598941" y="6399999"/>
              <a:ext cx="1102619" cy="276499"/>
              <a:chOff x="6738929" y="2270918"/>
              <a:chExt cx="2766486" cy="693738"/>
            </a:xfrm>
            <a:grpFill/>
          </p:grpSpPr>
          <p:grpSp>
            <p:nvGrpSpPr>
              <p:cNvPr id="47" name="组合 46"/>
              <p:cNvGrpSpPr/>
              <p:nvPr/>
            </p:nvGrpSpPr>
            <p:grpSpPr>
              <a:xfrm>
                <a:off x="8180494" y="2355056"/>
                <a:ext cx="484188" cy="509588"/>
                <a:chOff x="6113463" y="3541713"/>
                <a:chExt cx="484188" cy="509588"/>
              </a:xfrm>
              <a:grpFill/>
            </p:grpSpPr>
            <p:sp>
              <p:nvSpPr>
                <p:cNvPr id="57"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8"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48" name="组合 47"/>
              <p:cNvGrpSpPr/>
              <p:nvPr/>
            </p:nvGrpSpPr>
            <p:grpSpPr>
              <a:xfrm>
                <a:off x="6738929" y="2270918"/>
                <a:ext cx="549275" cy="693738"/>
                <a:chOff x="6108700" y="2066926"/>
                <a:chExt cx="549275" cy="693738"/>
              </a:xfrm>
              <a:grpFill/>
            </p:grpSpPr>
            <p:sp>
              <p:nvSpPr>
                <p:cNvPr id="55"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6"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49" name="组合 48"/>
              <p:cNvGrpSpPr/>
              <p:nvPr/>
            </p:nvGrpSpPr>
            <p:grpSpPr>
              <a:xfrm>
                <a:off x="7532962" y="2451100"/>
                <a:ext cx="368300" cy="317500"/>
                <a:chOff x="6186488" y="2930526"/>
                <a:chExt cx="368300" cy="317500"/>
              </a:xfrm>
              <a:grpFill/>
            </p:grpSpPr>
            <p:sp>
              <p:nvSpPr>
                <p:cNvPr id="52"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3"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4"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50"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1"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spTree>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封面样式7-首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0"/>
            <a:ext cx="12193057" cy="4066384"/>
          </a:xfrm>
          <a:prstGeom prst="rect">
            <a:avLst/>
          </a:prstGeom>
        </p:spPr>
      </p:pic>
      <p:sp>
        <p:nvSpPr>
          <p:cNvPr id="19" name="任意多边形: 形状 20"/>
          <p:cNvSpPr/>
          <p:nvPr userDrawn="1"/>
        </p:nvSpPr>
        <p:spPr>
          <a:xfrm rot="10800000">
            <a:off x="-18" y="0"/>
            <a:ext cx="12192001" cy="4066750"/>
          </a:xfrm>
          <a:custGeom>
            <a:avLst/>
            <a:gdLst>
              <a:gd name="connsiteX0" fmla="*/ 12192000 w 12192001"/>
              <a:gd name="connsiteY0" fmla="*/ 4062881 h 4062881"/>
              <a:gd name="connsiteX1" fmla="*/ 0 w 12192001"/>
              <a:gd name="connsiteY1" fmla="*/ 4062881 h 4062881"/>
              <a:gd name="connsiteX2" fmla="*/ 0 w 12192001"/>
              <a:gd name="connsiteY2" fmla="*/ 1441627 h 4062881"/>
              <a:gd name="connsiteX3" fmla="*/ 7949 w 12192001"/>
              <a:gd name="connsiteY3" fmla="*/ 1441627 h 4062881"/>
              <a:gd name="connsiteX4" fmla="*/ 6105511 w 12192001"/>
              <a:gd name="connsiteY4" fmla="*/ 0 h 4062881"/>
              <a:gd name="connsiteX5" fmla="*/ 12184078 w 12192001"/>
              <a:gd name="connsiteY5" fmla="*/ 1441627 h 4062881"/>
              <a:gd name="connsiteX6" fmla="*/ 12192000 w 12192001"/>
              <a:gd name="connsiteY6" fmla="*/ 1441627 h 4062881"/>
              <a:gd name="connsiteX7" fmla="*/ 12192000 w 12192001"/>
              <a:gd name="connsiteY7" fmla="*/ 1443506 h 4062881"/>
              <a:gd name="connsiteX8" fmla="*/ 12192001 w 12192001"/>
              <a:gd name="connsiteY8" fmla="*/ 1443506 h 4062881"/>
              <a:gd name="connsiteX9" fmla="*/ 12192000 w 12192001"/>
              <a:gd name="connsiteY9" fmla="*/ 1443506 h 406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4062881">
                <a:moveTo>
                  <a:pt x="12192000" y="4062881"/>
                </a:moveTo>
                <a:lnTo>
                  <a:pt x="0" y="4062881"/>
                </a:lnTo>
                <a:lnTo>
                  <a:pt x="0" y="1441627"/>
                </a:lnTo>
                <a:lnTo>
                  <a:pt x="7949" y="1441627"/>
                </a:lnTo>
                <a:lnTo>
                  <a:pt x="6105511" y="0"/>
                </a:lnTo>
                <a:lnTo>
                  <a:pt x="12184078" y="1441627"/>
                </a:lnTo>
                <a:lnTo>
                  <a:pt x="12192000" y="1441627"/>
                </a:lnTo>
                <a:lnTo>
                  <a:pt x="12192000" y="1443506"/>
                </a:lnTo>
                <a:lnTo>
                  <a:pt x="12192001" y="1443506"/>
                </a:lnTo>
                <a:lnTo>
                  <a:pt x="12192000" y="1443506"/>
                </a:lnTo>
                <a:close/>
              </a:path>
            </a:pathLst>
          </a:custGeom>
          <a:solidFill>
            <a:srgbClr val="006434">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sp>
        <p:nvSpPr>
          <p:cNvPr id="20" name="任意多边形: 形状 44"/>
          <p:cNvSpPr/>
          <p:nvPr userDrawn="1"/>
        </p:nvSpPr>
        <p:spPr>
          <a:xfrm>
            <a:off x="0" y="2329236"/>
            <a:ext cx="12191985" cy="1809343"/>
          </a:xfrm>
          <a:custGeom>
            <a:avLst/>
            <a:gdLst>
              <a:gd name="connsiteX0" fmla="*/ 11511615 w 12185612"/>
              <a:gd name="connsiteY0" fmla="*/ 0 h 1809343"/>
              <a:gd name="connsiteX1" fmla="*/ 12185612 w 12185612"/>
              <a:gd name="connsiteY1" fmla="*/ 134799 h 1809343"/>
              <a:gd name="connsiteX2" fmla="*/ 12185612 w 12185612"/>
              <a:gd name="connsiteY2" fmla="*/ 319795 h 1809343"/>
              <a:gd name="connsiteX3" fmla="*/ 11769269 w 12185612"/>
              <a:gd name="connsiteY3" fmla="*/ 431005 h 1809343"/>
              <a:gd name="connsiteX4" fmla="*/ 6098388 w 12185612"/>
              <a:gd name="connsiteY4" fmla="*/ 1809343 h 1809343"/>
              <a:gd name="connsiteX5" fmla="*/ 1030855 w 12185612"/>
              <a:gd name="connsiteY5" fmla="*/ 612528 h 1809343"/>
              <a:gd name="connsiteX6" fmla="*/ 0 w 12185612"/>
              <a:gd name="connsiteY6" fmla="*/ 339538 h 1809343"/>
              <a:gd name="connsiteX7" fmla="*/ 0 w 12185612"/>
              <a:gd name="connsiteY7" fmla="*/ 81678 h 1809343"/>
              <a:gd name="connsiteX8" fmla="*/ 637104 w 12185612"/>
              <a:gd name="connsiteY8" fmla="*/ 607 h 1809343"/>
              <a:gd name="connsiteX9" fmla="*/ 6098821 w 12185612"/>
              <a:gd name="connsiteY9" fmla="*/ 1643974 h 1809343"/>
              <a:gd name="connsiteX10" fmla="*/ 11511615 w 12185612"/>
              <a:gd name="connsiteY10" fmla="*/ 0 h 18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5612" h="1809343">
                <a:moveTo>
                  <a:pt x="11511615" y="0"/>
                </a:moveTo>
                <a:lnTo>
                  <a:pt x="12185612" y="134799"/>
                </a:lnTo>
                <a:lnTo>
                  <a:pt x="12185612" y="319795"/>
                </a:lnTo>
                <a:lnTo>
                  <a:pt x="11769269" y="431005"/>
                </a:lnTo>
                <a:cubicBezTo>
                  <a:pt x="9878327" y="928737"/>
                  <a:pt x="8015827" y="1369040"/>
                  <a:pt x="6098388" y="1809343"/>
                </a:cubicBezTo>
                <a:cubicBezTo>
                  <a:pt x="4410640" y="1441212"/>
                  <a:pt x="2720033" y="1046292"/>
                  <a:pt x="1030855" y="612528"/>
                </a:cubicBezTo>
                <a:lnTo>
                  <a:pt x="0" y="339538"/>
                </a:lnTo>
                <a:lnTo>
                  <a:pt x="0" y="81678"/>
                </a:lnTo>
                <a:lnTo>
                  <a:pt x="637104" y="607"/>
                </a:lnTo>
                <a:cubicBezTo>
                  <a:pt x="2471646" y="662696"/>
                  <a:pt x="4302378" y="1200960"/>
                  <a:pt x="6098821" y="1643974"/>
                </a:cubicBezTo>
                <a:cubicBezTo>
                  <a:pt x="7974840" y="1162658"/>
                  <a:pt x="9749895" y="681341"/>
                  <a:pt x="115116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zh-CN" altLang="en-US">
              <a:solidFill>
                <a:prstClr val="white"/>
              </a:solidFill>
            </a:endParaRPr>
          </a:p>
        </p:txBody>
      </p:sp>
      <p:sp>
        <p:nvSpPr>
          <p:cNvPr id="21" name="任意多边形: 形状 49"/>
          <p:cNvSpPr/>
          <p:nvPr userDrawn="1"/>
        </p:nvSpPr>
        <p:spPr>
          <a:xfrm>
            <a:off x="450423" y="2315566"/>
            <a:ext cx="11342509" cy="1691715"/>
          </a:xfrm>
          <a:custGeom>
            <a:avLst/>
            <a:gdLst>
              <a:gd name="connsiteX0" fmla="*/ 9728 w 12217941"/>
              <a:gd name="connsiteY0" fmla="*/ 0 h 1605064"/>
              <a:gd name="connsiteX1" fmla="*/ 6108971 w 12217941"/>
              <a:gd name="connsiteY1" fmla="*/ 1498060 h 1605064"/>
              <a:gd name="connsiteX2" fmla="*/ 12208213 w 12217941"/>
              <a:gd name="connsiteY2" fmla="*/ 19456 h 1605064"/>
              <a:gd name="connsiteX3" fmla="*/ 12217941 w 12217941"/>
              <a:gd name="connsiteY3" fmla="*/ 282103 h 1605064"/>
              <a:gd name="connsiteX4" fmla="*/ 6118698 w 12217941"/>
              <a:gd name="connsiteY4" fmla="*/ 1605064 h 1605064"/>
              <a:gd name="connsiteX5" fmla="*/ 0 w 12217941"/>
              <a:gd name="connsiteY5" fmla="*/ 233464 h 1605064"/>
              <a:gd name="connsiteX6" fmla="*/ 9728 w 12217941"/>
              <a:gd name="connsiteY6" fmla="*/ 0 h 1605064"/>
              <a:gd name="connsiteX0-1" fmla="*/ 0 w 12208213"/>
              <a:gd name="connsiteY0-2" fmla="*/ 0 h 1605064"/>
              <a:gd name="connsiteX1-3" fmla="*/ 6099243 w 12208213"/>
              <a:gd name="connsiteY1-4" fmla="*/ 1498060 h 1605064"/>
              <a:gd name="connsiteX2-5" fmla="*/ 12198485 w 12208213"/>
              <a:gd name="connsiteY2-6" fmla="*/ 19456 h 1605064"/>
              <a:gd name="connsiteX3-7" fmla="*/ 12208213 w 12208213"/>
              <a:gd name="connsiteY3-8" fmla="*/ 282103 h 1605064"/>
              <a:gd name="connsiteX4-9" fmla="*/ 6108970 w 12208213"/>
              <a:gd name="connsiteY4-10" fmla="*/ 1605064 h 1605064"/>
              <a:gd name="connsiteX5-11" fmla="*/ 0 w 12208213"/>
              <a:gd name="connsiteY5-12" fmla="*/ 544749 h 1605064"/>
              <a:gd name="connsiteX6-13" fmla="*/ 0 w 12208213"/>
              <a:gd name="connsiteY6-14" fmla="*/ 0 h 1605064"/>
              <a:gd name="connsiteX0-15" fmla="*/ 0 w 12198485"/>
              <a:gd name="connsiteY0-16" fmla="*/ 0 h 1605064"/>
              <a:gd name="connsiteX1-17" fmla="*/ 6099243 w 12198485"/>
              <a:gd name="connsiteY1-18" fmla="*/ 1498060 h 1605064"/>
              <a:gd name="connsiteX2-19" fmla="*/ 12198485 w 12198485"/>
              <a:gd name="connsiteY2-20" fmla="*/ 19456 h 1605064"/>
              <a:gd name="connsiteX3-21" fmla="*/ 12198485 w 12198485"/>
              <a:gd name="connsiteY3-22" fmla="*/ 603115 h 1605064"/>
              <a:gd name="connsiteX4-23" fmla="*/ 6108970 w 12198485"/>
              <a:gd name="connsiteY4-24" fmla="*/ 1605064 h 1605064"/>
              <a:gd name="connsiteX5-25" fmla="*/ 0 w 12198485"/>
              <a:gd name="connsiteY5-26" fmla="*/ 544749 h 1605064"/>
              <a:gd name="connsiteX6-27" fmla="*/ 0 w 12198485"/>
              <a:gd name="connsiteY6-28" fmla="*/ 0 h 1605064"/>
              <a:gd name="connsiteX0-29" fmla="*/ 0 w 12198485"/>
              <a:gd name="connsiteY0-30" fmla="*/ 0 h 1605064"/>
              <a:gd name="connsiteX1-31" fmla="*/ 6108970 w 12198485"/>
              <a:gd name="connsiteY1-32" fmla="*/ 1507788 h 1605064"/>
              <a:gd name="connsiteX2-33" fmla="*/ 12198485 w 12198485"/>
              <a:gd name="connsiteY2-34" fmla="*/ 19456 h 1605064"/>
              <a:gd name="connsiteX3-35" fmla="*/ 12198485 w 12198485"/>
              <a:gd name="connsiteY3-36" fmla="*/ 603115 h 1605064"/>
              <a:gd name="connsiteX4-37" fmla="*/ 6108970 w 12198485"/>
              <a:gd name="connsiteY4-38" fmla="*/ 1605064 h 1605064"/>
              <a:gd name="connsiteX5-39" fmla="*/ 0 w 12198485"/>
              <a:gd name="connsiteY5-40" fmla="*/ 544749 h 1605064"/>
              <a:gd name="connsiteX6-41" fmla="*/ 0 w 12198485"/>
              <a:gd name="connsiteY6-42" fmla="*/ 0 h 1605064"/>
              <a:gd name="connsiteX0-43" fmla="*/ 632298 w 12830783"/>
              <a:gd name="connsiteY0-44" fmla="*/ 0 h 1605064"/>
              <a:gd name="connsiteX1-45" fmla="*/ 6741268 w 12830783"/>
              <a:gd name="connsiteY1-46" fmla="*/ 1507788 h 1605064"/>
              <a:gd name="connsiteX2-47" fmla="*/ 12830783 w 12830783"/>
              <a:gd name="connsiteY2-48" fmla="*/ 19456 h 1605064"/>
              <a:gd name="connsiteX3-49" fmla="*/ 12830783 w 12830783"/>
              <a:gd name="connsiteY3-50" fmla="*/ 603115 h 1605064"/>
              <a:gd name="connsiteX4-51" fmla="*/ 6741268 w 12830783"/>
              <a:gd name="connsiteY4-52" fmla="*/ 1605064 h 1605064"/>
              <a:gd name="connsiteX5-53" fmla="*/ 0 w 12830783"/>
              <a:gd name="connsiteY5-54" fmla="*/ 29183 h 1605064"/>
              <a:gd name="connsiteX6-55" fmla="*/ 632298 w 12830783"/>
              <a:gd name="connsiteY6-56" fmla="*/ 0 h 1605064"/>
              <a:gd name="connsiteX0-57" fmla="*/ 836579 w 12830783"/>
              <a:gd name="connsiteY0-58" fmla="*/ 0 h 1634247"/>
              <a:gd name="connsiteX1-59" fmla="*/ 6741268 w 12830783"/>
              <a:gd name="connsiteY1-60" fmla="*/ 1536971 h 1634247"/>
              <a:gd name="connsiteX2-61" fmla="*/ 12830783 w 12830783"/>
              <a:gd name="connsiteY2-62" fmla="*/ 48639 h 1634247"/>
              <a:gd name="connsiteX3-63" fmla="*/ 12830783 w 12830783"/>
              <a:gd name="connsiteY3-64" fmla="*/ 632298 h 1634247"/>
              <a:gd name="connsiteX4-65" fmla="*/ 6741268 w 12830783"/>
              <a:gd name="connsiteY4-66" fmla="*/ 1634247 h 1634247"/>
              <a:gd name="connsiteX5-67" fmla="*/ 0 w 12830783"/>
              <a:gd name="connsiteY5-68" fmla="*/ 58366 h 1634247"/>
              <a:gd name="connsiteX6-69" fmla="*/ 836579 w 12830783"/>
              <a:gd name="connsiteY6-70" fmla="*/ 0 h 1634247"/>
              <a:gd name="connsiteX0-71" fmla="*/ 836579 w 12830783"/>
              <a:gd name="connsiteY0-72" fmla="*/ 0 h 1702340"/>
              <a:gd name="connsiteX1-73" fmla="*/ 6741268 w 12830783"/>
              <a:gd name="connsiteY1-74" fmla="*/ 1536971 h 1702340"/>
              <a:gd name="connsiteX2-75" fmla="*/ 12830783 w 12830783"/>
              <a:gd name="connsiteY2-76" fmla="*/ 48639 h 1702340"/>
              <a:gd name="connsiteX3-77" fmla="*/ 12830783 w 12830783"/>
              <a:gd name="connsiteY3-78" fmla="*/ 632298 h 1702340"/>
              <a:gd name="connsiteX4-79" fmla="*/ 6750996 w 12830783"/>
              <a:gd name="connsiteY4-80" fmla="*/ 1702340 h 1702340"/>
              <a:gd name="connsiteX5-81" fmla="*/ 0 w 12830783"/>
              <a:gd name="connsiteY5-82" fmla="*/ 58366 h 1702340"/>
              <a:gd name="connsiteX6-83" fmla="*/ 836579 w 12830783"/>
              <a:gd name="connsiteY6-84" fmla="*/ 0 h 1702340"/>
              <a:gd name="connsiteX0-85" fmla="*/ 836579 w 12830783"/>
              <a:gd name="connsiteY0-86" fmla="*/ 0 h 1702340"/>
              <a:gd name="connsiteX1-87" fmla="*/ 6741268 w 12830783"/>
              <a:gd name="connsiteY1-88" fmla="*/ 1536971 h 1702340"/>
              <a:gd name="connsiteX2-89" fmla="*/ 12470860 w 12830783"/>
              <a:gd name="connsiteY2-90" fmla="*/ 19456 h 1702340"/>
              <a:gd name="connsiteX3-91" fmla="*/ 12830783 w 12830783"/>
              <a:gd name="connsiteY3-92" fmla="*/ 632298 h 1702340"/>
              <a:gd name="connsiteX4-93" fmla="*/ 6750996 w 12830783"/>
              <a:gd name="connsiteY4-94" fmla="*/ 1702340 h 1702340"/>
              <a:gd name="connsiteX5-95" fmla="*/ 0 w 12830783"/>
              <a:gd name="connsiteY5-96" fmla="*/ 58366 h 1702340"/>
              <a:gd name="connsiteX6-97" fmla="*/ 836579 w 12830783"/>
              <a:gd name="connsiteY6-98" fmla="*/ 0 h 1702340"/>
              <a:gd name="connsiteX0-99" fmla="*/ 836579 w 13239345"/>
              <a:gd name="connsiteY0-100" fmla="*/ 0 h 1702340"/>
              <a:gd name="connsiteX1-101" fmla="*/ 6741268 w 13239345"/>
              <a:gd name="connsiteY1-102" fmla="*/ 1536971 h 1702340"/>
              <a:gd name="connsiteX2-103" fmla="*/ 12470860 w 13239345"/>
              <a:gd name="connsiteY2-104" fmla="*/ 19456 h 1702340"/>
              <a:gd name="connsiteX3-105" fmla="*/ 13239345 w 13239345"/>
              <a:gd name="connsiteY3-106" fmla="*/ 107004 h 1702340"/>
              <a:gd name="connsiteX4-107" fmla="*/ 6750996 w 13239345"/>
              <a:gd name="connsiteY4-108" fmla="*/ 1702340 h 1702340"/>
              <a:gd name="connsiteX5-109" fmla="*/ 0 w 13239345"/>
              <a:gd name="connsiteY5-110" fmla="*/ 58366 h 1702340"/>
              <a:gd name="connsiteX6-111" fmla="*/ 836579 w 13239345"/>
              <a:gd name="connsiteY6-112" fmla="*/ 0 h 1702340"/>
              <a:gd name="connsiteX0-113" fmla="*/ 836579 w 13239345"/>
              <a:gd name="connsiteY0-114" fmla="*/ 107003 h 1809343"/>
              <a:gd name="connsiteX1-115" fmla="*/ 6741268 w 13239345"/>
              <a:gd name="connsiteY1-116" fmla="*/ 1643974 h 1809343"/>
              <a:gd name="connsiteX2-117" fmla="*/ 12169303 w 13239345"/>
              <a:gd name="connsiteY2-118" fmla="*/ 0 h 1809343"/>
              <a:gd name="connsiteX3-119" fmla="*/ 13239345 w 13239345"/>
              <a:gd name="connsiteY3-120" fmla="*/ 214007 h 1809343"/>
              <a:gd name="connsiteX4-121" fmla="*/ 6750996 w 13239345"/>
              <a:gd name="connsiteY4-122" fmla="*/ 1809343 h 1809343"/>
              <a:gd name="connsiteX5-123" fmla="*/ 0 w 13239345"/>
              <a:gd name="connsiteY5-124" fmla="*/ 165369 h 1809343"/>
              <a:gd name="connsiteX6-125" fmla="*/ 836579 w 13239345"/>
              <a:gd name="connsiteY6-126" fmla="*/ 107003 h 1809343"/>
              <a:gd name="connsiteX0-127" fmla="*/ 1342417 w 13239345"/>
              <a:gd name="connsiteY0-128" fmla="*/ 29182 h 1809343"/>
              <a:gd name="connsiteX1-129" fmla="*/ 6741268 w 13239345"/>
              <a:gd name="connsiteY1-130" fmla="*/ 1643974 h 1809343"/>
              <a:gd name="connsiteX2-131" fmla="*/ 12169303 w 13239345"/>
              <a:gd name="connsiteY2-132" fmla="*/ 0 h 1809343"/>
              <a:gd name="connsiteX3-133" fmla="*/ 13239345 w 13239345"/>
              <a:gd name="connsiteY3-134" fmla="*/ 214007 h 1809343"/>
              <a:gd name="connsiteX4-135" fmla="*/ 6750996 w 13239345"/>
              <a:gd name="connsiteY4-136" fmla="*/ 1809343 h 1809343"/>
              <a:gd name="connsiteX5-137" fmla="*/ 0 w 13239345"/>
              <a:gd name="connsiteY5-138" fmla="*/ 165369 h 1809343"/>
              <a:gd name="connsiteX6-139" fmla="*/ 1342417 w 13239345"/>
              <a:gd name="connsiteY6-140" fmla="*/ 29182 h 1809343"/>
              <a:gd name="connsiteX0-141" fmla="*/ 1294792 w 13239345"/>
              <a:gd name="connsiteY0-142" fmla="*/ 607 h 1809343"/>
              <a:gd name="connsiteX1-143" fmla="*/ 6741268 w 13239345"/>
              <a:gd name="connsiteY1-144" fmla="*/ 1643974 h 1809343"/>
              <a:gd name="connsiteX2-145" fmla="*/ 12169303 w 13239345"/>
              <a:gd name="connsiteY2-146" fmla="*/ 0 h 1809343"/>
              <a:gd name="connsiteX3-147" fmla="*/ 13239345 w 13239345"/>
              <a:gd name="connsiteY3-148" fmla="*/ 214007 h 1809343"/>
              <a:gd name="connsiteX4-149" fmla="*/ 6750996 w 13239345"/>
              <a:gd name="connsiteY4-150" fmla="*/ 1809343 h 1809343"/>
              <a:gd name="connsiteX5-151" fmla="*/ 0 w 13239345"/>
              <a:gd name="connsiteY5-152" fmla="*/ 165369 h 1809343"/>
              <a:gd name="connsiteX6-153" fmla="*/ 1294792 w 13239345"/>
              <a:gd name="connsiteY6-154" fmla="*/ 607 h 1809343"/>
              <a:gd name="connsiteX0-155" fmla="*/ 1294792 w 13239345"/>
              <a:gd name="connsiteY0-156" fmla="*/ 607 h 1809343"/>
              <a:gd name="connsiteX1-157" fmla="*/ 6741268 w 13239345"/>
              <a:gd name="connsiteY1-158" fmla="*/ 1643974 h 1809343"/>
              <a:gd name="connsiteX2-159" fmla="*/ 12169303 w 13239345"/>
              <a:gd name="connsiteY2-160" fmla="*/ 0 h 1809343"/>
              <a:gd name="connsiteX3-161" fmla="*/ 13239345 w 13239345"/>
              <a:gd name="connsiteY3-162" fmla="*/ 214007 h 1809343"/>
              <a:gd name="connsiteX4-163" fmla="*/ 6750996 w 13239345"/>
              <a:gd name="connsiteY4-164" fmla="*/ 1809343 h 1809343"/>
              <a:gd name="connsiteX5-165" fmla="*/ 0 w 13239345"/>
              <a:gd name="connsiteY5-166" fmla="*/ 165369 h 1809343"/>
              <a:gd name="connsiteX6-167" fmla="*/ 1294792 w 13239345"/>
              <a:gd name="connsiteY6-168" fmla="*/ 607 h 1809343"/>
              <a:gd name="connsiteX0-169" fmla="*/ 1294792 w 13239345"/>
              <a:gd name="connsiteY0-170" fmla="*/ 607 h 1809343"/>
              <a:gd name="connsiteX1-171" fmla="*/ 6741268 w 13239345"/>
              <a:gd name="connsiteY1-172" fmla="*/ 1643974 h 1809343"/>
              <a:gd name="connsiteX2-173" fmla="*/ 12169303 w 13239345"/>
              <a:gd name="connsiteY2-174" fmla="*/ 0 h 1809343"/>
              <a:gd name="connsiteX3-175" fmla="*/ 13239345 w 13239345"/>
              <a:gd name="connsiteY3-176" fmla="*/ 214007 h 1809343"/>
              <a:gd name="connsiteX4-177" fmla="*/ 6750996 w 13239345"/>
              <a:gd name="connsiteY4-178" fmla="*/ 1809343 h 1809343"/>
              <a:gd name="connsiteX5-179" fmla="*/ 0 w 13239345"/>
              <a:gd name="connsiteY5-180" fmla="*/ 165369 h 1809343"/>
              <a:gd name="connsiteX6-181" fmla="*/ 1294792 w 13239345"/>
              <a:gd name="connsiteY6-182" fmla="*/ 607 h 1809343"/>
              <a:gd name="connsiteX0-183" fmla="*/ 1294792 w 13239345"/>
              <a:gd name="connsiteY0-184" fmla="*/ 607 h 1809343"/>
              <a:gd name="connsiteX1-185" fmla="*/ 6741268 w 13239345"/>
              <a:gd name="connsiteY1-186" fmla="*/ 1643974 h 1809343"/>
              <a:gd name="connsiteX2-187" fmla="*/ 12169303 w 13239345"/>
              <a:gd name="connsiteY2-188" fmla="*/ 0 h 1809343"/>
              <a:gd name="connsiteX3-189" fmla="*/ 13239345 w 13239345"/>
              <a:gd name="connsiteY3-190" fmla="*/ 214007 h 1809343"/>
              <a:gd name="connsiteX4-191" fmla="*/ 6750996 w 13239345"/>
              <a:gd name="connsiteY4-192" fmla="*/ 1809343 h 1809343"/>
              <a:gd name="connsiteX5-193" fmla="*/ 0 w 13239345"/>
              <a:gd name="connsiteY5-194" fmla="*/ 165369 h 1809343"/>
              <a:gd name="connsiteX6-195" fmla="*/ 1294792 w 13239345"/>
              <a:gd name="connsiteY6-196" fmla="*/ 607 h 1809343"/>
              <a:gd name="connsiteX0-197" fmla="*/ 1294792 w 13239345"/>
              <a:gd name="connsiteY0-198" fmla="*/ 607 h 1809343"/>
              <a:gd name="connsiteX1-199" fmla="*/ 6741268 w 13239345"/>
              <a:gd name="connsiteY1-200" fmla="*/ 1643974 h 1809343"/>
              <a:gd name="connsiteX2-201" fmla="*/ 12169303 w 13239345"/>
              <a:gd name="connsiteY2-202" fmla="*/ 0 h 1809343"/>
              <a:gd name="connsiteX3-203" fmla="*/ 13239345 w 13239345"/>
              <a:gd name="connsiteY3-204" fmla="*/ 214007 h 1809343"/>
              <a:gd name="connsiteX4-205" fmla="*/ 6750996 w 13239345"/>
              <a:gd name="connsiteY4-206" fmla="*/ 1809343 h 1809343"/>
              <a:gd name="connsiteX5-207" fmla="*/ 0 w 13239345"/>
              <a:gd name="connsiteY5-208" fmla="*/ 165369 h 1809343"/>
              <a:gd name="connsiteX6-209" fmla="*/ 1294792 w 13239345"/>
              <a:gd name="connsiteY6-210" fmla="*/ 607 h 1809343"/>
              <a:gd name="connsiteX0-211" fmla="*/ 1294792 w 13239345"/>
              <a:gd name="connsiteY0-212" fmla="*/ 607 h 1809343"/>
              <a:gd name="connsiteX1-213" fmla="*/ 6741268 w 13239345"/>
              <a:gd name="connsiteY1-214" fmla="*/ 1643974 h 1809343"/>
              <a:gd name="connsiteX2-215" fmla="*/ 12169303 w 13239345"/>
              <a:gd name="connsiteY2-216" fmla="*/ 0 h 1809343"/>
              <a:gd name="connsiteX3-217" fmla="*/ 13239345 w 13239345"/>
              <a:gd name="connsiteY3-218" fmla="*/ 214007 h 1809343"/>
              <a:gd name="connsiteX4-219" fmla="*/ 6750996 w 13239345"/>
              <a:gd name="connsiteY4-220" fmla="*/ 1809343 h 1809343"/>
              <a:gd name="connsiteX5-221" fmla="*/ 0 w 13239345"/>
              <a:gd name="connsiteY5-222" fmla="*/ 165369 h 1809343"/>
              <a:gd name="connsiteX6-223" fmla="*/ 1294792 w 13239345"/>
              <a:gd name="connsiteY6-224" fmla="*/ 607 h 1809343"/>
              <a:gd name="connsiteX0-225" fmla="*/ 1294792 w 13239345"/>
              <a:gd name="connsiteY0-226" fmla="*/ 607 h 1809343"/>
              <a:gd name="connsiteX1-227" fmla="*/ 6741268 w 13239345"/>
              <a:gd name="connsiteY1-228" fmla="*/ 1643974 h 1809343"/>
              <a:gd name="connsiteX2-229" fmla="*/ 12169303 w 13239345"/>
              <a:gd name="connsiteY2-230" fmla="*/ 0 h 1809343"/>
              <a:gd name="connsiteX3-231" fmla="*/ 13239345 w 13239345"/>
              <a:gd name="connsiteY3-232" fmla="*/ 214007 h 1809343"/>
              <a:gd name="connsiteX4-233" fmla="*/ 6750996 w 13239345"/>
              <a:gd name="connsiteY4-234" fmla="*/ 1809343 h 1809343"/>
              <a:gd name="connsiteX5-235" fmla="*/ 0 w 13239345"/>
              <a:gd name="connsiteY5-236" fmla="*/ 165369 h 1809343"/>
              <a:gd name="connsiteX6-237" fmla="*/ 1294792 w 13239345"/>
              <a:gd name="connsiteY6-238" fmla="*/ 607 h 1809343"/>
              <a:gd name="connsiteX0-239" fmla="*/ 1294792 w 13239345"/>
              <a:gd name="connsiteY0-240" fmla="*/ 607 h 1809343"/>
              <a:gd name="connsiteX1-241" fmla="*/ 6741268 w 13239345"/>
              <a:gd name="connsiteY1-242" fmla="*/ 1643974 h 1809343"/>
              <a:gd name="connsiteX2-243" fmla="*/ 12169303 w 13239345"/>
              <a:gd name="connsiteY2-244" fmla="*/ 0 h 1809343"/>
              <a:gd name="connsiteX3-245" fmla="*/ 13239345 w 13239345"/>
              <a:gd name="connsiteY3-246" fmla="*/ 214007 h 1809343"/>
              <a:gd name="connsiteX4-247" fmla="*/ 6750996 w 13239345"/>
              <a:gd name="connsiteY4-248" fmla="*/ 1809343 h 1809343"/>
              <a:gd name="connsiteX5-249" fmla="*/ 0 w 13239345"/>
              <a:gd name="connsiteY5-250" fmla="*/ 165369 h 1809343"/>
              <a:gd name="connsiteX6-251" fmla="*/ 1294792 w 13239345"/>
              <a:gd name="connsiteY6-252" fmla="*/ 607 h 1809343"/>
              <a:gd name="connsiteX0-253" fmla="*/ 1294792 w 13239345"/>
              <a:gd name="connsiteY0-254" fmla="*/ 607 h 1809343"/>
              <a:gd name="connsiteX1-255" fmla="*/ 6741268 w 13239345"/>
              <a:gd name="connsiteY1-256" fmla="*/ 1643974 h 1809343"/>
              <a:gd name="connsiteX2-257" fmla="*/ 12169303 w 13239345"/>
              <a:gd name="connsiteY2-258" fmla="*/ 0 h 1809343"/>
              <a:gd name="connsiteX3-259" fmla="*/ 13239345 w 13239345"/>
              <a:gd name="connsiteY3-260" fmla="*/ 214007 h 1809343"/>
              <a:gd name="connsiteX4-261" fmla="*/ 6750996 w 13239345"/>
              <a:gd name="connsiteY4-262" fmla="*/ 1809343 h 1809343"/>
              <a:gd name="connsiteX5-263" fmla="*/ 0 w 13239345"/>
              <a:gd name="connsiteY5-264" fmla="*/ 165369 h 1809343"/>
              <a:gd name="connsiteX6-265" fmla="*/ 1294792 w 13239345"/>
              <a:gd name="connsiteY6-266" fmla="*/ 607 h 1809343"/>
              <a:gd name="connsiteX0-267" fmla="*/ 1294792 w 13239345"/>
              <a:gd name="connsiteY0-268" fmla="*/ 607 h 1809343"/>
              <a:gd name="connsiteX1-269" fmla="*/ 6741268 w 13239345"/>
              <a:gd name="connsiteY1-270" fmla="*/ 1643974 h 1809343"/>
              <a:gd name="connsiteX2-271" fmla="*/ 12169303 w 13239345"/>
              <a:gd name="connsiteY2-272" fmla="*/ 0 h 1809343"/>
              <a:gd name="connsiteX3-273" fmla="*/ 13239345 w 13239345"/>
              <a:gd name="connsiteY3-274" fmla="*/ 214007 h 1809343"/>
              <a:gd name="connsiteX4-275" fmla="*/ 6750996 w 13239345"/>
              <a:gd name="connsiteY4-276" fmla="*/ 1809343 h 1809343"/>
              <a:gd name="connsiteX5-277" fmla="*/ 0 w 13239345"/>
              <a:gd name="connsiteY5-278" fmla="*/ 165369 h 1809343"/>
              <a:gd name="connsiteX6-279" fmla="*/ 1294792 w 13239345"/>
              <a:gd name="connsiteY6-280" fmla="*/ 607 h 1809343"/>
              <a:gd name="connsiteX0-281" fmla="*/ 1294792 w 13239345"/>
              <a:gd name="connsiteY0-282" fmla="*/ 607 h 1809343"/>
              <a:gd name="connsiteX1-283" fmla="*/ 6741268 w 13239345"/>
              <a:gd name="connsiteY1-284" fmla="*/ 1643974 h 1809343"/>
              <a:gd name="connsiteX2-285" fmla="*/ 12169303 w 13239345"/>
              <a:gd name="connsiteY2-286" fmla="*/ 0 h 1809343"/>
              <a:gd name="connsiteX3-287" fmla="*/ 13239345 w 13239345"/>
              <a:gd name="connsiteY3-288" fmla="*/ 214007 h 1809343"/>
              <a:gd name="connsiteX4-289" fmla="*/ 6750996 w 13239345"/>
              <a:gd name="connsiteY4-290" fmla="*/ 1809343 h 1809343"/>
              <a:gd name="connsiteX5-291" fmla="*/ 0 w 13239345"/>
              <a:gd name="connsiteY5-292" fmla="*/ 165369 h 1809343"/>
              <a:gd name="connsiteX6-293" fmla="*/ 1294792 w 13239345"/>
              <a:gd name="connsiteY6-294" fmla="*/ 607 h 1809343"/>
              <a:gd name="connsiteX0-295" fmla="*/ 1294792 w 12651516"/>
              <a:gd name="connsiteY0-296" fmla="*/ 607 h 1809343"/>
              <a:gd name="connsiteX1-297" fmla="*/ 6741268 w 12651516"/>
              <a:gd name="connsiteY1-298" fmla="*/ 1643974 h 1809343"/>
              <a:gd name="connsiteX2-299" fmla="*/ 12169303 w 12651516"/>
              <a:gd name="connsiteY2-300" fmla="*/ 0 h 1809343"/>
              <a:gd name="connsiteX3-301" fmla="*/ 12651516 w 12651516"/>
              <a:gd name="connsiteY3-302" fmla="*/ 83379 h 1809343"/>
              <a:gd name="connsiteX4-303" fmla="*/ 6750996 w 12651516"/>
              <a:gd name="connsiteY4-304" fmla="*/ 1809343 h 1809343"/>
              <a:gd name="connsiteX5-305" fmla="*/ 0 w 12651516"/>
              <a:gd name="connsiteY5-306" fmla="*/ 165369 h 1809343"/>
              <a:gd name="connsiteX6-307" fmla="*/ 1294792 w 12651516"/>
              <a:gd name="connsiteY6-308" fmla="*/ 607 h 1809343"/>
              <a:gd name="connsiteX0-309" fmla="*/ 1294792 w 12564431"/>
              <a:gd name="connsiteY0-310" fmla="*/ 607 h 1809343"/>
              <a:gd name="connsiteX1-311" fmla="*/ 6741268 w 12564431"/>
              <a:gd name="connsiteY1-312" fmla="*/ 1643974 h 1809343"/>
              <a:gd name="connsiteX2-313" fmla="*/ 12169303 w 12564431"/>
              <a:gd name="connsiteY2-314" fmla="*/ 0 h 1809343"/>
              <a:gd name="connsiteX3-315" fmla="*/ 12564431 w 12564431"/>
              <a:gd name="connsiteY3-316" fmla="*/ 83379 h 1809343"/>
              <a:gd name="connsiteX4-317" fmla="*/ 6750996 w 12564431"/>
              <a:gd name="connsiteY4-318" fmla="*/ 1809343 h 1809343"/>
              <a:gd name="connsiteX5-319" fmla="*/ 0 w 12564431"/>
              <a:gd name="connsiteY5-320" fmla="*/ 165369 h 1809343"/>
              <a:gd name="connsiteX6-321" fmla="*/ 1294792 w 12564431"/>
              <a:gd name="connsiteY6-322" fmla="*/ 607 h 1809343"/>
              <a:gd name="connsiteX0-323" fmla="*/ 423935 w 11693574"/>
              <a:gd name="connsiteY0-324" fmla="*/ 607 h 1809343"/>
              <a:gd name="connsiteX1-325" fmla="*/ 5870411 w 11693574"/>
              <a:gd name="connsiteY1-326" fmla="*/ 1643974 h 1809343"/>
              <a:gd name="connsiteX2-327" fmla="*/ 11298446 w 11693574"/>
              <a:gd name="connsiteY2-328" fmla="*/ 0 h 1809343"/>
              <a:gd name="connsiteX3-329" fmla="*/ 11693574 w 11693574"/>
              <a:gd name="connsiteY3-330" fmla="*/ 83379 h 1809343"/>
              <a:gd name="connsiteX4-331" fmla="*/ 5880139 w 11693574"/>
              <a:gd name="connsiteY4-332" fmla="*/ 1809343 h 1809343"/>
              <a:gd name="connsiteX5-333" fmla="*/ 0 w 11693574"/>
              <a:gd name="connsiteY5-334" fmla="*/ 45626 h 1809343"/>
              <a:gd name="connsiteX6-335" fmla="*/ 423935 w 11693574"/>
              <a:gd name="connsiteY6-336" fmla="*/ 607 h 1809343"/>
              <a:gd name="connsiteX0-337" fmla="*/ 423935 w 11693574"/>
              <a:gd name="connsiteY0-338" fmla="*/ 607 h 1733143"/>
              <a:gd name="connsiteX1-339" fmla="*/ 5870411 w 11693574"/>
              <a:gd name="connsiteY1-340" fmla="*/ 1643974 h 1733143"/>
              <a:gd name="connsiteX2-341" fmla="*/ 11298446 w 11693574"/>
              <a:gd name="connsiteY2-342" fmla="*/ 0 h 1733143"/>
              <a:gd name="connsiteX3-343" fmla="*/ 11693574 w 11693574"/>
              <a:gd name="connsiteY3-344" fmla="*/ 83379 h 1733143"/>
              <a:gd name="connsiteX4-345" fmla="*/ 5880139 w 11693574"/>
              <a:gd name="connsiteY4-346" fmla="*/ 1733143 h 1733143"/>
              <a:gd name="connsiteX5-347" fmla="*/ 0 w 11693574"/>
              <a:gd name="connsiteY5-348" fmla="*/ 45626 h 1733143"/>
              <a:gd name="connsiteX6-349" fmla="*/ 423935 w 11693574"/>
              <a:gd name="connsiteY6-350" fmla="*/ 607 h 1733143"/>
              <a:gd name="connsiteX0-351" fmla="*/ 423935 w 11709902"/>
              <a:gd name="connsiteY0-352" fmla="*/ 607 h 1733143"/>
              <a:gd name="connsiteX1-353" fmla="*/ 5870411 w 11709902"/>
              <a:gd name="connsiteY1-354" fmla="*/ 1643974 h 1733143"/>
              <a:gd name="connsiteX2-355" fmla="*/ 11298446 w 11709902"/>
              <a:gd name="connsiteY2-356" fmla="*/ 0 h 1733143"/>
              <a:gd name="connsiteX3-357" fmla="*/ 11709902 w 11709902"/>
              <a:gd name="connsiteY3-358" fmla="*/ 83379 h 1733143"/>
              <a:gd name="connsiteX4-359" fmla="*/ 5880139 w 11709902"/>
              <a:gd name="connsiteY4-360" fmla="*/ 1733143 h 1733143"/>
              <a:gd name="connsiteX5-361" fmla="*/ 0 w 11709902"/>
              <a:gd name="connsiteY5-362" fmla="*/ 45626 h 1733143"/>
              <a:gd name="connsiteX6-363" fmla="*/ 423935 w 11709902"/>
              <a:gd name="connsiteY6-364" fmla="*/ 607 h 1733143"/>
              <a:gd name="connsiteX0-365" fmla="*/ 423935 w 11571109"/>
              <a:gd name="connsiteY0-366" fmla="*/ 607 h 1733143"/>
              <a:gd name="connsiteX1-367" fmla="*/ 5870411 w 11571109"/>
              <a:gd name="connsiteY1-368" fmla="*/ 1643974 h 1733143"/>
              <a:gd name="connsiteX2-369" fmla="*/ 11298446 w 11571109"/>
              <a:gd name="connsiteY2-370" fmla="*/ 0 h 1733143"/>
              <a:gd name="connsiteX3-371" fmla="*/ 11571109 w 11571109"/>
              <a:gd name="connsiteY3-372" fmla="*/ 116036 h 1733143"/>
              <a:gd name="connsiteX4-373" fmla="*/ 5880139 w 11571109"/>
              <a:gd name="connsiteY4-374" fmla="*/ 1733143 h 1733143"/>
              <a:gd name="connsiteX5-375" fmla="*/ 0 w 11571109"/>
              <a:gd name="connsiteY5-376" fmla="*/ 45626 h 1733143"/>
              <a:gd name="connsiteX6-377" fmla="*/ 423935 w 11571109"/>
              <a:gd name="connsiteY6-378" fmla="*/ 607 h 1733143"/>
              <a:gd name="connsiteX0-379" fmla="*/ 423935 w 11579274"/>
              <a:gd name="connsiteY0-380" fmla="*/ 607 h 1733143"/>
              <a:gd name="connsiteX1-381" fmla="*/ 5870411 w 11579274"/>
              <a:gd name="connsiteY1-382" fmla="*/ 1643974 h 1733143"/>
              <a:gd name="connsiteX2-383" fmla="*/ 11298446 w 11579274"/>
              <a:gd name="connsiteY2-384" fmla="*/ 0 h 1733143"/>
              <a:gd name="connsiteX3-385" fmla="*/ 11579274 w 11579274"/>
              <a:gd name="connsiteY3-386" fmla="*/ 116036 h 1733143"/>
              <a:gd name="connsiteX4-387" fmla="*/ 5880139 w 11579274"/>
              <a:gd name="connsiteY4-388" fmla="*/ 1733143 h 1733143"/>
              <a:gd name="connsiteX5-389" fmla="*/ 0 w 11579274"/>
              <a:gd name="connsiteY5-390" fmla="*/ 45626 h 1733143"/>
              <a:gd name="connsiteX6-391" fmla="*/ 423935 w 11579274"/>
              <a:gd name="connsiteY6-392" fmla="*/ 607 h 1733143"/>
              <a:gd name="connsiteX0-393" fmla="*/ 423935 w 11579274"/>
              <a:gd name="connsiteY0-394" fmla="*/ 0 h 1732536"/>
              <a:gd name="connsiteX1-395" fmla="*/ 5870411 w 11579274"/>
              <a:gd name="connsiteY1-396" fmla="*/ 1643367 h 1732536"/>
              <a:gd name="connsiteX2-397" fmla="*/ 11233132 w 11579274"/>
              <a:gd name="connsiteY2-398" fmla="*/ 48379 h 1732536"/>
              <a:gd name="connsiteX3-399" fmla="*/ 11579274 w 11579274"/>
              <a:gd name="connsiteY3-400" fmla="*/ 115429 h 1732536"/>
              <a:gd name="connsiteX4-401" fmla="*/ 5880139 w 11579274"/>
              <a:gd name="connsiteY4-402" fmla="*/ 1732536 h 1732536"/>
              <a:gd name="connsiteX5-403" fmla="*/ 0 w 11579274"/>
              <a:gd name="connsiteY5-404" fmla="*/ 45019 h 1732536"/>
              <a:gd name="connsiteX6-405" fmla="*/ 423935 w 11579274"/>
              <a:gd name="connsiteY6-406" fmla="*/ 0 h 1732536"/>
              <a:gd name="connsiteX0-407" fmla="*/ 423935 w 11579274"/>
              <a:gd name="connsiteY0-408" fmla="*/ 0 h 1732536"/>
              <a:gd name="connsiteX1-409" fmla="*/ 5870411 w 11579274"/>
              <a:gd name="connsiteY1-410" fmla="*/ 1643367 h 1732536"/>
              <a:gd name="connsiteX2-411" fmla="*/ 11241297 w 11579274"/>
              <a:gd name="connsiteY2-412" fmla="*/ 32050 h 1732536"/>
              <a:gd name="connsiteX3-413" fmla="*/ 11579274 w 11579274"/>
              <a:gd name="connsiteY3-414" fmla="*/ 115429 h 1732536"/>
              <a:gd name="connsiteX4-415" fmla="*/ 5880139 w 11579274"/>
              <a:gd name="connsiteY4-416" fmla="*/ 1732536 h 1732536"/>
              <a:gd name="connsiteX5-417" fmla="*/ 0 w 11579274"/>
              <a:gd name="connsiteY5-418" fmla="*/ 45019 h 1732536"/>
              <a:gd name="connsiteX6-419" fmla="*/ 423935 w 11579274"/>
              <a:gd name="connsiteY6-420" fmla="*/ 0 h 1732536"/>
              <a:gd name="connsiteX0-421" fmla="*/ 423935 w 11579274"/>
              <a:gd name="connsiteY0-422" fmla="*/ 0 h 1732536"/>
              <a:gd name="connsiteX1-423" fmla="*/ 5870411 w 11579274"/>
              <a:gd name="connsiteY1-424" fmla="*/ 1643367 h 1732536"/>
              <a:gd name="connsiteX2-425" fmla="*/ 11241297 w 11579274"/>
              <a:gd name="connsiteY2-426" fmla="*/ 32050 h 1732536"/>
              <a:gd name="connsiteX3-427" fmla="*/ 11579274 w 11579274"/>
              <a:gd name="connsiteY3-428" fmla="*/ 115429 h 1732536"/>
              <a:gd name="connsiteX4-429" fmla="*/ 5880139 w 11579274"/>
              <a:gd name="connsiteY4-430" fmla="*/ 1732536 h 1732536"/>
              <a:gd name="connsiteX5-431" fmla="*/ 0 w 11579274"/>
              <a:gd name="connsiteY5-432" fmla="*/ 45019 h 1732536"/>
              <a:gd name="connsiteX6-433" fmla="*/ 423935 w 11579274"/>
              <a:gd name="connsiteY6-434" fmla="*/ 0 h 1732536"/>
              <a:gd name="connsiteX0-435" fmla="*/ 423935 w 11579274"/>
              <a:gd name="connsiteY0-436" fmla="*/ 0 h 1732536"/>
              <a:gd name="connsiteX1-437" fmla="*/ 5870411 w 11579274"/>
              <a:gd name="connsiteY1-438" fmla="*/ 1643367 h 1732536"/>
              <a:gd name="connsiteX2-439" fmla="*/ 11224968 w 11579274"/>
              <a:gd name="connsiteY2-440" fmla="*/ 48379 h 1732536"/>
              <a:gd name="connsiteX3-441" fmla="*/ 11579274 w 11579274"/>
              <a:gd name="connsiteY3-442" fmla="*/ 115429 h 1732536"/>
              <a:gd name="connsiteX4-443" fmla="*/ 5880139 w 11579274"/>
              <a:gd name="connsiteY4-444" fmla="*/ 1732536 h 1732536"/>
              <a:gd name="connsiteX5-445" fmla="*/ 0 w 11579274"/>
              <a:gd name="connsiteY5-446" fmla="*/ 45019 h 1732536"/>
              <a:gd name="connsiteX6-447" fmla="*/ 423935 w 11579274"/>
              <a:gd name="connsiteY6-448" fmla="*/ 0 h 1732536"/>
              <a:gd name="connsiteX0-449" fmla="*/ 219828 w 11375167"/>
              <a:gd name="connsiteY0-450" fmla="*/ 0 h 1732536"/>
              <a:gd name="connsiteX1-451" fmla="*/ 5666304 w 11375167"/>
              <a:gd name="connsiteY1-452" fmla="*/ 1643367 h 1732536"/>
              <a:gd name="connsiteX2-453" fmla="*/ 11020861 w 11375167"/>
              <a:gd name="connsiteY2-454" fmla="*/ 48379 h 1732536"/>
              <a:gd name="connsiteX3-455" fmla="*/ 11375167 w 11375167"/>
              <a:gd name="connsiteY3-456" fmla="*/ 115429 h 1732536"/>
              <a:gd name="connsiteX4-457" fmla="*/ 5676032 w 11375167"/>
              <a:gd name="connsiteY4-458" fmla="*/ 1732536 h 1732536"/>
              <a:gd name="connsiteX5-459" fmla="*/ 0 w 11375167"/>
              <a:gd name="connsiteY5-460" fmla="*/ 77676 h 1732536"/>
              <a:gd name="connsiteX6-461" fmla="*/ 219828 w 11375167"/>
              <a:gd name="connsiteY6-462" fmla="*/ 0 h 1732536"/>
              <a:gd name="connsiteX0-463" fmla="*/ 293307 w 11375167"/>
              <a:gd name="connsiteY0-464" fmla="*/ 0 h 1708044"/>
              <a:gd name="connsiteX1-465" fmla="*/ 5666304 w 11375167"/>
              <a:gd name="connsiteY1-466" fmla="*/ 1618875 h 1708044"/>
              <a:gd name="connsiteX2-467" fmla="*/ 11020861 w 11375167"/>
              <a:gd name="connsiteY2-468" fmla="*/ 23887 h 1708044"/>
              <a:gd name="connsiteX3-469" fmla="*/ 11375167 w 11375167"/>
              <a:gd name="connsiteY3-470" fmla="*/ 90937 h 1708044"/>
              <a:gd name="connsiteX4-471" fmla="*/ 5676032 w 11375167"/>
              <a:gd name="connsiteY4-472" fmla="*/ 1708044 h 1708044"/>
              <a:gd name="connsiteX5-473" fmla="*/ 0 w 11375167"/>
              <a:gd name="connsiteY5-474" fmla="*/ 53184 h 1708044"/>
              <a:gd name="connsiteX6-475" fmla="*/ 293307 w 11375167"/>
              <a:gd name="connsiteY6-476" fmla="*/ 0 h 1708044"/>
              <a:gd name="connsiteX0-477" fmla="*/ 317800 w 11375167"/>
              <a:gd name="connsiteY0-478" fmla="*/ 606 h 1684157"/>
              <a:gd name="connsiteX1-479" fmla="*/ 5666304 w 11375167"/>
              <a:gd name="connsiteY1-480" fmla="*/ 1594988 h 1684157"/>
              <a:gd name="connsiteX2-481" fmla="*/ 11020861 w 11375167"/>
              <a:gd name="connsiteY2-482" fmla="*/ 0 h 1684157"/>
              <a:gd name="connsiteX3-483" fmla="*/ 11375167 w 11375167"/>
              <a:gd name="connsiteY3-484" fmla="*/ 67050 h 1684157"/>
              <a:gd name="connsiteX4-485" fmla="*/ 5676032 w 11375167"/>
              <a:gd name="connsiteY4-486" fmla="*/ 1684157 h 1684157"/>
              <a:gd name="connsiteX5-487" fmla="*/ 0 w 11375167"/>
              <a:gd name="connsiteY5-488" fmla="*/ 29297 h 1684157"/>
              <a:gd name="connsiteX6-489" fmla="*/ 317800 w 11375167"/>
              <a:gd name="connsiteY6-490" fmla="*/ 606 h 1684157"/>
              <a:gd name="connsiteX0-491" fmla="*/ 285142 w 11342509"/>
              <a:gd name="connsiteY0-492" fmla="*/ 606 h 1684157"/>
              <a:gd name="connsiteX1-493" fmla="*/ 5633646 w 11342509"/>
              <a:gd name="connsiteY1-494" fmla="*/ 1594988 h 1684157"/>
              <a:gd name="connsiteX2-495" fmla="*/ 10988203 w 11342509"/>
              <a:gd name="connsiteY2-496" fmla="*/ 0 h 1684157"/>
              <a:gd name="connsiteX3-497" fmla="*/ 11342509 w 11342509"/>
              <a:gd name="connsiteY3-498" fmla="*/ 67050 h 1684157"/>
              <a:gd name="connsiteX4-499" fmla="*/ 5643374 w 11342509"/>
              <a:gd name="connsiteY4-500" fmla="*/ 1684157 h 1684157"/>
              <a:gd name="connsiteX5-501" fmla="*/ 0 w 11342509"/>
              <a:gd name="connsiteY5-502" fmla="*/ 29297 h 1684157"/>
              <a:gd name="connsiteX6-503" fmla="*/ 285142 w 11342509"/>
              <a:gd name="connsiteY6-504" fmla="*/ 606 h 1684157"/>
              <a:gd name="connsiteX0-505" fmla="*/ 276977 w 11342509"/>
              <a:gd name="connsiteY0-506" fmla="*/ 0 h 1691715"/>
              <a:gd name="connsiteX1-507" fmla="*/ 5633646 w 11342509"/>
              <a:gd name="connsiteY1-508" fmla="*/ 1602546 h 1691715"/>
              <a:gd name="connsiteX2-509" fmla="*/ 10988203 w 11342509"/>
              <a:gd name="connsiteY2-510" fmla="*/ 7558 h 1691715"/>
              <a:gd name="connsiteX3-511" fmla="*/ 11342509 w 11342509"/>
              <a:gd name="connsiteY3-512" fmla="*/ 74608 h 1691715"/>
              <a:gd name="connsiteX4-513" fmla="*/ 5643374 w 11342509"/>
              <a:gd name="connsiteY4-514" fmla="*/ 1691715 h 1691715"/>
              <a:gd name="connsiteX5-515" fmla="*/ 0 w 11342509"/>
              <a:gd name="connsiteY5-516" fmla="*/ 36855 h 1691715"/>
              <a:gd name="connsiteX6-517" fmla="*/ 276977 w 11342509"/>
              <a:gd name="connsiteY6-518" fmla="*/ 0 h 1691715"/>
              <a:gd name="connsiteX0-519" fmla="*/ 276977 w 11342509"/>
              <a:gd name="connsiteY0-520" fmla="*/ 0 h 1691715"/>
              <a:gd name="connsiteX1-521" fmla="*/ 5633646 w 11342509"/>
              <a:gd name="connsiteY1-522" fmla="*/ 1602546 h 1691715"/>
              <a:gd name="connsiteX2-523" fmla="*/ 11018020 w 11342509"/>
              <a:gd name="connsiteY2-524" fmla="*/ 17498 h 1691715"/>
              <a:gd name="connsiteX3-525" fmla="*/ 11342509 w 11342509"/>
              <a:gd name="connsiteY3-526" fmla="*/ 74608 h 1691715"/>
              <a:gd name="connsiteX4-527" fmla="*/ 5643374 w 11342509"/>
              <a:gd name="connsiteY4-528" fmla="*/ 1691715 h 1691715"/>
              <a:gd name="connsiteX5-529" fmla="*/ 0 w 11342509"/>
              <a:gd name="connsiteY5-530" fmla="*/ 36855 h 1691715"/>
              <a:gd name="connsiteX6-531" fmla="*/ 276977 w 11342509"/>
              <a:gd name="connsiteY6-532" fmla="*/ 0 h 1691715"/>
              <a:gd name="connsiteX0-533" fmla="*/ 276977 w 11342509"/>
              <a:gd name="connsiteY0-534" fmla="*/ 0 h 1691715"/>
              <a:gd name="connsiteX1-535" fmla="*/ 5633646 w 11342509"/>
              <a:gd name="connsiteY1-536" fmla="*/ 1602546 h 1691715"/>
              <a:gd name="connsiteX2-537" fmla="*/ 11018020 w 11342509"/>
              <a:gd name="connsiteY2-538" fmla="*/ 17498 h 1691715"/>
              <a:gd name="connsiteX3-539" fmla="*/ 11342509 w 11342509"/>
              <a:gd name="connsiteY3-540" fmla="*/ 74608 h 1691715"/>
              <a:gd name="connsiteX4-541" fmla="*/ 5643374 w 11342509"/>
              <a:gd name="connsiteY4-542" fmla="*/ 1691715 h 1691715"/>
              <a:gd name="connsiteX5-543" fmla="*/ 0 w 11342509"/>
              <a:gd name="connsiteY5-544" fmla="*/ 36855 h 1691715"/>
              <a:gd name="connsiteX6-545" fmla="*/ 276977 w 11342509"/>
              <a:gd name="connsiteY6-546" fmla="*/ 0 h 1691715"/>
              <a:gd name="connsiteX0-547" fmla="*/ 276977 w 11342509"/>
              <a:gd name="connsiteY0-548" fmla="*/ 0 h 1691715"/>
              <a:gd name="connsiteX1-549" fmla="*/ 5633646 w 11342509"/>
              <a:gd name="connsiteY1-550" fmla="*/ 1602546 h 1691715"/>
              <a:gd name="connsiteX2-551" fmla="*/ 11047837 w 11342509"/>
              <a:gd name="connsiteY2-552" fmla="*/ 17498 h 1691715"/>
              <a:gd name="connsiteX3-553" fmla="*/ 11342509 w 11342509"/>
              <a:gd name="connsiteY3-554" fmla="*/ 74608 h 1691715"/>
              <a:gd name="connsiteX4-555" fmla="*/ 5643374 w 11342509"/>
              <a:gd name="connsiteY4-556" fmla="*/ 1691715 h 1691715"/>
              <a:gd name="connsiteX5-557" fmla="*/ 0 w 11342509"/>
              <a:gd name="connsiteY5-558" fmla="*/ 36855 h 1691715"/>
              <a:gd name="connsiteX6-559" fmla="*/ 276977 w 11342509"/>
              <a:gd name="connsiteY6-560" fmla="*/ 0 h 1691715"/>
              <a:gd name="connsiteX0-561" fmla="*/ 276977 w 11342509"/>
              <a:gd name="connsiteY0-562" fmla="*/ 0 h 1691715"/>
              <a:gd name="connsiteX1-563" fmla="*/ 5633646 w 11342509"/>
              <a:gd name="connsiteY1-564" fmla="*/ 1602546 h 1691715"/>
              <a:gd name="connsiteX2-565" fmla="*/ 11080494 w 11342509"/>
              <a:gd name="connsiteY2-566" fmla="*/ 17498 h 1691715"/>
              <a:gd name="connsiteX3-567" fmla="*/ 11342509 w 11342509"/>
              <a:gd name="connsiteY3-568" fmla="*/ 74608 h 1691715"/>
              <a:gd name="connsiteX4-569" fmla="*/ 5643374 w 11342509"/>
              <a:gd name="connsiteY4-570" fmla="*/ 1691715 h 1691715"/>
              <a:gd name="connsiteX5-571" fmla="*/ 0 w 11342509"/>
              <a:gd name="connsiteY5-572" fmla="*/ 36855 h 1691715"/>
              <a:gd name="connsiteX6-573" fmla="*/ 276977 w 11342509"/>
              <a:gd name="connsiteY6-574" fmla="*/ 0 h 1691715"/>
              <a:gd name="connsiteX0-575" fmla="*/ 276977 w 11342509"/>
              <a:gd name="connsiteY0-576" fmla="*/ 0 h 1691715"/>
              <a:gd name="connsiteX1-577" fmla="*/ 5633646 w 11342509"/>
              <a:gd name="connsiteY1-578" fmla="*/ 1602546 h 1691715"/>
              <a:gd name="connsiteX2-579" fmla="*/ 11080494 w 11342509"/>
              <a:gd name="connsiteY2-580" fmla="*/ 17498 h 1691715"/>
              <a:gd name="connsiteX3-581" fmla="*/ 11342509 w 11342509"/>
              <a:gd name="connsiteY3-582" fmla="*/ 74608 h 1691715"/>
              <a:gd name="connsiteX4-583" fmla="*/ 5643374 w 11342509"/>
              <a:gd name="connsiteY4-584" fmla="*/ 1691715 h 1691715"/>
              <a:gd name="connsiteX5-585" fmla="*/ 0 w 11342509"/>
              <a:gd name="connsiteY5-586" fmla="*/ 36855 h 1691715"/>
              <a:gd name="connsiteX6-587" fmla="*/ 276977 w 11342509"/>
              <a:gd name="connsiteY6-588" fmla="*/ 0 h 1691715"/>
              <a:gd name="connsiteX0-589" fmla="*/ 276977 w 11342509"/>
              <a:gd name="connsiteY0-590" fmla="*/ 0 h 1691715"/>
              <a:gd name="connsiteX1-591" fmla="*/ 5633646 w 11342509"/>
              <a:gd name="connsiteY1-592" fmla="*/ 1602546 h 1691715"/>
              <a:gd name="connsiteX2-593" fmla="*/ 11080494 w 11342509"/>
              <a:gd name="connsiteY2-594" fmla="*/ 17498 h 1691715"/>
              <a:gd name="connsiteX3-595" fmla="*/ 11342509 w 11342509"/>
              <a:gd name="connsiteY3-596" fmla="*/ 74608 h 1691715"/>
              <a:gd name="connsiteX4-597" fmla="*/ 5643374 w 11342509"/>
              <a:gd name="connsiteY4-598" fmla="*/ 1691715 h 1691715"/>
              <a:gd name="connsiteX5-599" fmla="*/ 0 w 11342509"/>
              <a:gd name="connsiteY5-600" fmla="*/ 36855 h 1691715"/>
              <a:gd name="connsiteX6-601" fmla="*/ 276977 w 11342509"/>
              <a:gd name="connsiteY6-602" fmla="*/ 0 h 1691715"/>
              <a:gd name="connsiteX0-603" fmla="*/ 276977 w 11342509"/>
              <a:gd name="connsiteY0-604" fmla="*/ 0 h 1691715"/>
              <a:gd name="connsiteX1-605" fmla="*/ 5643806 w 11342509"/>
              <a:gd name="connsiteY1-606" fmla="*/ 1602546 h 1691715"/>
              <a:gd name="connsiteX2-607" fmla="*/ 11080494 w 11342509"/>
              <a:gd name="connsiteY2-608" fmla="*/ 17498 h 1691715"/>
              <a:gd name="connsiteX3-609" fmla="*/ 11342509 w 11342509"/>
              <a:gd name="connsiteY3-610" fmla="*/ 74608 h 1691715"/>
              <a:gd name="connsiteX4-611" fmla="*/ 5643374 w 11342509"/>
              <a:gd name="connsiteY4-612" fmla="*/ 1691715 h 1691715"/>
              <a:gd name="connsiteX5-613" fmla="*/ 0 w 11342509"/>
              <a:gd name="connsiteY5-614" fmla="*/ 36855 h 1691715"/>
              <a:gd name="connsiteX6-615" fmla="*/ 276977 w 11342509"/>
              <a:gd name="connsiteY6-616" fmla="*/ 0 h 16917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342509" h="1691715">
                <a:moveTo>
                  <a:pt x="276977" y="0"/>
                </a:moveTo>
                <a:cubicBezTo>
                  <a:pt x="2111519" y="662089"/>
                  <a:pt x="3847364" y="1159532"/>
                  <a:pt x="5643806" y="1602546"/>
                </a:cubicBezTo>
                <a:cubicBezTo>
                  <a:pt x="7519826" y="1121230"/>
                  <a:pt x="9471175" y="643464"/>
                  <a:pt x="11080494" y="17498"/>
                </a:cubicBezTo>
                <a:lnTo>
                  <a:pt x="11342509" y="74608"/>
                </a:lnTo>
                <a:cubicBezTo>
                  <a:pt x="9170201" y="663537"/>
                  <a:pt x="7834732" y="1188511"/>
                  <a:pt x="5643374" y="1691715"/>
                </a:cubicBezTo>
                <a:cubicBezTo>
                  <a:pt x="3393042" y="1200874"/>
                  <a:pt x="2250332" y="651521"/>
                  <a:pt x="0" y="36855"/>
                </a:cubicBezTo>
                <a:lnTo>
                  <a:pt x="27697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pic>
        <p:nvPicPr>
          <p:cNvPr id="22" name="图片 21"/>
          <p:cNvPicPr>
            <a:picLocks noChangeAspect="1"/>
          </p:cNvPicPr>
          <p:nvPr userDrawn="1"/>
        </p:nvPicPr>
        <p:blipFill>
          <a:blip r:embed="rId3" cstate="print"/>
          <a:stretch>
            <a:fillRect/>
          </a:stretch>
        </p:blipFill>
        <p:spPr>
          <a:xfrm>
            <a:off x="4222990" y="1401505"/>
            <a:ext cx="3746000" cy="1048514"/>
          </a:xfrm>
          <a:prstGeom prst="rect">
            <a:avLst/>
          </a:prstGeom>
        </p:spPr>
      </p:pic>
    </p:spTree>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封面样式7-尾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0"/>
            <a:ext cx="12193057" cy="4066384"/>
          </a:xfrm>
          <a:prstGeom prst="rect">
            <a:avLst/>
          </a:prstGeom>
        </p:spPr>
      </p:pic>
      <p:sp>
        <p:nvSpPr>
          <p:cNvPr id="19" name="任意多边形: 形状 20"/>
          <p:cNvSpPr/>
          <p:nvPr userDrawn="1"/>
        </p:nvSpPr>
        <p:spPr>
          <a:xfrm rot="10800000">
            <a:off x="-18" y="0"/>
            <a:ext cx="12192001" cy="4066750"/>
          </a:xfrm>
          <a:custGeom>
            <a:avLst/>
            <a:gdLst>
              <a:gd name="connsiteX0" fmla="*/ 12192000 w 12192001"/>
              <a:gd name="connsiteY0" fmla="*/ 4062881 h 4062881"/>
              <a:gd name="connsiteX1" fmla="*/ 0 w 12192001"/>
              <a:gd name="connsiteY1" fmla="*/ 4062881 h 4062881"/>
              <a:gd name="connsiteX2" fmla="*/ 0 w 12192001"/>
              <a:gd name="connsiteY2" fmla="*/ 1441627 h 4062881"/>
              <a:gd name="connsiteX3" fmla="*/ 7949 w 12192001"/>
              <a:gd name="connsiteY3" fmla="*/ 1441627 h 4062881"/>
              <a:gd name="connsiteX4" fmla="*/ 6105511 w 12192001"/>
              <a:gd name="connsiteY4" fmla="*/ 0 h 4062881"/>
              <a:gd name="connsiteX5" fmla="*/ 12184078 w 12192001"/>
              <a:gd name="connsiteY5" fmla="*/ 1441627 h 4062881"/>
              <a:gd name="connsiteX6" fmla="*/ 12192000 w 12192001"/>
              <a:gd name="connsiteY6" fmla="*/ 1441627 h 4062881"/>
              <a:gd name="connsiteX7" fmla="*/ 12192000 w 12192001"/>
              <a:gd name="connsiteY7" fmla="*/ 1443506 h 4062881"/>
              <a:gd name="connsiteX8" fmla="*/ 12192001 w 12192001"/>
              <a:gd name="connsiteY8" fmla="*/ 1443506 h 4062881"/>
              <a:gd name="connsiteX9" fmla="*/ 12192000 w 12192001"/>
              <a:gd name="connsiteY9" fmla="*/ 1443506 h 406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4062881">
                <a:moveTo>
                  <a:pt x="12192000" y="4062881"/>
                </a:moveTo>
                <a:lnTo>
                  <a:pt x="0" y="4062881"/>
                </a:lnTo>
                <a:lnTo>
                  <a:pt x="0" y="1441627"/>
                </a:lnTo>
                <a:lnTo>
                  <a:pt x="7949" y="1441627"/>
                </a:lnTo>
                <a:lnTo>
                  <a:pt x="6105511" y="0"/>
                </a:lnTo>
                <a:lnTo>
                  <a:pt x="12184078" y="1441627"/>
                </a:lnTo>
                <a:lnTo>
                  <a:pt x="12192000" y="1441627"/>
                </a:lnTo>
                <a:lnTo>
                  <a:pt x="12192000" y="1443506"/>
                </a:lnTo>
                <a:lnTo>
                  <a:pt x="12192001" y="1443506"/>
                </a:lnTo>
                <a:lnTo>
                  <a:pt x="12192000" y="1443506"/>
                </a:lnTo>
                <a:close/>
              </a:path>
            </a:pathLst>
          </a:custGeom>
          <a:solidFill>
            <a:srgbClr val="006434">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sp>
        <p:nvSpPr>
          <p:cNvPr id="20" name="任意多边形: 形状 44"/>
          <p:cNvSpPr/>
          <p:nvPr userDrawn="1"/>
        </p:nvSpPr>
        <p:spPr>
          <a:xfrm>
            <a:off x="0" y="2329236"/>
            <a:ext cx="12191985" cy="1809343"/>
          </a:xfrm>
          <a:custGeom>
            <a:avLst/>
            <a:gdLst>
              <a:gd name="connsiteX0" fmla="*/ 11511615 w 12185612"/>
              <a:gd name="connsiteY0" fmla="*/ 0 h 1809343"/>
              <a:gd name="connsiteX1" fmla="*/ 12185612 w 12185612"/>
              <a:gd name="connsiteY1" fmla="*/ 134799 h 1809343"/>
              <a:gd name="connsiteX2" fmla="*/ 12185612 w 12185612"/>
              <a:gd name="connsiteY2" fmla="*/ 319795 h 1809343"/>
              <a:gd name="connsiteX3" fmla="*/ 11769269 w 12185612"/>
              <a:gd name="connsiteY3" fmla="*/ 431005 h 1809343"/>
              <a:gd name="connsiteX4" fmla="*/ 6098388 w 12185612"/>
              <a:gd name="connsiteY4" fmla="*/ 1809343 h 1809343"/>
              <a:gd name="connsiteX5" fmla="*/ 1030855 w 12185612"/>
              <a:gd name="connsiteY5" fmla="*/ 612528 h 1809343"/>
              <a:gd name="connsiteX6" fmla="*/ 0 w 12185612"/>
              <a:gd name="connsiteY6" fmla="*/ 339538 h 1809343"/>
              <a:gd name="connsiteX7" fmla="*/ 0 w 12185612"/>
              <a:gd name="connsiteY7" fmla="*/ 81678 h 1809343"/>
              <a:gd name="connsiteX8" fmla="*/ 637104 w 12185612"/>
              <a:gd name="connsiteY8" fmla="*/ 607 h 1809343"/>
              <a:gd name="connsiteX9" fmla="*/ 6098821 w 12185612"/>
              <a:gd name="connsiteY9" fmla="*/ 1643974 h 1809343"/>
              <a:gd name="connsiteX10" fmla="*/ 11511615 w 12185612"/>
              <a:gd name="connsiteY10" fmla="*/ 0 h 18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5612" h="1809343">
                <a:moveTo>
                  <a:pt x="11511615" y="0"/>
                </a:moveTo>
                <a:lnTo>
                  <a:pt x="12185612" y="134799"/>
                </a:lnTo>
                <a:lnTo>
                  <a:pt x="12185612" y="319795"/>
                </a:lnTo>
                <a:lnTo>
                  <a:pt x="11769269" y="431005"/>
                </a:lnTo>
                <a:cubicBezTo>
                  <a:pt x="9878327" y="928737"/>
                  <a:pt x="8015827" y="1369040"/>
                  <a:pt x="6098388" y="1809343"/>
                </a:cubicBezTo>
                <a:cubicBezTo>
                  <a:pt x="4410640" y="1441212"/>
                  <a:pt x="2720033" y="1046292"/>
                  <a:pt x="1030855" y="612528"/>
                </a:cubicBezTo>
                <a:lnTo>
                  <a:pt x="0" y="339538"/>
                </a:lnTo>
                <a:lnTo>
                  <a:pt x="0" y="81678"/>
                </a:lnTo>
                <a:lnTo>
                  <a:pt x="637104" y="607"/>
                </a:lnTo>
                <a:cubicBezTo>
                  <a:pt x="2471646" y="662696"/>
                  <a:pt x="4302378" y="1200960"/>
                  <a:pt x="6098821" y="1643974"/>
                </a:cubicBezTo>
                <a:cubicBezTo>
                  <a:pt x="7974840" y="1162658"/>
                  <a:pt x="9749895" y="681341"/>
                  <a:pt x="115116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zh-CN" altLang="en-US">
              <a:solidFill>
                <a:prstClr val="white"/>
              </a:solidFill>
            </a:endParaRPr>
          </a:p>
        </p:txBody>
      </p:sp>
      <p:sp>
        <p:nvSpPr>
          <p:cNvPr id="21" name="任意多边形: 形状 49"/>
          <p:cNvSpPr/>
          <p:nvPr userDrawn="1"/>
        </p:nvSpPr>
        <p:spPr>
          <a:xfrm>
            <a:off x="450423" y="2315566"/>
            <a:ext cx="11342509" cy="1691715"/>
          </a:xfrm>
          <a:custGeom>
            <a:avLst/>
            <a:gdLst>
              <a:gd name="connsiteX0" fmla="*/ 9728 w 12217941"/>
              <a:gd name="connsiteY0" fmla="*/ 0 h 1605064"/>
              <a:gd name="connsiteX1" fmla="*/ 6108971 w 12217941"/>
              <a:gd name="connsiteY1" fmla="*/ 1498060 h 1605064"/>
              <a:gd name="connsiteX2" fmla="*/ 12208213 w 12217941"/>
              <a:gd name="connsiteY2" fmla="*/ 19456 h 1605064"/>
              <a:gd name="connsiteX3" fmla="*/ 12217941 w 12217941"/>
              <a:gd name="connsiteY3" fmla="*/ 282103 h 1605064"/>
              <a:gd name="connsiteX4" fmla="*/ 6118698 w 12217941"/>
              <a:gd name="connsiteY4" fmla="*/ 1605064 h 1605064"/>
              <a:gd name="connsiteX5" fmla="*/ 0 w 12217941"/>
              <a:gd name="connsiteY5" fmla="*/ 233464 h 1605064"/>
              <a:gd name="connsiteX6" fmla="*/ 9728 w 12217941"/>
              <a:gd name="connsiteY6" fmla="*/ 0 h 1605064"/>
              <a:gd name="connsiteX0-1" fmla="*/ 0 w 12208213"/>
              <a:gd name="connsiteY0-2" fmla="*/ 0 h 1605064"/>
              <a:gd name="connsiteX1-3" fmla="*/ 6099243 w 12208213"/>
              <a:gd name="connsiteY1-4" fmla="*/ 1498060 h 1605064"/>
              <a:gd name="connsiteX2-5" fmla="*/ 12198485 w 12208213"/>
              <a:gd name="connsiteY2-6" fmla="*/ 19456 h 1605064"/>
              <a:gd name="connsiteX3-7" fmla="*/ 12208213 w 12208213"/>
              <a:gd name="connsiteY3-8" fmla="*/ 282103 h 1605064"/>
              <a:gd name="connsiteX4-9" fmla="*/ 6108970 w 12208213"/>
              <a:gd name="connsiteY4-10" fmla="*/ 1605064 h 1605064"/>
              <a:gd name="connsiteX5-11" fmla="*/ 0 w 12208213"/>
              <a:gd name="connsiteY5-12" fmla="*/ 544749 h 1605064"/>
              <a:gd name="connsiteX6-13" fmla="*/ 0 w 12208213"/>
              <a:gd name="connsiteY6-14" fmla="*/ 0 h 1605064"/>
              <a:gd name="connsiteX0-15" fmla="*/ 0 w 12198485"/>
              <a:gd name="connsiteY0-16" fmla="*/ 0 h 1605064"/>
              <a:gd name="connsiteX1-17" fmla="*/ 6099243 w 12198485"/>
              <a:gd name="connsiteY1-18" fmla="*/ 1498060 h 1605064"/>
              <a:gd name="connsiteX2-19" fmla="*/ 12198485 w 12198485"/>
              <a:gd name="connsiteY2-20" fmla="*/ 19456 h 1605064"/>
              <a:gd name="connsiteX3-21" fmla="*/ 12198485 w 12198485"/>
              <a:gd name="connsiteY3-22" fmla="*/ 603115 h 1605064"/>
              <a:gd name="connsiteX4-23" fmla="*/ 6108970 w 12198485"/>
              <a:gd name="connsiteY4-24" fmla="*/ 1605064 h 1605064"/>
              <a:gd name="connsiteX5-25" fmla="*/ 0 w 12198485"/>
              <a:gd name="connsiteY5-26" fmla="*/ 544749 h 1605064"/>
              <a:gd name="connsiteX6-27" fmla="*/ 0 w 12198485"/>
              <a:gd name="connsiteY6-28" fmla="*/ 0 h 1605064"/>
              <a:gd name="connsiteX0-29" fmla="*/ 0 w 12198485"/>
              <a:gd name="connsiteY0-30" fmla="*/ 0 h 1605064"/>
              <a:gd name="connsiteX1-31" fmla="*/ 6108970 w 12198485"/>
              <a:gd name="connsiteY1-32" fmla="*/ 1507788 h 1605064"/>
              <a:gd name="connsiteX2-33" fmla="*/ 12198485 w 12198485"/>
              <a:gd name="connsiteY2-34" fmla="*/ 19456 h 1605064"/>
              <a:gd name="connsiteX3-35" fmla="*/ 12198485 w 12198485"/>
              <a:gd name="connsiteY3-36" fmla="*/ 603115 h 1605064"/>
              <a:gd name="connsiteX4-37" fmla="*/ 6108970 w 12198485"/>
              <a:gd name="connsiteY4-38" fmla="*/ 1605064 h 1605064"/>
              <a:gd name="connsiteX5-39" fmla="*/ 0 w 12198485"/>
              <a:gd name="connsiteY5-40" fmla="*/ 544749 h 1605064"/>
              <a:gd name="connsiteX6-41" fmla="*/ 0 w 12198485"/>
              <a:gd name="connsiteY6-42" fmla="*/ 0 h 1605064"/>
              <a:gd name="connsiteX0-43" fmla="*/ 632298 w 12830783"/>
              <a:gd name="connsiteY0-44" fmla="*/ 0 h 1605064"/>
              <a:gd name="connsiteX1-45" fmla="*/ 6741268 w 12830783"/>
              <a:gd name="connsiteY1-46" fmla="*/ 1507788 h 1605064"/>
              <a:gd name="connsiteX2-47" fmla="*/ 12830783 w 12830783"/>
              <a:gd name="connsiteY2-48" fmla="*/ 19456 h 1605064"/>
              <a:gd name="connsiteX3-49" fmla="*/ 12830783 w 12830783"/>
              <a:gd name="connsiteY3-50" fmla="*/ 603115 h 1605064"/>
              <a:gd name="connsiteX4-51" fmla="*/ 6741268 w 12830783"/>
              <a:gd name="connsiteY4-52" fmla="*/ 1605064 h 1605064"/>
              <a:gd name="connsiteX5-53" fmla="*/ 0 w 12830783"/>
              <a:gd name="connsiteY5-54" fmla="*/ 29183 h 1605064"/>
              <a:gd name="connsiteX6-55" fmla="*/ 632298 w 12830783"/>
              <a:gd name="connsiteY6-56" fmla="*/ 0 h 1605064"/>
              <a:gd name="connsiteX0-57" fmla="*/ 836579 w 12830783"/>
              <a:gd name="connsiteY0-58" fmla="*/ 0 h 1634247"/>
              <a:gd name="connsiteX1-59" fmla="*/ 6741268 w 12830783"/>
              <a:gd name="connsiteY1-60" fmla="*/ 1536971 h 1634247"/>
              <a:gd name="connsiteX2-61" fmla="*/ 12830783 w 12830783"/>
              <a:gd name="connsiteY2-62" fmla="*/ 48639 h 1634247"/>
              <a:gd name="connsiteX3-63" fmla="*/ 12830783 w 12830783"/>
              <a:gd name="connsiteY3-64" fmla="*/ 632298 h 1634247"/>
              <a:gd name="connsiteX4-65" fmla="*/ 6741268 w 12830783"/>
              <a:gd name="connsiteY4-66" fmla="*/ 1634247 h 1634247"/>
              <a:gd name="connsiteX5-67" fmla="*/ 0 w 12830783"/>
              <a:gd name="connsiteY5-68" fmla="*/ 58366 h 1634247"/>
              <a:gd name="connsiteX6-69" fmla="*/ 836579 w 12830783"/>
              <a:gd name="connsiteY6-70" fmla="*/ 0 h 1634247"/>
              <a:gd name="connsiteX0-71" fmla="*/ 836579 w 12830783"/>
              <a:gd name="connsiteY0-72" fmla="*/ 0 h 1702340"/>
              <a:gd name="connsiteX1-73" fmla="*/ 6741268 w 12830783"/>
              <a:gd name="connsiteY1-74" fmla="*/ 1536971 h 1702340"/>
              <a:gd name="connsiteX2-75" fmla="*/ 12830783 w 12830783"/>
              <a:gd name="connsiteY2-76" fmla="*/ 48639 h 1702340"/>
              <a:gd name="connsiteX3-77" fmla="*/ 12830783 w 12830783"/>
              <a:gd name="connsiteY3-78" fmla="*/ 632298 h 1702340"/>
              <a:gd name="connsiteX4-79" fmla="*/ 6750996 w 12830783"/>
              <a:gd name="connsiteY4-80" fmla="*/ 1702340 h 1702340"/>
              <a:gd name="connsiteX5-81" fmla="*/ 0 w 12830783"/>
              <a:gd name="connsiteY5-82" fmla="*/ 58366 h 1702340"/>
              <a:gd name="connsiteX6-83" fmla="*/ 836579 w 12830783"/>
              <a:gd name="connsiteY6-84" fmla="*/ 0 h 1702340"/>
              <a:gd name="connsiteX0-85" fmla="*/ 836579 w 12830783"/>
              <a:gd name="connsiteY0-86" fmla="*/ 0 h 1702340"/>
              <a:gd name="connsiteX1-87" fmla="*/ 6741268 w 12830783"/>
              <a:gd name="connsiteY1-88" fmla="*/ 1536971 h 1702340"/>
              <a:gd name="connsiteX2-89" fmla="*/ 12470860 w 12830783"/>
              <a:gd name="connsiteY2-90" fmla="*/ 19456 h 1702340"/>
              <a:gd name="connsiteX3-91" fmla="*/ 12830783 w 12830783"/>
              <a:gd name="connsiteY3-92" fmla="*/ 632298 h 1702340"/>
              <a:gd name="connsiteX4-93" fmla="*/ 6750996 w 12830783"/>
              <a:gd name="connsiteY4-94" fmla="*/ 1702340 h 1702340"/>
              <a:gd name="connsiteX5-95" fmla="*/ 0 w 12830783"/>
              <a:gd name="connsiteY5-96" fmla="*/ 58366 h 1702340"/>
              <a:gd name="connsiteX6-97" fmla="*/ 836579 w 12830783"/>
              <a:gd name="connsiteY6-98" fmla="*/ 0 h 1702340"/>
              <a:gd name="connsiteX0-99" fmla="*/ 836579 w 13239345"/>
              <a:gd name="connsiteY0-100" fmla="*/ 0 h 1702340"/>
              <a:gd name="connsiteX1-101" fmla="*/ 6741268 w 13239345"/>
              <a:gd name="connsiteY1-102" fmla="*/ 1536971 h 1702340"/>
              <a:gd name="connsiteX2-103" fmla="*/ 12470860 w 13239345"/>
              <a:gd name="connsiteY2-104" fmla="*/ 19456 h 1702340"/>
              <a:gd name="connsiteX3-105" fmla="*/ 13239345 w 13239345"/>
              <a:gd name="connsiteY3-106" fmla="*/ 107004 h 1702340"/>
              <a:gd name="connsiteX4-107" fmla="*/ 6750996 w 13239345"/>
              <a:gd name="connsiteY4-108" fmla="*/ 1702340 h 1702340"/>
              <a:gd name="connsiteX5-109" fmla="*/ 0 w 13239345"/>
              <a:gd name="connsiteY5-110" fmla="*/ 58366 h 1702340"/>
              <a:gd name="connsiteX6-111" fmla="*/ 836579 w 13239345"/>
              <a:gd name="connsiteY6-112" fmla="*/ 0 h 1702340"/>
              <a:gd name="connsiteX0-113" fmla="*/ 836579 w 13239345"/>
              <a:gd name="connsiteY0-114" fmla="*/ 107003 h 1809343"/>
              <a:gd name="connsiteX1-115" fmla="*/ 6741268 w 13239345"/>
              <a:gd name="connsiteY1-116" fmla="*/ 1643974 h 1809343"/>
              <a:gd name="connsiteX2-117" fmla="*/ 12169303 w 13239345"/>
              <a:gd name="connsiteY2-118" fmla="*/ 0 h 1809343"/>
              <a:gd name="connsiteX3-119" fmla="*/ 13239345 w 13239345"/>
              <a:gd name="connsiteY3-120" fmla="*/ 214007 h 1809343"/>
              <a:gd name="connsiteX4-121" fmla="*/ 6750996 w 13239345"/>
              <a:gd name="connsiteY4-122" fmla="*/ 1809343 h 1809343"/>
              <a:gd name="connsiteX5-123" fmla="*/ 0 w 13239345"/>
              <a:gd name="connsiteY5-124" fmla="*/ 165369 h 1809343"/>
              <a:gd name="connsiteX6-125" fmla="*/ 836579 w 13239345"/>
              <a:gd name="connsiteY6-126" fmla="*/ 107003 h 1809343"/>
              <a:gd name="connsiteX0-127" fmla="*/ 1342417 w 13239345"/>
              <a:gd name="connsiteY0-128" fmla="*/ 29182 h 1809343"/>
              <a:gd name="connsiteX1-129" fmla="*/ 6741268 w 13239345"/>
              <a:gd name="connsiteY1-130" fmla="*/ 1643974 h 1809343"/>
              <a:gd name="connsiteX2-131" fmla="*/ 12169303 w 13239345"/>
              <a:gd name="connsiteY2-132" fmla="*/ 0 h 1809343"/>
              <a:gd name="connsiteX3-133" fmla="*/ 13239345 w 13239345"/>
              <a:gd name="connsiteY3-134" fmla="*/ 214007 h 1809343"/>
              <a:gd name="connsiteX4-135" fmla="*/ 6750996 w 13239345"/>
              <a:gd name="connsiteY4-136" fmla="*/ 1809343 h 1809343"/>
              <a:gd name="connsiteX5-137" fmla="*/ 0 w 13239345"/>
              <a:gd name="connsiteY5-138" fmla="*/ 165369 h 1809343"/>
              <a:gd name="connsiteX6-139" fmla="*/ 1342417 w 13239345"/>
              <a:gd name="connsiteY6-140" fmla="*/ 29182 h 1809343"/>
              <a:gd name="connsiteX0-141" fmla="*/ 1294792 w 13239345"/>
              <a:gd name="connsiteY0-142" fmla="*/ 607 h 1809343"/>
              <a:gd name="connsiteX1-143" fmla="*/ 6741268 w 13239345"/>
              <a:gd name="connsiteY1-144" fmla="*/ 1643974 h 1809343"/>
              <a:gd name="connsiteX2-145" fmla="*/ 12169303 w 13239345"/>
              <a:gd name="connsiteY2-146" fmla="*/ 0 h 1809343"/>
              <a:gd name="connsiteX3-147" fmla="*/ 13239345 w 13239345"/>
              <a:gd name="connsiteY3-148" fmla="*/ 214007 h 1809343"/>
              <a:gd name="connsiteX4-149" fmla="*/ 6750996 w 13239345"/>
              <a:gd name="connsiteY4-150" fmla="*/ 1809343 h 1809343"/>
              <a:gd name="connsiteX5-151" fmla="*/ 0 w 13239345"/>
              <a:gd name="connsiteY5-152" fmla="*/ 165369 h 1809343"/>
              <a:gd name="connsiteX6-153" fmla="*/ 1294792 w 13239345"/>
              <a:gd name="connsiteY6-154" fmla="*/ 607 h 1809343"/>
              <a:gd name="connsiteX0-155" fmla="*/ 1294792 w 13239345"/>
              <a:gd name="connsiteY0-156" fmla="*/ 607 h 1809343"/>
              <a:gd name="connsiteX1-157" fmla="*/ 6741268 w 13239345"/>
              <a:gd name="connsiteY1-158" fmla="*/ 1643974 h 1809343"/>
              <a:gd name="connsiteX2-159" fmla="*/ 12169303 w 13239345"/>
              <a:gd name="connsiteY2-160" fmla="*/ 0 h 1809343"/>
              <a:gd name="connsiteX3-161" fmla="*/ 13239345 w 13239345"/>
              <a:gd name="connsiteY3-162" fmla="*/ 214007 h 1809343"/>
              <a:gd name="connsiteX4-163" fmla="*/ 6750996 w 13239345"/>
              <a:gd name="connsiteY4-164" fmla="*/ 1809343 h 1809343"/>
              <a:gd name="connsiteX5-165" fmla="*/ 0 w 13239345"/>
              <a:gd name="connsiteY5-166" fmla="*/ 165369 h 1809343"/>
              <a:gd name="connsiteX6-167" fmla="*/ 1294792 w 13239345"/>
              <a:gd name="connsiteY6-168" fmla="*/ 607 h 1809343"/>
              <a:gd name="connsiteX0-169" fmla="*/ 1294792 w 13239345"/>
              <a:gd name="connsiteY0-170" fmla="*/ 607 h 1809343"/>
              <a:gd name="connsiteX1-171" fmla="*/ 6741268 w 13239345"/>
              <a:gd name="connsiteY1-172" fmla="*/ 1643974 h 1809343"/>
              <a:gd name="connsiteX2-173" fmla="*/ 12169303 w 13239345"/>
              <a:gd name="connsiteY2-174" fmla="*/ 0 h 1809343"/>
              <a:gd name="connsiteX3-175" fmla="*/ 13239345 w 13239345"/>
              <a:gd name="connsiteY3-176" fmla="*/ 214007 h 1809343"/>
              <a:gd name="connsiteX4-177" fmla="*/ 6750996 w 13239345"/>
              <a:gd name="connsiteY4-178" fmla="*/ 1809343 h 1809343"/>
              <a:gd name="connsiteX5-179" fmla="*/ 0 w 13239345"/>
              <a:gd name="connsiteY5-180" fmla="*/ 165369 h 1809343"/>
              <a:gd name="connsiteX6-181" fmla="*/ 1294792 w 13239345"/>
              <a:gd name="connsiteY6-182" fmla="*/ 607 h 1809343"/>
              <a:gd name="connsiteX0-183" fmla="*/ 1294792 w 13239345"/>
              <a:gd name="connsiteY0-184" fmla="*/ 607 h 1809343"/>
              <a:gd name="connsiteX1-185" fmla="*/ 6741268 w 13239345"/>
              <a:gd name="connsiteY1-186" fmla="*/ 1643974 h 1809343"/>
              <a:gd name="connsiteX2-187" fmla="*/ 12169303 w 13239345"/>
              <a:gd name="connsiteY2-188" fmla="*/ 0 h 1809343"/>
              <a:gd name="connsiteX3-189" fmla="*/ 13239345 w 13239345"/>
              <a:gd name="connsiteY3-190" fmla="*/ 214007 h 1809343"/>
              <a:gd name="connsiteX4-191" fmla="*/ 6750996 w 13239345"/>
              <a:gd name="connsiteY4-192" fmla="*/ 1809343 h 1809343"/>
              <a:gd name="connsiteX5-193" fmla="*/ 0 w 13239345"/>
              <a:gd name="connsiteY5-194" fmla="*/ 165369 h 1809343"/>
              <a:gd name="connsiteX6-195" fmla="*/ 1294792 w 13239345"/>
              <a:gd name="connsiteY6-196" fmla="*/ 607 h 1809343"/>
              <a:gd name="connsiteX0-197" fmla="*/ 1294792 w 13239345"/>
              <a:gd name="connsiteY0-198" fmla="*/ 607 h 1809343"/>
              <a:gd name="connsiteX1-199" fmla="*/ 6741268 w 13239345"/>
              <a:gd name="connsiteY1-200" fmla="*/ 1643974 h 1809343"/>
              <a:gd name="connsiteX2-201" fmla="*/ 12169303 w 13239345"/>
              <a:gd name="connsiteY2-202" fmla="*/ 0 h 1809343"/>
              <a:gd name="connsiteX3-203" fmla="*/ 13239345 w 13239345"/>
              <a:gd name="connsiteY3-204" fmla="*/ 214007 h 1809343"/>
              <a:gd name="connsiteX4-205" fmla="*/ 6750996 w 13239345"/>
              <a:gd name="connsiteY4-206" fmla="*/ 1809343 h 1809343"/>
              <a:gd name="connsiteX5-207" fmla="*/ 0 w 13239345"/>
              <a:gd name="connsiteY5-208" fmla="*/ 165369 h 1809343"/>
              <a:gd name="connsiteX6-209" fmla="*/ 1294792 w 13239345"/>
              <a:gd name="connsiteY6-210" fmla="*/ 607 h 1809343"/>
              <a:gd name="connsiteX0-211" fmla="*/ 1294792 w 13239345"/>
              <a:gd name="connsiteY0-212" fmla="*/ 607 h 1809343"/>
              <a:gd name="connsiteX1-213" fmla="*/ 6741268 w 13239345"/>
              <a:gd name="connsiteY1-214" fmla="*/ 1643974 h 1809343"/>
              <a:gd name="connsiteX2-215" fmla="*/ 12169303 w 13239345"/>
              <a:gd name="connsiteY2-216" fmla="*/ 0 h 1809343"/>
              <a:gd name="connsiteX3-217" fmla="*/ 13239345 w 13239345"/>
              <a:gd name="connsiteY3-218" fmla="*/ 214007 h 1809343"/>
              <a:gd name="connsiteX4-219" fmla="*/ 6750996 w 13239345"/>
              <a:gd name="connsiteY4-220" fmla="*/ 1809343 h 1809343"/>
              <a:gd name="connsiteX5-221" fmla="*/ 0 w 13239345"/>
              <a:gd name="connsiteY5-222" fmla="*/ 165369 h 1809343"/>
              <a:gd name="connsiteX6-223" fmla="*/ 1294792 w 13239345"/>
              <a:gd name="connsiteY6-224" fmla="*/ 607 h 1809343"/>
              <a:gd name="connsiteX0-225" fmla="*/ 1294792 w 13239345"/>
              <a:gd name="connsiteY0-226" fmla="*/ 607 h 1809343"/>
              <a:gd name="connsiteX1-227" fmla="*/ 6741268 w 13239345"/>
              <a:gd name="connsiteY1-228" fmla="*/ 1643974 h 1809343"/>
              <a:gd name="connsiteX2-229" fmla="*/ 12169303 w 13239345"/>
              <a:gd name="connsiteY2-230" fmla="*/ 0 h 1809343"/>
              <a:gd name="connsiteX3-231" fmla="*/ 13239345 w 13239345"/>
              <a:gd name="connsiteY3-232" fmla="*/ 214007 h 1809343"/>
              <a:gd name="connsiteX4-233" fmla="*/ 6750996 w 13239345"/>
              <a:gd name="connsiteY4-234" fmla="*/ 1809343 h 1809343"/>
              <a:gd name="connsiteX5-235" fmla="*/ 0 w 13239345"/>
              <a:gd name="connsiteY5-236" fmla="*/ 165369 h 1809343"/>
              <a:gd name="connsiteX6-237" fmla="*/ 1294792 w 13239345"/>
              <a:gd name="connsiteY6-238" fmla="*/ 607 h 1809343"/>
              <a:gd name="connsiteX0-239" fmla="*/ 1294792 w 13239345"/>
              <a:gd name="connsiteY0-240" fmla="*/ 607 h 1809343"/>
              <a:gd name="connsiteX1-241" fmla="*/ 6741268 w 13239345"/>
              <a:gd name="connsiteY1-242" fmla="*/ 1643974 h 1809343"/>
              <a:gd name="connsiteX2-243" fmla="*/ 12169303 w 13239345"/>
              <a:gd name="connsiteY2-244" fmla="*/ 0 h 1809343"/>
              <a:gd name="connsiteX3-245" fmla="*/ 13239345 w 13239345"/>
              <a:gd name="connsiteY3-246" fmla="*/ 214007 h 1809343"/>
              <a:gd name="connsiteX4-247" fmla="*/ 6750996 w 13239345"/>
              <a:gd name="connsiteY4-248" fmla="*/ 1809343 h 1809343"/>
              <a:gd name="connsiteX5-249" fmla="*/ 0 w 13239345"/>
              <a:gd name="connsiteY5-250" fmla="*/ 165369 h 1809343"/>
              <a:gd name="connsiteX6-251" fmla="*/ 1294792 w 13239345"/>
              <a:gd name="connsiteY6-252" fmla="*/ 607 h 1809343"/>
              <a:gd name="connsiteX0-253" fmla="*/ 1294792 w 13239345"/>
              <a:gd name="connsiteY0-254" fmla="*/ 607 h 1809343"/>
              <a:gd name="connsiteX1-255" fmla="*/ 6741268 w 13239345"/>
              <a:gd name="connsiteY1-256" fmla="*/ 1643974 h 1809343"/>
              <a:gd name="connsiteX2-257" fmla="*/ 12169303 w 13239345"/>
              <a:gd name="connsiteY2-258" fmla="*/ 0 h 1809343"/>
              <a:gd name="connsiteX3-259" fmla="*/ 13239345 w 13239345"/>
              <a:gd name="connsiteY3-260" fmla="*/ 214007 h 1809343"/>
              <a:gd name="connsiteX4-261" fmla="*/ 6750996 w 13239345"/>
              <a:gd name="connsiteY4-262" fmla="*/ 1809343 h 1809343"/>
              <a:gd name="connsiteX5-263" fmla="*/ 0 w 13239345"/>
              <a:gd name="connsiteY5-264" fmla="*/ 165369 h 1809343"/>
              <a:gd name="connsiteX6-265" fmla="*/ 1294792 w 13239345"/>
              <a:gd name="connsiteY6-266" fmla="*/ 607 h 1809343"/>
              <a:gd name="connsiteX0-267" fmla="*/ 1294792 w 13239345"/>
              <a:gd name="connsiteY0-268" fmla="*/ 607 h 1809343"/>
              <a:gd name="connsiteX1-269" fmla="*/ 6741268 w 13239345"/>
              <a:gd name="connsiteY1-270" fmla="*/ 1643974 h 1809343"/>
              <a:gd name="connsiteX2-271" fmla="*/ 12169303 w 13239345"/>
              <a:gd name="connsiteY2-272" fmla="*/ 0 h 1809343"/>
              <a:gd name="connsiteX3-273" fmla="*/ 13239345 w 13239345"/>
              <a:gd name="connsiteY3-274" fmla="*/ 214007 h 1809343"/>
              <a:gd name="connsiteX4-275" fmla="*/ 6750996 w 13239345"/>
              <a:gd name="connsiteY4-276" fmla="*/ 1809343 h 1809343"/>
              <a:gd name="connsiteX5-277" fmla="*/ 0 w 13239345"/>
              <a:gd name="connsiteY5-278" fmla="*/ 165369 h 1809343"/>
              <a:gd name="connsiteX6-279" fmla="*/ 1294792 w 13239345"/>
              <a:gd name="connsiteY6-280" fmla="*/ 607 h 1809343"/>
              <a:gd name="connsiteX0-281" fmla="*/ 1294792 w 13239345"/>
              <a:gd name="connsiteY0-282" fmla="*/ 607 h 1809343"/>
              <a:gd name="connsiteX1-283" fmla="*/ 6741268 w 13239345"/>
              <a:gd name="connsiteY1-284" fmla="*/ 1643974 h 1809343"/>
              <a:gd name="connsiteX2-285" fmla="*/ 12169303 w 13239345"/>
              <a:gd name="connsiteY2-286" fmla="*/ 0 h 1809343"/>
              <a:gd name="connsiteX3-287" fmla="*/ 13239345 w 13239345"/>
              <a:gd name="connsiteY3-288" fmla="*/ 214007 h 1809343"/>
              <a:gd name="connsiteX4-289" fmla="*/ 6750996 w 13239345"/>
              <a:gd name="connsiteY4-290" fmla="*/ 1809343 h 1809343"/>
              <a:gd name="connsiteX5-291" fmla="*/ 0 w 13239345"/>
              <a:gd name="connsiteY5-292" fmla="*/ 165369 h 1809343"/>
              <a:gd name="connsiteX6-293" fmla="*/ 1294792 w 13239345"/>
              <a:gd name="connsiteY6-294" fmla="*/ 607 h 1809343"/>
              <a:gd name="connsiteX0-295" fmla="*/ 1294792 w 12651516"/>
              <a:gd name="connsiteY0-296" fmla="*/ 607 h 1809343"/>
              <a:gd name="connsiteX1-297" fmla="*/ 6741268 w 12651516"/>
              <a:gd name="connsiteY1-298" fmla="*/ 1643974 h 1809343"/>
              <a:gd name="connsiteX2-299" fmla="*/ 12169303 w 12651516"/>
              <a:gd name="connsiteY2-300" fmla="*/ 0 h 1809343"/>
              <a:gd name="connsiteX3-301" fmla="*/ 12651516 w 12651516"/>
              <a:gd name="connsiteY3-302" fmla="*/ 83379 h 1809343"/>
              <a:gd name="connsiteX4-303" fmla="*/ 6750996 w 12651516"/>
              <a:gd name="connsiteY4-304" fmla="*/ 1809343 h 1809343"/>
              <a:gd name="connsiteX5-305" fmla="*/ 0 w 12651516"/>
              <a:gd name="connsiteY5-306" fmla="*/ 165369 h 1809343"/>
              <a:gd name="connsiteX6-307" fmla="*/ 1294792 w 12651516"/>
              <a:gd name="connsiteY6-308" fmla="*/ 607 h 1809343"/>
              <a:gd name="connsiteX0-309" fmla="*/ 1294792 w 12564431"/>
              <a:gd name="connsiteY0-310" fmla="*/ 607 h 1809343"/>
              <a:gd name="connsiteX1-311" fmla="*/ 6741268 w 12564431"/>
              <a:gd name="connsiteY1-312" fmla="*/ 1643974 h 1809343"/>
              <a:gd name="connsiteX2-313" fmla="*/ 12169303 w 12564431"/>
              <a:gd name="connsiteY2-314" fmla="*/ 0 h 1809343"/>
              <a:gd name="connsiteX3-315" fmla="*/ 12564431 w 12564431"/>
              <a:gd name="connsiteY3-316" fmla="*/ 83379 h 1809343"/>
              <a:gd name="connsiteX4-317" fmla="*/ 6750996 w 12564431"/>
              <a:gd name="connsiteY4-318" fmla="*/ 1809343 h 1809343"/>
              <a:gd name="connsiteX5-319" fmla="*/ 0 w 12564431"/>
              <a:gd name="connsiteY5-320" fmla="*/ 165369 h 1809343"/>
              <a:gd name="connsiteX6-321" fmla="*/ 1294792 w 12564431"/>
              <a:gd name="connsiteY6-322" fmla="*/ 607 h 1809343"/>
              <a:gd name="connsiteX0-323" fmla="*/ 423935 w 11693574"/>
              <a:gd name="connsiteY0-324" fmla="*/ 607 h 1809343"/>
              <a:gd name="connsiteX1-325" fmla="*/ 5870411 w 11693574"/>
              <a:gd name="connsiteY1-326" fmla="*/ 1643974 h 1809343"/>
              <a:gd name="connsiteX2-327" fmla="*/ 11298446 w 11693574"/>
              <a:gd name="connsiteY2-328" fmla="*/ 0 h 1809343"/>
              <a:gd name="connsiteX3-329" fmla="*/ 11693574 w 11693574"/>
              <a:gd name="connsiteY3-330" fmla="*/ 83379 h 1809343"/>
              <a:gd name="connsiteX4-331" fmla="*/ 5880139 w 11693574"/>
              <a:gd name="connsiteY4-332" fmla="*/ 1809343 h 1809343"/>
              <a:gd name="connsiteX5-333" fmla="*/ 0 w 11693574"/>
              <a:gd name="connsiteY5-334" fmla="*/ 45626 h 1809343"/>
              <a:gd name="connsiteX6-335" fmla="*/ 423935 w 11693574"/>
              <a:gd name="connsiteY6-336" fmla="*/ 607 h 1809343"/>
              <a:gd name="connsiteX0-337" fmla="*/ 423935 w 11693574"/>
              <a:gd name="connsiteY0-338" fmla="*/ 607 h 1733143"/>
              <a:gd name="connsiteX1-339" fmla="*/ 5870411 w 11693574"/>
              <a:gd name="connsiteY1-340" fmla="*/ 1643974 h 1733143"/>
              <a:gd name="connsiteX2-341" fmla="*/ 11298446 w 11693574"/>
              <a:gd name="connsiteY2-342" fmla="*/ 0 h 1733143"/>
              <a:gd name="connsiteX3-343" fmla="*/ 11693574 w 11693574"/>
              <a:gd name="connsiteY3-344" fmla="*/ 83379 h 1733143"/>
              <a:gd name="connsiteX4-345" fmla="*/ 5880139 w 11693574"/>
              <a:gd name="connsiteY4-346" fmla="*/ 1733143 h 1733143"/>
              <a:gd name="connsiteX5-347" fmla="*/ 0 w 11693574"/>
              <a:gd name="connsiteY5-348" fmla="*/ 45626 h 1733143"/>
              <a:gd name="connsiteX6-349" fmla="*/ 423935 w 11693574"/>
              <a:gd name="connsiteY6-350" fmla="*/ 607 h 1733143"/>
              <a:gd name="connsiteX0-351" fmla="*/ 423935 w 11709902"/>
              <a:gd name="connsiteY0-352" fmla="*/ 607 h 1733143"/>
              <a:gd name="connsiteX1-353" fmla="*/ 5870411 w 11709902"/>
              <a:gd name="connsiteY1-354" fmla="*/ 1643974 h 1733143"/>
              <a:gd name="connsiteX2-355" fmla="*/ 11298446 w 11709902"/>
              <a:gd name="connsiteY2-356" fmla="*/ 0 h 1733143"/>
              <a:gd name="connsiteX3-357" fmla="*/ 11709902 w 11709902"/>
              <a:gd name="connsiteY3-358" fmla="*/ 83379 h 1733143"/>
              <a:gd name="connsiteX4-359" fmla="*/ 5880139 w 11709902"/>
              <a:gd name="connsiteY4-360" fmla="*/ 1733143 h 1733143"/>
              <a:gd name="connsiteX5-361" fmla="*/ 0 w 11709902"/>
              <a:gd name="connsiteY5-362" fmla="*/ 45626 h 1733143"/>
              <a:gd name="connsiteX6-363" fmla="*/ 423935 w 11709902"/>
              <a:gd name="connsiteY6-364" fmla="*/ 607 h 1733143"/>
              <a:gd name="connsiteX0-365" fmla="*/ 423935 w 11571109"/>
              <a:gd name="connsiteY0-366" fmla="*/ 607 h 1733143"/>
              <a:gd name="connsiteX1-367" fmla="*/ 5870411 w 11571109"/>
              <a:gd name="connsiteY1-368" fmla="*/ 1643974 h 1733143"/>
              <a:gd name="connsiteX2-369" fmla="*/ 11298446 w 11571109"/>
              <a:gd name="connsiteY2-370" fmla="*/ 0 h 1733143"/>
              <a:gd name="connsiteX3-371" fmla="*/ 11571109 w 11571109"/>
              <a:gd name="connsiteY3-372" fmla="*/ 116036 h 1733143"/>
              <a:gd name="connsiteX4-373" fmla="*/ 5880139 w 11571109"/>
              <a:gd name="connsiteY4-374" fmla="*/ 1733143 h 1733143"/>
              <a:gd name="connsiteX5-375" fmla="*/ 0 w 11571109"/>
              <a:gd name="connsiteY5-376" fmla="*/ 45626 h 1733143"/>
              <a:gd name="connsiteX6-377" fmla="*/ 423935 w 11571109"/>
              <a:gd name="connsiteY6-378" fmla="*/ 607 h 1733143"/>
              <a:gd name="connsiteX0-379" fmla="*/ 423935 w 11579274"/>
              <a:gd name="connsiteY0-380" fmla="*/ 607 h 1733143"/>
              <a:gd name="connsiteX1-381" fmla="*/ 5870411 w 11579274"/>
              <a:gd name="connsiteY1-382" fmla="*/ 1643974 h 1733143"/>
              <a:gd name="connsiteX2-383" fmla="*/ 11298446 w 11579274"/>
              <a:gd name="connsiteY2-384" fmla="*/ 0 h 1733143"/>
              <a:gd name="connsiteX3-385" fmla="*/ 11579274 w 11579274"/>
              <a:gd name="connsiteY3-386" fmla="*/ 116036 h 1733143"/>
              <a:gd name="connsiteX4-387" fmla="*/ 5880139 w 11579274"/>
              <a:gd name="connsiteY4-388" fmla="*/ 1733143 h 1733143"/>
              <a:gd name="connsiteX5-389" fmla="*/ 0 w 11579274"/>
              <a:gd name="connsiteY5-390" fmla="*/ 45626 h 1733143"/>
              <a:gd name="connsiteX6-391" fmla="*/ 423935 w 11579274"/>
              <a:gd name="connsiteY6-392" fmla="*/ 607 h 1733143"/>
              <a:gd name="connsiteX0-393" fmla="*/ 423935 w 11579274"/>
              <a:gd name="connsiteY0-394" fmla="*/ 0 h 1732536"/>
              <a:gd name="connsiteX1-395" fmla="*/ 5870411 w 11579274"/>
              <a:gd name="connsiteY1-396" fmla="*/ 1643367 h 1732536"/>
              <a:gd name="connsiteX2-397" fmla="*/ 11233132 w 11579274"/>
              <a:gd name="connsiteY2-398" fmla="*/ 48379 h 1732536"/>
              <a:gd name="connsiteX3-399" fmla="*/ 11579274 w 11579274"/>
              <a:gd name="connsiteY3-400" fmla="*/ 115429 h 1732536"/>
              <a:gd name="connsiteX4-401" fmla="*/ 5880139 w 11579274"/>
              <a:gd name="connsiteY4-402" fmla="*/ 1732536 h 1732536"/>
              <a:gd name="connsiteX5-403" fmla="*/ 0 w 11579274"/>
              <a:gd name="connsiteY5-404" fmla="*/ 45019 h 1732536"/>
              <a:gd name="connsiteX6-405" fmla="*/ 423935 w 11579274"/>
              <a:gd name="connsiteY6-406" fmla="*/ 0 h 1732536"/>
              <a:gd name="connsiteX0-407" fmla="*/ 423935 w 11579274"/>
              <a:gd name="connsiteY0-408" fmla="*/ 0 h 1732536"/>
              <a:gd name="connsiteX1-409" fmla="*/ 5870411 w 11579274"/>
              <a:gd name="connsiteY1-410" fmla="*/ 1643367 h 1732536"/>
              <a:gd name="connsiteX2-411" fmla="*/ 11241297 w 11579274"/>
              <a:gd name="connsiteY2-412" fmla="*/ 32050 h 1732536"/>
              <a:gd name="connsiteX3-413" fmla="*/ 11579274 w 11579274"/>
              <a:gd name="connsiteY3-414" fmla="*/ 115429 h 1732536"/>
              <a:gd name="connsiteX4-415" fmla="*/ 5880139 w 11579274"/>
              <a:gd name="connsiteY4-416" fmla="*/ 1732536 h 1732536"/>
              <a:gd name="connsiteX5-417" fmla="*/ 0 w 11579274"/>
              <a:gd name="connsiteY5-418" fmla="*/ 45019 h 1732536"/>
              <a:gd name="connsiteX6-419" fmla="*/ 423935 w 11579274"/>
              <a:gd name="connsiteY6-420" fmla="*/ 0 h 1732536"/>
              <a:gd name="connsiteX0-421" fmla="*/ 423935 w 11579274"/>
              <a:gd name="connsiteY0-422" fmla="*/ 0 h 1732536"/>
              <a:gd name="connsiteX1-423" fmla="*/ 5870411 w 11579274"/>
              <a:gd name="connsiteY1-424" fmla="*/ 1643367 h 1732536"/>
              <a:gd name="connsiteX2-425" fmla="*/ 11241297 w 11579274"/>
              <a:gd name="connsiteY2-426" fmla="*/ 32050 h 1732536"/>
              <a:gd name="connsiteX3-427" fmla="*/ 11579274 w 11579274"/>
              <a:gd name="connsiteY3-428" fmla="*/ 115429 h 1732536"/>
              <a:gd name="connsiteX4-429" fmla="*/ 5880139 w 11579274"/>
              <a:gd name="connsiteY4-430" fmla="*/ 1732536 h 1732536"/>
              <a:gd name="connsiteX5-431" fmla="*/ 0 w 11579274"/>
              <a:gd name="connsiteY5-432" fmla="*/ 45019 h 1732536"/>
              <a:gd name="connsiteX6-433" fmla="*/ 423935 w 11579274"/>
              <a:gd name="connsiteY6-434" fmla="*/ 0 h 1732536"/>
              <a:gd name="connsiteX0-435" fmla="*/ 423935 w 11579274"/>
              <a:gd name="connsiteY0-436" fmla="*/ 0 h 1732536"/>
              <a:gd name="connsiteX1-437" fmla="*/ 5870411 w 11579274"/>
              <a:gd name="connsiteY1-438" fmla="*/ 1643367 h 1732536"/>
              <a:gd name="connsiteX2-439" fmla="*/ 11224968 w 11579274"/>
              <a:gd name="connsiteY2-440" fmla="*/ 48379 h 1732536"/>
              <a:gd name="connsiteX3-441" fmla="*/ 11579274 w 11579274"/>
              <a:gd name="connsiteY3-442" fmla="*/ 115429 h 1732536"/>
              <a:gd name="connsiteX4-443" fmla="*/ 5880139 w 11579274"/>
              <a:gd name="connsiteY4-444" fmla="*/ 1732536 h 1732536"/>
              <a:gd name="connsiteX5-445" fmla="*/ 0 w 11579274"/>
              <a:gd name="connsiteY5-446" fmla="*/ 45019 h 1732536"/>
              <a:gd name="connsiteX6-447" fmla="*/ 423935 w 11579274"/>
              <a:gd name="connsiteY6-448" fmla="*/ 0 h 1732536"/>
              <a:gd name="connsiteX0-449" fmla="*/ 219828 w 11375167"/>
              <a:gd name="connsiteY0-450" fmla="*/ 0 h 1732536"/>
              <a:gd name="connsiteX1-451" fmla="*/ 5666304 w 11375167"/>
              <a:gd name="connsiteY1-452" fmla="*/ 1643367 h 1732536"/>
              <a:gd name="connsiteX2-453" fmla="*/ 11020861 w 11375167"/>
              <a:gd name="connsiteY2-454" fmla="*/ 48379 h 1732536"/>
              <a:gd name="connsiteX3-455" fmla="*/ 11375167 w 11375167"/>
              <a:gd name="connsiteY3-456" fmla="*/ 115429 h 1732536"/>
              <a:gd name="connsiteX4-457" fmla="*/ 5676032 w 11375167"/>
              <a:gd name="connsiteY4-458" fmla="*/ 1732536 h 1732536"/>
              <a:gd name="connsiteX5-459" fmla="*/ 0 w 11375167"/>
              <a:gd name="connsiteY5-460" fmla="*/ 77676 h 1732536"/>
              <a:gd name="connsiteX6-461" fmla="*/ 219828 w 11375167"/>
              <a:gd name="connsiteY6-462" fmla="*/ 0 h 1732536"/>
              <a:gd name="connsiteX0-463" fmla="*/ 293307 w 11375167"/>
              <a:gd name="connsiteY0-464" fmla="*/ 0 h 1708044"/>
              <a:gd name="connsiteX1-465" fmla="*/ 5666304 w 11375167"/>
              <a:gd name="connsiteY1-466" fmla="*/ 1618875 h 1708044"/>
              <a:gd name="connsiteX2-467" fmla="*/ 11020861 w 11375167"/>
              <a:gd name="connsiteY2-468" fmla="*/ 23887 h 1708044"/>
              <a:gd name="connsiteX3-469" fmla="*/ 11375167 w 11375167"/>
              <a:gd name="connsiteY3-470" fmla="*/ 90937 h 1708044"/>
              <a:gd name="connsiteX4-471" fmla="*/ 5676032 w 11375167"/>
              <a:gd name="connsiteY4-472" fmla="*/ 1708044 h 1708044"/>
              <a:gd name="connsiteX5-473" fmla="*/ 0 w 11375167"/>
              <a:gd name="connsiteY5-474" fmla="*/ 53184 h 1708044"/>
              <a:gd name="connsiteX6-475" fmla="*/ 293307 w 11375167"/>
              <a:gd name="connsiteY6-476" fmla="*/ 0 h 1708044"/>
              <a:gd name="connsiteX0-477" fmla="*/ 317800 w 11375167"/>
              <a:gd name="connsiteY0-478" fmla="*/ 606 h 1684157"/>
              <a:gd name="connsiteX1-479" fmla="*/ 5666304 w 11375167"/>
              <a:gd name="connsiteY1-480" fmla="*/ 1594988 h 1684157"/>
              <a:gd name="connsiteX2-481" fmla="*/ 11020861 w 11375167"/>
              <a:gd name="connsiteY2-482" fmla="*/ 0 h 1684157"/>
              <a:gd name="connsiteX3-483" fmla="*/ 11375167 w 11375167"/>
              <a:gd name="connsiteY3-484" fmla="*/ 67050 h 1684157"/>
              <a:gd name="connsiteX4-485" fmla="*/ 5676032 w 11375167"/>
              <a:gd name="connsiteY4-486" fmla="*/ 1684157 h 1684157"/>
              <a:gd name="connsiteX5-487" fmla="*/ 0 w 11375167"/>
              <a:gd name="connsiteY5-488" fmla="*/ 29297 h 1684157"/>
              <a:gd name="connsiteX6-489" fmla="*/ 317800 w 11375167"/>
              <a:gd name="connsiteY6-490" fmla="*/ 606 h 1684157"/>
              <a:gd name="connsiteX0-491" fmla="*/ 285142 w 11342509"/>
              <a:gd name="connsiteY0-492" fmla="*/ 606 h 1684157"/>
              <a:gd name="connsiteX1-493" fmla="*/ 5633646 w 11342509"/>
              <a:gd name="connsiteY1-494" fmla="*/ 1594988 h 1684157"/>
              <a:gd name="connsiteX2-495" fmla="*/ 10988203 w 11342509"/>
              <a:gd name="connsiteY2-496" fmla="*/ 0 h 1684157"/>
              <a:gd name="connsiteX3-497" fmla="*/ 11342509 w 11342509"/>
              <a:gd name="connsiteY3-498" fmla="*/ 67050 h 1684157"/>
              <a:gd name="connsiteX4-499" fmla="*/ 5643374 w 11342509"/>
              <a:gd name="connsiteY4-500" fmla="*/ 1684157 h 1684157"/>
              <a:gd name="connsiteX5-501" fmla="*/ 0 w 11342509"/>
              <a:gd name="connsiteY5-502" fmla="*/ 29297 h 1684157"/>
              <a:gd name="connsiteX6-503" fmla="*/ 285142 w 11342509"/>
              <a:gd name="connsiteY6-504" fmla="*/ 606 h 1684157"/>
              <a:gd name="connsiteX0-505" fmla="*/ 276977 w 11342509"/>
              <a:gd name="connsiteY0-506" fmla="*/ 0 h 1691715"/>
              <a:gd name="connsiteX1-507" fmla="*/ 5633646 w 11342509"/>
              <a:gd name="connsiteY1-508" fmla="*/ 1602546 h 1691715"/>
              <a:gd name="connsiteX2-509" fmla="*/ 10988203 w 11342509"/>
              <a:gd name="connsiteY2-510" fmla="*/ 7558 h 1691715"/>
              <a:gd name="connsiteX3-511" fmla="*/ 11342509 w 11342509"/>
              <a:gd name="connsiteY3-512" fmla="*/ 74608 h 1691715"/>
              <a:gd name="connsiteX4-513" fmla="*/ 5643374 w 11342509"/>
              <a:gd name="connsiteY4-514" fmla="*/ 1691715 h 1691715"/>
              <a:gd name="connsiteX5-515" fmla="*/ 0 w 11342509"/>
              <a:gd name="connsiteY5-516" fmla="*/ 36855 h 1691715"/>
              <a:gd name="connsiteX6-517" fmla="*/ 276977 w 11342509"/>
              <a:gd name="connsiteY6-518" fmla="*/ 0 h 1691715"/>
              <a:gd name="connsiteX0-519" fmla="*/ 276977 w 11342509"/>
              <a:gd name="connsiteY0-520" fmla="*/ 0 h 1691715"/>
              <a:gd name="connsiteX1-521" fmla="*/ 5633646 w 11342509"/>
              <a:gd name="connsiteY1-522" fmla="*/ 1602546 h 1691715"/>
              <a:gd name="connsiteX2-523" fmla="*/ 11018020 w 11342509"/>
              <a:gd name="connsiteY2-524" fmla="*/ 17498 h 1691715"/>
              <a:gd name="connsiteX3-525" fmla="*/ 11342509 w 11342509"/>
              <a:gd name="connsiteY3-526" fmla="*/ 74608 h 1691715"/>
              <a:gd name="connsiteX4-527" fmla="*/ 5643374 w 11342509"/>
              <a:gd name="connsiteY4-528" fmla="*/ 1691715 h 1691715"/>
              <a:gd name="connsiteX5-529" fmla="*/ 0 w 11342509"/>
              <a:gd name="connsiteY5-530" fmla="*/ 36855 h 1691715"/>
              <a:gd name="connsiteX6-531" fmla="*/ 276977 w 11342509"/>
              <a:gd name="connsiteY6-532" fmla="*/ 0 h 1691715"/>
              <a:gd name="connsiteX0-533" fmla="*/ 276977 w 11342509"/>
              <a:gd name="connsiteY0-534" fmla="*/ 0 h 1691715"/>
              <a:gd name="connsiteX1-535" fmla="*/ 5633646 w 11342509"/>
              <a:gd name="connsiteY1-536" fmla="*/ 1602546 h 1691715"/>
              <a:gd name="connsiteX2-537" fmla="*/ 11018020 w 11342509"/>
              <a:gd name="connsiteY2-538" fmla="*/ 17498 h 1691715"/>
              <a:gd name="connsiteX3-539" fmla="*/ 11342509 w 11342509"/>
              <a:gd name="connsiteY3-540" fmla="*/ 74608 h 1691715"/>
              <a:gd name="connsiteX4-541" fmla="*/ 5643374 w 11342509"/>
              <a:gd name="connsiteY4-542" fmla="*/ 1691715 h 1691715"/>
              <a:gd name="connsiteX5-543" fmla="*/ 0 w 11342509"/>
              <a:gd name="connsiteY5-544" fmla="*/ 36855 h 1691715"/>
              <a:gd name="connsiteX6-545" fmla="*/ 276977 w 11342509"/>
              <a:gd name="connsiteY6-546" fmla="*/ 0 h 1691715"/>
              <a:gd name="connsiteX0-547" fmla="*/ 276977 w 11342509"/>
              <a:gd name="connsiteY0-548" fmla="*/ 0 h 1691715"/>
              <a:gd name="connsiteX1-549" fmla="*/ 5633646 w 11342509"/>
              <a:gd name="connsiteY1-550" fmla="*/ 1602546 h 1691715"/>
              <a:gd name="connsiteX2-551" fmla="*/ 11047837 w 11342509"/>
              <a:gd name="connsiteY2-552" fmla="*/ 17498 h 1691715"/>
              <a:gd name="connsiteX3-553" fmla="*/ 11342509 w 11342509"/>
              <a:gd name="connsiteY3-554" fmla="*/ 74608 h 1691715"/>
              <a:gd name="connsiteX4-555" fmla="*/ 5643374 w 11342509"/>
              <a:gd name="connsiteY4-556" fmla="*/ 1691715 h 1691715"/>
              <a:gd name="connsiteX5-557" fmla="*/ 0 w 11342509"/>
              <a:gd name="connsiteY5-558" fmla="*/ 36855 h 1691715"/>
              <a:gd name="connsiteX6-559" fmla="*/ 276977 w 11342509"/>
              <a:gd name="connsiteY6-560" fmla="*/ 0 h 1691715"/>
              <a:gd name="connsiteX0-561" fmla="*/ 276977 w 11342509"/>
              <a:gd name="connsiteY0-562" fmla="*/ 0 h 1691715"/>
              <a:gd name="connsiteX1-563" fmla="*/ 5633646 w 11342509"/>
              <a:gd name="connsiteY1-564" fmla="*/ 1602546 h 1691715"/>
              <a:gd name="connsiteX2-565" fmla="*/ 11080494 w 11342509"/>
              <a:gd name="connsiteY2-566" fmla="*/ 17498 h 1691715"/>
              <a:gd name="connsiteX3-567" fmla="*/ 11342509 w 11342509"/>
              <a:gd name="connsiteY3-568" fmla="*/ 74608 h 1691715"/>
              <a:gd name="connsiteX4-569" fmla="*/ 5643374 w 11342509"/>
              <a:gd name="connsiteY4-570" fmla="*/ 1691715 h 1691715"/>
              <a:gd name="connsiteX5-571" fmla="*/ 0 w 11342509"/>
              <a:gd name="connsiteY5-572" fmla="*/ 36855 h 1691715"/>
              <a:gd name="connsiteX6-573" fmla="*/ 276977 w 11342509"/>
              <a:gd name="connsiteY6-574" fmla="*/ 0 h 1691715"/>
              <a:gd name="connsiteX0-575" fmla="*/ 276977 w 11342509"/>
              <a:gd name="connsiteY0-576" fmla="*/ 0 h 1691715"/>
              <a:gd name="connsiteX1-577" fmla="*/ 5633646 w 11342509"/>
              <a:gd name="connsiteY1-578" fmla="*/ 1602546 h 1691715"/>
              <a:gd name="connsiteX2-579" fmla="*/ 11080494 w 11342509"/>
              <a:gd name="connsiteY2-580" fmla="*/ 17498 h 1691715"/>
              <a:gd name="connsiteX3-581" fmla="*/ 11342509 w 11342509"/>
              <a:gd name="connsiteY3-582" fmla="*/ 74608 h 1691715"/>
              <a:gd name="connsiteX4-583" fmla="*/ 5643374 w 11342509"/>
              <a:gd name="connsiteY4-584" fmla="*/ 1691715 h 1691715"/>
              <a:gd name="connsiteX5-585" fmla="*/ 0 w 11342509"/>
              <a:gd name="connsiteY5-586" fmla="*/ 36855 h 1691715"/>
              <a:gd name="connsiteX6-587" fmla="*/ 276977 w 11342509"/>
              <a:gd name="connsiteY6-588" fmla="*/ 0 h 1691715"/>
              <a:gd name="connsiteX0-589" fmla="*/ 276977 w 11342509"/>
              <a:gd name="connsiteY0-590" fmla="*/ 0 h 1691715"/>
              <a:gd name="connsiteX1-591" fmla="*/ 5633646 w 11342509"/>
              <a:gd name="connsiteY1-592" fmla="*/ 1602546 h 1691715"/>
              <a:gd name="connsiteX2-593" fmla="*/ 11080494 w 11342509"/>
              <a:gd name="connsiteY2-594" fmla="*/ 17498 h 1691715"/>
              <a:gd name="connsiteX3-595" fmla="*/ 11342509 w 11342509"/>
              <a:gd name="connsiteY3-596" fmla="*/ 74608 h 1691715"/>
              <a:gd name="connsiteX4-597" fmla="*/ 5643374 w 11342509"/>
              <a:gd name="connsiteY4-598" fmla="*/ 1691715 h 1691715"/>
              <a:gd name="connsiteX5-599" fmla="*/ 0 w 11342509"/>
              <a:gd name="connsiteY5-600" fmla="*/ 36855 h 1691715"/>
              <a:gd name="connsiteX6-601" fmla="*/ 276977 w 11342509"/>
              <a:gd name="connsiteY6-602" fmla="*/ 0 h 1691715"/>
              <a:gd name="connsiteX0-603" fmla="*/ 276977 w 11342509"/>
              <a:gd name="connsiteY0-604" fmla="*/ 0 h 1691715"/>
              <a:gd name="connsiteX1-605" fmla="*/ 5643806 w 11342509"/>
              <a:gd name="connsiteY1-606" fmla="*/ 1602546 h 1691715"/>
              <a:gd name="connsiteX2-607" fmla="*/ 11080494 w 11342509"/>
              <a:gd name="connsiteY2-608" fmla="*/ 17498 h 1691715"/>
              <a:gd name="connsiteX3-609" fmla="*/ 11342509 w 11342509"/>
              <a:gd name="connsiteY3-610" fmla="*/ 74608 h 1691715"/>
              <a:gd name="connsiteX4-611" fmla="*/ 5643374 w 11342509"/>
              <a:gd name="connsiteY4-612" fmla="*/ 1691715 h 1691715"/>
              <a:gd name="connsiteX5-613" fmla="*/ 0 w 11342509"/>
              <a:gd name="connsiteY5-614" fmla="*/ 36855 h 1691715"/>
              <a:gd name="connsiteX6-615" fmla="*/ 276977 w 11342509"/>
              <a:gd name="connsiteY6-616" fmla="*/ 0 h 16917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342509" h="1691715">
                <a:moveTo>
                  <a:pt x="276977" y="0"/>
                </a:moveTo>
                <a:cubicBezTo>
                  <a:pt x="2111519" y="662089"/>
                  <a:pt x="3847364" y="1159532"/>
                  <a:pt x="5643806" y="1602546"/>
                </a:cubicBezTo>
                <a:cubicBezTo>
                  <a:pt x="7519826" y="1121230"/>
                  <a:pt x="9471175" y="643464"/>
                  <a:pt x="11080494" y="17498"/>
                </a:cubicBezTo>
                <a:lnTo>
                  <a:pt x="11342509" y="74608"/>
                </a:lnTo>
                <a:cubicBezTo>
                  <a:pt x="9170201" y="663537"/>
                  <a:pt x="7834732" y="1188511"/>
                  <a:pt x="5643374" y="1691715"/>
                </a:cubicBezTo>
                <a:cubicBezTo>
                  <a:pt x="3393042" y="1200874"/>
                  <a:pt x="2250332" y="651521"/>
                  <a:pt x="0" y="36855"/>
                </a:cubicBezTo>
                <a:lnTo>
                  <a:pt x="27697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pic>
        <p:nvPicPr>
          <p:cNvPr id="2" name="图片 1"/>
          <p:cNvPicPr>
            <a:picLocks noChangeAspect="1"/>
          </p:cNvPicPr>
          <p:nvPr userDrawn="1"/>
        </p:nvPicPr>
        <p:blipFill>
          <a:blip r:embed="rId3" cstate="print"/>
          <a:stretch>
            <a:fillRect/>
          </a:stretch>
        </p:blipFill>
        <p:spPr>
          <a:xfrm>
            <a:off x="4453730" y="4619682"/>
            <a:ext cx="3284503" cy="722193"/>
          </a:xfrm>
          <a:prstGeom prst="rect">
            <a:avLst/>
          </a:prstGeom>
        </p:spPr>
      </p:pic>
    </p:spTree>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封面样式8">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srcRect b="7394"/>
          <a:stretch>
            <a:fillRect/>
          </a:stretch>
        </p:blipFill>
        <p:spPr>
          <a:xfrm>
            <a:off x="-3165" y="0"/>
            <a:ext cx="12191980" cy="6858000"/>
          </a:xfrm>
          <a:prstGeom prst="rect">
            <a:avLst/>
          </a:prstGeom>
        </p:spPr>
      </p:pic>
      <p:sp>
        <p:nvSpPr>
          <p:cNvPr id="5" name="矩形 4"/>
          <p:cNvSpPr/>
          <p:nvPr userDrawn="1"/>
        </p:nvSpPr>
        <p:spPr>
          <a:xfrm>
            <a:off x="10" y="1"/>
            <a:ext cx="12191980" cy="6857994"/>
          </a:xfrm>
          <a:prstGeom prst="rect">
            <a:avLst/>
          </a:prstGeom>
          <a:gradFill>
            <a:gsLst>
              <a:gs pos="0">
                <a:schemeClr val="accent1">
                  <a:alpha val="90000"/>
                  <a:lumMod val="85000"/>
                </a:schemeClr>
              </a:gs>
              <a:gs pos="50000">
                <a:schemeClr val="accent1">
                  <a:alpha val="90000"/>
                  <a:lumMod val="85000"/>
                </a:schemeClr>
              </a:gs>
              <a:gs pos="100000">
                <a:schemeClr val="accent1">
                  <a:alpha val="90000"/>
                  <a:lumMod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ct val="120000"/>
              </a:lnSpc>
              <a:spcBef>
                <a:spcPct val="0"/>
              </a:spcBef>
              <a:spcAft>
                <a:spcPts val="100"/>
              </a:spcAft>
            </a:pPr>
            <a:endParaRPr lang="zh-CN" altLang="en-US">
              <a:solidFill>
                <a:prstClr val="white"/>
              </a:solidFill>
            </a:endParaRPr>
          </a:p>
        </p:txBody>
      </p:sp>
      <p:sp>
        <p:nvSpPr>
          <p:cNvPr id="6" name="文本占位符 10"/>
          <p:cNvSpPr>
            <a:spLocks noGrp="1"/>
          </p:cNvSpPr>
          <p:nvPr>
            <p:ph type="body" sz="quarter" idx="11" hasCustomPrompt="1"/>
          </p:nvPr>
        </p:nvSpPr>
        <p:spPr>
          <a:xfrm>
            <a:off x="1572100" y="3028371"/>
            <a:ext cx="9041450" cy="911074"/>
          </a:xfrm>
        </p:spPr>
        <p:txBody>
          <a:bodyPr/>
          <a:lstStyle>
            <a:lvl1pPr marL="0" indent="0" algn="ctr">
              <a:buFontTx/>
              <a:buNone/>
              <a:defRPr sz="4800" b="1">
                <a:solidFill>
                  <a:schemeClr val="bg1"/>
                </a:solidFill>
                <a:latin typeface="+mn-ea"/>
                <a:ea typeface="+mn-ea"/>
              </a:defRPr>
            </a:lvl1pPr>
          </a:lstStyle>
          <a:p>
            <a:r>
              <a:rPr lang="zh-CN" altLang="en-US" dirty="0"/>
              <a:t>北京理工大学毕业答辩</a:t>
            </a:r>
            <a:r>
              <a:rPr lang="en-US" altLang="zh-CN" dirty="0"/>
              <a:t>PPT</a:t>
            </a:r>
            <a:r>
              <a:rPr lang="zh-CN" altLang="en-US" dirty="0"/>
              <a:t>模板</a:t>
            </a:r>
          </a:p>
        </p:txBody>
      </p:sp>
      <p:pic>
        <p:nvPicPr>
          <p:cNvPr id="11" name="图片 10"/>
          <p:cNvPicPr>
            <a:picLocks noChangeAspect="1"/>
          </p:cNvPicPr>
          <p:nvPr userDrawn="1"/>
        </p:nvPicPr>
        <p:blipFill>
          <a:blip r:embed="rId3" cstate="print"/>
          <a:stretch>
            <a:fillRect/>
          </a:stretch>
        </p:blipFill>
        <p:spPr>
          <a:xfrm>
            <a:off x="3767417" y="1018488"/>
            <a:ext cx="4650816" cy="1301774"/>
          </a:xfrm>
          <a:prstGeom prst="rect">
            <a:avLst/>
          </a:prstGeom>
        </p:spPr>
      </p:pic>
    </p:spTree>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封面样式9-首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stretch>
            <a:fillRect/>
          </a:stretch>
        </p:blipFill>
        <p:spPr>
          <a:xfrm>
            <a:off x="0" y="81566"/>
            <a:ext cx="12192000" cy="3244934"/>
          </a:xfrm>
          <a:prstGeom prst="rect">
            <a:avLst/>
          </a:prstGeom>
        </p:spPr>
      </p:pic>
      <p:sp>
        <p:nvSpPr>
          <p:cNvPr id="3" name="矩形 2"/>
          <p:cNvSpPr/>
          <p:nvPr userDrawn="1"/>
        </p:nvSpPr>
        <p:spPr>
          <a:xfrm>
            <a:off x="0" y="3317875"/>
            <a:ext cx="12192000" cy="3540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pic>
        <p:nvPicPr>
          <p:cNvPr id="6" name="图片 66"/>
          <p:cNvPicPr>
            <a:picLocks noChangeAspect="1"/>
          </p:cNvPicPr>
          <p:nvPr userDrawn="1"/>
        </p:nvPicPr>
        <p:blipFill>
          <a:blip r:embed="rId3" cstate="print"/>
          <a:stretch>
            <a:fillRect/>
          </a:stretch>
        </p:blipFill>
        <p:spPr bwMode="auto">
          <a:xfrm>
            <a:off x="9790632" y="109143"/>
            <a:ext cx="2286546" cy="2975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userDrawn="1"/>
        </p:nvPicPr>
        <p:blipFill>
          <a:blip r:embed="rId4" cstate="print"/>
          <a:stretch>
            <a:fillRect/>
          </a:stretch>
        </p:blipFill>
        <p:spPr>
          <a:xfrm>
            <a:off x="224285" y="-494144"/>
            <a:ext cx="3165893" cy="4124368"/>
          </a:xfrm>
          <a:prstGeom prst="rect">
            <a:avLst/>
          </a:prstGeom>
        </p:spPr>
      </p:pic>
    </p:spTree>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封面样式9-尾页">
    <p:spTree>
      <p:nvGrpSpPr>
        <p:cNvPr id="1" name=""/>
        <p:cNvGrpSpPr/>
        <p:nvPr/>
      </p:nvGrpSpPr>
      <p:grpSpPr>
        <a:xfrm>
          <a:off x="0" y="0"/>
          <a:ext cx="0" cy="0"/>
          <a:chOff x="0" y="0"/>
          <a:chExt cx="0" cy="0"/>
        </a:xfrm>
      </p:grpSpPr>
      <p:grpSp>
        <p:nvGrpSpPr>
          <p:cNvPr id="2" name="组合 1"/>
          <p:cNvGrpSpPr/>
          <p:nvPr userDrawn="1"/>
        </p:nvGrpSpPr>
        <p:grpSpPr>
          <a:xfrm>
            <a:off x="0" y="0"/>
            <a:ext cx="12192000" cy="5089582"/>
            <a:chOff x="0" y="0"/>
            <a:chExt cx="12192000" cy="5089582"/>
          </a:xfrm>
          <a:solidFill>
            <a:schemeClr val="accent1"/>
          </a:solidFill>
        </p:grpSpPr>
        <p:sp>
          <p:nvSpPr>
            <p:cNvPr id="3" name="等腰三角形 2"/>
            <p:cNvSpPr/>
            <p:nvPr/>
          </p:nvSpPr>
          <p:spPr>
            <a:xfrm flipV="1">
              <a:off x="0" y="4123423"/>
              <a:ext cx="12192000" cy="966159"/>
            </a:xfrm>
            <a:prstGeom prst="triangle">
              <a:avLst/>
            </a:prstGeom>
            <a:grpFill/>
            <a:ln>
              <a:noFill/>
            </a:ln>
            <a:effectLst>
              <a:outerShdw blurRad="76200" dist="12700" dir="5400000" sx="103000" sy="103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4" name="矩形 3"/>
            <p:cNvSpPr/>
            <p:nvPr/>
          </p:nvSpPr>
          <p:spPr>
            <a:xfrm>
              <a:off x="0" y="0"/>
              <a:ext cx="12192000" cy="41234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grpSp>
      <p:grpSp>
        <p:nvGrpSpPr>
          <p:cNvPr id="5" name="组合 4"/>
          <p:cNvGrpSpPr/>
          <p:nvPr userDrawn="1"/>
        </p:nvGrpSpPr>
        <p:grpSpPr>
          <a:xfrm>
            <a:off x="1866428" y="1872369"/>
            <a:ext cx="8481919" cy="863927"/>
            <a:chOff x="1797415" y="1328902"/>
            <a:chExt cx="8481919" cy="863927"/>
          </a:xfrm>
        </p:grpSpPr>
        <p:grpSp>
          <p:nvGrpSpPr>
            <p:cNvPr id="6" name="组合 5"/>
            <p:cNvGrpSpPr/>
            <p:nvPr/>
          </p:nvGrpSpPr>
          <p:grpSpPr>
            <a:xfrm>
              <a:off x="6886532" y="1337094"/>
              <a:ext cx="3392802" cy="846135"/>
              <a:chOff x="10340336" y="2247899"/>
              <a:chExt cx="2724438" cy="679451"/>
            </a:xfrm>
          </p:grpSpPr>
          <p:sp>
            <p:nvSpPr>
              <p:cNvPr id="2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solidFill>
                <a:schemeClr val="bg1"/>
              </a:solid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solidFill>
                <a:schemeClr val="bg1"/>
              </a:solid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22" name="组合 21"/>
              <p:cNvGrpSpPr/>
              <p:nvPr/>
            </p:nvGrpSpPr>
            <p:grpSpPr>
              <a:xfrm>
                <a:off x="10340336" y="2247899"/>
                <a:ext cx="547688" cy="679451"/>
                <a:chOff x="5548313" y="2084388"/>
                <a:chExt cx="547688" cy="679451"/>
              </a:xfrm>
              <a:solidFill>
                <a:schemeClr val="bg1"/>
              </a:solidFill>
            </p:grpSpPr>
            <p:sp>
              <p:nvSpPr>
                <p:cNvPr id="2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3" name="组合 22"/>
              <p:cNvGrpSpPr/>
              <p:nvPr/>
            </p:nvGrpSpPr>
            <p:grpSpPr>
              <a:xfrm>
                <a:off x="11192276" y="2400300"/>
                <a:ext cx="322175" cy="373063"/>
                <a:chOff x="3792874" y="3138488"/>
                <a:chExt cx="322175" cy="373063"/>
              </a:xfrm>
              <a:solidFill>
                <a:schemeClr val="bg1"/>
              </a:solidFill>
            </p:grpSpPr>
            <p:sp>
              <p:nvSpPr>
                <p:cNvPr id="2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7" name="组合 6"/>
            <p:cNvGrpSpPr/>
            <p:nvPr/>
          </p:nvGrpSpPr>
          <p:grpSpPr>
            <a:xfrm>
              <a:off x="1797415" y="1328902"/>
              <a:ext cx="3445163" cy="863927"/>
              <a:chOff x="6738929" y="2270918"/>
              <a:chExt cx="2766486" cy="693738"/>
            </a:xfrm>
          </p:grpSpPr>
          <p:grpSp>
            <p:nvGrpSpPr>
              <p:cNvPr id="8" name="组合 7"/>
              <p:cNvGrpSpPr/>
              <p:nvPr/>
            </p:nvGrpSpPr>
            <p:grpSpPr>
              <a:xfrm>
                <a:off x="8180494" y="2355056"/>
                <a:ext cx="484188" cy="509588"/>
                <a:chOff x="6113463" y="3541713"/>
                <a:chExt cx="484188" cy="509588"/>
              </a:xfrm>
              <a:solidFill>
                <a:schemeClr val="bg1"/>
              </a:solidFill>
            </p:grpSpPr>
            <p:sp>
              <p:nvSpPr>
                <p:cNvPr id="1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9" name="组合 8"/>
              <p:cNvGrpSpPr/>
              <p:nvPr/>
            </p:nvGrpSpPr>
            <p:grpSpPr>
              <a:xfrm>
                <a:off x="6738929" y="2270918"/>
                <a:ext cx="549275" cy="693738"/>
                <a:chOff x="6108700" y="2066926"/>
                <a:chExt cx="549275" cy="693738"/>
              </a:xfrm>
              <a:solidFill>
                <a:schemeClr val="bg1"/>
              </a:solidFill>
            </p:grpSpPr>
            <p:sp>
              <p:nvSpPr>
                <p:cNvPr id="1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0" name="组合 9"/>
              <p:cNvGrpSpPr/>
              <p:nvPr/>
            </p:nvGrpSpPr>
            <p:grpSpPr>
              <a:xfrm>
                <a:off x="7532962" y="2451100"/>
                <a:ext cx="368300" cy="317500"/>
                <a:chOff x="6186488" y="2930526"/>
                <a:chExt cx="368300" cy="317500"/>
              </a:xfrm>
              <a:solidFill>
                <a:schemeClr val="bg1"/>
              </a:solidFill>
            </p:grpSpPr>
            <p:sp>
              <p:nvSpPr>
                <p:cNvPr id="1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1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solidFill>
                <a:schemeClr val="bg1"/>
              </a:solid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solidFill>
                <a:schemeClr val="bg1"/>
              </a:solid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spTree>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目录样式1">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567"/>
            <a:ext cx="5022689" cy="6857433"/>
          </a:xfrm>
          <a:prstGeom prst="rect">
            <a:avLst/>
          </a:prstGeom>
        </p:spPr>
      </p:pic>
      <p:sp>
        <p:nvSpPr>
          <p:cNvPr id="3" name="矩形 白1"/>
          <p:cNvSpPr/>
          <p:nvPr userDrawn="1"/>
        </p:nvSpPr>
        <p:spPr>
          <a:xfrm rot="5400000">
            <a:off x="-917658" y="918223"/>
            <a:ext cx="6858002" cy="5022690"/>
          </a:xfrm>
          <a:prstGeom prst="rect">
            <a:avLst/>
          </a:prstGeom>
          <a:gradFill flip="none" rotWithShape="1">
            <a:gsLst>
              <a:gs pos="50000">
                <a:schemeClr val="bg1">
                  <a:alpha val="50000"/>
                </a:schemeClr>
              </a:gs>
              <a:gs pos="0">
                <a:schemeClr val="bg1"/>
              </a:gs>
              <a:gs pos="100000">
                <a:srgbClr val="FFFFFF">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prstClr val="white"/>
              </a:solidFill>
              <a:cs typeface="+mn-ea"/>
              <a:sym typeface="+mn-lt"/>
            </a:endParaRPr>
          </a:p>
        </p:txBody>
      </p:sp>
    </p:spTree>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目录样式2-1">
    <p:spTree>
      <p:nvGrpSpPr>
        <p:cNvPr id="1" name=""/>
        <p:cNvGrpSpPr/>
        <p:nvPr/>
      </p:nvGrpSpPr>
      <p:grpSpPr>
        <a:xfrm>
          <a:off x="0" y="0"/>
          <a:ext cx="0" cy="0"/>
          <a:chOff x="0" y="0"/>
          <a:chExt cx="0" cy="0"/>
        </a:xfrm>
      </p:grpSpPr>
      <p:sp>
        <p:nvSpPr>
          <p:cNvPr id="5" name="矩形 4"/>
          <p:cNvSpPr/>
          <p:nvPr userDrawn="1"/>
        </p:nvSpPr>
        <p:spPr>
          <a:xfrm>
            <a:off x="0" y="2289050"/>
            <a:ext cx="12192001" cy="1968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pic>
        <p:nvPicPr>
          <p:cNvPr id="2" name="图片 1"/>
          <p:cNvPicPr>
            <a:picLocks noChangeAspect="1"/>
          </p:cNvPicPr>
          <p:nvPr userDrawn="1"/>
        </p:nvPicPr>
        <p:blipFill rotWithShape="1">
          <a:blip r:embed="rId2" cstate="print"/>
          <a:srcRect t="15558" b="38705"/>
          <a:stretch>
            <a:fillRect/>
          </a:stretch>
        </p:blipFill>
        <p:spPr>
          <a:xfrm>
            <a:off x="1" y="0"/>
            <a:ext cx="12192000" cy="2290219"/>
          </a:xfrm>
          <a:prstGeom prst="rect">
            <a:avLst/>
          </a:prstGeom>
        </p:spPr>
      </p:pic>
      <p:sp>
        <p:nvSpPr>
          <p:cNvPr id="10" name="矩形 9"/>
          <p:cNvSpPr/>
          <p:nvPr userDrawn="1"/>
        </p:nvSpPr>
        <p:spPr>
          <a:xfrm>
            <a:off x="-1" y="-7884"/>
            <a:ext cx="12192001" cy="2298103"/>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pic>
        <p:nvPicPr>
          <p:cNvPr id="11" name="图片 10"/>
          <p:cNvPicPr>
            <a:picLocks noChangeAspect="1"/>
          </p:cNvPicPr>
          <p:nvPr userDrawn="1"/>
        </p:nvPicPr>
        <p:blipFill>
          <a:blip r:embed="rId3" cstate="print"/>
          <a:stretch>
            <a:fillRect/>
          </a:stretch>
        </p:blipFill>
        <p:spPr>
          <a:xfrm>
            <a:off x="5024353" y="841210"/>
            <a:ext cx="2143294" cy="599913"/>
          </a:xfrm>
          <a:prstGeom prst="rect">
            <a:avLst/>
          </a:prstGeom>
        </p:spPr>
      </p:pic>
      <p:cxnSp>
        <p:nvCxnSpPr>
          <p:cNvPr id="4" name="直接连接符 3"/>
          <p:cNvCxnSpPr/>
          <p:nvPr userDrawn="1"/>
        </p:nvCxnSpPr>
        <p:spPr>
          <a:xfrm>
            <a:off x="-81481" y="2289050"/>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封面样式3-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srcRect l="128" r="23340"/>
          <a:stretch>
            <a:fillRect/>
          </a:stretch>
        </p:blipFill>
        <p:spPr>
          <a:xfrm>
            <a:off x="4303956" y="0"/>
            <a:ext cx="7888043" cy="6858000"/>
          </a:xfrm>
          <a:prstGeom prst="rect">
            <a:avLst/>
          </a:prstGeom>
        </p:spPr>
      </p:pic>
      <p:sp>
        <p:nvSpPr>
          <p:cNvPr id="7" name="矩形 6"/>
          <p:cNvSpPr/>
          <p:nvPr userDrawn="1"/>
        </p:nvSpPr>
        <p:spPr>
          <a:xfrm>
            <a:off x="-1" y="0"/>
            <a:ext cx="12192000" cy="6858000"/>
          </a:xfrm>
          <a:prstGeom prst="rect">
            <a:avLst/>
          </a:prstGeom>
          <a:gradFill>
            <a:gsLst>
              <a:gs pos="100000">
                <a:schemeClr val="accent1">
                  <a:lumMod val="100000"/>
                  <a:alpha val="0"/>
                </a:schemeClr>
              </a:gs>
              <a:gs pos="50000">
                <a:schemeClr val="accent1">
                  <a:lumMod val="100000"/>
                </a:schemeClr>
              </a:gs>
              <a:gs pos="0">
                <a:schemeClr val="accent1">
                  <a:lumMod val="10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pic>
        <p:nvPicPr>
          <p:cNvPr id="13" name="图片 12"/>
          <p:cNvPicPr>
            <a:picLocks noChangeAspect="1"/>
          </p:cNvPicPr>
          <p:nvPr userDrawn="1"/>
        </p:nvPicPr>
        <p:blipFill>
          <a:blip r:embed="rId3" cstate="print"/>
          <a:stretch>
            <a:fillRect/>
          </a:stretch>
        </p:blipFill>
        <p:spPr>
          <a:xfrm>
            <a:off x="540452" y="479393"/>
            <a:ext cx="2203058" cy="616640"/>
          </a:xfrm>
          <a:prstGeom prst="rect">
            <a:avLst/>
          </a:prstGeom>
        </p:spPr>
      </p:pic>
      <p:grpSp>
        <p:nvGrpSpPr>
          <p:cNvPr id="15" name="组合 14"/>
          <p:cNvGrpSpPr/>
          <p:nvPr userDrawn="1"/>
        </p:nvGrpSpPr>
        <p:grpSpPr>
          <a:xfrm>
            <a:off x="706026"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p:cNvGrpSpPr/>
            <p:nvPr/>
          </p:nvGrpSpPr>
          <p:grpSpPr>
            <a:xfrm>
              <a:off x="4043374" y="5725999"/>
              <a:ext cx="2675443" cy="667232"/>
              <a:chOff x="10340336" y="2247899"/>
              <a:chExt cx="2724438" cy="679451"/>
            </a:xfrm>
            <a:grpFill/>
          </p:grpSpPr>
          <p:sp>
            <p:nvSpPr>
              <p:cNvPr id="3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32" name="组合 31"/>
              <p:cNvGrpSpPr/>
              <p:nvPr/>
            </p:nvGrpSpPr>
            <p:grpSpPr>
              <a:xfrm>
                <a:off x="10340336" y="2247899"/>
                <a:ext cx="547688" cy="679451"/>
                <a:chOff x="5548313" y="2084388"/>
                <a:chExt cx="547688" cy="679451"/>
              </a:xfrm>
              <a:grpFill/>
            </p:grpSpPr>
            <p:sp>
              <p:nvSpPr>
                <p:cNvPr id="3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3" name="组合 32"/>
              <p:cNvGrpSpPr/>
              <p:nvPr/>
            </p:nvGrpSpPr>
            <p:grpSpPr>
              <a:xfrm>
                <a:off x="11192276" y="2400300"/>
                <a:ext cx="322175" cy="373063"/>
                <a:chOff x="3792874" y="3138488"/>
                <a:chExt cx="322175" cy="373063"/>
              </a:xfrm>
              <a:grpFill/>
            </p:grpSpPr>
            <p:sp>
              <p:nvSpPr>
                <p:cNvPr id="3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7" name="组合 16"/>
            <p:cNvGrpSpPr/>
            <p:nvPr/>
          </p:nvGrpSpPr>
          <p:grpSpPr>
            <a:xfrm>
              <a:off x="582366" y="5719539"/>
              <a:ext cx="2716733" cy="681262"/>
              <a:chOff x="6738929" y="2270918"/>
              <a:chExt cx="2766486" cy="693738"/>
            </a:xfrm>
            <a:grpFill/>
          </p:grpSpPr>
          <p:grpSp>
            <p:nvGrpSpPr>
              <p:cNvPr id="18" name="组合 17"/>
              <p:cNvGrpSpPr/>
              <p:nvPr/>
            </p:nvGrpSpPr>
            <p:grpSpPr>
              <a:xfrm>
                <a:off x="8180494" y="2355056"/>
                <a:ext cx="484188" cy="509588"/>
                <a:chOff x="6113463" y="3541713"/>
                <a:chExt cx="484188" cy="509588"/>
              </a:xfrm>
              <a:grpFill/>
            </p:grpSpPr>
            <p:sp>
              <p:nvSpPr>
                <p:cNvPr id="2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9" name="组合 18"/>
              <p:cNvGrpSpPr/>
              <p:nvPr/>
            </p:nvGrpSpPr>
            <p:grpSpPr>
              <a:xfrm>
                <a:off x="6738929" y="2270918"/>
                <a:ext cx="549275" cy="693738"/>
                <a:chOff x="6108700" y="2066926"/>
                <a:chExt cx="549275" cy="693738"/>
              </a:xfrm>
              <a:grpFill/>
            </p:grpSpPr>
            <p:sp>
              <p:nvSpPr>
                <p:cNvPr id="2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0" name="组合 19"/>
              <p:cNvGrpSpPr/>
              <p:nvPr/>
            </p:nvGrpSpPr>
            <p:grpSpPr>
              <a:xfrm>
                <a:off x="7532962" y="2451100"/>
                <a:ext cx="368300" cy="317500"/>
                <a:chOff x="6186488" y="2930526"/>
                <a:chExt cx="368300" cy="317500"/>
              </a:xfrm>
              <a:grpFill/>
            </p:grpSpPr>
            <p:sp>
              <p:nvSpPr>
                <p:cNvPr id="2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2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spTree>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目录样式2-2">
    <p:spTree>
      <p:nvGrpSpPr>
        <p:cNvPr id="1" name=""/>
        <p:cNvGrpSpPr/>
        <p:nvPr/>
      </p:nvGrpSpPr>
      <p:grpSpPr>
        <a:xfrm>
          <a:off x="0" y="0"/>
          <a:ext cx="0" cy="0"/>
          <a:chOff x="0" y="0"/>
          <a:chExt cx="0" cy="0"/>
        </a:xfrm>
      </p:grpSpPr>
      <p:sp>
        <p:nvSpPr>
          <p:cNvPr id="6" name="PA-矩形 7"/>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sp>
        <p:nvSpPr>
          <p:cNvPr id="7" name="PA-矩形 7"/>
          <p:cNvSpPr/>
          <p:nvPr userDrawn="1">
            <p:custDataLst>
              <p:tags r:id="rId2"/>
            </p:custDataLst>
          </p:nvPr>
        </p:nvSpPr>
        <p:spPr>
          <a:xfrm>
            <a:off x="0" y="0"/>
            <a:ext cx="12192000" cy="6858000"/>
          </a:xfrm>
          <a:prstGeom prst="rect">
            <a:avLst/>
          </a:prstGeom>
          <a:gradFill flip="none" rotWithShape="1">
            <a:gsLst>
              <a:gs pos="0">
                <a:schemeClr val="accent1">
                  <a:alpha val="0"/>
                </a:schemeClr>
              </a:gs>
              <a:gs pos="5220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cxnSp>
        <p:nvCxnSpPr>
          <p:cNvPr id="4" name="直接连接符 3"/>
          <p:cNvCxnSpPr/>
          <p:nvPr userDrawn="1"/>
        </p:nvCxnSpPr>
        <p:spPr>
          <a:xfrm>
            <a:off x="5723340" y="1294827"/>
            <a:ext cx="7453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userDrawn="1"/>
        </p:nvCxnSpPr>
        <p:spPr>
          <a:xfrm>
            <a:off x="5723340" y="5613415"/>
            <a:ext cx="7453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userDrawn="1"/>
        </p:nvPicPr>
        <p:blipFill rotWithShape="1">
          <a:blip r:embed="rId4" cstate="print"/>
          <a:srcRect l="49471"/>
          <a:stretch>
            <a:fillRect/>
          </a:stretch>
        </p:blipFill>
        <p:spPr>
          <a:xfrm>
            <a:off x="-34506" y="163259"/>
            <a:ext cx="3298317" cy="6531481"/>
          </a:xfrm>
          <a:prstGeom prst="rect">
            <a:avLst/>
          </a:prstGeom>
        </p:spPr>
      </p:pic>
      <p:pic>
        <p:nvPicPr>
          <p:cNvPr id="14" name="图片 13"/>
          <p:cNvPicPr>
            <a:picLocks noChangeAspect="1"/>
          </p:cNvPicPr>
          <p:nvPr userDrawn="1"/>
        </p:nvPicPr>
        <p:blipFill rotWithShape="1">
          <a:blip r:embed="rId4" cstate="print"/>
          <a:srcRect r="49912"/>
          <a:stretch>
            <a:fillRect/>
          </a:stretch>
        </p:blipFill>
        <p:spPr>
          <a:xfrm>
            <a:off x="8928190" y="163258"/>
            <a:ext cx="3269562" cy="6531481"/>
          </a:xfrm>
          <a:prstGeom prst="rect">
            <a:avLst/>
          </a:prstGeom>
        </p:spPr>
      </p:pic>
    </p:spTree>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目录样式3-1">
    <p:spTree>
      <p:nvGrpSpPr>
        <p:cNvPr id="1" name=""/>
        <p:cNvGrpSpPr/>
        <p:nvPr/>
      </p:nvGrpSpPr>
      <p:grpSpPr>
        <a:xfrm>
          <a:off x="0" y="0"/>
          <a:ext cx="0" cy="0"/>
          <a:chOff x="0" y="0"/>
          <a:chExt cx="0" cy="0"/>
        </a:xfrm>
      </p:grpSpPr>
      <p:sp>
        <p:nvSpPr>
          <p:cNvPr id="8" name="文本框 7"/>
          <p:cNvSpPr txBox="1"/>
          <p:nvPr userDrawn="1"/>
        </p:nvSpPr>
        <p:spPr>
          <a:xfrm rot="16200000">
            <a:off x="-1538864" y="2653429"/>
            <a:ext cx="5229637" cy="1323439"/>
          </a:xfrm>
          <a:prstGeom prst="rect">
            <a:avLst/>
          </a:prstGeom>
          <a:noFill/>
        </p:spPr>
        <p:txBody>
          <a:bodyPr wrap="none" rtlCol="0">
            <a:spAutoFit/>
          </a:bodyPr>
          <a:lstStyle/>
          <a:p>
            <a:pPr eaLnBrk="0" fontAlgn="base" hangingPunct="0">
              <a:spcBef>
                <a:spcPct val="0"/>
              </a:spcBef>
              <a:spcAft>
                <a:spcPct val="0"/>
              </a:spcAft>
            </a:pPr>
            <a:r>
              <a:rPr lang="en-US" altLang="zh-CN" sz="8000" b="1" spc="50" dirty="0">
                <a:solidFill>
                  <a:prstClr val="white">
                    <a:lumMod val="85000"/>
                  </a:prstClr>
                </a:solidFill>
              </a:rPr>
              <a:t>Contents</a:t>
            </a:r>
            <a:r>
              <a:rPr lang="en-US" altLang="zh-CN" sz="4400" b="1" spc="50" dirty="0">
                <a:solidFill>
                  <a:srgbClr val="A13F0B"/>
                </a:solidFill>
              </a:rPr>
              <a:t>■</a:t>
            </a:r>
            <a:endParaRPr lang="zh-CN" altLang="en-US" sz="4400" b="1" spc="50" dirty="0">
              <a:solidFill>
                <a:srgbClr val="A13F0B"/>
              </a:solidFill>
            </a:endParaRPr>
          </a:p>
        </p:txBody>
      </p:sp>
      <p:sp>
        <p:nvSpPr>
          <p:cNvPr id="9" name="文本框 8"/>
          <p:cNvSpPr txBox="1"/>
          <p:nvPr userDrawn="1"/>
        </p:nvSpPr>
        <p:spPr>
          <a:xfrm>
            <a:off x="1116549" y="3752395"/>
            <a:ext cx="738664" cy="2246769"/>
          </a:xfrm>
          <a:prstGeom prst="rect">
            <a:avLst/>
          </a:prstGeom>
          <a:noFill/>
        </p:spPr>
        <p:txBody>
          <a:bodyPr vert="eaVert" wrap="none" rtlCol="0">
            <a:spAutoFit/>
          </a:bodyPr>
          <a:lstStyle/>
          <a:p>
            <a:pPr eaLnBrk="0" fontAlgn="base" hangingPunct="0">
              <a:spcBef>
                <a:spcPct val="0"/>
              </a:spcBef>
              <a:spcAft>
                <a:spcPct val="0"/>
              </a:spcAft>
            </a:pPr>
            <a:r>
              <a:rPr lang="zh-CN" altLang="en-US" sz="3600" b="1" spc="600" dirty="0">
                <a:solidFill>
                  <a:srgbClr val="006C39"/>
                </a:solidFill>
                <a:latin typeface="Century Gothic" panose="020B0502020202020204" pitchFamily="34" charset="0"/>
              </a:rPr>
              <a:t>结构大纲</a:t>
            </a:r>
          </a:p>
        </p:txBody>
      </p:sp>
      <p:sp>
        <p:nvSpPr>
          <p:cNvPr id="12" name="文本框 11"/>
          <p:cNvSpPr txBox="1"/>
          <p:nvPr userDrawn="1"/>
        </p:nvSpPr>
        <p:spPr>
          <a:xfrm>
            <a:off x="9519824" y="6600901"/>
            <a:ext cx="2523448" cy="246221"/>
          </a:xfrm>
          <a:prstGeom prst="rect">
            <a:avLst/>
          </a:prstGeom>
          <a:noFill/>
        </p:spPr>
        <p:txBody>
          <a:bodyPr wrap="none" rtlCol="0">
            <a:spAutoFit/>
          </a:bodyPr>
          <a:lstStyle/>
          <a:p>
            <a:pPr algn="r" eaLnBrk="0" fontAlgn="base" hangingPunct="0">
              <a:spcBef>
                <a:spcPct val="0"/>
              </a:spcBef>
              <a:spcAft>
                <a:spcPct val="0"/>
              </a:spcAft>
            </a:pPr>
            <a:r>
              <a:rPr lang="en-US" altLang="zh-CN" sz="1000" dirty="0">
                <a:solidFill>
                  <a:prstClr val="white"/>
                </a:solidFill>
                <a:latin typeface="Arial" panose="020B0604020202020204" pitchFamily="34" charset="0"/>
                <a:cs typeface="Arial" panose="020B0604020202020204" pitchFamily="34" charset="0"/>
              </a:rPr>
              <a:t>BEIJING INSTITUTE OF TECHNOLOGY</a:t>
            </a:r>
            <a:endParaRPr lang="zh-CN" altLang="en-US" sz="1000" dirty="0">
              <a:solidFill>
                <a:prstClr val="white"/>
              </a:solidFill>
              <a:latin typeface="Arial" panose="020B0604020202020204" pitchFamily="34" charset="0"/>
              <a:cs typeface="Arial" panose="020B0604020202020204" pitchFamily="34" charset="0"/>
            </a:endParaRPr>
          </a:p>
        </p:txBody>
      </p:sp>
      <p:pic>
        <p:nvPicPr>
          <p:cNvPr id="57" name="图片 56"/>
          <p:cNvPicPr>
            <a:picLocks noChangeAspect="1"/>
          </p:cNvPicPr>
          <p:nvPr userDrawn="1"/>
        </p:nvPicPr>
        <p:blipFill>
          <a:blip r:embed="rId2" cstate="print"/>
          <a:stretch>
            <a:fillRect/>
          </a:stretch>
        </p:blipFill>
        <p:spPr>
          <a:xfrm>
            <a:off x="10041148" y="78493"/>
            <a:ext cx="2025400" cy="566914"/>
          </a:xfrm>
          <a:prstGeom prst="rect">
            <a:avLst/>
          </a:prstGeom>
        </p:spPr>
      </p:pic>
      <p:sp>
        <p:nvSpPr>
          <p:cNvPr id="82" name="任意多边形: 形状 59"/>
          <p:cNvSpPr/>
          <p:nvPr userDrawn="1"/>
        </p:nvSpPr>
        <p:spPr>
          <a:xfrm flipH="1">
            <a:off x="-1352550" y="-2"/>
            <a:ext cx="13544548" cy="1057277"/>
          </a:xfrm>
          <a:custGeom>
            <a:avLst/>
            <a:gdLst>
              <a:gd name="connsiteX0" fmla="*/ 12192000 w 12192000"/>
              <a:gd name="connsiteY0" fmla="*/ 0 h 723900"/>
              <a:gd name="connsiteX1" fmla="*/ 2755900 w 12192000"/>
              <a:gd name="connsiteY1" fmla="*/ 0 h 723900"/>
              <a:gd name="connsiteX2" fmla="*/ 4 w 12192000"/>
              <a:gd name="connsiteY2" fmla="*/ 0 h 723900"/>
              <a:gd name="connsiteX3" fmla="*/ 0 w 12192000"/>
              <a:gd name="connsiteY3" fmla="*/ 0 h 723900"/>
              <a:gd name="connsiteX4" fmla="*/ 0 w 12192000"/>
              <a:gd name="connsiteY4" fmla="*/ 723900 h 723900"/>
              <a:gd name="connsiteX5" fmla="*/ 1987354 w 12192000"/>
              <a:gd name="connsiteY5" fmla="*/ 723900 h 723900"/>
              <a:gd name="connsiteX6" fmla="*/ 2038350 w 12192000"/>
              <a:gd name="connsiteY6" fmla="*/ 717550 h 723900"/>
              <a:gd name="connsiteX7" fmla="*/ 2753650 w 12192000"/>
              <a:gd name="connsiteY7" fmla="*/ 288000 h 723900"/>
              <a:gd name="connsiteX8" fmla="*/ 12192000 w 12192000"/>
              <a:gd name="connsiteY8" fmla="*/ 288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close/>
              </a:path>
            </a:pathLst>
          </a:cu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zh-CN" altLang="en-US">
              <a:solidFill>
                <a:prstClr val="white"/>
              </a:solidFill>
            </a:endParaRPr>
          </a:p>
        </p:txBody>
      </p:sp>
      <p:pic>
        <p:nvPicPr>
          <p:cNvPr id="83" name="图片 82"/>
          <p:cNvPicPr>
            <a:picLocks noChangeAspect="1"/>
          </p:cNvPicPr>
          <p:nvPr userDrawn="1"/>
        </p:nvPicPr>
        <p:blipFill>
          <a:blip r:embed="rId2" cstate="print"/>
          <a:stretch>
            <a:fillRect/>
          </a:stretch>
        </p:blipFill>
        <p:spPr>
          <a:xfrm>
            <a:off x="9793498" y="249943"/>
            <a:ext cx="2025400" cy="566914"/>
          </a:xfrm>
          <a:prstGeom prst="rect">
            <a:avLst/>
          </a:prstGeom>
        </p:spPr>
      </p:pic>
      <p:sp>
        <p:nvSpPr>
          <p:cNvPr id="84" name="矩形 83"/>
          <p:cNvSpPr/>
          <p:nvPr userDrawn="1"/>
        </p:nvSpPr>
        <p:spPr>
          <a:xfrm>
            <a:off x="0" y="6188075"/>
            <a:ext cx="12192000" cy="669925"/>
          </a:xfrm>
          <a:prstGeom prst="rect">
            <a:avLst/>
          </a:prstGeom>
          <a:gradFill>
            <a:gsLst>
              <a:gs pos="0">
                <a:schemeClr val="accent4"/>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grpSp>
        <p:nvGrpSpPr>
          <p:cNvPr id="85" name="组合 84"/>
          <p:cNvGrpSpPr/>
          <p:nvPr userDrawn="1"/>
        </p:nvGrpSpPr>
        <p:grpSpPr>
          <a:xfrm>
            <a:off x="598941" y="6399999"/>
            <a:ext cx="2542613" cy="276499"/>
            <a:chOff x="598941" y="6399999"/>
            <a:chExt cx="2542613" cy="276499"/>
          </a:xfrm>
          <a:solidFill>
            <a:schemeClr val="bg1"/>
          </a:solidFill>
        </p:grpSpPr>
        <p:grpSp>
          <p:nvGrpSpPr>
            <p:cNvPr id="86" name="组合 85"/>
            <p:cNvGrpSpPr/>
            <p:nvPr/>
          </p:nvGrpSpPr>
          <p:grpSpPr>
            <a:xfrm>
              <a:off x="2055693" y="6402621"/>
              <a:ext cx="1085861" cy="270805"/>
              <a:chOff x="10340336" y="2247899"/>
              <a:chExt cx="2724438" cy="679451"/>
            </a:xfrm>
            <a:grpFill/>
          </p:grpSpPr>
          <p:sp>
            <p:nvSpPr>
              <p:cNvPr id="10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0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102" name="组合 101"/>
              <p:cNvGrpSpPr/>
              <p:nvPr/>
            </p:nvGrpSpPr>
            <p:grpSpPr>
              <a:xfrm>
                <a:off x="10340336" y="2247899"/>
                <a:ext cx="547688" cy="679451"/>
                <a:chOff x="5548313" y="2084388"/>
                <a:chExt cx="547688" cy="679451"/>
              </a:xfrm>
              <a:grpFill/>
            </p:grpSpPr>
            <p:sp>
              <p:nvSpPr>
                <p:cNvPr id="10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0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03" name="组合 102"/>
              <p:cNvGrpSpPr/>
              <p:nvPr/>
            </p:nvGrpSpPr>
            <p:grpSpPr>
              <a:xfrm>
                <a:off x="11192276" y="2400300"/>
                <a:ext cx="322175" cy="373063"/>
                <a:chOff x="3792874" y="3138488"/>
                <a:chExt cx="322175" cy="373063"/>
              </a:xfrm>
              <a:grpFill/>
            </p:grpSpPr>
            <p:sp>
              <p:nvSpPr>
                <p:cNvPr id="10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0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0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87" name="组合 86"/>
            <p:cNvGrpSpPr/>
            <p:nvPr/>
          </p:nvGrpSpPr>
          <p:grpSpPr>
            <a:xfrm>
              <a:off x="598941" y="6399999"/>
              <a:ext cx="1102619" cy="276499"/>
              <a:chOff x="6738929" y="2270918"/>
              <a:chExt cx="2766486" cy="693738"/>
            </a:xfrm>
            <a:grpFill/>
          </p:grpSpPr>
          <p:grpSp>
            <p:nvGrpSpPr>
              <p:cNvPr id="88" name="组合 87"/>
              <p:cNvGrpSpPr/>
              <p:nvPr/>
            </p:nvGrpSpPr>
            <p:grpSpPr>
              <a:xfrm>
                <a:off x="8180494" y="2355056"/>
                <a:ext cx="484188" cy="509588"/>
                <a:chOff x="6113463" y="3541713"/>
                <a:chExt cx="484188" cy="509588"/>
              </a:xfrm>
              <a:grpFill/>
            </p:grpSpPr>
            <p:sp>
              <p:nvSpPr>
                <p:cNvPr id="9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89" name="组合 88"/>
              <p:cNvGrpSpPr/>
              <p:nvPr/>
            </p:nvGrpSpPr>
            <p:grpSpPr>
              <a:xfrm>
                <a:off x="6738929" y="2270918"/>
                <a:ext cx="549275" cy="693738"/>
                <a:chOff x="6108700" y="2066926"/>
                <a:chExt cx="549275" cy="693738"/>
              </a:xfrm>
              <a:grpFill/>
            </p:grpSpPr>
            <p:sp>
              <p:nvSpPr>
                <p:cNvPr id="9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90" name="组合 89"/>
              <p:cNvGrpSpPr/>
              <p:nvPr/>
            </p:nvGrpSpPr>
            <p:grpSpPr>
              <a:xfrm>
                <a:off x="7532962" y="2451100"/>
                <a:ext cx="368300" cy="317500"/>
                <a:chOff x="6186488" y="2930526"/>
                <a:chExt cx="368300" cy="317500"/>
              </a:xfrm>
              <a:grpFill/>
            </p:grpSpPr>
            <p:sp>
              <p:nvSpPr>
                <p:cNvPr id="9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9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spTree>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目录样式3-2">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srcRect r="20215"/>
          <a:stretch>
            <a:fillRect/>
          </a:stretch>
        </p:blipFill>
        <p:spPr>
          <a:xfrm>
            <a:off x="6592525" y="0"/>
            <a:ext cx="5609371" cy="6765696"/>
          </a:xfrm>
          <a:prstGeom prst="rect">
            <a:avLst/>
          </a:prstGeom>
        </p:spPr>
      </p:pic>
      <p:sp>
        <p:nvSpPr>
          <p:cNvPr id="63" name="任意多边形: 形状 59"/>
          <p:cNvSpPr/>
          <p:nvPr userDrawn="1"/>
        </p:nvSpPr>
        <p:spPr>
          <a:xfrm flipH="1">
            <a:off x="-1352550" y="-2"/>
            <a:ext cx="13544548" cy="1057277"/>
          </a:xfrm>
          <a:custGeom>
            <a:avLst/>
            <a:gdLst>
              <a:gd name="connsiteX0" fmla="*/ 12192000 w 12192000"/>
              <a:gd name="connsiteY0" fmla="*/ 0 h 723900"/>
              <a:gd name="connsiteX1" fmla="*/ 2755900 w 12192000"/>
              <a:gd name="connsiteY1" fmla="*/ 0 h 723900"/>
              <a:gd name="connsiteX2" fmla="*/ 4 w 12192000"/>
              <a:gd name="connsiteY2" fmla="*/ 0 h 723900"/>
              <a:gd name="connsiteX3" fmla="*/ 0 w 12192000"/>
              <a:gd name="connsiteY3" fmla="*/ 0 h 723900"/>
              <a:gd name="connsiteX4" fmla="*/ 0 w 12192000"/>
              <a:gd name="connsiteY4" fmla="*/ 723900 h 723900"/>
              <a:gd name="connsiteX5" fmla="*/ 1987354 w 12192000"/>
              <a:gd name="connsiteY5" fmla="*/ 723900 h 723900"/>
              <a:gd name="connsiteX6" fmla="*/ 2038350 w 12192000"/>
              <a:gd name="connsiteY6" fmla="*/ 717550 h 723900"/>
              <a:gd name="connsiteX7" fmla="*/ 2753650 w 12192000"/>
              <a:gd name="connsiteY7" fmla="*/ 288000 h 723900"/>
              <a:gd name="connsiteX8" fmla="*/ 12192000 w 12192000"/>
              <a:gd name="connsiteY8" fmla="*/ 288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close/>
              </a:path>
            </a:pathLst>
          </a:cu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zh-CN" altLang="en-US">
              <a:solidFill>
                <a:prstClr val="white"/>
              </a:solidFill>
            </a:endParaRPr>
          </a:p>
        </p:txBody>
      </p:sp>
      <p:pic>
        <p:nvPicPr>
          <p:cNvPr id="64" name="图片 63"/>
          <p:cNvPicPr>
            <a:picLocks noChangeAspect="1"/>
          </p:cNvPicPr>
          <p:nvPr userDrawn="1"/>
        </p:nvPicPr>
        <p:blipFill>
          <a:blip r:embed="rId3" cstate="print"/>
          <a:stretch>
            <a:fillRect/>
          </a:stretch>
        </p:blipFill>
        <p:spPr>
          <a:xfrm>
            <a:off x="9793498" y="249943"/>
            <a:ext cx="2025400" cy="566914"/>
          </a:xfrm>
          <a:prstGeom prst="rect">
            <a:avLst/>
          </a:prstGeom>
        </p:spPr>
      </p:pic>
      <p:sp>
        <p:nvSpPr>
          <p:cNvPr id="65" name="矩形 64"/>
          <p:cNvSpPr/>
          <p:nvPr userDrawn="1"/>
        </p:nvSpPr>
        <p:spPr>
          <a:xfrm>
            <a:off x="0" y="6188075"/>
            <a:ext cx="12192000" cy="669925"/>
          </a:xfrm>
          <a:prstGeom prst="rect">
            <a:avLst/>
          </a:prstGeom>
          <a:gradFill>
            <a:gsLst>
              <a:gs pos="0">
                <a:schemeClr val="accent4"/>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grpSp>
        <p:nvGrpSpPr>
          <p:cNvPr id="66" name="组合 65"/>
          <p:cNvGrpSpPr/>
          <p:nvPr userDrawn="1"/>
        </p:nvGrpSpPr>
        <p:grpSpPr>
          <a:xfrm>
            <a:off x="598941" y="6399999"/>
            <a:ext cx="2542613" cy="276499"/>
            <a:chOff x="598941" y="6399999"/>
            <a:chExt cx="2542613" cy="276499"/>
          </a:xfrm>
          <a:solidFill>
            <a:schemeClr val="bg1"/>
          </a:solidFill>
        </p:grpSpPr>
        <p:grpSp>
          <p:nvGrpSpPr>
            <p:cNvPr id="67" name="组合 66"/>
            <p:cNvGrpSpPr/>
            <p:nvPr/>
          </p:nvGrpSpPr>
          <p:grpSpPr>
            <a:xfrm>
              <a:off x="2055693" y="6402621"/>
              <a:ext cx="1085861" cy="270805"/>
              <a:chOff x="10340336" y="2247899"/>
              <a:chExt cx="2724438" cy="679451"/>
            </a:xfrm>
            <a:grpFill/>
          </p:grpSpPr>
          <p:sp>
            <p:nvSpPr>
              <p:cNvPr id="81"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2"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83" name="组合 82"/>
              <p:cNvGrpSpPr/>
              <p:nvPr/>
            </p:nvGrpSpPr>
            <p:grpSpPr>
              <a:xfrm>
                <a:off x="10340336" y="2247899"/>
                <a:ext cx="547688" cy="679451"/>
                <a:chOff x="5548313" y="2084388"/>
                <a:chExt cx="547688" cy="679451"/>
              </a:xfrm>
              <a:grpFill/>
            </p:grpSpPr>
            <p:sp>
              <p:nvSpPr>
                <p:cNvPr id="88"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9"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84" name="组合 83"/>
              <p:cNvGrpSpPr/>
              <p:nvPr/>
            </p:nvGrpSpPr>
            <p:grpSpPr>
              <a:xfrm>
                <a:off x="11192276" y="2400300"/>
                <a:ext cx="322175" cy="373063"/>
                <a:chOff x="3792874" y="3138488"/>
                <a:chExt cx="322175" cy="373063"/>
              </a:xfrm>
              <a:grpFill/>
            </p:grpSpPr>
            <p:sp>
              <p:nvSpPr>
                <p:cNvPr id="85"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6"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7"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68" name="组合 67"/>
            <p:cNvGrpSpPr/>
            <p:nvPr/>
          </p:nvGrpSpPr>
          <p:grpSpPr>
            <a:xfrm>
              <a:off x="598941" y="6399999"/>
              <a:ext cx="1102619" cy="276499"/>
              <a:chOff x="6738929" y="2270918"/>
              <a:chExt cx="2766486" cy="693738"/>
            </a:xfrm>
            <a:grpFill/>
          </p:grpSpPr>
          <p:grpSp>
            <p:nvGrpSpPr>
              <p:cNvPr id="69" name="组合 68"/>
              <p:cNvGrpSpPr/>
              <p:nvPr/>
            </p:nvGrpSpPr>
            <p:grpSpPr>
              <a:xfrm>
                <a:off x="8180494" y="2355056"/>
                <a:ext cx="484188" cy="509588"/>
                <a:chOff x="6113463" y="3541713"/>
                <a:chExt cx="484188" cy="509588"/>
              </a:xfrm>
              <a:grpFill/>
            </p:grpSpPr>
            <p:sp>
              <p:nvSpPr>
                <p:cNvPr id="79"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0"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70" name="组合 69"/>
              <p:cNvGrpSpPr/>
              <p:nvPr/>
            </p:nvGrpSpPr>
            <p:grpSpPr>
              <a:xfrm>
                <a:off x="6738929" y="2270918"/>
                <a:ext cx="549275" cy="693738"/>
                <a:chOff x="6108700" y="2066926"/>
                <a:chExt cx="549275" cy="693738"/>
              </a:xfrm>
              <a:grpFill/>
            </p:grpSpPr>
            <p:sp>
              <p:nvSpPr>
                <p:cNvPr id="77"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78"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71" name="组合 70"/>
              <p:cNvGrpSpPr/>
              <p:nvPr/>
            </p:nvGrpSpPr>
            <p:grpSpPr>
              <a:xfrm>
                <a:off x="7532962" y="2451100"/>
                <a:ext cx="368300" cy="317500"/>
                <a:chOff x="6186488" y="2930526"/>
                <a:chExt cx="368300" cy="317500"/>
              </a:xfrm>
              <a:grpFill/>
            </p:grpSpPr>
            <p:sp>
              <p:nvSpPr>
                <p:cNvPr id="74"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75"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76"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72"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73"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spTree>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目录样式4">
    <p:spTree>
      <p:nvGrpSpPr>
        <p:cNvPr id="1" name=""/>
        <p:cNvGrpSpPr/>
        <p:nvPr/>
      </p:nvGrpSpPr>
      <p:grpSpPr>
        <a:xfrm>
          <a:off x="0" y="0"/>
          <a:ext cx="0" cy="0"/>
          <a:chOff x="0" y="0"/>
          <a:chExt cx="0" cy="0"/>
        </a:xfrm>
      </p:grpSpPr>
      <p:sp>
        <p:nvSpPr>
          <p:cNvPr id="89" name="椭圆 88"/>
          <p:cNvSpPr/>
          <p:nvPr userDrawn="1"/>
        </p:nvSpPr>
        <p:spPr>
          <a:xfrm>
            <a:off x="-3816599" y="-1541834"/>
            <a:ext cx="8697505" cy="9941668"/>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spcBef>
                <a:spcPct val="0"/>
              </a:spcBef>
              <a:spcAft>
                <a:spcPct val="0"/>
              </a:spcAft>
            </a:pPr>
            <a:endParaRPr lang="zh-CN" altLang="en-US" dirty="0">
              <a:solidFill>
                <a:prstClr val="white"/>
              </a:solidFill>
            </a:endParaRPr>
          </a:p>
        </p:txBody>
      </p:sp>
      <p:sp>
        <p:nvSpPr>
          <p:cNvPr id="88" name="椭圆 87"/>
          <p:cNvSpPr/>
          <p:nvPr userDrawn="1"/>
        </p:nvSpPr>
        <p:spPr>
          <a:xfrm>
            <a:off x="-3999568" y="-1541834"/>
            <a:ext cx="8697505" cy="9941668"/>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spcBef>
                <a:spcPct val="0"/>
              </a:spcBef>
              <a:spcAft>
                <a:spcPct val="0"/>
              </a:spcAft>
            </a:pPr>
            <a:endParaRPr lang="zh-CN" altLang="en-US" dirty="0">
              <a:solidFill>
                <a:prstClr val="white"/>
              </a:solidFill>
            </a:endParaRPr>
          </a:p>
        </p:txBody>
      </p:sp>
      <p:pic>
        <p:nvPicPr>
          <p:cNvPr id="87" name="图片 86"/>
          <p:cNvPicPr>
            <a:picLocks noChangeAspect="1"/>
          </p:cNvPicPr>
          <p:nvPr userDrawn="1"/>
        </p:nvPicPr>
        <p:blipFill rotWithShape="1">
          <a:blip r:embed="rId2" cstate="hqprint"/>
          <a:srcRect l="18116" t="7030" r="31559" b="11337"/>
          <a:stretch>
            <a:fillRect/>
          </a:stretch>
        </p:blipFill>
        <p:spPr>
          <a:xfrm>
            <a:off x="-1260196" y="1"/>
            <a:ext cx="5919101" cy="6857999"/>
          </a:xfrm>
          <a:custGeom>
            <a:avLst/>
            <a:gdLst>
              <a:gd name="connsiteX0" fmla="*/ 0 w 5919101"/>
              <a:gd name="connsiteY0" fmla="*/ 0 h 6858000"/>
              <a:gd name="connsiteX1" fmla="*/ 4714485 w 5919101"/>
              <a:gd name="connsiteY1" fmla="*/ 0 h 6858000"/>
              <a:gd name="connsiteX2" fmla="*/ 4786974 w 5919101"/>
              <a:gd name="connsiteY2" fmla="*/ 86723 h 6858000"/>
              <a:gd name="connsiteX3" fmla="*/ 5919101 w 5919101"/>
              <a:gd name="connsiteY3" fmla="*/ 3429000 h 6858000"/>
              <a:gd name="connsiteX4" fmla="*/ 4786974 w 5919101"/>
              <a:gd name="connsiteY4" fmla="*/ 6771277 h 6858000"/>
              <a:gd name="connsiteX5" fmla="*/ 4714485 w 5919101"/>
              <a:gd name="connsiteY5" fmla="*/ 6858000 h 6858000"/>
              <a:gd name="connsiteX6" fmla="*/ 0 w 59191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9101" h="6858000">
                <a:moveTo>
                  <a:pt x="0" y="0"/>
                </a:moveTo>
                <a:lnTo>
                  <a:pt x="4714485" y="0"/>
                </a:lnTo>
                <a:lnTo>
                  <a:pt x="4786974" y="86723"/>
                </a:lnTo>
                <a:cubicBezTo>
                  <a:pt x="5490384" y="969480"/>
                  <a:pt x="5919101" y="2142133"/>
                  <a:pt x="5919101" y="3429000"/>
                </a:cubicBezTo>
                <a:cubicBezTo>
                  <a:pt x="5919101" y="4715867"/>
                  <a:pt x="5490384" y="5888521"/>
                  <a:pt x="4786974" y="6771277"/>
                </a:cubicBezTo>
                <a:lnTo>
                  <a:pt x="4714485" y="6858000"/>
                </a:lnTo>
                <a:lnTo>
                  <a:pt x="0" y="6858000"/>
                </a:lnTo>
                <a:close/>
              </a:path>
            </a:pathLst>
          </a:custGeom>
        </p:spPr>
      </p:pic>
      <p:sp>
        <p:nvSpPr>
          <p:cNvPr id="86" name="椭圆 85"/>
          <p:cNvSpPr/>
          <p:nvPr userDrawn="1"/>
        </p:nvSpPr>
        <p:spPr>
          <a:xfrm>
            <a:off x="-4038600" y="-1541834"/>
            <a:ext cx="8697505" cy="9941668"/>
          </a:xfrm>
          <a:prstGeom prst="ellipse">
            <a:avLst/>
          </a:prstGeom>
          <a:solidFill>
            <a:schemeClr val="accent1">
              <a:alpha val="88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spcBef>
                <a:spcPct val="0"/>
              </a:spcBef>
              <a:spcAft>
                <a:spcPct val="0"/>
              </a:spcAft>
            </a:pPr>
            <a:endParaRPr lang="zh-CN" altLang="en-US" dirty="0">
              <a:solidFill>
                <a:prstClr val="white"/>
              </a:solidFill>
            </a:endParaRPr>
          </a:p>
        </p:txBody>
      </p:sp>
      <p:pic>
        <p:nvPicPr>
          <p:cNvPr id="90" name="图片 89"/>
          <p:cNvPicPr>
            <a:picLocks noChangeAspect="1"/>
          </p:cNvPicPr>
          <p:nvPr userDrawn="1"/>
        </p:nvPicPr>
        <p:blipFill>
          <a:blip r:embed="rId3" cstate="print"/>
          <a:stretch>
            <a:fillRect/>
          </a:stretch>
        </p:blipFill>
        <p:spPr>
          <a:xfrm>
            <a:off x="9837818" y="252089"/>
            <a:ext cx="1969223" cy="432990"/>
          </a:xfrm>
          <a:prstGeom prst="rect">
            <a:avLst/>
          </a:prstGeom>
        </p:spPr>
      </p:pic>
    </p:spTree>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目录样式5">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srcRect r="30571" b="46397"/>
          <a:stretch>
            <a:fillRect/>
          </a:stretch>
        </p:blipFill>
        <p:spPr>
          <a:xfrm>
            <a:off x="9019185" y="4400550"/>
            <a:ext cx="3194586" cy="2469325"/>
          </a:xfrm>
          <a:prstGeom prst="rect">
            <a:avLst/>
          </a:prstGeom>
        </p:spPr>
      </p:pic>
      <p:pic>
        <p:nvPicPr>
          <p:cNvPr id="8" name="图片 7"/>
          <p:cNvPicPr>
            <a:picLocks noChangeAspect="1"/>
          </p:cNvPicPr>
          <p:nvPr userDrawn="1"/>
        </p:nvPicPr>
        <p:blipFill rotWithShape="1">
          <a:blip r:embed="rId3" cstate="print"/>
          <a:srcRect t="-74" b="12515"/>
          <a:stretch>
            <a:fillRect/>
          </a:stretch>
        </p:blipFill>
        <p:spPr>
          <a:xfrm>
            <a:off x="0" y="0"/>
            <a:ext cx="12191999" cy="4400550"/>
          </a:xfrm>
          <a:prstGeom prst="rect">
            <a:avLst/>
          </a:prstGeom>
        </p:spPr>
      </p:pic>
      <p:sp>
        <p:nvSpPr>
          <p:cNvPr id="9" name="矩形 8"/>
          <p:cNvSpPr/>
          <p:nvPr userDrawn="1"/>
        </p:nvSpPr>
        <p:spPr>
          <a:xfrm>
            <a:off x="0" y="4398806"/>
            <a:ext cx="12192001" cy="196858"/>
          </a:xfrm>
          <a:prstGeom prst="rect">
            <a:avLst/>
          </a:prstGeom>
          <a:solidFill>
            <a:schemeClr val="accent4"/>
          </a:solidFill>
          <a:ln>
            <a:noFill/>
          </a:ln>
          <a:effectLst>
            <a:outerShdw blurRad="127000" dist="635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2" name="矩形 11"/>
          <p:cNvSpPr/>
          <p:nvPr userDrawn="1"/>
        </p:nvSpPr>
        <p:spPr>
          <a:xfrm>
            <a:off x="0" y="0"/>
            <a:ext cx="12192001" cy="44005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pic>
        <p:nvPicPr>
          <p:cNvPr id="13" name="图片 12"/>
          <p:cNvPicPr>
            <a:picLocks noChangeAspect="1"/>
          </p:cNvPicPr>
          <p:nvPr userDrawn="1"/>
        </p:nvPicPr>
        <p:blipFill>
          <a:blip r:embed="rId4" cstate="print"/>
          <a:stretch>
            <a:fillRect/>
          </a:stretch>
        </p:blipFill>
        <p:spPr>
          <a:xfrm>
            <a:off x="9701847" y="142154"/>
            <a:ext cx="2242503" cy="627682"/>
          </a:xfrm>
          <a:prstGeom prst="rect">
            <a:avLst/>
          </a:prstGeom>
        </p:spPr>
      </p:pic>
      <p:pic>
        <p:nvPicPr>
          <p:cNvPr id="14" name="图片 13"/>
          <p:cNvPicPr>
            <a:picLocks noChangeAspect="1"/>
          </p:cNvPicPr>
          <p:nvPr userDrawn="1"/>
        </p:nvPicPr>
        <p:blipFill rotWithShape="1">
          <a:blip r:embed="rId3" cstate="print"/>
          <a:srcRect t="-74" b="12515"/>
          <a:stretch>
            <a:fillRect/>
          </a:stretch>
        </p:blipFill>
        <p:spPr>
          <a:xfrm>
            <a:off x="0" y="0"/>
            <a:ext cx="12191999" cy="4400550"/>
          </a:xfrm>
          <a:prstGeom prst="rect">
            <a:avLst/>
          </a:prstGeom>
        </p:spPr>
      </p:pic>
      <p:sp>
        <p:nvSpPr>
          <p:cNvPr id="15" name="矩形 14"/>
          <p:cNvSpPr/>
          <p:nvPr userDrawn="1"/>
        </p:nvSpPr>
        <p:spPr>
          <a:xfrm>
            <a:off x="0" y="0"/>
            <a:ext cx="12192001" cy="44005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cxnSp>
        <p:nvCxnSpPr>
          <p:cNvPr id="16" name="直接连接符 15"/>
          <p:cNvCxnSpPr/>
          <p:nvPr userDrawn="1"/>
        </p:nvCxnSpPr>
        <p:spPr>
          <a:xfrm>
            <a:off x="-71956" y="4398806"/>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userDrawn="1"/>
        </p:nvPicPr>
        <p:blipFill>
          <a:blip r:embed="rId4" cstate="print"/>
          <a:stretch>
            <a:fillRect/>
          </a:stretch>
        </p:blipFill>
        <p:spPr>
          <a:xfrm>
            <a:off x="9701847" y="142154"/>
            <a:ext cx="2242503" cy="627682"/>
          </a:xfrm>
          <a:prstGeom prst="rect">
            <a:avLst/>
          </a:prstGeom>
        </p:spPr>
      </p:pic>
      <p:sp>
        <p:nvSpPr>
          <p:cNvPr id="18" name="矩形: 圆角 162"/>
          <p:cNvSpPr/>
          <p:nvPr userDrawn="1"/>
        </p:nvSpPr>
        <p:spPr>
          <a:xfrm>
            <a:off x="1664486" y="3107981"/>
            <a:ext cx="8945408" cy="3014890"/>
          </a:xfrm>
          <a:prstGeom prst="roundRect">
            <a:avLst>
              <a:gd name="adj" fmla="val 3205"/>
            </a:avLst>
          </a:prstGeom>
          <a:solidFill>
            <a:sysClr val="window" lastClr="FFFFFF">
              <a:alpha val="80000"/>
            </a:sysClr>
          </a:solidFill>
          <a:ln w="12700" cap="flat" cmpd="sng" algn="ctr">
            <a:noFill/>
            <a:prstDash val="solid"/>
            <a:miter lim="800000"/>
          </a:ln>
          <a:effectLst/>
        </p:spPr>
        <p:txBody>
          <a:bodyPr rtlCol="0" anchor="ctr"/>
          <a:lstStyle/>
          <a:p>
            <a:pPr algn="ctr">
              <a:lnSpc>
                <a:spcPct val="120000"/>
              </a:lnSpc>
              <a:defRPr/>
            </a:pPr>
            <a:endParaRPr lang="zh-CN" altLang="en-US" kern="0">
              <a:solidFill>
                <a:prstClr val="white"/>
              </a:solidFill>
              <a:latin typeface="Arial" panose="020B0604020202020204"/>
              <a:cs typeface="+mn-ea"/>
              <a:sym typeface="+mn-lt"/>
            </a:endParaRPr>
          </a:p>
        </p:txBody>
      </p:sp>
      <p:sp>
        <p:nvSpPr>
          <p:cNvPr id="19" name="矩形: 圆角 163"/>
          <p:cNvSpPr/>
          <p:nvPr userDrawn="1"/>
        </p:nvSpPr>
        <p:spPr>
          <a:xfrm>
            <a:off x="1463942" y="3222979"/>
            <a:ext cx="9346497" cy="2899892"/>
          </a:xfrm>
          <a:prstGeom prst="roundRect">
            <a:avLst>
              <a:gd name="adj" fmla="val 3205"/>
            </a:avLst>
          </a:prstGeom>
          <a:solidFill>
            <a:sysClr val="window" lastClr="FFFFFF">
              <a:alpha val="94000"/>
            </a:sysClr>
          </a:solidFill>
          <a:ln w="12700" cap="flat" cmpd="sng" algn="ctr">
            <a:noFill/>
            <a:prstDash val="solid"/>
            <a:miter lim="800000"/>
          </a:ln>
          <a:effectLst/>
        </p:spPr>
        <p:txBody>
          <a:bodyPr rtlCol="0" anchor="ctr"/>
          <a:lstStyle/>
          <a:p>
            <a:pPr algn="ctr">
              <a:lnSpc>
                <a:spcPct val="120000"/>
              </a:lnSpc>
              <a:defRPr/>
            </a:pPr>
            <a:endParaRPr lang="zh-CN" altLang="en-US" kern="0">
              <a:solidFill>
                <a:prstClr val="white"/>
              </a:solidFill>
              <a:latin typeface="Arial" panose="020B0604020202020204"/>
              <a:cs typeface="+mn-ea"/>
              <a:sym typeface="+mn-lt"/>
            </a:endParaRPr>
          </a:p>
        </p:txBody>
      </p:sp>
      <p:sp>
        <p:nvSpPr>
          <p:cNvPr id="20" name="矩形: 圆角 164"/>
          <p:cNvSpPr/>
          <p:nvPr userDrawn="1"/>
        </p:nvSpPr>
        <p:spPr>
          <a:xfrm>
            <a:off x="1200150" y="3365257"/>
            <a:ext cx="9791700" cy="2757614"/>
          </a:xfrm>
          <a:prstGeom prst="roundRect">
            <a:avLst>
              <a:gd name="adj" fmla="val 3205"/>
            </a:avLst>
          </a:prstGeom>
          <a:gradFill flip="none" rotWithShape="1">
            <a:gsLst>
              <a:gs pos="0">
                <a:sysClr val="window" lastClr="FFFFFF"/>
              </a:gs>
              <a:gs pos="100000">
                <a:srgbClr val="F8F8F8"/>
              </a:gs>
            </a:gsLst>
            <a:lin ang="5400000" scaled="1"/>
            <a:tileRect/>
          </a:gradFill>
          <a:ln w="12700" cap="flat" cmpd="sng" algn="ctr">
            <a:noFill/>
            <a:prstDash val="solid"/>
            <a:miter lim="800000"/>
          </a:ln>
          <a:effectLst>
            <a:outerShdw blurRad="317500" sx="102000" sy="102000" algn="ctr" rotWithShape="0">
              <a:sysClr val="window" lastClr="FFFFFF">
                <a:lumMod val="75000"/>
                <a:alpha val="40000"/>
              </a:sysClr>
            </a:outerShdw>
          </a:effectLst>
        </p:spPr>
        <p:txBody>
          <a:bodyPr rot="0" spcFirstLastPara="0" vertOverflow="overflow" horzOverflow="overflow" vert="horz" wrap="square" lIns="540000" tIns="72000" rIns="540000" bIns="72000" numCol="1" spcCol="0" rtlCol="0" fromWordArt="0" anchor="ctr" anchorCtr="0" forceAA="0" compatLnSpc="1">
            <a:noAutofit/>
          </a:bodyPr>
          <a:lstStyle/>
          <a:p>
            <a:pPr indent="457200">
              <a:lnSpc>
                <a:spcPct val="120000"/>
              </a:lnSpc>
              <a:defRPr/>
            </a:pPr>
            <a:endParaRPr lang="zh-CN" altLang="en-US" sz="2400" kern="0">
              <a:solidFill>
                <a:prstClr val="black"/>
              </a:solidFill>
              <a:latin typeface="Arial" panose="020B0604020202020204"/>
              <a:cs typeface="+mn-ea"/>
              <a:sym typeface="+mn-lt"/>
            </a:endParaRPr>
          </a:p>
        </p:txBody>
      </p:sp>
    </p:spTree>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目录样式6-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hqprint"/>
          <a:srcRect l="29063" r="32938"/>
          <a:stretch>
            <a:fillRect/>
          </a:stretch>
        </p:blipFill>
        <p:spPr>
          <a:xfrm>
            <a:off x="0" y="0"/>
            <a:ext cx="3914775" cy="6857999"/>
          </a:xfrm>
          <a:prstGeom prst="rect">
            <a:avLst/>
          </a:prstGeom>
        </p:spPr>
      </p:pic>
      <p:sp>
        <p:nvSpPr>
          <p:cNvPr id="13" name="矩形 12"/>
          <p:cNvSpPr/>
          <p:nvPr userDrawn="1"/>
        </p:nvSpPr>
        <p:spPr>
          <a:xfrm>
            <a:off x="0" y="1"/>
            <a:ext cx="3914775" cy="6857999"/>
          </a:xfrm>
          <a:prstGeom prst="rect">
            <a:avLst/>
          </a:prstGeom>
          <a:solidFill>
            <a:schemeClr val="accent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4" name="矩形 13"/>
          <p:cNvSpPr/>
          <p:nvPr userDrawn="1"/>
        </p:nvSpPr>
        <p:spPr>
          <a:xfrm>
            <a:off x="0" y="0"/>
            <a:ext cx="3914774" cy="6858000"/>
          </a:xfrm>
          <a:prstGeom prst="rect">
            <a:avLst/>
          </a:prstGeom>
          <a:gradFill flip="none" rotWithShape="1">
            <a:gsLst>
              <a:gs pos="25000">
                <a:schemeClr val="accent1">
                  <a:alpha val="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cxnSp>
        <p:nvCxnSpPr>
          <p:cNvPr id="16" name="直接连接符 15"/>
          <p:cNvCxnSpPr/>
          <p:nvPr userDrawn="1"/>
        </p:nvCxnSpPr>
        <p:spPr>
          <a:xfrm>
            <a:off x="3960456" y="0"/>
            <a:ext cx="0" cy="6858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1" name="组合 20"/>
          <p:cNvGrpSpPr/>
          <p:nvPr userDrawn="1"/>
        </p:nvGrpSpPr>
        <p:grpSpPr>
          <a:xfrm>
            <a:off x="3961505" y="2797003"/>
            <a:ext cx="122686" cy="1263995"/>
            <a:chOff x="4630742" y="2258287"/>
            <a:chExt cx="122686" cy="1263995"/>
          </a:xfrm>
          <a:solidFill>
            <a:schemeClr val="accent4"/>
          </a:solidFill>
        </p:grpSpPr>
        <p:sp>
          <p:nvSpPr>
            <p:cNvPr id="22" name="等腰三角形 21"/>
            <p:cNvSpPr/>
            <p:nvPr/>
          </p:nvSpPr>
          <p:spPr>
            <a:xfrm rot="5400000">
              <a:off x="4620926" y="2839164"/>
              <a:ext cx="142318" cy="122686"/>
            </a:xfrm>
            <a:prstGeom prst="triangl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cxnSp>
          <p:nvCxnSpPr>
            <p:cNvPr id="23" name="直接连接符 22"/>
            <p:cNvCxnSpPr/>
            <p:nvPr/>
          </p:nvCxnSpPr>
          <p:spPr>
            <a:xfrm>
              <a:off x="4630742" y="2258287"/>
              <a:ext cx="0" cy="1263995"/>
            </a:xfrm>
            <a:prstGeom prst="line">
              <a:avLst/>
            </a:prstGeom>
            <a:grpFill/>
            <a:ln w="381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2" name="直接连接符 41"/>
          <p:cNvCxnSpPr/>
          <p:nvPr userDrawn="1"/>
        </p:nvCxnSpPr>
        <p:spPr>
          <a:xfrm>
            <a:off x="1053541" y="2793542"/>
            <a:ext cx="17270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矩形 42"/>
          <p:cNvSpPr/>
          <p:nvPr userDrawn="1"/>
        </p:nvSpPr>
        <p:spPr>
          <a:xfrm>
            <a:off x="846867" y="2752385"/>
            <a:ext cx="2197100" cy="923330"/>
          </a:xfrm>
          <a:prstGeom prst="rect">
            <a:avLst/>
          </a:prstGeom>
        </p:spPr>
        <p:txBody>
          <a:bodyPr wrap="square">
            <a:spAutoFit/>
          </a:bodyPr>
          <a:lstStyle/>
          <a:p>
            <a:pPr algn="dist" eaLnBrk="0" fontAlgn="base" hangingPunct="0">
              <a:spcBef>
                <a:spcPct val="0"/>
              </a:spcBef>
              <a:spcAft>
                <a:spcPct val="0"/>
              </a:spcAft>
            </a:pPr>
            <a:r>
              <a:rPr lang="zh-CN" altLang="en-US" sz="5400" spc="600" dirty="0">
                <a:solidFill>
                  <a:prstClr val="white"/>
                </a:solidFill>
              </a:rPr>
              <a:t>目录</a:t>
            </a:r>
          </a:p>
        </p:txBody>
      </p:sp>
      <p:sp>
        <p:nvSpPr>
          <p:cNvPr id="44" name="矩形 43"/>
          <p:cNvSpPr/>
          <p:nvPr userDrawn="1"/>
        </p:nvSpPr>
        <p:spPr>
          <a:xfrm>
            <a:off x="963806" y="3595872"/>
            <a:ext cx="1906502" cy="461665"/>
          </a:xfrm>
          <a:prstGeom prst="rect">
            <a:avLst/>
          </a:prstGeom>
        </p:spPr>
        <p:txBody>
          <a:bodyPr wrap="square">
            <a:spAutoFit/>
          </a:bodyPr>
          <a:lstStyle/>
          <a:p>
            <a:pPr algn="dist" eaLnBrk="0" fontAlgn="base" hangingPunct="0">
              <a:spcBef>
                <a:spcPct val="0"/>
              </a:spcBef>
              <a:spcAft>
                <a:spcPct val="0"/>
              </a:spcAft>
            </a:pPr>
            <a:r>
              <a:rPr lang="en-US" altLang="zh-CN" sz="2400" dirty="0">
                <a:solidFill>
                  <a:prstClr val="white"/>
                </a:solidFill>
                <a:latin typeface="Century Gothic" panose="020B0502020202020204" pitchFamily="34" charset="0"/>
              </a:rPr>
              <a:t>CONTENTS</a:t>
            </a:r>
          </a:p>
        </p:txBody>
      </p:sp>
      <p:cxnSp>
        <p:nvCxnSpPr>
          <p:cNvPr id="45" name="直接连接符 44"/>
          <p:cNvCxnSpPr/>
          <p:nvPr userDrawn="1"/>
        </p:nvCxnSpPr>
        <p:spPr>
          <a:xfrm>
            <a:off x="1053541" y="4060998"/>
            <a:ext cx="17270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3" cstate="print"/>
          <a:stretch>
            <a:fillRect/>
          </a:stretch>
        </p:blipFill>
        <p:spPr>
          <a:xfrm>
            <a:off x="1064854" y="2218510"/>
            <a:ext cx="1715719" cy="480234"/>
          </a:xfrm>
          <a:prstGeom prst="rect">
            <a:avLst/>
          </a:prstGeom>
        </p:spPr>
      </p:pic>
      <p:pic>
        <p:nvPicPr>
          <p:cNvPr id="6" name="图片 5"/>
          <p:cNvPicPr>
            <a:picLocks noChangeAspect="1"/>
          </p:cNvPicPr>
          <p:nvPr userDrawn="1"/>
        </p:nvPicPr>
        <p:blipFill rotWithShape="1">
          <a:blip r:embed="rId4" cstate="print"/>
          <a:srcRect r="15912" b="16285"/>
          <a:stretch>
            <a:fillRect/>
          </a:stretch>
        </p:blipFill>
        <p:spPr>
          <a:xfrm>
            <a:off x="7258050" y="1942165"/>
            <a:ext cx="4949784" cy="4933648"/>
          </a:xfrm>
          <a:prstGeom prst="rect">
            <a:avLst/>
          </a:prstGeom>
        </p:spPr>
      </p:pic>
    </p:spTree>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目录样式6-2">
    <p:bg>
      <p:bgPr>
        <a:gradFill>
          <a:gsLst>
            <a:gs pos="25000">
              <a:schemeClr val="accent1">
                <a:alpha val="0"/>
              </a:schemeClr>
            </a:gs>
            <a:gs pos="100000">
              <a:schemeClr val="accent1"/>
            </a:gs>
          </a:gsLst>
          <a:lin ang="0" scaled="1"/>
        </a:gradFill>
        <a:effectLst/>
      </p:bgPr>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pic>
        <p:nvPicPr>
          <p:cNvPr id="3" name="图片 2"/>
          <p:cNvPicPr>
            <a:picLocks noChangeAspect="1"/>
          </p:cNvPicPr>
          <p:nvPr userDrawn="1"/>
        </p:nvPicPr>
        <p:blipFill>
          <a:blip r:embed="rId2" cstate="print"/>
          <a:stretch>
            <a:fillRect/>
          </a:stretch>
        </p:blipFill>
        <p:spPr>
          <a:xfrm>
            <a:off x="6943725" y="493231"/>
            <a:ext cx="5251028" cy="5254131"/>
          </a:xfrm>
          <a:prstGeom prst="rect">
            <a:avLst/>
          </a:prstGeom>
        </p:spPr>
      </p:pic>
      <p:sp>
        <p:nvSpPr>
          <p:cNvPr id="10" name="矩形 9"/>
          <p:cNvSpPr/>
          <p:nvPr userDrawn="1"/>
        </p:nvSpPr>
        <p:spPr>
          <a:xfrm>
            <a:off x="6943725" y="0"/>
            <a:ext cx="5248273"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20" name="矩形 119"/>
          <p:cNvSpPr/>
          <p:nvPr userDrawn="1"/>
        </p:nvSpPr>
        <p:spPr>
          <a:xfrm>
            <a:off x="660400" y="6054314"/>
            <a:ext cx="2014538" cy="1438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6" name="文本占位符 15"/>
          <p:cNvSpPr>
            <a:spLocks noGrp="1"/>
          </p:cNvSpPr>
          <p:nvPr>
            <p:ph type="body" sz="quarter" idx="12" hasCustomPrompt="1"/>
          </p:nvPr>
        </p:nvSpPr>
        <p:spPr>
          <a:xfrm>
            <a:off x="510342" y="982400"/>
            <a:ext cx="3551237" cy="606922"/>
          </a:xfrm>
          <a:prstGeom prst="rect">
            <a:avLst/>
          </a:prstGeom>
        </p:spPr>
        <p:txBody>
          <a:bodyPr/>
          <a:lstStyle>
            <a:lvl1pPr marL="0" indent="0">
              <a:buNone/>
              <a:defRPr sz="3200" spc="100">
                <a:solidFill>
                  <a:schemeClr val="bg1"/>
                </a:solidFill>
                <a:latin typeface="微软雅黑" panose="020B0503020204020204" pitchFamily="34" charset="-122"/>
                <a:ea typeface="微软雅黑" panose="020B0503020204020204" pitchFamily="34" charset="-122"/>
              </a:defRPr>
            </a:lvl1pPr>
          </a:lstStyle>
          <a:p>
            <a:pPr lvl="0"/>
            <a:r>
              <a:rPr lang="zh-CN" altLang="en-US" dirty="0"/>
              <a:t>第几部分 ▶</a:t>
            </a:r>
          </a:p>
        </p:txBody>
      </p:sp>
      <p:sp>
        <p:nvSpPr>
          <p:cNvPr id="122" name="文本占位符 15"/>
          <p:cNvSpPr>
            <a:spLocks noGrp="1"/>
          </p:cNvSpPr>
          <p:nvPr>
            <p:ph type="body" sz="quarter" idx="13" hasCustomPrompt="1"/>
          </p:nvPr>
        </p:nvSpPr>
        <p:spPr>
          <a:xfrm>
            <a:off x="510342" y="2742089"/>
            <a:ext cx="7197752" cy="606922"/>
          </a:xfrm>
          <a:prstGeom prst="rect">
            <a:avLst/>
          </a:prstGeom>
        </p:spPr>
        <p:txBody>
          <a:bodyPr/>
          <a:lstStyle>
            <a:lvl1pPr marL="0" indent="0">
              <a:buNone/>
              <a:defRPr sz="4400" spc="100" baseline="0">
                <a:solidFill>
                  <a:schemeClr val="bg1"/>
                </a:solidFill>
                <a:latin typeface="微软雅黑" panose="020B0503020204020204" pitchFamily="34" charset="-122"/>
                <a:ea typeface="微软雅黑" panose="020B0503020204020204" pitchFamily="34" charset="-122"/>
              </a:defRPr>
            </a:lvl1pPr>
          </a:lstStyle>
          <a:p>
            <a:pPr lvl="0"/>
            <a:r>
              <a:rPr lang="zh-CN" altLang="en-US" dirty="0"/>
              <a:t>请在此处添加你的标题</a:t>
            </a:r>
          </a:p>
        </p:txBody>
      </p:sp>
      <p:sp>
        <p:nvSpPr>
          <p:cNvPr id="123" name="文本占位符 15"/>
          <p:cNvSpPr>
            <a:spLocks noGrp="1"/>
          </p:cNvSpPr>
          <p:nvPr>
            <p:ph type="body" sz="quarter" idx="14" hasCustomPrompt="1"/>
          </p:nvPr>
        </p:nvSpPr>
        <p:spPr>
          <a:xfrm>
            <a:off x="561172" y="3837713"/>
            <a:ext cx="7146922" cy="1522912"/>
          </a:xfrm>
          <a:prstGeom prst="rect">
            <a:avLst/>
          </a:prstGeom>
        </p:spPr>
        <p:txBody>
          <a:bodyPr/>
          <a:lstStyle>
            <a:lvl1pPr marL="285750" indent="-285750">
              <a:lnSpc>
                <a:spcPct val="120000"/>
              </a:lnSpc>
              <a:buFont typeface="Arial" panose="020B0604020202020204" pitchFamily="34" charset="0"/>
              <a:buChar char="•"/>
              <a:defRPr sz="1400" spc="100" baseline="0">
                <a:solidFill>
                  <a:schemeClr val="bg1"/>
                </a:solidFill>
                <a:latin typeface="+mn-ea"/>
                <a:ea typeface="+mn-ea"/>
              </a:defRPr>
            </a:lvl1pPr>
          </a:lstStyle>
          <a:p>
            <a:pPr lvl="0"/>
            <a:r>
              <a:rPr lang="zh-CN" altLang="en-US" dirty="0"/>
              <a:t>这里可以写一点点文字，介绍此章节主要内容</a:t>
            </a:r>
            <a:endParaRPr lang="en-US" altLang="zh-CN" dirty="0"/>
          </a:p>
          <a:p>
            <a:pPr lvl="0"/>
            <a:r>
              <a:rPr lang="zh-CN" altLang="en-US" dirty="0"/>
              <a:t>国外现状</a:t>
            </a:r>
            <a:endParaRPr lang="en-US" altLang="zh-CN" dirty="0"/>
          </a:p>
          <a:p>
            <a:pPr lvl="0"/>
            <a:r>
              <a:rPr lang="zh-CN" altLang="en-US" dirty="0"/>
              <a:t>国内现状</a:t>
            </a:r>
            <a:endParaRPr lang="en-US" altLang="zh-CN" dirty="0"/>
          </a:p>
          <a:p>
            <a:pPr lvl="0"/>
            <a:r>
              <a:rPr lang="en-US" altLang="zh-CN" dirty="0"/>
              <a:t>…</a:t>
            </a:r>
          </a:p>
          <a:p>
            <a:pPr lvl="0"/>
            <a:endParaRPr lang="zh-CN" altLang="en-US" dirty="0"/>
          </a:p>
        </p:txBody>
      </p:sp>
      <p:sp>
        <p:nvSpPr>
          <p:cNvPr id="2" name="矩形 1"/>
          <p:cNvSpPr/>
          <p:nvPr userDrawn="1"/>
        </p:nvSpPr>
        <p:spPr>
          <a:xfrm>
            <a:off x="0" y="6167300"/>
            <a:ext cx="12192000" cy="690700"/>
          </a:xfrm>
          <a:prstGeom prst="rect">
            <a:avLst/>
          </a:prstGeom>
          <a:solidFill>
            <a:schemeClr val="bg1"/>
          </a:solidFill>
          <a:ln>
            <a:noFill/>
          </a:ln>
          <a:effectLst>
            <a:outerShdw blurRad="381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ct val="130000"/>
              </a:lnSpc>
              <a:spcBef>
                <a:spcPct val="0"/>
              </a:spcBef>
              <a:spcAft>
                <a:spcPct val="0"/>
              </a:spcAft>
            </a:pPr>
            <a:endParaRPr lang="zh-CN" altLang="en-US">
              <a:solidFill>
                <a:prstClr val="white"/>
              </a:solidFill>
              <a:cs typeface="+mn-ea"/>
            </a:endParaRPr>
          </a:p>
        </p:txBody>
      </p:sp>
      <p:grpSp>
        <p:nvGrpSpPr>
          <p:cNvPr id="115" name="组合 114"/>
          <p:cNvGrpSpPr/>
          <p:nvPr userDrawn="1"/>
        </p:nvGrpSpPr>
        <p:grpSpPr>
          <a:xfrm>
            <a:off x="684666" y="6423435"/>
            <a:ext cx="1915659" cy="208321"/>
            <a:chOff x="598941" y="6399999"/>
            <a:chExt cx="2542613" cy="276499"/>
          </a:xfrm>
          <a:solidFill>
            <a:schemeClr val="accent3"/>
          </a:solidFill>
        </p:grpSpPr>
        <p:grpSp>
          <p:nvGrpSpPr>
            <p:cNvPr id="117" name="组合 116"/>
            <p:cNvGrpSpPr/>
            <p:nvPr/>
          </p:nvGrpSpPr>
          <p:grpSpPr>
            <a:xfrm>
              <a:off x="2055693" y="6402621"/>
              <a:ext cx="1085861" cy="270805"/>
              <a:chOff x="10340336" y="2247899"/>
              <a:chExt cx="2724438" cy="679451"/>
            </a:xfrm>
            <a:grpFill/>
          </p:grpSpPr>
          <p:sp>
            <p:nvSpPr>
              <p:cNvPr id="134"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35"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136" name="组合 135"/>
              <p:cNvGrpSpPr/>
              <p:nvPr/>
            </p:nvGrpSpPr>
            <p:grpSpPr>
              <a:xfrm>
                <a:off x="10340336" y="2247899"/>
                <a:ext cx="547688" cy="679451"/>
                <a:chOff x="5548313" y="2084388"/>
                <a:chExt cx="547688" cy="679451"/>
              </a:xfrm>
              <a:grpFill/>
            </p:grpSpPr>
            <p:sp>
              <p:nvSpPr>
                <p:cNvPr id="141"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42"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37" name="组合 136"/>
              <p:cNvGrpSpPr/>
              <p:nvPr/>
            </p:nvGrpSpPr>
            <p:grpSpPr>
              <a:xfrm>
                <a:off x="11192276" y="2400300"/>
                <a:ext cx="322175" cy="373063"/>
                <a:chOff x="3792874" y="3138488"/>
                <a:chExt cx="322175" cy="373063"/>
              </a:xfrm>
              <a:grpFill/>
            </p:grpSpPr>
            <p:sp>
              <p:nvSpPr>
                <p:cNvPr id="138"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39"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40"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18" name="组合 117"/>
            <p:cNvGrpSpPr/>
            <p:nvPr/>
          </p:nvGrpSpPr>
          <p:grpSpPr>
            <a:xfrm>
              <a:off x="598941" y="6399999"/>
              <a:ext cx="1102619" cy="276499"/>
              <a:chOff x="6738929" y="2270918"/>
              <a:chExt cx="2766486" cy="693738"/>
            </a:xfrm>
            <a:grpFill/>
          </p:grpSpPr>
          <p:grpSp>
            <p:nvGrpSpPr>
              <p:cNvPr id="119" name="组合 118"/>
              <p:cNvGrpSpPr/>
              <p:nvPr/>
            </p:nvGrpSpPr>
            <p:grpSpPr>
              <a:xfrm>
                <a:off x="8180494" y="2355056"/>
                <a:ext cx="484188" cy="509588"/>
                <a:chOff x="6113463" y="3541713"/>
                <a:chExt cx="484188" cy="509588"/>
              </a:xfrm>
              <a:grpFill/>
            </p:grpSpPr>
            <p:sp>
              <p:nvSpPr>
                <p:cNvPr id="132"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33"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21" name="组合 120"/>
              <p:cNvGrpSpPr/>
              <p:nvPr/>
            </p:nvGrpSpPr>
            <p:grpSpPr>
              <a:xfrm>
                <a:off x="6738929" y="2270918"/>
                <a:ext cx="549275" cy="693738"/>
                <a:chOff x="6108700" y="2066926"/>
                <a:chExt cx="549275" cy="693738"/>
              </a:xfrm>
              <a:grpFill/>
            </p:grpSpPr>
            <p:sp>
              <p:nvSpPr>
                <p:cNvPr id="130"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31"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24" name="组合 123"/>
              <p:cNvGrpSpPr/>
              <p:nvPr/>
            </p:nvGrpSpPr>
            <p:grpSpPr>
              <a:xfrm>
                <a:off x="7532962" y="2451100"/>
                <a:ext cx="368300" cy="317500"/>
                <a:chOff x="6186488" y="2930526"/>
                <a:chExt cx="368300" cy="317500"/>
              </a:xfrm>
              <a:grpFill/>
            </p:grpSpPr>
            <p:sp>
              <p:nvSpPr>
                <p:cNvPr id="127"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28"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29"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125"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26"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pic>
        <p:nvPicPr>
          <p:cNvPr id="143" name="图片 142"/>
          <p:cNvPicPr>
            <a:picLocks noChangeAspect="1"/>
          </p:cNvPicPr>
          <p:nvPr userDrawn="1"/>
        </p:nvPicPr>
        <p:blipFill>
          <a:blip r:embed="rId3" cstate="print"/>
          <a:stretch>
            <a:fillRect/>
          </a:stretch>
        </p:blipFill>
        <p:spPr>
          <a:xfrm>
            <a:off x="10203766" y="6386257"/>
            <a:ext cx="1257421" cy="276480"/>
          </a:xfrm>
          <a:prstGeom prst="rect">
            <a:avLst/>
          </a:prstGeom>
        </p:spPr>
      </p:pic>
    </p:spTree>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目录样式7-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srcRect t="-74" b="196"/>
          <a:stretch>
            <a:fillRect/>
          </a:stretch>
        </p:blipFill>
        <p:spPr>
          <a:xfrm>
            <a:off x="0" y="-1"/>
            <a:ext cx="12191999" cy="5019675"/>
          </a:xfrm>
          <a:prstGeom prst="rect">
            <a:avLst/>
          </a:prstGeom>
        </p:spPr>
      </p:pic>
      <p:sp>
        <p:nvSpPr>
          <p:cNvPr id="5" name="矩形 4"/>
          <p:cNvSpPr/>
          <p:nvPr userDrawn="1"/>
        </p:nvSpPr>
        <p:spPr>
          <a:xfrm>
            <a:off x="0" y="5019674"/>
            <a:ext cx="12192001" cy="183832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0" name="矩形 9"/>
          <p:cNvSpPr/>
          <p:nvPr userDrawn="1"/>
        </p:nvSpPr>
        <p:spPr>
          <a:xfrm>
            <a:off x="0" y="0"/>
            <a:ext cx="12192001" cy="501967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cxnSp>
        <p:nvCxnSpPr>
          <p:cNvPr id="7" name="直接连接符 6"/>
          <p:cNvCxnSpPr/>
          <p:nvPr userDrawn="1"/>
        </p:nvCxnSpPr>
        <p:spPr>
          <a:xfrm>
            <a:off x="-73461" y="5009909"/>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2041996" y="3927615"/>
            <a:ext cx="8108006" cy="216458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algn="ctr">
              <a:defRPr/>
            </a:pPr>
            <a:endParaRPr lang="zh-CN" altLang="en-US" kern="0">
              <a:solidFill>
                <a:prstClr val="white"/>
              </a:solidFill>
              <a:latin typeface="Arial" panose="020B0604020202020204"/>
            </a:endParaRPr>
          </a:p>
        </p:txBody>
      </p:sp>
      <p:pic>
        <p:nvPicPr>
          <p:cNvPr id="4" name="图片 3"/>
          <p:cNvPicPr>
            <a:picLocks noChangeAspect="1"/>
          </p:cNvPicPr>
          <p:nvPr userDrawn="1"/>
        </p:nvPicPr>
        <p:blipFill>
          <a:blip r:embed="rId3" cstate="print"/>
          <a:stretch>
            <a:fillRect/>
          </a:stretch>
        </p:blipFill>
        <p:spPr>
          <a:xfrm>
            <a:off x="4554764" y="1532412"/>
            <a:ext cx="3082473" cy="862791"/>
          </a:xfrm>
          <a:prstGeom prst="rect">
            <a:avLst/>
          </a:prstGeom>
        </p:spPr>
      </p:pic>
    </p:spTree>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目录样式7-2">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srcRect t="-74" b="196"/>
          <a:stretch>
            <a:fillRect/>
          </a:stretch>
        </p:blipFill>
        <p:spPr>
          <a:xfrm>
            <a:off x="0" y="-1"/>
            <a:ext cx="12191999" cy="5019675"/>
          </a:xfrm>
          <a:prstGeom prst="rect">
            <a:avLst/>
          </a:prstGeom>
        </p:spPr>
      </p:pic>
      <p:sp>
        <p:nvSpPr>
          <p:cNvPr id="5" name="矩形 4"/>
          <p:cNvSpPr/>
          <p:nvPr userDrawn="1"/>
        </p:nvSpPr>
        <p:spPr>
          <a:xfrm>
            <a:off x="0" y="5019674"/>
            <a:ext cx="12192001" cy="183832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0" name="矩形 9"/>
          <p:cNvSpPr/>
          <p:nvPr userDrawn="1"/>
        </p:nvSpPr>
        <p:spPr>
          <a:xfrm>
            <a:off x="0" y="0"/>
            <a:ext cx="12192001" cy="501967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cxnSp>
        <p:nvCxnSpPr>
          <p:cNvPr id="7" name="直接连接符 6"/>
          <p:cNvCxnSpPr/>
          <p:nvPr userDrawn="1"/>
        </p:nvCxnSpPr>
        <p:spPr>
          <a:xfrm>
            <a:off x="-73461" y="5009909"/>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1473992" y="3927615"/>
            <a:ext cx="9244014" cy="216458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algn="ctr">
              <a:defRPr/>
            </a:pPr>
            <a:endParaRPr lang="zh-CN" altLang="en-US" kern="0">
              <a:solidFill>
                <a:prstClr val="white"/>
              </a:solidFill>
              <a:latin typeface="Arial" panose="020B0604020202020204"/>
            </a:endParaRPr>
          </a:p>
        </p:txBody>
      </p:sp>
      <p:pic>
        <p:nvPicPr>
          <p:cNvPr id="11" name="图片 10"/>
          <p:cNvPicPr>
            <a:picLocks noChangeAspect="1"/>
          </p:cNvPicPr>
          <p:nvPr userDrawn="1"/>
        </p:nvPicPr>
        <p:blipFill>
          <a:blip r:embed="rId3" cstate="print"/>
          <a:stretch>
            <a:fillRect/>
          </a:stretch>
        </p:blipFill>
        <p:spPr>
          <a:xfrm>
            <a:off x="4554764" y="1532412"/>
            <a:ext cx="3082473" cy="862791"/>
          </a:xfrm>
          <a:prstGeom prst="rect">
            <a:avLst/>
          </a:prstGeom>
        </p:spPr>
      </p:pic>
    </p:spTree>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目录样式7-3">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srcRect l="1" t="13078" r="-1" b="115"/>
          <a:stretch>
            <a:fillRect/>
          </a:stretch>
        </p:blipFill>
        <p:spPr>
          <a:xfrm>
            <a:off x="0" y="-1"/>
            <a:ext cx="12191999" cy="4362681"/>
          </a:xfrm>
          <a:prstGeom prst="rect">
            <a:avLst/>
          </a:prstGeom>
        </p:spPr>
      </p:pic>
      <p:sp>
        <p:nvSpPr>
          <p:cNvPr id="5" name="矩形 4"/>
          <p:cNvSpPr/>
          <p:nvPr userDrawn="1"/>
        </p:nvSpPr>
        <p:spPr>
          <a:xfrm>
            <a:off x="0" y="4346687"/>
            <a:ext cx="12192001" cy="251131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0" name="矩形 9"/>
          <p:cNvSpPr/>
          <p:nvPr userDrawn="1"/>
        </p:nvSpPr>
        <p:spPr>
          <a:xfrm>
            <a:off x="0" y="0"/>
            <a:ext cx="12192001" cy="434668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cxnSp>
        <p:nvCxnSpPr>
          <p:cNvPr id="7" name="直接连接符 6"/>
          <p:cNvCxnSpPr/>
          <p:nvPr userDrawn="1"/>
        </p:nvCxnSpPr>
        <p:spPr>
          <a:xfrm>
            <a:off x="-73936" y="4346687"/>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1828800" y="2524126"/>
            <a:ext cx="8494006" cy="356807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algn="ctr">
              <a:defRPr/>
            </a:pPr>
            <a:endParaRPr lang="zh-CN" altLang="en-US" kern="0">
              <a:solidFill>
                <a:prstClr val="white"/>
              </a:solidFill>
              <a:latin typeface="Arial" panose="020B0604020202020204"/>
            </a:endParaRPr>
          </a:p>
        </p:txBody>
      </p:sp>
      <p:pic>
        <p:nvPicPr>
          <p:cNvPr id="69" name="图片 68"/>
          <p:cNvPicPr>
            <a:picLocks noChangeAspect="1"/>
          </p:cNvPicPr>
          <p:nvPr userDrawn="1"/>
        </p:nvPicPr>
        <p:blipFill>
          <a:blip r:embed="rId3" cstate="print"/>
          <a:stretch>
            <a:fillRect/>
          </a:stretch>
        </p:blipFill>
        <p:spPr>
          <a:xfrm>
            <a:off x="4554764" y="861200"/>
            <a:ext cx="3082473" cy="862791"/>
          </a:xfrm>
          <a:prstGeom prst="rect">
            <a:avLst/>
          </a:prstGeom>
        </p:spPr>
      </p:pic>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封面样式3-尾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srcRect l="15573" r="198"/>
          <a:stretch>
            <a:fillRect/>
          </a:stretch>
        </p:blipFill>
        <p:spPr>
          <a:xfrm>
            <a:off x="0" y="0"/>
            <a:ext cx="8678174" cy="6858000"/>
          </a:xfrm>
          <a:prstGeom prst="rect">
            <a:avLst/>
          </a:prstGeom>
        </p:spPr>
      </p:pic>
      <p:sp>
        <p:nvSpPr>
          <p:cNvPr id="7" name="矩形 6"/>
          <p:cNvSpPr/>
          <p:nvPr userDrawn="1"/>
        </p:nvSpPr>
        <p:spPr>
          <a:xfrm>
            <a:off x="0" y="0"/>
            <a:ext cx="12191999" cy="6858000"/>
          </a:xfrm>
          <a:prstGeom prst="rect">
            <a:avLst/>
          </a:prstGeom>
          <a:gradFill flip="none" rotWithShape="1">
            <a:gsLst>
              <a:gs pos="0">
                <a:schemeClr val="accent1">
                  <a:lumMod val="100000"/>
                  <a:alpha val="0"/>
                </a:schemeClr>
              </a:gs>
              <a:gs pos="59000">
                <a:schemeClr val="accent1">
                  <a:lumMod val="100000"/>
                </a:schemeClr>
              </a:gs>
              <a:gs pos="100000">
                <a:schemeClr val="accent1">
                  <a:lumMod val="10000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pic>
        <p:nvPicPr>
          <p:cNvPr id="14" name="图片 13"/>
          <p:cNvPicPr>
            <a:picLocks noChangeAspect="1"/>
          </p:cNvPicPr>
          <p:nvPr userDrawn="1"/>
        </p:nvPicPr>
        <p:blipFill>
          <a:blip r:embed="rId3" cstate="print"/>
          <a:stretch>
            <a:fillRect/>
          </a:stretch>
        </p:blipFill>
        <p:spPr>
          <a:xfrm>
            <a:off x="9403566" y="501046"/>
            <a:ext cx="2203058" cy="616640"/>
          </a:xfrm>
          <a:prstGeom prst="rect">
            <a:avLst/>
          </a:prstGeom>
        </p:spPr>
      </p:pic>
      <p:grpSp>
        <p:nvGrpSpPr>
          <p:cNvPr id="15" name="组合 14"/>
          <p:cNvGrpSpPr/>
          <p:nvPr userDrawn="1"/>
        </p:nvGrpSpPr>
        <p:grpSpPr>
          <a:xfrm>
            <a:off x="7382858"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p:cNvGrpSpPr/>
            <p:nvPr/>
          </p:nvGrpSpPr>
          <p:grpSpPr>
            <a:xfrm>
              <a:off x="4043374" y="5725999"/>
              <a:ext cx="2675443" cy="667232"/>
              <a:chOff x="10340336" y="2247899"/>
              <a:chExt cx="2724438" cy="679451"/>
            </a:xfrm>
            <a:grpFill/>
          </p:grpSpPr>
          <p:sp>
            <p:nvSpPr>
              <p:cNvPr id="3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32" name="组合 31"/>
              <p:cNvGrpSpPr/>
              <p:nvPr/>
            </p:nvGrpSpPr>
            <p:grpSpPr>
              <a:xfrm>
                <a:off x="10340336" y="2247899"/>
                <a:ext cx="547688" cy="679451"/>
                <a:chOff x="5548313" y="2084388"/>
                <a:chExt cx="547688" cy="679451"/>
              </a:xfrm>
              <a:grpFill/>
            </p:grpSpPr>
            <p:sp>
              <p:nvSpPr>
                <p:cNvPr id="3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3" name="组合 32"/>
              <p:cNvGrpSpPr/>
              <p:nvPr/>
            </p:nvGrpSpPr>
            <p:grpSpPr>
              <a:xfrm>
                <a:off x="11192276" y="2400300"/>
                <a:ext cx="322175" cy="373063"/>
                <a:chOff x="3792874" y="3138488"/>
                <a:chExt cx="322175" cy="373063"/>
              </a:xfrm>
              <a:grpFill/>
            </p:grpSpPr>
            <p:sp>
              <p:nvSpPr>
                <p:cNvPr id="3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7" name="组合 16"/>
            <p:cNvGrpSpPr/>
            <p:nvPr/>
          </p:nvGrpSpPr>
          <p:grpSpPr>
            <a:xfrm>
              <a:off x="582366" y="5719539"/>
              <a:ext cx="2716733" cy="681262"/>
              <a:chOff x="6738929" y="2270918"/>
              <a:chExt cx="2766486" cy="693738"/>
            </a:xfrm>
            <a:grpFill/>
          </p:grpSpPr>
          <p:grpSp>
            <p:nvGrpSpPr>
              <p:cNvPr id="18" name="组合 17"/>
              <p:cNvGrpSpPr/>
              <p:nvPr/>
            </p:nvGrpSpPr>
            <p:grpSpPr>
              <a:xfrm>
                <a:off x="8180494" y="2355056"/>
                <a:ext cx="484188" cy="509588"/>
                <a:chOff x="6113463" y="3541713"/>
                <a:chExt cx="484188" cy="509588"/>
              </a:xfrm>
              <a:grpFill/>
            </p:grpSpPr>
            <p:sp>
              <p:nvSpPr>
                <p:cNvPr id="2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9" name="组合 18"/>
              <p:cNvGrpSpPr/>
              <p:nvPr/>
            </p:nvGrpSpPr>
            <p:grpSpPr>
              <a:xfrm>
                <a:off x="6738929" y="2270918"/>
                <a:ext cx="549275" cy="693738"/>
                <a:chOff x="6108700" y="2066926"/>
                <a:chExt cx="549275" cy="693738"/>
              </a:xfrm>
              <a:grpFill/>
            </p:grpSpPr>
            <p:sp>
              <p:nvSpPr>
                <p:cNvPr id="2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0" name="组合 19"/>
              <p:cNvGrpSpPr/>
              <p:nvPr/>
            </p:nvGrpSpPr>
            <p:grpSpPr>
              <a:xfrm>
                <a:off x="7532962" y="2451100"/>
                <a:ext cx="368300" cy="317500"/>
                <a:chOff x="6186488" y="2930526"/>
                <a:chExt cx="368300" cy="317500"/>
              </a:xfrm>
              <a:grpFill/>
            </p:grpSpPr>
            <p:sp>
              <p:nvSpPr>
                <p:cNvPr id="2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2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spTree>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目录样式7-4">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pic>
        <p:nvPicPr>
          <p:cNvPr id="11" name="图片 10"/>
          <p:cNvPicPr>
            <a:picLocks noChangeAspect="1"/>
          </p:cNvPicPr>
          <p:nvPr userDrawn="1"/>
        </p:nvPicPr>
        <p:blipFill>
          <a:blip r:embed="rId2" cstate="print"/>
          <a:stretch>
            <a:fillRect/>
          </a:stretch>
        </p:blipFill>
        <p:spPr>
          <a:xfrm>
            <a:off x="6943725" y="1087685"/>
            <a:ext cx="5251028" cy="5254131"/>
          </a:xfrm>
          <a:prstGeom prst="rect">
            <a:avLst/>
          </a:prstGeom>
        </p:spPr>
      </p:pic>
      <p:sp>
        <p:nvSpPr>
          <p:cNvPr id="12" name="矩形 11"/>
          <p:cNvSpPr/>
          <p:nvPr userDrawn="1"/>
        </p:nvSpPr>
        <p:spPr>
          <a:xfrm>
            <a:off x="7423183" y="0"/>
            <a:ext cx="4768815"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43" name="矩形 42"/>
          <p:cNvSpPr/>
          <p:nvPr userDrawn="1"/>
        </p:nvSpPr>
        <p:spPr>
          <a:xfrm>
            <a:off x="6873734" y="3188524"/>
            <a:ext cx="5318266" cy="1205346"/>
          </a:xfrm>
          <a:prstGeom prst="rect">
            <a:avLst/>
          </a:prstGeom>
          <a:solidFill>
            <a:sysClr val="window" lastClr="FFFFFF"/>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algn="ctr">
              <a:defRPr/>
            </a:pPr>
            <a:endParaRPr lang="zh-CN" altLang="en-US" kern="0">
              <a:solidFill>
                <a:prstClr val="white"/>
              </a:solidFill>
              <a:latin typeface="Arial" panose="020B0604020202020204"/>
            </a:endParaRPr>
          </a:p>
        </p:txBody>
      </p:sp>
      <p:sp>
        <p:nvSpPr>
          <p:cNvPr id="44" name="矩形 43"/>
          <p:cNvSpPr/>
          <p:nvPr userDrawn="1"/>
        </p:nvSpPr>
        <p:spPr>
          <a:xfrm>
            <a:off x="6873734" y="3188522"/>
            <a:ext cx="549449" cy="1205348"/>
          </a:xfrm>
          <a:prstGeom prst="rect">
            <a:avLst/>
          </a:prstGeom>
          <a:solidFill>
            <a:schemeClr val="accent4"/>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algn="ctr">
              <a:defRPr/>
            </a:pPr>
            <a:endParaRPr lang="zh-CN" altLang="en-US" kern="0">
              <a:solidFill>
                <a:prstClr val="white"/>
              </a:solidFill>
              <a:latin typeface="Arial" panose="020B0604020202020204"/>
            </a:endParaRPr>
          </a:p>
        </p:txBody>
      </p:sp>
      <p:sp>
        <p:nvSpPr>
          <p:cNvPr id="45" name="文本框 44"/>
          <p:cNvSpPr txBox="1"/>
          <p:nvPr userDrawn="1"/>
        </p:nvSpPr>
        <p:spPr>
          <a:xfrm>
            <a:off x="-2647787" y="-2281727"/>
            <a:ext cx="6031920" cy="11172289"/>
          </a:xfrm>
          <a:prstGeom prst="rect">
            <a:avLst/>
          </a:prstGeom>
          <a:noFill/>
        </p:spPr>
        <p:txBody>
          <a:bodyPr wrap="square" rtlCol="0">
            <a:spAutoFit/>
          </a:bodyPr>
          <a:lstStyle/>
          <a:p>
            <a:pPr eaLnBrk="0" fontAlgn="base" hangingPunct="0">
              <a:spcBef>
                <a:spcPct val="0"/>
              </a:spcBef>
              <a:spcAft>
                <a:spcPct val="0"/>
              </a:spcAft>
            </a:pPr>
            <a:r>
              <a:rPr lang="en-US" altLang="zh-CN" sz="72000" dirty="0">
                <a:solidFill>
                  <a:prstClr val="white">
                    <a:alpha val="40000"/>
                  </a:prstClr>
                </a:solidFill>
                <a:latin typeface="Century Gothic" panose="020B0502020202020204" pitchFamily="34" charset="0"/>
              </a:rPr>
              <a:t>0</a:t>
            </a:r>
            <a:endParaRPr lang="zh-CN" altLang="en-US" sz="72000" dirty="0">
              <a:solidFill>
                <a:prstClr val="white">
                  <a:alpha val="40000"/>
                </a:prstClr>
              </a:solidFill>
              <a:latin typeface="Century Gothic" panose="020B0502020202020204" pitchFamily="34" charset="0"/>
            </a:endParaRPr>
          </a:p>
        </p:txBody>
      </p:sp>
      <p:pic>
        <p:nvPicPr>
          <p:cNvPr id="46" name="图片 45"/>
          <p:cNvPicPr>
            <a:picLocks noChangeAspect="1"/>
          </p:cNvPicPr>
          <p:nvPr userDrawn="1"/>
        </p:nvPicPr>
        <p:blipFill>
          <a:blip r:embed="rId3" cstate="print"/>
          <a:stretch>
            <a:fillRect/>
          </a:stretch>
        </p:blipFill>
        <p:spPr>
          <a:xfrm>
            <a:off x="9485140" y="203173"/>
            <a:ext cx="2510452" cy="702681"/>
          </a:xfrm>
          <a:prstGeom prst="rect">
            <a:avLst/>
          </a:prstGeom>
        </p:spPr>
      </p:pic>
    </p:spTree>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目录样式8">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pic>
        <p:nvPicPr>
          <p:cNvPr id="11" name="图片 10"/>
          <p:cNvPicPr>
            <a:picLocks noChangeAspect="1"/>
          </p:cNvPicPr>
          <p:nvPr userDrawn="1"/>
        </p:nvPicPr>
        <p:blipFill>
          <a:blip r:embed="rId2" cstate="print"/>
          <a:stretch>
            <a:fillRect/>
          </a:stretch>
        </p:blipFill>
        <p:spPr>
          <a:xfrm>
            <a:off x="6943725" y="1087685"/>
            <a:ext cx="5251028" cy="5254131"/>
          </a:xfrm>
          <a:prstGeom prst="rect">
            <a:avLst/>
          </a:prstGeom>
        </p:spPr>
      </p:pic>
      <p:sp>
        <p:nvSpPr>
          <p:cNvPr id="12" name="矩形 11"/>
          <p:cNvSpPr/>
          <p:nvPr userDrawn="1"/>
        </p:nvSpPr>
        <p:spPr>
          <a:xfrm>
            <a:off x="6870981" y="0"/>
            <a:ext cx="5321017"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43" name="矩形 42"/>
          <p:cNvSpPr/>
          <p:nvPr userDrawn="1"/>
        </p:nvSpPr>
        <p:spPr>
          <a:xfrm>
            <a:off x="6873734" y="3188524"/>
            <a:ext cx="5318266" cy="1205346"/>
          </a:xfrm>
          <a:prstGeom prst="rect">
            <a:avLst/>
          </a:prstGeom>
          <a:solidFill>
            <a:sysClr val="window" lastClr="FFFFFF"/>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algn="ctr">
              <a:defRPr/>
            </a:pPr>
            <a:endParaRPr lang="zh-CN" altLang="en-US" kern="0">
              <a:solidFill>
                <a:prstClr val="white"/>
              </a:solidFill>
              <a:latin typeface="Arial" panose="020B0604020202020204"/>
            </a:endParaRPr>
          </a:p>
        </p:txBody>
      </p:sp>
      <p:sp>
        <p:nvSpPr>
          <p:cNvPr id="44" name="矩形 43"/>
          <p:cNvSpPr/>
          <p:nvPr userDrawn="1"/>
        </p:nvSpPr>
        <p:spPr>
          <a:xfrm>
            <a:off x="6873734" y="3188522"/>
            <a:ext cx="549449" cy="1205348"/>
          </a:xfrm>
          <a:prstGeom prst="rect">
            <a:avLst/>
          </a:prstGeom>
          <a:solidFill>
            <a:schemeClr val="accent4"/>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algn="ctr">
              <a:defRPr/>
            </a:pPr>
            <a:endParaRPr lang="zh-CN" altLang="en-US" kern="0">
              <a:solidFill>
                <a:prstClr val="white"/>
              </a:solidFill>
              <a:latin typeface="Arial" panose="020B0604020202020204"/>
            </a:endParaRPr>
          </a:p>
        </p:txBody>
      </p:sp>
      <p:pic>
        <p:nvPicPr>
          <p:cNvPr id="46" name="图片 45"/>
          <p:cNvPicPr>
            <a:picLocks noChangeAspect="1"/>
          </p:cNvPicPr>
          <p:nvPr userDrawn="1"/>
        </p:nvPicPr>
        <p:blipFill>
          <a:blip r:embed="rId3" cstate="print"/>
          <a:stretch>
            <a:fillRect/>
          </a:stretch>
        </p:blipFill>
        <p:spPr>
          <a:xfrm>
            <a:off x="9485140" y="203173"/>
            <a:ext cx="2510452" cy="702681"/>
          </a:xfrm>
          <a:prstGeom prst="rect">
            <a:avLst/>
          </a:prstGeom>
        </p:spPr>
      </p:pic>
      <p:grpSp>
        <p:nvGrpSpPr>
          <p:cNvPr id="9" name="Group 6"/>
          <p:cNvGrpSpPr/>
          <p:nvPr userDrawn="1"/>
        </p:nvGrpSpPr>
        <p:grpSpPr bwMode="auto">
          <a:xfrm>
            <a:off x="778934" y="687917"/>
            <a:ext cx="3299884" cy="5425016"/>
            <a:chOff x="0" y="0"/>
            <a:chExt cx="2476153" cy="4069266"/>
          </a:xfrm>
          <a:solidFill>
            <a:schemeClr val="bg1">
              <a:alpha val="25000"/>
            </a:schemeClr>
          </a:solidFill>
        </p:grpSpPr>
        <p:sp>
          <p:nvSpPr>
            <p:cNvPr id="10" name="矩形 3"/>
            <p:cNvSpPr>
              <a:spLocks noChangeArrowheads="1"/>
            </p:cNvSpPr>
            <p:nvPr/>
          </p:nvSpPr>
          <p:spPr bwMode="auto">
            <a:xfrm>
              <a:off x="0"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矩形 4"/>
            <p:cNvSpPr>
              <a:spLocks noChangeArrowheads="1"/>
            </p:cNvSpPr>
            <p:nvPr/>
          </p:nvSpPr>
          <p:spPr bwMode="auto">
            <a:xfrm>
              <a:off x="437624"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矩形 5"/>
            <p:cNvSpPr>
              <a:spLocks noChangeArrowheads="1"/>
            </p:cNvSpPr>
            <p:nvPr/>
          </p:nvSpPr>
          <p:spPr bwMode="auto">
            <a:xfrm>
              <a:off x="875248"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矩形 6"/>
            <p:cNvSpPr>
              <a:spLocks noChangeArrowheads="1"/>
            </p:cNvSpPr>
            <p:nvPr/>
          </p:nvSpPr>
          <p:spPr bwMode="auto">
            <a:xfrm>
              <a:off x="1312872"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矩形 7"/>
            <p:cNvSpPr>
              <a:spLocks noChangeArrowheads="1"/>
            </p:cNvSpPr>
            <p:nvPr/>
          </p:nvSpPr>
          <p:spPr bwMode="auto">
            <a:xfrm>
              <a:off x="1750496"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矩形 8"/>
            <p:cNvSpPr>
              <a:spLocks noChangeArrowheads="1"/>
            </p:cNvSpPr>
            <p:nvPr/>
          </p:nvSpPr>
          <p:spPr bwMode="auto">
            <a:xfrm>
              <a:off x="2188121"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59"/>
            <p:cNvSpPr>
              <a:spLocks noChangeArrowheads="1"/>
            </p:cNvSpPr>
            <p:nvPr/>
          </p:nvSpPr>
          <p:spPr bwMode="auto">
            <a:xfrm>
              <a:off x="0"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矩形 60"/>
            <p:cNvSpPr>
              <a:spLocks noChangeArrowheads="1"/>
            </p:cNvSpPr>
            <p:nvPr/>
          </p:nvSpPr>
          <p:spPr bwMode="auto">
            <a:xfrm>
              <a:off x="437624"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矩形 61"/>
            <p:cNvSpPr>
              <a:spLocks noChangeArrowheads="1"/>
            </p:cNvSpPr>
            <p:nvPr/>
          </p:nvSpPr>
          <p:spPr bwMode="auto">
            <a:xfrm>
              <a:off x="875248"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矩形 62"/>
            <p:cNvSpPr>
              <a:spLocks noChangeArrowheads="1"/>
            </p:cNvSpPr>
            <p:nvPr/>
          </p:nvSpPr>
          <p:spPr bwMode="auto">
            <a:xfrm>
              <a:off x="1312872"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63"/>
            <p:cNvSpPr>
              <a:spLocks noChangeArrowheads="1"/>
            </p:cNvSpPr>
            <p:nvPr/>
          </p:nvSpPr>
          <p:spPr bwMode="auto">
            <a:xfrm>
              <a:off x="1750496"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64"/>
            <p:cNvSpPr>
              <a:spLocks noChangeArrowheads="1"/>
            </p:cNvSpPr>
            <p:nvPr/>
          </p:nvSpPr>
          <p:spPr bwMode="auto">
            <a:xfrm>
              <a:off x="2188121"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矩形 66"/>
            <p:cNvSpPr>
              <a:spLocks noChangeArrowheads="1"/>
            </p:cNvSpPr>
            <p:nvPr/>
          </p:nvSpPr>
          <p:spPr bwMode="auto">
            <a:xfrm>
              <a:off x="0"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矩形 67"/>
            <p:cNvSpPr>
              <a:spLocks noChangeArrowheads="1"/>
            </p:cNvSpPr>
            <p:nvPr/>
          </p:nvSpPr>
          <p:spPr bwMode="auto">
            <a:xfrm>
              <a:off x="437624"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矩形 68"/>
            <p:cNvSpPr>
              <a:spLocks noChangeArrowheads="1"/>
            </p:cNvSpPr>
            <p:nvPr/>
          </p:nvSpPr>
          <p:spPr bwMode="auto">
            <a:xfrm>
              <a:off x="875248"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矩形 69"/>
            <p:cNvSpPr>
              <a:spLocks noChangeArrowheads="1"/>
            </p:cNvSpPr>
            <p:nvPr/>
          </p:nvSpPr>
          <p:spPr bwMode="auto">
            <a:xfrm>
              <a:off x="1312872"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矩形 70"/>
            <p:cNvSpPr>
              <a:spLocks noChangeArrowheads="1"/>
            </p:cNvSpPr>
            <p:nvPr/>
          </p:nvSpPr>
          <p:spPr bwMode="auto">
            <a:xfrm>
              <a:off x="1750496"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矩形 71"/>
            <p:cNvSpPr>
              <a:spLocks noChangeArrowheads="1"/>
            </p:cNvSpPr>
            <p:nvPr/>
          </p:nvSpPr>
          <p:spPr bwMode="auto">
            <a:xfrm>
              <a:off x="2188121"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矩形 73"/>
            <p:cNvSpPr>
              <a:spLocks noChangeArrowheads="1"/>
            </p:cNvSpPr>
            <p:nvPr/>
          </p:nvSpPr>
          <p:spPr bwMode="auto">
            <a:xfrm>
              <a:off x="0"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矩形 74"/>
            <p:cNvSpPr>
              <a:spLocks noChangeArrowheads="1"/>
            </p:cNvSpPr>
            <p:nvPr/>
          </p:nvSpPr>
          <p:spPr bwMode="auto">
            <a:xfrm>
              <a:off x="437624"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矩形 75"/>
            <p:cNvSpPr>
              <a:spLocks noChangeArrowheads="1"/>
            </p:cNvSpPr>
            <p:nvPr/>
          </p:nvSpPr>
          <p:spPr bwMode="auto">
            <a:xfrm>
              <a:off x="875248"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矩形 76"/>
            <p:cNvSpPr>
              <a:spLocks noChangeArrowheads="1"/>
            </p:cNvSpPr>
            <p:nvPr/>
          </p:nvSpPr>
          <p:spPr bwMode="auto">
            <a:xfrm>
              <a:off x="1312872"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矩形 77"/>
            <p:cNvSpPr>
              <a:spLocks noChangeArrowheads="1"/>
            </p:cNvSpPr>
            <p:nvPr/>
          </p:nvSpPr>
          <p:spPr bwMode="auto">
            <a:xfrm>
              <a:off x="1750496"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矩形 78"/>
            <p:cNvSpPr>
              <a:spLocks noChangeArrowheads="1"/>
            </p:cNvSpPr>
            <p:nvPr/>
          </p:nvSpPr>
          <p:spPr bwMode="auto">
            <a:xfrm>
              <a:off x="2188121"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矩形 80"/>
            <p:cNvSpPr>
              <a:spLocks noChangeArrowheads="1"/>
            </p:cNvSpPr>
            <p:nvPr/>
          </p:nvSpPr>
          <p:spPr bwMode="auto">
            <a:xfrm>
              <a:off x="0"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矩形 81"/>
            <p:cNvSpPr>
              <a:spLocks noChangeArrowheads="1"/>
            </p:cNvSpPr>
            <p:nvPr/>
          </p:nvSpPr>
          <p:spPr bwMode="auto">
            <a:xfrm>
              <a:off x="437624"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82"/>
            <p:cNvSpPr>
              <a:spLocks noChangeArrowheads="1"/>
            </p:cNvSpPr>
            <p:nvPr/>
          </p:nvSpPr>
          <p:spPr bwMode="auto">
            <a:xfrm>
              <a:off x="875248"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矩形 83"/>
            <p:cNvSpPr>
              <a:spLocks noChangeArrowheads="1"/>
            </p:cNvSpPr>
            <p:nvPr/>
          </p:nvSpPr>
          <p:spPr bwMode="auto">
            <a:xfrm>
              <a:off x="1312872"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矩形 84"/>
            <p:cNvSpPr>
              <a:spLocks noChangeArrowheads="1"/>
            </p:cNvSpPr>
            <p:nvPr/>
          </p:nvSpPr>
          <p:spPr bwMode="auto">
            <a:xfrm>
              <a:off x="1750496"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矩形 85"/>
            <p:cNvSpPr>
              <a:spLocks noChangeArrowheads="1"/>
            </p:cNvSpPr>
            <p:nvPr/>
          </p:nvSpPr>
          <p:spPr bwMode="auto">
            <a:xfrm>
              <a:off x="2188121"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矩形 87"/>
            <p:cNvSpPr>
              <a:spLocks noChangeArrowheads="1"/>
            </p:cNvSpPr>
            <p:nvPr/>
          </p:nvSpPr>
          <p:spPr bwMode="auto">
            <a:xfrm>
              <a:off x="0"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矩形 88"/>
            <p:cNvSpPr>
              <a:spLocks noChangeArrowheads="1"/>
            </p:cNvSpPr>
            <p:nvPr/>
          </p:nvSpPr>
          <p:spPr bwMode="auto">
            <a:xfrm>
              <a:off x="437624"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矩形 89"/>
            <p:cNvSpPr>
              <a:spLocks noChangeArrowheads="1"/>
            </p:cNvSpPr>
            <p:nvPr/>
          </p:nvSpPr>
          <p:spPr bwMode="auto">
            <a:xfrm>
              <a:off x="875248"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矩形 90"/>
            <p:cNvSpPr>
              <a:spLocks noChangeArrowheads="1"/>
            </p:cNvSpPr>
            <p:nvPr/>
          </p:nvSpPr>
          <p:spPr bwMode="auto">
            <a:xfrm>
              <a:off x="1312872"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矩形 91"/>
            <p:cNvSpPr>
              <a:spLocks noChangeArrowheads="1"/>
            </p:cNvSpPr>
            <p:nvPr/>
          </p:nvSpPr>
          <p:spPr bwMode="auto">
            <a:xfrm>
              <a:off x="1750496"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矩形 92"/>
            <p:cNvSpPr>
              <a:spLocks noChangeArrowheads="1"/>
            </p:cNvSpPr>
            <p:nvPr/>
          </p:nvSpPr>
          <p:spPr bwMode="auto">
            <a:xfrm>
              <a:off x="2188121"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矩形 94"/>
            <p:cNvSpPr>
              <a:spLocks noChangeArrowheads="1"/>
            </p:cNvSpPr>
            <p:nvPr/>
          </p:nvSpPr>
          <p:spPr bwMode="auto">
            <a:xfrm>
              <a:off x="0"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矩形 95"/>
            <p:cNvSpPr>
              <a:spLocks noChangeArrowheads="1"/>
            </p:cNvSpPr>
            <p:nvPr/>
          </p:nvSpPr>
          <p:spPr bwMode="auto">
            <a:xfrm>
              <a:off x="437624"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矩形 96"/>
            <p:cNvSpPr>
              <a:spLocks noChangeArrowheads="1"/>
            </p:cNvSpPr>
            <p:nvPr/>
          </p:nvSpPr>
          <p:spPr bwMode="auto">
            <a:xfrm>
              <a:off x="875248"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矩形 97"/>
            <p:cNvSpPr>
              <a:spLocks noChangeArrowheads="1"/>
            </p:cNvSpPr>
            <p:nvPr/>
          </p:nvSpPr>
          <p:spPr bwMode="auto">
            <a:xfrm>
              <a:off x="1312872"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矩形 98"/>
            <p:cNvSpPr>
              <a:spLocks noChangeArrowheads="1"/>
            </p:cNvSpPr>
            <p:nvPr/>
          </p:nvSpPr>
          <p:spPr bwMode="auto">
            <a:xfrm>
              <a:off x="1750496"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矩形 99"/>
            <p:cNvSpPr>
              <a:spLocks noChangeArrowheads="1"/>
            </p:cNvSpPr>
            <p:nvPr/>
          </p:nvSpPr>
          <p:spPr bwMode="auto">
            <a:xfrm>
              <a:off x="2188121"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矩形 101"/>
            <p:cNvSpPr>
              <a:spLocks noChangeArrowheads="1"/>
            </p:cNvSpPr>
            <p:nvPr/>
          </p:nvSpPr>
          <p:spPr bwMode="auto">
            <a:xfrm>
              <a:off x="0"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矩形 102"/>
            <p:cNvSpPr>
              <a:spLocks noChangeArrowheads="1"/>
            </p:cNvSpPr>
            <p:nvPr/>
          </p:nvSpPr>
          <p:spPr bwMode="auto">
            <a:xfrm>
              <a:off x="437624"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矩形 103"/>
            <p:cNvSpPr>
              <a:spLocks noChangeArrowheads="1"/>
            </p:cNvSpPr>
            <p:nvPr/>
          </p:nvSpPr>
          <p:spPr bwMode="auto">
            <a:xfrm>
              <a:off x="875248"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矩形 104"/>
            <p:cNvSpPr>
              <a:spLocks noChangeArrowheads="1"/>
            </p:cNvSpPr>
            <p:nvPr/>
          </p:nvSpPr>
          <p:spPr bwMode="auto">
            <a:xfrm>
              <a:off x="1312872"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矩形 105"/>
            <p:cNvSpPr>
              <a:spLocks noChangeArrowheads="1"/>
            </p:cNvSpPr>
            <p:nvPr/>
          </p:nvSpPr>
          <p:spPr bwMode="auto">
            <a:xfrm>
              <a:off x="1750496"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矩形 106"/>
            <p:cNvSpPr>
              <a:spLocks noChangeArrowheads="1"/>
            </p:cNvSpPr>
            <p:nvPr/>
          </p:nvSpPr>
          <p:spPr bwMode="auto">
            <a:xfrm>
              <a:off x="2188121"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 name="矩形 108"/>
            <p:cNvSpPr>
              <a:spLocks noChangeArrowheads="1"/>
            </p:cNvSpPr>
            <p:nvPr/>
          </p:nvSpPr>
          <p:spPr bwMode="auto">
            <a:xfrm>
              <a:off x="0"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 name="矩形 109"/>
            <p:cNvSpPr>
              <a:spLocks noChangeArrowheads="1"/>
            </p:cNvSpPr>
            <p:nvPr/>
          </p:nvSpPr>
          <p:spPr bwMode="auto">
            <a:xfrm>
              <a:off x="437624"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 name="矩形 110"/>
            <p:cNvSpPr>
              <a:spLocks noChangeArrowheads="1"/>
            </p:cNvSpPr>
            <p:nvPr/>
          </p:nvSpPr>
          <p:spPr bwMode="auto">
            <a:xfrm>
              <a:off x="875248"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矩形 111"/>
            <p:cNvSpPr>
              <a:spLocks noChangeArrowheads="1"/>
            </p:cNvSpPr>
            <p:nvPr/>
          </p:nvSpPr>
          <p:spPr bwMode="auto">
            <a:xfrm>
              <a:off x="1312872"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矩形 112"/>
            <p:cNvSpPr>
              <a:spLocks noChangeArrowheads="1"/>
            </p:cNvSpPr>
            <p:nvPr/>
          </p:nvSpPr>
          <p:spPr bwMode="auto">
            <a:xfrm>
              <a:off x="1750496"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矩形 113"/>
            <p:cNvSpPr>
              <a:spLocks noChangeArrowheads="1"/>
            </p:cNvSpPr>
            <p:nvPr/>
          </p:nvSpPr>
          <p:spPr bwMode="auto">
            <a:xfrm>
              <a:off x="2188121"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矩形 115"/>
            <p:cNvSpPr>
              <a:spLocks noChangeArrowheads="1"/>
            </p:cNvSpPr>
            <p:nvPr/>
          </p:nvSpPr>
          <p:spPr bwMode="auto">
            <a:xfrm>
              <a:off x="0"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 name="矩形 116"/>
            <p:cNvSpPr>
              <a:spLocks noChangeArrowheads="1"/>
            </p:cNvSpPr>
            <p:nvPr/>
          </p:nvSpPr>
          <p:spPr bwMode="auto">
            <a:xfrm>
              <a:off x="437624"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矩形 117"/>
            <p:cNvSpPr>
              <a:spLocks noChangeArrowheads="1"/>
            </p:cNvSpPr>
            <p:nvPr/>
          </p:nvSpPr>
          <p:spPr bwMode="auto">
            <a:xfrm>
              <a:off x="875248"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矩形 118"/>
            <p:cNvSpPr>
              <a:spLocks noChangeArrowheads="1"/>
            </p:cNvSpPr>
            <p:nvPr/>
          </p:nvSpPr>
          <p:spPr bwMode="auto">
            <a:xfrm>
              <a:off x="1312872"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4" name="矩形 119"/>
            <p:cNvSpPr>
              <a:spLocks noChangeArrowheads="1"/>
            </p:cNvSpPr>
            <p:nvPr/>
          </p:nvSpPr>
          <p:spPr bwMode="auto">
            <a:xfrm>
              <a:off x="1750496"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矩形 120"/>
            <p:cNvSpPr>
              <a:spLocks noChangeArrowheads="1"/>
            </p:cNvSpPr>
            <p:nvPr/>
          </p:nvSpPr>
          <p:spPr bwMode="auto">
            <a:xfrm>
              <a:off x="2188121"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内页样式1-常规">
    <p:spTree>
      <p:nvGrpSpPr>
        <p:cNvPr id="1" name=""/>
        <p:cNvGrpSpPr/>
        <p:nvPr/>
      </p:nvGrpSpPr>
      <p:grpSpPr>
        <a:xfrm>
          <a:off x="0" y="0"/>
          <a:ext cx="0" cy="0"/>
          <a:chOff x="0" y="0"/>
          <a:chExt cx="0" cy="0"/>
        </a:xfrm>
      </p:grpSpPr>
      <p:cxnSp>
        <p:nvCxnSpPr>
          <p:cNvPr id="2" name="直接连接符 1"/>
          <p:cNvCxnSpPr/>
          <p:nvPr userDrawn="1"/>
        </p:nvCxnSpPr>
        <p:spPr>
          <a:xfrm>
            <a:off x="1550089" y="863157"/>
            <a:ext cx="10318623"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矩形 2"/>
          <p:cNvSpPr/>
          <p:nvPr userDrawn="1"/>
        </p:nvSpPr>
        <p:spPr>
          <a:xfrm>
            <a:off x="318632" y="0"/>
            <a:ext cx="1048735" cy="8731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12" name="标题 11"/>
          <p:cNvSpPr>
            <a:spLocks noGrp="1"/>
          </p:cNvSpPr>
          <p:nvPr>
            <p:ph type="title"/>
          </p:nvPr>
        </p:nvSpPr>
        <p:spPr>
          <a:xfrm>
            <a:off x="1606550" y="34431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5" name="矩形 4"/>
          <p:cNvSpPr/>
          <p:nvPr userDrawn="1"/>
        </p:nvSpPr>
        <p:spPr>
          <a:xfrm>
            <a:off x="318631" y="6188075"/>
            <a:ext cx="10844339"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F2F2F2"/>
                </a:solidFill>
                <a:latin typeface="微软雅黑" panose="020B0503020204020204" pitchFamily="34" charset="-122"/>
              </a:rPr>
              <a:t>‹#›</a:t>
            </a:fld>
            <a:endParaRPr lang="zh-CN" altLang="en-US" sz="1600" dirty="0">
              <a:solidFill>
                <a:srgbClr val="F2F2F2"/>
              </a:solidFill>
              <a:latin typeface="微软雅黑" panose="020B0503020204020204" pitchFamily="34" charset="-122"/>
            </a:endParaRPr>
          </a:p>
        </p:txBody>
      </p:sp>
      <p:sp>
        <p:nvSpPr>
          <p:cNvPr id="25" name="矩形 24"/>
          <p:cNvSpPr/>
          <p:nvPr userDrawn="1"/>
        </p:nvSpPr>
        <p:spPr>
          <a:xfrm>
            <a:off x="1378908" y="-1612"/>
            <a:ext cx="167082" cy="874737"/>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grpSp>
        <p:nvGrpSpPr>
          <p:cNvPr id="56" name="组合 55"/>
          <p:cNvGrpSpPr/>
          <p:nvPr userDrawn="1"/>
        </p:nvGrpSpPr>
        <p:grpSpPr>
          <a:xfrm>
            <a:off x="598941" y="6399999"/>
            <a:ext cx="2542613" cy="276499"/>
            <a:chOff x="598941" y="6399999"/>
            <a:chExt cx="2542613" cy="276499"/>
          </a:xfrm>
          <a:solidFill>
            <a:schemeClr val="bg1"/>
          </a:solidFill>
        </p:grpSpPr>
        <p:grpSp>
          <p:nvGrpSpPr>
            <p:cNvPr id="33" name="组合 32"/>
            <p:cNvGrpSpPr/>
            <p:nvPr/>
          </p:nvGrpSpPr>
          <p:grpSpPr>
            <a:xfrm>
              <a:off x="2055693" y="6402621"/>
              <a:ext cx="1085861" cy="270805"/>
              <a:chOff x="10340336" y="2247899"/>
              <a:chExt cx="2724438" cy="679451"/>
            </a:xfrm>
            <a:grpFill/>
          </p:grpSpPr>
          <p:sp>
            <p:nvSpPr>
              <p:cNvPr id="4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49" name="组合 48"/>
              <p:cNvGrpSpPr/>
              <p:nvPr/>
            </p:nvGrpSpPr>
            <p:grpSpPr>
              <a:xfrm>
                <a:off x="10340336" y="2247899"/>
                <a:ext cx="547688" cy="679451"/>
                <a:chOff x="5548313" y="2084388"/>
                <a:chExt cx="547688" cy="679451"/>
              </a:xfrm>
              <a:grpFill/>
            </p:grpSpPr>
            <p:sp>
              <p:nvSpPr>
                <p:cNvPr id="5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50" name="组合 49"/>
              <p:cNvGrpSpPr/>
              <p:nvPr/>
            </p:nvGrpSpPr>
            <p:grpSpPr>
              <a:xfrm>
                <a:off x="11192276" y="2400300"/>
                <a:ext cx="322175" cy="373063"/>
                <a:chOff x="3792874" y="3138488"/>
                <a:chExt cx="322175" cy="373063"/>
              </a:xfrm>
              <a:grpFill/>
            </p:grpSpPr>
            <p:sp>
              <p:nvSpPr>
                <p:cNvPr id="5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34" name="组合 33"/>
            <p:cNvGrpSpPr/>
            <p:nvPr/>
          </p:nvGrpSpPr>
          <p:grpSpPr>
            <a:xfrm>
              <a:off x="598941" y="6399999"/>
              <a:ext cx="1102619" cy="276499"/>
              <a:chOff x="6738929" y="2270918"/>
              <a:chExt cx="2766486" cy="693738"/>
            </a:xfrm>
            <a:grpFill/>
          </p:grpSpPr>
          <p:grpSp>
            <p:nvGrpSpPr>
              <p:cNvPr id="35" name="组合 34"/>
              <p:cNvGrpSpPr/>
              <p:nvPr/>
            </p:nvGrpSpPr>
            <p:grpSpPr>
              <a:xfrm>
                <a:off x="8180494" y="2355056"/>
                <a:ext cx="484188" cy="509588"/>
                <a:chOff x="6113463" y="3541713"/>
                <a:chExt cx="484188" cy="509588"/>
              </a:xfrm>
              <a:grpFill/>
            </p:grpSpPr>
            <p:sp>
              <p:nvSpPr>
                <p:cNvPr id="4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6" name="组合 35"/>
              <p:cNvGrpSpPr/>
              <p:nvPr/>
            </p:nvGrpSpPr>
            <p:grpSpPr>
              <a:xfrm>
                <a:off x="6738929" y="2270918"/>
                <a:ext cx="549275" cy="693738"/>
                <a:chOff x="6108700" y="2066926"/>
                <a:chExt cx="549275" cy="693738"/>
              </a:xfrm>
              <a:grpFill/>
            </p:grpSpPr>
            <p:sp>
              <p:nvSpPr>
                <p:cNvPr id="4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7" name="组合 36"/>
              <p:cNvGrpSpPr/>
              <p:nvPr/>
            </p:nvGrpSpPr>
            <p:grpSpPr>
              <a:xfrm>
                <a:off x="7532962" y="2451100"/>
                <a:ext cx="368300" cy="317500"/>
                <a:chOff x="6186488" y="2930526"/>
                <a:chExt cx="368300" cy="317500"/>
              </a:xfrm>
              <a:grpFill/>
            </p:grpSpPr>
            <p:sp>
              <p:nvSpPr>
                <p:cNvPr id="4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3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pic>
        <p:nvPicPr>
          <p:cNvPr id="57" name="图片 56"/>
          <p:cNvPicPr>
            <a:picLocks noChangeAspect="1"/>
          </p:cNvPicPr>
          <p:nvPr userDrawn="1"/>
        </p:nvPicPr>
        <p:blipFill>
          <a:blip r:embed="rId2" cstate="print"/>
          <a:stretch>
            <a:fillRect/>
          </a:stretch>
        </p:blipFill>
        <p:spPr>
          <a:xfrm>
            <a:off x="9837818" y="347339"/>
            <a:ext cx="1969223" cy="432990"/>
          </a:xfrm>
          <a:prstGeom prst="rect">
            <a:avLst/>
          </a:prstGeom>
        </p:spPr>
      </p:pic>
      <p:cxnSp>
        <p:nvCxnSpPr>
          <p:cNvPr id="7" name="直接连接符 6"/>
          <p:cNvCxnSpPr/>
          <p:nvPr userDrawn="1"/>
        </p:nvCxnSpPr>
        <p:spPr>
          <a:xfrm>
            <a:off x="1366474" y="-17822"/>
            <a:ext cx="0" cy="10794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userDrawn="1"/>
        </p:nvCxnSpPr>
        <p:spPr>
          <a:xfrm>
            <a:off x="11155416" y="6119786"/>
            <a:ext cx="0" cy="7606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内页样式1-一段一图">
    <p:spTree>
      <p:nvGrpSpPr>
        <p:cNvPr id="1" name=""/>
        <p:cNvGrpSpPr/>
        <p:nvPr/>
      </p:nvGrpSpPr>
      <p:grpSpPr>
        <a:xfrm>
          <a:off x="0" y="0"/>
          <a:ext cx="0" cy="0"/>
          <a:chOff x="0" y="0"/>
          <a:chExt cx="0" cy="0"/>
        </a:xfrm>
      </p:grpSpPr>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F2F2F2"/>
                </a:solidFill>
                <a:latin typeface="微软雅黑" panose="020B0503020204020204" pitchFamily="34" charset="-122"/>
              </a:rPr>
              <a:t>‹#›</a:t>
            </a:fld>
            <a:endParaRPr lang="zh-CN" altLang="en-US" sz="1600" dirty="0">
              <a:solidFill>
                <a:srgbClr val="F2F2F2"/>
              </a:solidFill>
              <a:latin typeface="微软雅黑" panose="020B0503020204020204" pitchFamily="34" charset="-122"/>
            </a:endParaRPr>
          </a:p>
        </p:txBody>
      </p:sp>
      <p:pic>
        <p:nvPicPr>
          <p:cNvPr id="57" name="图片 56"/>
          <p:cNvPicPr>
            <a:picLocks noChangeAspect="1"/>
          </p:cNvPicPr>
          <p:nvPr userDrawn="1"/>
        </p:nvPicPr>
        <p:blipFill>
          <a:blip r:embed="rId2" cstate="print"/>
          <a:stretch>
            <a:fillRect/>
          </a:stretch>
        </p:blipFill>
        <p:spPr>
          <a:xfrm>
            <a:off x="9837818" y="347339"/>
            <a:ext cx="1969223" cy="432990"/>
          </a:xfrm>
          <a:prstGeom prst="rect">
            <a:avLst/>
          </a:prstGeom>
        </p:spPr>
      </p:pic>
      <p:cxnSp>
        <p:nvCxnSpPr>
          <p:cNvPr id="5" name="直接连接符 4"/>
          <p:cNvCxnSpPr/>
          <p:nvPr userDrawn="1"/>
        </p:nvCxnSpPr>
        <p:spPr>
          <a:xfrm>
            <a:off x="11155416" y="6133167"/>
            <a:ext cx="0" cy="75617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内页样式2-常规">
    <p:spTree>
      <p:nvGrpSpPr>
        <p:cNvPr id="1" name=""/>
        <p:cNvGrpSpPr/>
        <p:nvPr/>
      </p:nvGrpSpPr>
      <p:grpSpPr>
        <a:xfrm>
          <a:off x="0" y="0"/>
          <a:ext cx="0" cy="0"/>
          <a:chOff x="0" y="0"/>
          <a:chExt cx="0" cy="0"/>
        </a:xfrm>
      </p:grpSpPr>
      <p:sp>
        <p:nvSpPr>
          <p:cNvPr id="12" name="标题 11"/>
          <p:cNvSpPr>
            <a:spLocks noGrp="1"/>
          </p:cNvSpPr>
          <p:nvPr>
            <p:ph type="title"/>
          </p:nvPr>
        </p:nvSpPr>
        <p:spPr>
          <a:xfrm>
            <a:off x="577850"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A2A2A2"/>
                </a:solidFill>
                <a:latin typeface="微软雅黑" panose="020B0503020204020204" pitchFamily="34" charset="-122"/>
              </a:rPr>
              <a:t>‹#›</a:t>
            </a:fld>
            <a:endParaRPr lang="zh-CN" altLang="en-US" sz="1600" dirty="0">
              <a:solidFill>
                <a:srgbClr val="A2A2A2"/>
              </a:solidFill>
              <a:latin typeface="微软雅黑" panose="020B0503020204020204" pitchFamily="34" charset="-122"/>
            </a:endParaRPr>
          </a:p>
        </p:txBody>
      </p:sp>
      <p:grpSp>
        <p:nvGrpSpPr>
          <p:cNvPr id="56" name="组合 55"/>
          <p:cNvGrpSpPr/>
          <p:nvPr userDrawn="1"/>
        </p:nvGrpSpPr>
        <p:grpSpPr>
          <a:xfrm>
            <a:off x="598941" y="6399999"/>
            <a:ext cx="2542613" cy="276499"/>
            <a:chOff x="598941" y="6399999"/>
            <a:chExt cx="2542613" cy="276499"/>
          </a:xfrm>
          <a:solidFill>
            <a:schemeClr val="accent3"/>
          </a:solidFill>
        </p:grpSpPr>
        <p:grpSp>
          <p:nvGrpSpPr>
            <p:cNvPr id="33" name="组合 32"/>
            <p:cNvGrpSpPr/>
            <p:nvPr/>
          </p:nvGrpSpPr>
          <p:grpSpPr>
            <a:xfrm>
              <a:off x="2055693" y="6402621"/>
              <a:ext cx="1085861" cy="270805"/>
              <a:chOff x="10340336" y="2247899"/>
              <a:chExt cx="2724438" cy="679451"/>
            </a:xfrm>
            <a:grpFill/>
          </p:grpSpPr>
          <p:sp>
            <p:nvSpPr>
              <p:cNvPr id="4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49" name="组合 48"/>
              <p:cNvGrpSpPr/>
              <p:nvPr/>
            </p:nvGrpSpPr>
            <p:grpSpPr>
              <a:xfrm>
                <a:off x="10340336" y="2247899"/>
                <a:ext cx="547688" cy="679451"/>
                <a:chOff x="5548313" y="2084388"/>
                <a:chExt cx="547688" cy="679451"/>
              </a:xfrm>
              <a:grpFill/>
            </p:grpSpPr>
            <p:sp>
              <p:nvSpPr>
                <p:cNvPr id="5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50" name="组合 49"/>
              <p:cNvGrpSpPr/>
              <p:nvPr/>
            </p:nvGrpSpPr>
            <p:grpSpPr>
              <a:xfrm>
                <a:off x="11192276" y="2400300"/>
                <a:ext cx="322175" cy="373063"/>
                <a:chOff x="3792874" y="3138488"/>
                <a:chExt cx="322175" cy="373063"/>
              </a:xfrm>
              <a:grpFill/>
            </p:grpSpPr>
            <p:sp>
              <p:nvSpPr>
                <p:cNvPr id="5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34" name="组合 33"/>
            <p:cNvGrpSpPr/>
            <p:nvPr/>
          </p:nvGrpSpPr>
          <p:grpSpPr>
            <a:xfrm>
              <a:off x="598941" y="6399999"/>
              <a:ext cx="1102619" cy="276499"/>
              <a:chOff x="6738929" y="2270918"/>
              <a:chExt cx="2766486" cy="693738"/>
            </a:xfrm>
            <a:grpFill/>
          </p:grpSpPr>
          <p:grpSp>
            <p:nvGrpSpPr>
              <p:cNvPr id="35" name="组合 34"/>
              <p:cNvGrpSpPr/>
              <p:nvPr/>
            </p:nvGrpSpPr>
            <p:grpSpPr>
              <a:xfrm>
                <a:off x="8180494" y="2355056"/>
                <a:ext cx="484188" cy="509588"/>
                <a:chOff x="6113463" y="3541713"/>
                <a:chExt cx="484188" cy="509588"/>
              </a:xfrm>
              <a:grpFill/>
            </p:grpSpPr>
            <p:sp>
              <p:nvSpPr>
                <p:cNvPr id="4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6" name="组合 35"/>
              <p:cNvGrpSpPr/>
              <p:nvPr/>
            </p:nvGrpSpPr>
            <p:grpSpPr>
              <a:xfrm>
                <a:off x="6738929" y="2270918"/>
                <a:ext cx="549275" cy="693738"/>
                <a:chOff x="6108700" y="2066926"/>
                <a:chExt cx="549275" cy="693738"/>
              </a:xfrm>
              <a:grpFill/>
            </p:grpSpPr>
            <p:sp>
              <p:nvSpPr>
                <p:cNvPr id="4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7" name="组合 36"/>
              <p:cNvGrpSpPr/>
              <p:nvPr/>
            </p:nvGrpSpPr>
            <p:grpSpPr>
              <a:xfrm>
                <a:off x="7532962" y="2451100"/>
                <a:ext cx="368300" cy="317500"/>
                <a:chOff x="6186488" y="2930526"/>
                <a:chExt cx="368300" cy="317500"/>
              </a:xfrm>
              <a:grpFill/>
            </p:grpSpPr>
            <p:sp>
              <p:nvSpPr>
                <p:cNvPr id="4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3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pic>
        <p:nvPicPr>
          <p:cNvPr id="57" name="图片 56"/>
          <p:cNvPicPr>
            <a:picLocks noChangeAspect="1"/>
          </p:cNvPicPr>
          <p:nvPr userDrawn="1"/>
        </p:nvPicPr>
        <p:blipFill>
          <a:blip r:embed="rId2" cstate="print"/>
          <a:stretch>
            <a:fillRect/>
          </a:stretch>
        </p:blipFill>
        <p:spPr>
          <a:xfrm>
            <a:off x="9790193" y="252089"/>
            <a:ext cx="1969223" cy="432990"/>
          </a:xfrm>
          <a:prstGeom prst="rect">
            <a:avLst/>
          </a:prstGeom>
        </p:spPr>
      </p:pic>
      <p:grpSp>
        <p:nvGrpSpPr>
          <p:cNvPr id="2" name="组合 1"/>
          <p:cNvGrpSpPr/>
          <p:nvPr userDrawn="1"/>
        </p:nvGrpSpPr>
        <p:grpSpPr>
          <a:xfrm>
            <a:off x="-9524" y="122428"/>
            <a:ext cx="559928" cy="699303"/>
            <a:chOff x="-9524" y="122428"/>
            <a:chExt cx="559928" cy="699303"/>
          </a:xfrm>
        </p:grpSpPr>
        <p:sp>
          <p:nvSpPr>
            <p:cNvPr id="85" name="任意多边形: 形状 56"/>
            <p:cNvSpPr/>
            <p:nvPr userDrawn="1"/>
          </p:nvSpPr>
          <p:spPr>
            <a:xfrm>
              <a:off x="-9524" y="122428"/>
              <a:ext cx="559928" cy="699303"/>
            </a:xfrm>
            <a:custGeom>
              <a:avLst/>
              <a:gdLst>
                <a:gd name="connsiteX0" fmla="*/ 0 w 436410"/>
                <a:gd name="connsiteY0" fmla="*/ 0 h 895350"/>
                <a:gd name="connsiteX1" fmla="*/ 436410 w 436410"/>
                <a:gd name="connsiteY1" fmla="*/ 0 h 895350"/>
                <a:gd name="connsiteX2" fmla="*/ 250915 w 436410"/>
                <a:gd name="connsiteY2" fmla="*/ 895350 h 895350"/>
                <a:gd name="connsiteX3" fmla="*/ 0 w 436410"/>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436410" h="895350">
                  <a:moveTo>
                    <a:pt x="0" y="0"/>
                  </a:moveTo>
                  <a:lnTo>
                    <a:pt x="436410" y="0"/>
                  </a:lnTo>
                  <a:lnTo>
                    <a:pt x="250915" y="895350"/>
                  </a:lnTo>
                  <a:lnTo>
                    <a:pt x="0" y="8953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86" name="任意多边形: 形状 57"/>
            <p:cNvSpPr/>
            <p:nvPr userDrawn="1"/>
          </p:nvSpPr>
          <p:spPr>
            <a:xfrm>
              <a:off x="417309" y="379233"/>
              <a:ext cx="96622" cy="221903"/>
            </a:xfrm>
            <a:custGeom>
              <a:avLst/>
              <a:gdLst>
                <a:gd name="connsiteX0" fmla="*/ 144879 w 185359"/>
                <a:gd name="connsiteY0" fmla="*/ 0 h 699303"/>
                <a:gd name="connsiteX1" fmla="*/ 185359 w 185359"/>
                <a:gd name="connsiteY1" fmla="*/ 0 h 699303"/>
                <a:gd name="connsiteX2" fmla="*/ 40480 w 185359"/>
                <a:gd name="connsiteY2" fmla="*/ 699303 h 699303"/>
                <a:gd name="connsiteX3" fmla="*/ 0 w 185359"/>
                <a:gd name="connsiteY3" fmla="*/ 699303 h 699303"/>
              </a:gdLst>
              <a:ahLst/>
              <a:cxnLst>
                <a:cxn ang="0">
                  <a:pos x="connsiteX0" y="connsiteY0"/>
                </a:cxn>
                <a:cxn ang="0">
                  <a:pos x="connsiteX1" y="connsiteY1"/>
                </a:cxn>
                <a:cxn ang="0">
                  <a:pos x="connsiteX2" y="connsiteY2"/>
                </a:cxn>
                <a:cxn ang="0">
                  <a:pos x="connsiteX3" y="connsiteY3"/>
                </a:cxn>
              </a:cxnLst>
              <a:rect l="l" t="t" r="r" b="b"/>
              <a:pathLst>
                <a:path w="185359" h="699303">
                  <a:moveTo>
                    <a:pt x="144879" y="0"/>
                  </a:moveTo>
                  <a:lnTo>
                    <a:pt x="185359" y="0"/>
                  </a:lnTo>
                  <a:lnTo>
                    <a:pt x="40480" y="699303"/>
                  </a:lnTo>
                  <a:lnTo>
                    <a:pt x="0" y="699303"/>
                  </a:lnTo>
                  <a:close/>
                </a:path>
              </a:pathLst>
            </a:cu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grpSp>
      <p:cxnSp>
        <p:nvCxnSpPr>
          <p:cNvPr id="87" name="直接连接符 86"/>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8" name="矩形 87"/>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cxnSp>
        <p:nvCxnSpPr>
          <p:cNvPr id="90" name="直接连接符 89"/>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内页样式2-一段一图">
    <p:spTree>
      <p:nvGrpSpPr>
        <p:cNvPr id="1" name=""/>
        <p:cNvGrpSpPr/>
        <p:nvPr/>
      </p:nvGrpSpPr>
      <p:grpSpPr>
        <a:xfrm>
          <a:off x="0" y="0"/>
          <a:ext cx="0" cy="0"/>
          <a:chOff x="0" y="0"/>
          <a:chExt cx="0" cy="0"/>
        </a:xfrm>
      </p:grpSpPr>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A2A2A2"/>
                </a:solidFill>
                <a:latin typeface="微软雅黑" panose="020B0503020204020204" pitchFamily="34" charset="-122"/>
              </a:rPr>
              <a:t>‹#›</a:t>
            </a:fld>
            <a:endParaRPr lang="zh-CN" altLang="en-US" sz="1600" dirty="0">
              <a:solidFill>
                <a:srgbClr val="A2A2A2"/>
              </a:solidFill>
              <a:latin typeface="微软雅黑" panose="020B0503020204020204" pitchFamily="34" charset="-122"/>
            </a:endParaRPr>
          </a:p>
        </p:txBody>
      </p:sp>
      <p:sp>
        <p:nvSpPr>
          <p:cNvPr id="88" name="矩形 87"/>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pic>
        <p:nvPicPr>
          <p:cNvPr id="5" name="图片 4"/>
          <p:cNvPicPr>
            <a:picLocks noChangeAspect="1"/>
          </p:cNvPicPr>
          <p:nvPr userDrawn="1"/>
        </p:nvPicPr>
        <p:blipFill>
          <a:blip r:embed="rId2" cstate="print"/>
          <a:stretch>
            <a:fillRect/>
          </a:stretch>
        </p:blipFill>
        <p:spPr>
          <a:xfrm>
            <a:off x="9790193" y="252089"/>
            <a:ext cx="1969223" cy="432990"/>
          </a:xfrm>
          <a:prstGeom prst="rect">
            <a:avLst/>
          </a:prstGeom>
        </p:spPr>
      </p:pic>
    </p:spTree>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内页样式3-常规">
    <p:spTree>
      <p:nvGrpSpPr>
        <p:cNvPr id="1" name=""/>
        <p:cNvGrpSpPr/>
        <p:nvPr/>
      </p:nvGrpSpPr>
      <p:grpSpPr>
        <a:xfrm>
          <a:off x="0" y="0"/>
          <a:ext cx="0" cy="0"/>
          <a:chOff x="0" y="0"/>
          <a:chExt cx="0" cy="0"/>
        </a:xfrm>
      </p:grpSpPr>
      <p:sp>
        <p:nvSpPr>
          <p:cNvPr id="32" name="任意多边形: 形状 77"/>
          <p:cNvSpPr/>
          <p:nvPr userDrawn="1"/>
        </p:nvSpPr>
        <p:spPr>
          <a:xfrm>
            <a:off x="10114068" y="210207"/>
            <a:ext cx="2789025" cy="573228"/>
          </a:xfrm>
          <a:custGeom>
            <a:avLst/>
            <a:gdLst>
              <a:gd name="connsiteX0" fmla="*/ 83399 w 1678507"/>
              <a:gd name="connsiteY0" fmla="*/ 0 h 573228"/>
              <a:gd name="connsiteX1" fmla="*/ 1678507 w 1678507"/>
              <a:gd name="connsiteY1" fmla="*/ 0 h 573228"/>
              <a:gd name="connsiteX2" fmla="*/ 1678507 w 1678507"/>
              <a:gd name="connsiteY2" fmla="*/ 573228 h 573228"/>
              <a:gd name="connsiteX3" fmla="*/ 0 w 1678507"/>
              <a:gd name="connsiteY3" fmla="*/ 573228 h 573228"/>
            </a:gdLst>
            <a:ahLst/>
            <a:cxnLst>
              <a:cxn ang="0">
                <a:pos x="connsiteX0" y="connsiteY0"/>
              </a:cxn>
              <a:cxn ang="0">
                <a:pos x="connsiteX1" y="connsiteY1"/>
              </a:cxn>
              <a:cxn ang="0">
                <a:pos x="connsiteX2" y="connsiteY2"/>
              </a:cxn>
              <a:cxn ang="0">
                <a:pos x="connsiteX3" y="connsiteY3"/>
              </a:cxn>
            </a:cxnLst>
            <a:rect l="l" t="t" r="r" b="b"/>
            <a:pathLst>
              <a:path w="1678507" h="573228">
                <a:moveTo>
                  <a:pt x="83399" y="0"/>
                </a:moveTo>
                <a:lnTo>
                  <a:pt x="1678507" y="0"/>
                </a:lnTo>
                <a:lnTo>
                  <a:pt x="1678507" y="573228"/>
                </a:lnTo>
                <a:lnTo>
                  <a:pt x="0" y="573228"/>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eaLnBrk="0" fontAlgn="base" hangingPunct="0">
              <a:lnSpc>
                <a:spcPct val="120000"/>
              </a:lnSpc>
              <a:spcBef>
                <a:spcPct val="0"/>
              </a:spcBef>
              <a:spcAft>
                <a:spcPct val="0"/>
              </a:spcAft>
            </a:pPr>
            <a:endParaRPr lang="zh-CN" altLang="en-US" dirty="0">
              <a:solidFill>
                <a:prstClr val="white"/>
              </a:solidFill>
              <a:cs typeface="+mn-ea"/>
              <a:sym typeface="+mn-lt"/>
            </a:endParaRPr>
          </a:p>
        </p:txBody>
      </p:sp>
      <p:sp>
        <p:nvSpPr>
          <p:cNvPr id="4" name="平行四边形 3"/>
          <p:cNvSpPr/>
          <p:nvPr userDrawn="1"/>
        </p:nvSpPr>
        <p:spPr>
          <a:xfrm>
            <a:off x="198120" y="302341"/>
            <a:ext cx="746398" cy="342128"/>
          </a:xfrm>
          <a:prstGeom prst="parallelogram">
            <a:avLst>
              <a:gd name="adj" fmla="val 25000"/>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eaLnBrk="0" fontAlgn="base" hangingPunct="0">
              <a:lnSpc>
                <a:spcPct val="120000"/>
              </a:lnSpc>
              <a:spcBef>
                <a:spcPct val="0"/>
              </a:spcBef>
              <a:spcAft>
                <a:spcPct val="0"/>
              </a:spcAft>
            </a:pPr>
            <a:endParaRPr lang="zh-CN" altLang="en-US">
              <a:solidFill>
                <a:prstClr val="white"/>
              </a:solidFill>
              <a:cs typeface="+mn-ea"/>
              <a:sym typeface="+mn-lt"/>
            </a:endParaRPr>
          </a:p>
        </p:txBody>
      </p:sp>
      <p:sp>
        <p:nvSpPr>
          <p:cNvPr id="71" name="文本框 7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A2A2A2"/>
                </a:solidFill>
                <a:latin typeface="微软雅黑" panose="020B0503020204020204" pitchFamily="34" charset="-122"/>
              </a:rPr>
              <a:t>‹#›</a:t>
            </a:fld>
            <a:endParaRPr lang="zh-CN" altLang="en-US" sz="1600" dirty="0">
              <a:solidFill>
                <a:srgbClr val="A2A2A2"/>
              </a:solidFill>
              <a:latin typeface="微软雅黑" panose="020B0503020204020204" pitchFamily="34" charset="-122"/>
            </a:endParaRPr>
          </a:p>
        </p:txBody>
      </p:sp>
      <p:grpSp>
        <p:nvGrpSpPr>
          <p:cNvPr id="72" name="组合 71"/>
          <p:cNvGrpSpPr/>
          <p:nvPr userDrawn="1"/>
        </p:nvGrpSpPr>
        <p:grpSpPr>
          <a:xfrm>
            <a:off x="598941" y="6399999"/>
            <a:ext cx="2542613" cy="276499"/>
            <a:chOff x="598941" y="6399999"/>
            <a:chExt cx="2542613" cy="276499"/>
          </a:xfrm>
          <a:solidFill>
            <a:schemeClr val="accent3"/>
          </a:solidFill>
        </p:grpSpPr>
        <p:grpSp>
          <p:nvGrpSpPr>
            <p:cNvPr id="73" name="组合 72"/>
            <p:cNvGrpSpPr/>
            <p:nvPr/>
          </p:nvGrpSpPr>
          <p:grpSpPr>
            <a:xfrm>
              <a:off x="2055693" y="6402621"/>
              <a:ext cx="1085861" cy="270805"/>
              <a:chOff x="10340336" y="2247899"/>
              <a:chExt cx="2724438" cy="679451"/>
            </a:xfrm>
            <a:grpFill/>
          </p:grpSpPr>
          <p:sp>
            <p:nvSpPr>
              <p:cNvPr id="8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89" name="组合 88"/>
              <p:cNvGrpSpPr/>
              <p:nvPr/>
            </p:nvGrpSpPr>
            <p:grpSpPr>
              <a:xfrm>
                <a:off x="10340336" y="2247899"/>
                <a:ext cx="547688" cy="679451"/>
                <a:chOff x="5548313" y="2084388"/>
                <a:chExt cx="547688" cy="679451"/>
              </a:xfrm>
              <a:grpFill/>
            </p:grpSpPr>
            <p:sp>
              <p:nvSpPr>
                <p:cNvPr id="9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90" name="组合 89"/>
              <p:cNvGrpSpPr/>
              <p:nvPr/>
            </p:nvGrpSpPr>
            <p:grpSpPr>
              <a:xfrm>
                <a:off x="11192276" y="2400300"/>
                <a:ext cx="322175" cy="373063"/>
                <a:chOff x="3792874" y="3138488"/>
                <a:chExt cx="322175" cy="373063"/>
              </a:xfrm>
              <a:grpFill/>
            </p:grpSpPr>
            <p:sp>
              <p:nvSpPr>
                <p:cNvPr id="9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9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74" name="组合 73"/>
            <p:cNvGrpSpPr/>
            <p:nvPr/>
          </p:nvGrpSpPr>
          <p:grpSpPr>
            <a:xfrm>
              <a:off x="598941" y="6399999"/>
              <a:ext cx="1102619" cy="276499"/>
              <a:chOff x="6738929" y="2270918"/>
              <a:chExt cx="2766486" cy="693738"/>
            </a:xfrm>
            <a:grpFill/>
          </p:grpSpPr>
          <p:grpSp>
            <p:nvGrpSpPr>
              <p:cNvPr id="75" name="组合 74"/>
              <p:cNvGrpSpPr/>
              <p:nvPr/>
            </p:nvGrpSpPr>
            <p:grpSpPr>
              <a:xfrm>
                <a:off x="8180494" y="2355056"/>
                <a:ext cx="484188" cy="509588"/>
                <a:chOff x="6113463" y="3541713"/>
                <a:chExt cx="484188" cy="509588"/>
              </a:xfrm>
              <a:grpFill/>
            </p:grpSpPr>
            <p:sp>
              <p:nvSpPr>
                <p:cNvPr id="8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76" name="组合 75"/>
              <p:cNvGrpSpPr/>
              <p:nvPr/>
            </p:nvGrpSpPr>
            <p:grpSpPr>
              <a:xfrm>
                <a:off x="6738929" y="2270918"/>
                <a:ext cx="549275" cy="693738"/>
                <a:chOff x="6108700" y="2066926"/>
                <a:chExt cx="549275" cy="693738"/>
              </a:xfrm>
              <a:grpFill/>
            </p:grpSpPr>
            <p:sp>
              <p:nvSpPr>
                <p:cNvPr id="8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77" name="组合 76"/>
              <p:cNvGrpSpPr/>
              <p:nvPr/>
            </p:nvGrpSpPr>
            <p:grpSpPr>
              <a:xfrm>
                <a:off x="7532962" y="2451100"/>
                <a:ext cx="368300" cy="317500"/>
                <a:chOff x="6186488" y="2930526"/>
                <a:chExt cx="368300" cy="317500"/>
              </a:xfrm>
              <a:grpFill/>
            </p:grpSpPr>
            <p:sp>
              <p:nvSpPr>
                <p:cNvPr id="8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8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7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7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cxnSp>
        <p:nvCxnSpPr>
          <p:cNvPr id="96" name="直接连接符 95"/>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标题 11"/>
          <p:cNvSpPr>
            <a:spLocks noGrp="1"/>
          </p:cNvSpPr>
          <p:nvPr>
            <p:ph type="title"/>
          </p:nvPr>
        </p:nvSpPr>
        <p:spPr>
          <a:xfrm>
            <a:off x="949325"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pic>
        <p:nvPicPr>
          <p:cNvPr id="98" name="图片 97"/>
          <p:cNvPicPr>
            <a:picLocks noChangeAspect="1"/>
          </p:cNvPicPr>
          <p:nvPr userDrawn="1"/>
        </p:nvPicPr>
        <p:blipFill>
          <a:blip r:embed="rId2" cstate="print"/>
          <a:stretch>
            <a:fillRect/>
          </a:stretch>
        </p:blipFill>
        <p:spPr>
          <a:xfrm>
            <a:off x="10277475" y="241566"/>
            <a:ext cx="1819275" cy="509219"/>
          </a:xfrm>
          <a:prstGeom prst="rect">
            <a:avLst/>
          </a:prstGeom>
        </p:spPr>
      </p:pic>
    </p:spTree>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内页样式3-一段一图">
    <p:spTree>
      <p:nvGrpSpPr>
        <p:cNvPr id="1" name=""/>
        <p:cNvGrpSpPr/>
        <p:nvPr/>
      </p:nvGrpSpPr>
      <p:grpSpPr>
        <a:xfrm>
          <a:off x="0" y="0"/>
          <a:ext cx="0" cy="0"/>
          <a:chOff x="0" y="0"/>
          <a:chExt cx="0" cy="0"/>
        </a:xfrm>
      </p:grpSpPr>
      <p:sp>
        <p:nvSpPr>
          <p:cNvPr id="32" name="任意多边形: 形状 77"/>
          <p:cNvSpPr/>
          <p:nvPr userDrawn="1"/>
        </p:nvSpPr>
        <p:spPr>
          <a:xfrm>
            <a:off x="10114068" y="210207"/>
            <a:ext cx="2789025" cy="573228"/>
          </a:xfrm>
          <a:custGeom>
            <a:avLst/>
            <a:gdLst>
              <a:gd name="connsiteX0" fmla="*/ 83399 w 1678507"/>
              <a:gd name="connsiteY0" fmla="*/ 0 h 573228"/>
              <a:gd name="connsiteX1" fmla="*/ 1678507 w 1678507"/>
              <a:gd name="connsiteY1" fmla="*/ 0 h 573228"/>
              <a:gd name="connsiteX2" fmla="*/ 1678507 w 1678507"/>
              <a:gd name="connsiteY2" fmla="*/ 573228 h 573228"/>
              <a:gd name="connsiteX3" fmla="*/ 0 w 1678507"/>
              <a:gd name="connsiteY3" fmla="*/ 573228 h 573228"/>
            </a:gdLst>
            <a:ahLst/>
            <a:cxnLst>
              <a:cxn ang="0">
                <a:pos x="connsiteX0" y="connsiteY0"/>
              </a:cxn>
              <a:cxn ang="0">
                <a:pos x="connsiteX1" y="connsiteY1"/>
              </a:cxn>
              <a:cxn ang="0">
                <a:pos x="connsiteX2" y="connsiteY2"/>
              </a:cxn>
              <a:cxn ang="0">
                <a:pos x="connsiteX3" y="connsiteY3"/>
              </a:cxn>
            </a:cxnLst>
            <a:rect l="l" t="t" r="r" b="b"/>
            <a:pathLst>
              <a:path w="1678507" h="573228">
                <a:moveTo>
                  <a:pt x="83399" y="0"/>
                </a:moveTo>
                <a:lnTo>
                  <a:pt x="1678507" y="0"/>
                </a:lnTo>
                <a:lnTo>
                  <a:pt x="1678507" y="573228"/>
                </a:lnTo>
                <a:lnTo>
                  <a:pt x="0" y="573228"/>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eaLnBrk="0" fontAlgn="base" hangingPunct="0">
              <a:lnSpc>
                <a:spcPct val="120000"/>
              </a:lnSpc>
              <a:spcBef>
                <a:spcPct val="0"/>
              </a:spcBef>
              <a:spcAft>
                <a:spcPct val="0"/>
              </a:spcAft>
            </a:pPr>
            <a:endParaRPr lang="zh-CN" altLang="en-US" dirty="0">
              <a:solidFill>
                <a:prstClr val="white"/>
              </a:solidFill>
              <a:cs typeface="+mn-ea"/>
              <a:sym typeface="+mn-lt"/>
            </a:endParaRPr>
          </a:p>
        </p:txBody>
      </p:sp>
      <p:sp>
        <p:nvSpPr>
          <p:cNvPr id="71" name="文本框 7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A2A2A2"/>
                </a:solidFill>
                <a:latin typeface="微软雅黑" panose="020B0503020204020204" pitchFamily="34" charset="-122"/>
              </a:rPr>
              <a:t>‹#›</a:t>
            </a:fld>
            <a:endParaRPr lang="zh-CN" altLang="en-US" sz="1600" dirty="0">
              <a:solidFill>
                <a:srgbClr val="A2A2A2"/>
              </a:solidFill>
              <a:latin typeface="微软雅黑" panose="020B0503020204020204" pitchFamily="34" charset="-122"/>
            </a:endParaRPr>
          </a:p>
        </p:txBody>
      </p:sp>
      <p:pic>
        <p:nvPicPr>
          <p:cNvPr id="98" name="图片 97"/>
          <p:cNvPicPr>
            <a:picLocks noChangeAspect="1"/>
          </p:cNvPicPr>
          <p:nvPr userDrawn="1"/>
        </p:nvPicPr>
        <p:blipFill>
          <a:blip r:embed="rId2" cstate="print"/>
          <a:stretch>
            <a:fillRect/>
          </a:stretch>
        </p:blipFill>
        <p:spPr>
          <a:xfrm>
            <a:off x="10277475" y="241566"/>
            <a:ext cx="1819275" cy="509219"/>
          </a:xfrm>
          <a:prstGeom prst="rect">
            <a:avLst/>
          </a:prstGeom>
        </p:spPr>
      </p:pic>
    </p:spTree>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内页样式４-常规">
    <p:spTree>
      <p:nvGrpSpPr>
        <p:cNvPr id="1" name=""/>
        <p:cNvGrpSpPr/>
        <p:nvPr/>
      </p:nvGrpSpPr>
      <p:grpSpPr>
        <a:xfrm>
          <a:off x="0" y="0"/>
          <a:ext cx="0" cy="0"/>
          <a:chOff x="0" y="0"/>
          <a:chExt cx="0" cy="0"/>
        </a:xfrm>
      </p:grpSpPr>
      <p:cxnSp>
        <p:nvCxnSpPr>
          <p:cNvPr id="2" name="直接连接符 1"/>
          <p:cNvCxnSpPr/>
          <p:nvPr userDrawn="1"/>
        </p:nvCxnSpPr>
        <p:spPr>
          <a:xfrm>
            <a:off x="1366474" y="863157"/>
            <a:ext cx="1050223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矩形 2"/>
          <p:cNvSpPr/>
          <p:nvPr userDrawn="1"/>
        </p:nvSpPr>
        <p:spPr>
          <a:xfrm>
            <a:off x="318632" y="0"/>
            <a:ext cx="1048735" cy="87312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12" name="标题 11"/>
          <p:cNvSpPr>
            <a:spLocks noGrp="1"/>
          </p:cNvSpPr>
          <p:nvPr>
            <p:ph type="title"/>
          </p:nvPr>
        </p:nvSpPr>
        <p:spPr>
          <a:xfrm>
            <a:off x="1368806" y="34431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5" name="矩形 4"/>
          <p:cNvSpPr/>
          <p:nvPr userDrawn="1"/>
        </p:nvSpPr>
        <p:spPr>
          <a:xfrm>
            <a:off x="318631" y="6188075"/>
            <a:ext cx="10844339"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文本框 5"/>
          <p:cNvSpPr txBox="1">
            <a:spLocks noChangeArrowheads="1"/>
          </p:cNvSpPr>
          <p:nvPr userDrawn="1"/>
        </p:nvSpPr>
        <p:spPr bwMode="auto">
          <a:xfrm>
            <a:off x="11236632" y="6351003"/>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F2F2F2"/>
                </a:solidFill>
                <a:latin typeface="微软雅黑" panose="020B0503020204020204" pitchFamily="34" charset="-122"/>
              </a:rPr>
              <a:t>‹#›</a:t>
            </a:fld>
            <a:endParaRPr lang="zh-CN" altLang="en-US" sz="1600" dirty="0">
              <a:solidFill>
                <a:srgbClr val="F2F2F2"/>
              </a:solidFill>
              <a:latin typeface="微软雅黑" panose="020B0503020204020204" pitchFamily="34" charset="-122"/>
            </a:endParaRPr>
          </a:p>
        </p:txBody>
      </p:sp>
      <p:cxnSp>
        <p:nvCxnSpPr>
          <p:cNvPr id="58" name="直接连接符 57"/>
          <p:cNvCxnSpPr/>
          <p:nvPr userDrawn="1"/>
        </p:nvCxnSpPr>
        <p:spPr>
          <a:xfrm>
            <a:off x="11155416" y="6188075"/>
            <a:ext cx="0" cy="665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图片 13"/>
          <p:cNvPicPr>
            <a:picLocks noChangeAspect="1"/>
          </p:cNvPicPr>
          <p:nvPr userDrawn="1"/>
        </p:nvPicPr>
        <p:blipFill>
          <a:blip r:embed="rId2" cstate="print"/>
          <a:stretch>
            <a:fillRect/>
          </a:stretch>
        </p:blipFill>
        <p:spPr bwMode="auto">
          <a:xfrm>
            <a:off x="10101715" y="214313"/>
            <a:ext cx="186440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图片 14"/>
          <p:cNvPicPr>
            <a:picLocks noChangeAspect="1"/>
          </p:cNvPicPr>
          <p:nvPr userDrawn="1"/>
        </p:nvPicPr>
        <p:blipFill>
          <a:blip r:embed="rId3" cstate="print"/>
          <a:srcRect/>
          <a:stretch>
            <a:fillRect/>
          </a:stretch>
        </p:blipFill>
        <p:spPr bwMode="auto">
          <a:xfrm>
            <a:off x="409575" y="6269038"/>
            <a:ext cx="18176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内页样式４-一段一图">
    <p:spTree>
      <p:nvGrpSpPr>
        <p:cNvPr id="1" name=""/>
        <p:cNvGrpSpPr/>
        <p:nvPr/>
      </p:nvGrpSpPr>
      <p:grpSpPr>
        <a:xfrm>
          <a:off x="0" y="0"/>
          <a:ext cx="0" cy="0"/>
          <a:chOff x="0" y="0"/>
          <a:chExt cx="0" cy="0"/>
        </a:xfrm>
      </p:grpSpPr>
      <p:cxnSp>
        <p:nvCxnSpPr>
          <p:cNvPr id="2" name="直接连接符 1"/>
          <p:cNvCxnSpPr/>
          <p:nvPr userDrawn="1"/>
        </p:nvCxnSpPr>
        <p:spPr>
          <a:xfrm>
            <a:off x="10185149" y="863157"/>
            <a:ext cx="168356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F2F2F2"/>
                </a:solidFill>
                <a:latin typeface="微软雅黑" panose="020B0503020204020204" pitchFamily="34" charset="-122"/>
              </a:rPr>
              <a:t>‹#›</a:t>
            </a:fld>
            <a:endParaRPr lang="zh-CN" altLang="en-US" sz="1600" dirty="0">
              <a:solidFill>
                <a:srgbClr val="F2F2F2"/>
              </a:solidFill>
              <a:latin typeface="微软雅黑" panose="020B0503020204020204" pitchFamily="34" charset="-122"/>
            </a:endParaRPr>
          </a:p>
        </p:txBody>
      </p:sp>
      <p:cxnSp>
        <p:nvCxnSpPr>
          <p:cNvPr id="58" name="直接连接符 57"/>
          <p:cNvCxnSpPr/>
          <p:nvPr userDrawn="1"/>
        </p:nvCxnSpPr>
        <p:spPr>
          <a:xfrm>
            <a:off x="11155416" y="6188075"/>
            <a:ext cx="0" cy="665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图片 13"/>
          <p:cNvPicPr>
            <a:picLocks noChangeAspect="1"/>
          </p:cNvPicPr>
          <p:nvPr userDrawn="1"/>
        </p:nvPicPr>
        <p:blipFill>
          <a:blip r:embed="rId2" cstate="print"/>
          <a:stretch>
            <a:fillRect/>
          </a:stretch>
        </p:blipFill>
        <p:spPr bwMode="auto">
          <a:xfrm>
            <a:off x="10101715" y="214313"/>
            <a:ext cx="186440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封面样式4-首页">
    <p:spTree>
      <p:nvGrpSpPr>
        <p:cNvPr id="1" name=""/>
        <p:cNvGrpSpPr/>
        <p:nvPr/>
      </p:nvGrpSpPr>
      <p:grpSpPr>
        <a:xfrm>
          <a:off x="0" y="0"/>
          <a:ext cx="0" cy="0"/>
          <a:chOff x="0" y="0"/>
          <a:chExt cx="0" cy="0"/>
        </a:xfrm>
      </p:grpSpPr>
      <p:pic>
        <p:nvPicPr>
          <p:cNvPr id="39" name="图片 38"/>
          <p:cNvPicPr>
            <a:picLocks noChangeAspect="1"/>
          </p:cNvPicPr>
          <p:nvPr userDrawn="1"/>
        </p:nvPicPr>
        <p:blipFill rotWithShape="1">
          <a:blip r:embed="rId2" cstate="hqprint"/>
          <a:srcRect/>
          <a:stretch>
            <a:fillRect/>
          </a:stretch>
        </p:blipFill>
        <p:spPr>
          <a:xfrm>
            <a:off x="4768810" y="7452"/>
            <a:ext cx="7423189" cy="6850548"/>
          </a:xfrm>
          <a:prstGeom prst="rect">
            <a:avLst/>
          </a:prstGeom>
        </p:spPr>
      </p:pic>
      <p:sp>
        <p:nvSpPr>
          <p:cNvPr id="7" name="矩形 6"/>
          <p:cNvSpPr/>
          <p:nvPr userDrawn="1"/>
        </p:nvSpPr>
        <p:spPr>
          <a:xfrm>
            <a:off x="-2" y="0"/>
            <a:ext cx="12192001" cy="6858000"/>
          </a:xfrm>
          <a:prstGeom prst="rect">
            <a:avLst/>
          </a:prstGeom>
          <a:gradFill>
            <a:gsLst>
              <a:gs pos="100000">
                <a:schemeClr val="accent1">
                  <a:lumMod val="100000"/>
                  <a:alpha val="0"/>
                </a:schemeClr>
              </a:gs>
              <a:gs pos="50000">
                <a:schemeClr val="accent1">
                  <a:lumMod val="100000"/>
                </a:schemeClr>
              </a:gs>
              <a:gs pos="0">
                <a:schemeClr val="accent1">
                  <a:lumMod val="10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dirty="0">
              <a:solidFill>
                <a:prstClr val="white"/>
              </a:solidFill>
            </a:endParaRPr>
          </a:p>
        </p:txBody>
      </p:sp>
      <p:grpSp>
        <p:nvGrpSpPr>
          <p:cNvPr id="15" name="组合 14"/>
          <p:cNvGrpSpPr/>
          <p:nvPr userDrawn="1"/>
        </p:nvGrpSpPr>
        <p:grpSpPr>
          <a:xfrm>
            <a:off x="706026"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p:cNvGrpSpPr/>
            <p:nvPr/>
          </p:nvGrpSpPr>
          <p:grpSpPr>
            <a:xfrm>
              <a:off x="4043374" y="5725999"/>
              <a:ext cx="2675443" cy="667232"/>
              <a:chOff x="10340336" y="2247899"/>
              <a:chExt cx="2724438" cy="679451"/>
            </a:xfrm>
            <a:grpFill/>
          </p:grpSpPr>
          <p:sp>
            <p:nvSpPr>
              <p:cNvPr id="3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32" name="组合 31"/>
              <p:cNvGrpSpPr/>
              <p:nvPr/>
            </p:nvGrpSpPr>
            <p:grpSpPr>
              <a:xfrm>
                <a:off x="10340336" y="2247899"/>
                <a:ext cx="547688" cy="679451"/>
                <a:chOff x="5548313" y="2084388"/>
                <a:chExt cx="547688" cy="679451"/>
              </a:xfrm>
              <a:grpFill/>
            </p:grpSpPr>
            <p:sp>
              <p:nvSpPr>
                <p:cNvPr id="3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3" name="组合 32"/>
              <p:cNvGrpSpPr/>
              <p:nvPr/>
            </p:nvGrpSpPr>
            <p:grpSpPr>
              <a:xfrm>
                <a:off x="11192276" y="2400300"/>
                <a:ext cx="322175" cy="373063"/>
                <a:chOff x="3792874" y="3138488"/>
                <a:chExt cx="322175" cy="373063"/>
              </a:xfrm>
              <a:grpFill/>
            </p:grpSpPr>
            <p:sp>
              <p:nvSpPr>
                <p:cNvPr id="3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7" name="组合 16"/>
            <p:cNvGrpSpPr/>
            <p:nvPr/>
          </p:nvGrpSpPr>
          <p:grpSpPr>
            <a:xfrm>
              <a:off x="582366" y="5719539"/>
              <a:ext cx="2716733" cy="681262"/>
              <a:chOff x="6738929" y="2270918"/>
              <a:chExt cx="2766486" cy="693738"/>
            </a:xfrm>
            <a:grpFill/>
          </p:grpSpPr>
          <p:grpSp>
            <p:nvGrpSpPr>
              <p:cNvPr id="18" name="组合 17"/>
              <p:cNvGrpSpPr/>
              <p:nvPr/>
            </p:nvGrpSpPr>
            <p:grpSpPr>
              <a:xfrm>
                <a:off x="8180494" y="2355056"/>
                <a:ext cx="484188" cy="509588"/>
                <a:chOff x="6113463" y="3541713"/>
                <a:chExt cx="484188" cy="509588"/>
              </a:xfrm>
              <a:grpFill/>
            </p:grpSpPr>
            <p:sp>
              <p:nvSpPr>
                <p:cNvPr id="2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9" name="组合 18"/>
              <p:cNvGrpSpPr/>
              <p:nvPr/>
            </p:nvGrpSpPr>
            <p:grpSpPr>
              <a:xfrm>
                <a:off x="6738929" y="2270918"/>
                <a:ext cx="549275" cy="693738"/>
                <a:chOff x="6108700" y="2066926"/>
                <a:chExt cx="549275" cy="693738"/>
              </a:xfrm>
              <a:grpFill/>
            </p:grpSpPr>
            <p:sp>
              <p:nvSpPr>
                <p:cNvPr id="2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0" name="组合 19"/>
              <p:cNvGrpSpPr/>
              <p:nvPr/>
            </p:nvGrpSpPr>
            <p:grpSpPr>
              <a:xfrm>
                <a:off x="7532962" y="2451100"/>
                <a:ext cx="368300" cy="317500"/>
                <a:chOff x="6186488" y="2930526"/>
                <a:chExt cx="368300" cy="317500"/>
              </a:xfrm>
              <a:grpFill/>
            </p:grpSpPr>
            <p:sp>
              <p:nvSpPr>
                <p:cNvPr id="2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2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pic>
        <p:nvPicPr>
          <p:cNvPr id="40" name="图片 39"/>
          <p:cNvPicPr>
            <a:picLocks noChangeAspect="1"/>
          </p:cNvPicPr>
          <p:nvPr userDrawn="1"/>
        </p:nvPicPr>
        <p:blipFill>
          <a:blip r:embed="rId3" cstate="print"/>
          <a:stretch>
            <a:fillRect/>
          </a:stretch>
        </p:blipFill>
        <p:spPr>
          <a:xfrm>
            <a:off x="540452" y="479393"/>
            <a:ext cx="2203058" cy="616640"/>
          </a:xfrm>
          <a:prstGeom prst="rect">
            <a:avLst/>
          </a:prstGeom>
        </p:spPr>
      </p:pic>
    </p:spTree>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内页样式5-常规">
    <p:spTree>
      <p:nvGrpSpPr>
        <p:cNvPr id="1" name=""/>
        <p:cNvGrpSpPr/>
        <p:nvPr/>
      </p:nvGrpSpPr>
      <p:grpSpPr>
        <a:xfrm>
          <a:off x="0" y="0"/>
          <a:ext cx="0" cy="0"/>
          <a:chOff x="0" y="0"/>
          <a:chExt cx="0" cy="0"/>
        </a:xfrm>
      </p:grpSpPr>
      <p:sp>
        <p:nvSpPr>
          <p:cNvPr id="12" name="标题 11"/>
          <p:cNvSpPr>
            <a:spLocks noGrp="1"/>
          </p:cNvSpPr>
          <p:nvPr>
            <p:ph type="title"/>
          </p:nvPr>
        </p:nvSpPr>
        <p:spPr>
          <a:xfrm>
            <a:off x="749863"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A2A2A2"/>
                </a:solidFill>
                <a:latin typeface="微软雅黑" panose="020B0503020204020204" pitchFamily="34" charset="-122"/>
              </a:rPr>
              <a:t>‹#›</a:t>
            </a:fld>
            <a:endParaRPr lang="zh-CN" altLang="en-US" sz="1600" dirty="0">
              <a:solidFill>
                <a:srgbClr val="A2A2A2"/>
              </a:solidFill>
              <a:latin typeface="微软雅黑" panose="020B0503020204020204" pitchFamily="34" charset="-122"/>
            </a:endParaRPr>
          </a:p>
        </p:txBody>
      </p:sp>
      <p:grpSp>
        <p:nvGrpSpPr>
          <p:cNvPr id="56" name="组合 55"/>
          <p:cNvGrpSpPr/>
          <p:nvPr userDrawn="1"/>
        </p:nvGrpSpPr>
        <p:grpSpPr>
          <a:xfrm>
            <a:off x="522741" y="6399999"/>
            <a:ext cx="2542613" cy="276499"/>
            <a:chOff x="598941" y="6399999"/>
            <a:chExt cx="2542613" cy="276499"/>
          </a:xfrm>
          <a:solidFill>
            <a:schemeClr val="accent3"/>
          </a:solidFill>
        </p:grpSpPr>
        <p:grpSp>
          <p:nvGrpSpPr>
            <p:cNvPr id="33" name="组合 32"/>
            <p:cNvGrpSpPr/>
            <p:nvPr/>
          </p:nvGrpSpPr>
          <p:grpSpPr>
            <a:xfrm>
              <a:off x="2055693" y="6402621"/>
              <a:ext cx="1085861" cy="270805"/>
              <a:chOff x="10340336" y="2247899"/>
              <a:chExt cx="2724438" cy="679451"/>
            </a:xfrm>
            <a:grpFill/>
          </p:grpSpPr>
          <p:sp>
            <p:nvSpPr>
              <p:cNvPr id="4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49" name="组合 48"/>
              <p:cNvGrpSpPr/>
              <p:nvPr/>
            </p:nvGrpSpPr>
            <p:grpSpPr>
              <a:xfrm>
                <a:off x="10340336" y="2247899"/>
                <a:ext cx="547688" cy="679451"/>
                <a:chOff x="5548313" y="2084388"/>
                <a:chExt cx="547688" cy="679451"/>
              </a:xfrm>
              <a:grpFill/>
            </p:grpSpPr>
            <p:sp>
              <p:nvSpPr>
                <p:cNvPr id="5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50" name="组合 49"/>
              <p:cNvGrpSpPr/>
              <p:nvPr/>
            </p:nvGrpSpPr>
            <p:grpSpPr>
              <a:xfrm>
                <a:off x="11192276" y="2400300"/>
                <a:ext cx="322175" cy="373063"/>
                <a:chOff x="3792874" y="3138488"/>
                <a:chExt cx="322175" cy="373063"/>
              </a:xfrm>
              <a:grpFill/>
            </p:grpSpPr>
            <p:sp>
              <p:nvSpPr>
                <p:cNvPr id="5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5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34" name="组合 33"/>
            <p:cNvGrpSpPr/>
            <p:nvPr/>
          </p:nvGrpSpPr>
          <p:grpSpPr>
            <a:xfrm>
              <a:off x="598941" y="6399999"/>
              <a:ext cx="1102619" cy="276499"/>
              <a:chOff x="6738929" y="2270918"/>
              <a:chExt cx="2766486" cy="693738"/>
            </a:xfrm>
            <a:grpFill/>
          </p:grpSpPr>
          <p:grpSp>
            <p:nvGrpSpPr>
              <p:cNvPr id="35" name="组合 34"/>
              <p:cNvGrpSpPr/>
              <p:nvPr/>
            </p:nvGrpSpPr>
            <p:grpSpPr>
              <a:xfrm>
                <a:off x="8180494" y="2355056"/>
                <a:ext cx="484188" cy="509588"/>
                <a:chOff x="6113463" y="3541713"/>
                <a:chExt cx="484188" cy="509588"/>
              </a:xfrm>
              <a:grpFill/>
            </p:grpSpPr>
            <p:sp>
              <p:nvSpPr>
                <p:cNvPr id="4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6" name="组合 35"/>
              <p:cNvGrpSpPr/>
              <p:nvPr/>
            </p:nvGrpSpPr>
            <p:grpSpPr>
              <a:xfrm>
                <a:off x="6738929" y="2270918"/>
                <a:ext cx="549275" cy="693738"/>
                <a:chOff x="6108700" y="2066926"/>
                <a:chExt cx="549275" cy="693738"/>
              </a:xfrm>
              <a:grpFill/>
            </p:grpSpPr>
            <p:sp>
              <p:nvSpPr>
                <p:cNvPr id="4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7" name="组合 36"/>
              <p:cNvGrpSpPr/>
              <p:nvPr/>
            </p:nvGrpSpPr>
            <p:grpSpPr>
              <a:xfrm>
                <a:off x="7532962" y="2451100"/>
                <a:ext cx="368300" cy="317500"/>
                <a:chOff x="6186488" y="2930526"/>
                <a:chExt cx="368300" cy="317500"/>
              </a:xfrm>
              <a:grpFill/>
            </p:grpSpPr>
            <p:sp>
              <p:nvSpPr>
                <p:cNvPr id="4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3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pic>
        <p:nvPicPr>
          <p:cNvPr id="57" name="图片 56"/>
          <p:cNvPicPr>
            <a:picLocks noChangeAspect="1"/>
          </p:cNvPicPr>
          <p:nvPr userDrawn="1"/>
        </p:nvPicPr>
        <p:blipFill rotWithShape="1">
          <a:blip r:embed="rId2" cstate="hqprint"/>
          <a:srcRect l="-333"/>
          <a:stretch>
            <a:fillRect/>
          </a:stretch>
        </p:blipFill>
        <p:spPr>
          <a:xfrm>
            <a:off x="11282579" y="252089"/>
            <a:ext cx="432990" cy="432990"/>
          </a:xfrm>
          <a:prstGeom prst="rect">
            <a:avLst/>
          </a:prstGeom>
        </p:spPr>
      </p:pic>
      <p:cxnSp>
        <p:nvCxnSpPr>
          <p:cNvPr id="87" name="直接连接符 86"/>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userDrawn="1"/>
        </p:nvGrpSpPr>
        <p:grpSpPr>
          <a:xfrm>
            <a:off x="-511603" y="253621"/>
            <a:ext cx="1221064" cy="438825"/>
            <a:chOff x="-529708" y="381991"/>
            <a:chExt cx="1221064" cy="438825"/>
          </a:xfrm>
        </p:grpSpPr>
        <p:sp>
          <p:nvSpPr>
            <p:cNvPr id="58" name="梯形 57"/>
            <p:cNvSpPr/>
            <p:nvPr userDrawn="1"/>
          </p:nvSpPr>
          <p:spPr>
            <a:xfrm rot="16200000">
              <a:off x="-107121" y="-40596"/>
              <a:ext cx="375890" cy="1221064"/>
            </a:xfrm>
            <a:prstGeom prst="trapezoid">
              <a:avLst>
                <a:gd name="adj" fmla="val 7230"/>
              </a:avLst>
            </a:prstGeom>
            <a:gradFill>
              <a:gsLst>
                <a:gs pos="100000">
                  <a:schemeClr val="accent1"/>
                </a:gs>
                <a:gs pos="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59" name="梯形 58"/>
            <p:cNvSpPr/>
            <p:nvPr userDrawn="1"/>
          </p:nvSpPr>
          <p:spPr>
            <a:xfrm rot="16200000">
              <a:off x="-79397" y="146495"/>
              <a:ext cx="267255" cy="1058332"/>
            </a:xfrm>
            <a:prstGeom prst="trapezoid">
              <a:avLst>
                <a:gd name="adj" fmla="val 72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60" name="梯形 59"/>
            <p:cNvSpPr/>
            <p:nvPr userDrawn="1"/>
          </p:nvSpPr>
          <p:spPr>
            <a:xfrm rot="16200000">
              <a:off x="-95133" y="158023"/>
              <a:ext cx="267255" cy="1058332"/>
            </a:xfrm>
            <a:prstGeom prst="trapezoid">
              <a:avLst>
                <a:gd name="adj" fmla="val 7230"/>
              </a:avLst>
            </a:prstGeom>
            <a:gradFill flip="none" rotWithShape="1">
              <a:gsLst>
                <a:gs pos="100000">
                  <a:schemeClr val="accent4"/>
                </a:gs>
                <a:gs pos="0">
                  <a:schemeClr val="accent4">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grpSp>
    </p:spTree>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内页样式5-一段一图">
    <p:spTree>
      <p:nvGrpSpPr>
        <p:cNvPr id="1" name=""/>
        <p:cNvGrpSpPr/>
        <p:nvPr/>
      </p:nvGrpSpPr>
      <p:grpSpPr>
        <a:xfrm>
          <a:off x="0" y="0"/>
          <a:ext cx="0" cy="0"/>
          <a:chOff x="0" y="0"/>
          <a:chExt cx="0" cy="0"/>
        </a:xfrm>
      </p:grpSpPr>
      <p:sp>
        <p:nvSpPr>
          <p:cNvPr id="61" name="文本框 6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A2A2A2"/>
                </a:solidFill>
                <a:latin typeface="微软雅黑" panose="020B0503020204020204" pitchFamily="34" charset="-122"/>
              </a:rPr>
              <a:t>‹#›</a:t>
            </a:fld>
            <a:endParaRPr lang="zh-CN" altLang="en-US" sz="1600" dirty="0">
              <a:solidFill>
                <a:srgbClr val="A2A2A2"/>
              </a:solidFill>
              <a:latin typeface="微软雅黑" panose="020B0503020204020204" pitchFamily="34" charset="-122"/>
            </a:endParaRPr>
          </a:p>
        </p:txBody>
      </p:sp>
      <p:pic>
        <p:nvPicPr>
          <p:cNvPr id="86" name="图片 85"/>
          <p:cNvPicPr>
            <a:picLocks noChangeAspect="1"/>
          </p:cNvPicPr>
          <p:nvPr userDrawn="1"/>
        </p:nvPicPr>
        <p:blipFill rotWithShape="1">
          <a:blip r:embed="rId2" cstate="hqprint"/>
          <a:srcRect l="-333"/>
          <a:stretch>
            <a:fillRect/>
          </a:stretch>
        </p:blipFill>
        <p:spPr>
          <a:xfrm>
            <a:off x="11282579" y="252089"/>
            <a:ext cx="432990" cy="432990"/>
          </a:xfrm>
          <a:prstGeom prst="rect">
            <a:avLst/>
          </a:prstGeom>
        </p:spPr>
      </p:pic>
    </p:spTree>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内页样式6-常规">
    <p:spTree>
      <p:nvGrpSpPr>
        <p:cNvPr id="1" name=""/>
        <p:cNvGrpSpPr/>
        <p:nvPr/>
      </p:nvGrpSpPr>
      <p:grpSpPr>
        <a:xfrm>
          <a:off x="0" y="0"/>
          <a:ext cx="0" cy="0"/>
          <a:chOff x="0" y="0"/>
          <a:chExt cx="0" cy="0"/>
        </a:xfrm>
      </p:grpSpPr>
      <p:sp>
        <p:nvSpPr>
          <p:cNvPr id="47" name="矩形 46"/>
          <p:cNvSpPr/>
          <p:nvPr userDrawn="1"/>
        </p:nvSpPr>
        <p:spPr>
          <a:xfrm>
            <a:off x="442912" y="-82551"/>
            <a:ext cx="11306175" cy="908709"/>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41" name="矩形 40"/>
          <p:cNvSpPr/>
          <p:nvPr userDrawn="1"/>
        </p:nvSpPr>
        <p:spPr>
          <a:xfrm>
            <a:off x="442913" y="0"/>
            <a:ext cx="11306175" cy="8261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6" name="标题 11"/>
          <p:cNvSpPr>
            <a:spLocks noGrp="1"/>
          </p:cNvSpPr>
          <p:nvPr>
            <p:ph type="title"/>
          </p:nvPr>
        </p:nvSpPr>
        <p:spPr>
          <a:xfrm>
            <a:off x="1173494" y="249067"/>
            <a:ext cx="8048203"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A2A2A2"/>
                </a:solidFill>
                <a:latin typeface="微软雅黑" panose="020B0503020204020204" pitchFamily="34" charset="-122"/>
              </a:rPr>
              <a:t>‹#›</a:t>
            </a:fld>
            <a:endParaRPr lang="zh-CN" altLang="en-US" sz="1600" dirty="0">
              <a:solidFill>
                <a:srgbClr val="A2A2A2"/>
              </a:solidFill>
              <a:latin typeface="微软雅黑" panose="020B0503020204020204" pitchFamily="34" charset="-122"/>
            </a:endParaRPr>
          </a:p>
        </p:txBody>
      </p:sp>
      <p:grpSp>
        <p:nvGrpSpPr>
          <p:cNvPr id="8" name="组合 7"/>
          <p:cNvGrpSpPr/>
          <p:nvPr userDrawn="1"/>
        </p:nvGrpSpPr>
        <p:grpSpPr>
          <a:xfrm>
            <a:off x="598941" y="6399999"/>
            <a:ext cx="2542613" cy="276499"/>
            <a:chOff x="598941" y="6399999"/>
            <a:chExt cx="2542613" cy="276499"/>
          </a:xfrm>
          <a:solidFill>
            <a:schemeClr val="accent3"/>
          </a:solidFill>
        </p:grpSpPr>
        <p:grpSp>
          <p:nvGrpSpPr>
            <p:cNvPr id="9" name="组合 8"/>
            <p:cNvGrpSpPr/>
            <p:nvPr/>
          </p:nvGrpSpPr>
          <p:grpSpPr>
            <a:xfrm>
              <a:off x="2055693" y="6402621"/>
              <a:ext cx="1085861" cy="270805"/>
              <a:chOff x="10340336" y="2247899"/>
              <a:chExt cx="2724438" cy="679451"/>
            </a:xfrm>
            <a:grpFill/>
          </p:grpSpPr>
          <p:sp>
            <p:nvSpPr>
              <p:cNvPr id="23"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4"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25" name="组合 24"/>
              <p:cNvGrpSpPr/>
              <p:nvPr/>
            </p:nvGrpSpPr>
            <p:grpSpPr>
              <a:xfrm>
                <a:off x="10340336" y="2247899"/>
                <a:ext cx="547688" cy="679451"/>
                <a:chOff x="5548313" y="2084388"/>
                <a:chExt cx="547688" cy="679451"/>
              </a:xfrm>
              <a:grpFill/>
            </p:grpSpPr>
            <p:sp>
              <p:nvSpPr>
                <p:cNvPr id="30"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1"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6" name="组合 25"/>
              <p:cNvGrpSpPr/>
              <p:nvPr/>
            </p:nvGrpSpPr>
            <p:grpSpPr>
              <a:xfrm>
                <a:off x="11192276" y="2400300"/>
                <a:ext cx="322175" cy="373063"/>
                <a:chOff x="3792874" y="3138488"/>
                <a:chExt cx="322175" cy="373063"/>
              </a:xfrm>
              <a:grpFill/>
            </p:grpSpPr>
            <p:sp>
              <p:nvSpPr>
                <p:cNvPr id="27"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8"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9"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0" name="组合 9"/>
            <p:cNvGrpSpPr/>
            <p:nvPr/>
          </p:nvGrpSpPr>
          <p:grpSpPr>
            <a:xfrm>
              <a:off x="598941" y="6399999"/>
              <a:ext cx="1102619" cy="276499"/>
              <a:chOff x="6738929" y="2270918"/>
              <a:chExt cx="2766486" cy="693738"/>
            </a:xfrm>
            <a:grpFill/>
          </p:grpSpPr>
          <p:grpSp>
            <p:nvGrpSpPr>
              <p:cNvPr id="11" name="组合 10"/>
              <p:cNvGrpSpPr/>
              <p:nvPr/>
            </p:nvGrpSpPr>
            <p:grpSpPr>
              <a:xfrm>
                <a:off x="8180494" y="2355056"/>
                <a:ext cx="484188" cy="509588"/>
                <a:chOff x="6113463" y="3541713"/>
                <a:chExt cx="484188" cy="509588"/>
              </a:xfrm>
              <a:grpFill/>
            </p:grpSpPr>
            <p:sp>
              <p:nvSpPr>
                <p:cNvPr id="21"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2"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2" name="组合 11"/>
              <p:cNvGrpSpPr/>
              <p:nvPr/>
            </p:nvGrpSpPr>
            <p:grpSpPr>
              <a:xfrm>
                <a:off x="6738929" y="2270918"/>
                <a:ext cx="549275" cy="693738"/>
                <a:chOff x="6108700" y="2066926"/>
                <a:chExt cx="549275" cy="693738"/>
              </a:xfrm>
              <a:grpFill/>
            </p:grpSpPr>
            <p:sp>
              <p:nvSpPr>
                <p:cNvPr id="19"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0"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3" name="组合 12"/>
              <p:cNvGrpSpPr/>
              <p:nvPr/>
            </p:nvGrpSpPr>
            <p:grpSpPr>
              <a:xfrm>
                <a:off x="7532962" y="2451100"/>
                <a:ext cx="368300" cy="317500"/>
                <a:chOff x="6186488" y="2930526"/>
                <a:chExt cx="368300" cy="317500"/>
              </a:xfrm>
              <a:grpFill/>
            </p:grpSpPr>
            <p:sp>
              <p:nvSpPr>
                <p:cNvPr id="16"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7"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8"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14"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5"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cxnSp>
        <p:nvCxnSpPr>
          <p:cNvPr id="38" name="直接连接符 37"/>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userDrawn="1"/>
        </p:nvPicPr>
        <p:blipFill>
          <a:blip r:embed="rId2" cstate="print"/>
          <a:stretch>
            <a:fillRect/>
          </a:stretch>
        </p:blipFill>
        <p:spPr>
          <a:xfrm>
            <a:off x="9590168" y="252089"/>
            <a:ext cx="1969223" cy="432990"/>
          </a:xfrm>
          <a:prstGeom prst="rect">
            <a:avLst/>
          </a:prstGeom>
        </p:spPr>
      </p:pic>
      <p:grpSp>
        <p:nvGrpSpPr>
          <p:cNvPr id="46" name="组合 45"/>
          <p:cNvGrpSpPr/>
          <p:nvPr userDrawn="1"/>
        </p:nvGrpSpPr>
        <p:grpSpPr>
          <a:xfrm>
            <a:off x="637534" y="199773"/>
            <a:ext cx="463263" cy="481001"/>
            <a:chOff x="598941" y="128599"/>
            <a:chExt cx="463263" cy="481001"/>
          </a:xfrm>
        </p:grpSpPr>
        <p:sp>
          <p:nvSpPr>
            <p:cNvPr id="45" name="矩形 44"/>
            <p:cNvSpPr/>
            <p:nvPr userDrawn="1"/>
          </p:nvSpPr>
          <p:spPr>
            <a:xfrm>
              <a:off x="701671" y="249067"/>
              <a:ext cx="360533" cy="3605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44" name="矩形 43"/>
            <p:cNvSpPr/>
            <p:nvPr userDrawn="1"/>
          </p:nvSpPr>
          <p:spPr>
            <a:xfrm>
              <a:off x="701671" y="247801"/>
              <a:ext cx="275115" cy="256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43" name="矩形 42"/>
            <p:cNvSpPr/>
            <p:nvPr userDrawn="1"/>
          </p:nvSpPr>
          <p:spPr>
            <a:xfrm>
              <a:off x="598941" y="128599"/>
              <a:ext cx="360533" cy="3605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grpSp>
    </p:spTree>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内页样式6-一段一图">
    <p:spTree>
      <p:nvGrpSpPr>
        <p:cNvPr id="1" name=""/>
        <p:cNvGrpSpPr/>
        <p:nvPr/>
      </p:nvGrpSpPr>
      <p:grpSpPr>
        <a:xfrm>
          <a:off x="0" y="0"/>
          <a:ext cx="0" cy="0"/>
          <a:chOff x="0" y="0"/>
          <a:chExt cx="0" cy="0"/>
        </a:xfrm>
      </p:grpSpPr>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A2A2A2"/>
                </a:solidFill>
                <a:latin typeface="微软雅黑" panose="020B0503020204020204" pitchFamily="34" charset="-122"/>
              </a:rPr>
              <a:t>‹#›</a:t>
            </a:fld>
            <a:endParaRPr lang="zh-CN" altLang="en-US" sz="1600" dirty="0">
              <a:solidFill>
                <a:srgbClr val="A2A2A2"/>
              </a:solidFill>
              <a:latin typeface="微软雅黑" panose="020B0503020204020204" pitchFamily="34" charset="-122"/>
            </a:endParaRPr>
          </a:p>
        </p:txBody>
      </p:sp>
      <p:sp>
        <p:nvSpPr>
          <p:cNvPr id="35" name="矩形 34"/>
          <p:cNvSpPr/>
          <p:nvPr userDrawn="1"/>
        </p:nvSpPr>
        <p:spPr>
          <a:xfrm>
            <a:off x="9402184" y="-82800"/>
            <a:ext cx="2346903" cy="907200"/>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36" name="矩形 35"/>
          <p:cNvSpPr/>
          <p:nvPr userDrawn="1"/>
        </p:nvSpPr>
        <p:spPr>
          <a:xfrm>
            <a:off x="9402184" y="0"/>
            <a:ext cx="2346904" cy="8261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pic>
        <p:nvPicPr>
          <p:cNvPr id="39" name="图片 38"/>
          <p:cNvPicPr>
            <a:picLocks noChangeAspect="1"/>
          </p:cNvPicPr>
          <p:nvPr userDrawn="1"/>
        </p:nvPicPr>
        <p:blipFill>
          <a:blip r:embed="rId2" cstate="print"/>
          <a:stretch>
            <a:fillRect/>
          </a:stretch>
        </p:blipFill>
        <p:spPr>
          <a:xfrm>
            <a:off x="9590168" y="252089"/>
            <a:ext cx="1969223" cy="432990"/>
          </a:xfrm>
          <a:prstGeom prst="rect">
            <a:avLst/>
          </a:prstGeom>
        </p:spPr>
      </p:pic>
    </p:spTree>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内页样式7-常规">
    <p:spTree>
      <p:nvGrpSpPr>
        <p:cNvPr id="1" name=""/>
        <p:cNvGrpSpPr/>
        <p:nvPr/>
      </p:nvGrpSpPr>
      <p:grpSpPr>
        <a:xfrm>
          <a:off x="0" y="0"/>
          <a:ext cx="0" cy="0"/>
          <a:chOff x="0" y="0"/>
          <a:chExt cx="0" cy="0"/>
        </a:xfrm>
      </p:grpSpPr>
      <p:sp>
        <p:nvSpPr>
          <p:cNvPr id="2" name="平行四边形 1"/>
          <p:cNvSpPr/>
          <p:nvPr userDrawn="1"/>
        </p:nvSpPr>
        <p:spPr>
          <a:xfrm>
            <a:off x="658714" y="482300"/>
            <a:ext cx="748201" cy="484094"/>
          </a:xfrm>
          <a:prstGeom prst="parallelogram">
            <a:avLst>
              <a:gd name="adj" fmla="val 71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47" name="矩形 46"/>
          <p:cNvSpPr/>
          <p:nvPr userDrawn="1"/>
        </p:nvSpPr>
        <p:spPr>
          <a:xfrm>
            <a:off x="442912" y="-82800"/>
            <a:ext cx="11306175" cy="846000"/>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41" name="矩形 40"/>
          <p:cNvSpPr/>
          <p:nvPr userDrawn="1"/>
        </p:nvSpPr>
        <p:spPr>
          <a:xfrm>
            <a:off x="442913" y="0"/>
            <a:ext cx="11306175" cy="7626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6" name="标题 11"/>
          <p:cNvSpPr>
            <a:spLocks noGrp="1"/>
          </p:cNvSpPr>
          <p:nvPr>
            <p:ph type="title"/>
          </p:nvPr>
        </p:nvSpPr>
        <p:spPr>
          <a:xfrm>
            <a:off x="1173494" y="185567"/>
            <a:ext cx="8048203"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A2A2A2"/>
                </a:solidFill>
                <a:latin typeface="微软雅黑" panose="020B0503020204020204" pitchFamily="34" charset="-122"/>
              </a:rPr>
              <a:t>‹#›</a:t>
            </a:fld>
            <a:endParaRPr lang="zh-CN" altLang="en-US" sz="1600" dirty="0">
              <a:solidFill>
                <a:srgbClr val="A2A2A2"/>
              </a:solidFill>
              <a:latin typeface="微软雅黑" panose="020B0503020204020204" pitchFamily="34" charset="-122"/>
            </a:endParaRPr>
          </a:p>
        </p:txBody>
      </p:sp>
      <p:grpSp>
        <p:nvGrpSpPr>
          <p:cNvPr id="8" name="组合 7"/>
          <p:cNvGrpSpPr/>
          <p:nvPr userDrawn="1"/>
        </p:nvGrpSpPr>
        <p:grpSpPr>
          <a:xfrm>
            <a:off x="598941" y="6399999"/>
            <a:ext cx="2542613" cy="276499"/>
            <a:chOff x="598941" y="6399999"/>
            <a:chExt cx="2542613" cy="276499"/>
          </a:xfrm>
          <a:solidFill>
            <a:schemeClr val="accent3"/>
          </a:solidFill>
        </p:grpSpPr>
        <p:grpSp>
          <p:nvGrpSpPr>
            <p:cNvPr id="9" name="组合 8"/>
            <p:cNvGrpSpPr/>
            <p:nvPr/>
          </p:nvGrpSpPr>
          <p:grpSpPr>
            <a:xfrm>
              <a:off x="2055693" y="6402621"/>
              <a:ext cx="1085861" cy="270805"/>
              <a:chOff x="10340336" y="2247899"/>
              <a:chExt cx="2724438" cy="679451"/>
            </a:xfrm>
            <a:grpFill/>
          </p:grpSpPr>
          <p:sp>
            <p:nvSpPr>
              <p:cNvPr id="23"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4"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25" name="组合 24"/>
              <p:cNvGrpSpPr/>
              <p:nvPr/>
            </p:nvGrpSpPr>
            <p:grpSpPr>
              <a:xfrm>
                <a:off x="10340336" y="2247899"/>
                <a:ext cx="547688" cy="679451"/>
                <a:chOff x="5548313" y="2084388"/>
                <a:chExt cx="547688" cy="679451"/>
              </a:xfrm>
              <a:grpFill/>
            </p:grpSpPr>
            <p:sp>
              <p:nvSpPr>
                <p:cNvPr id="30"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1"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6" name="组合 25"/>
              <p:cNvGrpSpPr/>
              <p:nvPr/>
            </p:nvGrpSpPr>
            <p:grpSpPr>
              <a:xfrm>
                <a:off x="11192276" y="2400300"/>
                <a:ext cx="322175" cy="373063"/>
                <a:chOff x="3792874" y="3138488"/>
                <a:chExt cx="322175" cy="373063"/>
              </a:xfrm>
              <a:grpFill/>
            </p:grpSpPr>
            <p:sp>
              <p:nvSpPr>
                <p:cNvPr id="27"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8"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9"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0" name="组合 9"/>
            <p:cNvGrpSpPr/>
            <p:nvPr/>
          </p:nvGrpSpPr>
          <p:grpSpPr>
            <a:xfrm>
              <a:off x="598941" y="6399999"/>
              <a:ext cx="1102619" cy="276499"/>
              <a:chOff x="6738929" y="2270918"/>
              <a:chExt cx="2766486" cy="693738"/>
            </a:xfrm>
            <a:grpFill/>
          </p:grpSpPr>
          <p:grpSp>
            <p:nvGrpSpPr>
              <p:cNvPr id="11" name="组合 10"/>
              <p:cNvGrpSpPr/>
              <p:nvPr/>
            </p:nvGrpSpPr>
            <p:grpSpPr>
              <a:xfrm>
                <a:off x="8180494" y="2355056"/>
                <a:ext cx="484188" cy="509588"/>
                <a:chOff x="6113463" y="3541713"/>
                <a:chExt cx="484188" cy="509588"/>
              </a:xfrm>
              <a:grpFill/>
            </p:grpSpPr>
            <p:sp>
              <p:nvSpPr>
                <p:cNvPr id="21"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2"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2" name="组合 11"/>
              <p:cNvGrpSpPr/>
              <p:nvPr/>
            </p:nvGrpSpPr>
            <p:grpSpPr>
              <a:xfrm>
                <a:off x="6738929" y="2270918"/>
                <a:ext cx="549275" cy="693738"/>
                <a:chOff x="6108700" y="2066926"/>
                <a:chExt cx="549275" cy="693738"/>
              </a:xfrm>
              <a:grpFill/>
            </p:grpSpPr>
            <p:sp>
              <p:nvSpPr>
                <p:cNvPr id="19"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0"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3" name="组合 12"/>
              <p:cNvGrpSpPr/>
              <p:nvPr/>
            </p:nvGrpSpPr>
            <p:grpSpPr>
              <a:xfrm>
                <a:off x="7532962" y="2451100"/>
                <a:ext cx="368300" cy="317500"/>
                <a:chOff x="6186488" y="2930526"/>
                <a:chExt cx="368300" cy="317500"/>
              </a:xfrm>
              <a:grpFill/>
            </p:grpSpPr>
            <p:sp>
              <p:nvSpPr>
                <p:cNvPr id="16"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7"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8"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14"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15"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cxnSp>
        <p:nvCxnSpPr>
          <p:cNvPr id="38" name="直接连接符 37"/>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userDrawn="1"/>
        </p:nvPicPr>
        <p:blipFill>
          <a:blip r:embed="rId2" cstate="print"/>
          <a:stretch>
            <a:fillRect/>
          </a:stretch>
        </p:blipFill>
        <p:spPr>
          <a:xfrm>
            <a:off x="9590168" y="188589"/>
            <a:ext cx="1969223" cy="432990"/>
          </a:xfrm>
          <a:prstGeom prst="rect">
            <a:avLst/>
          </a:prstGeom>
        </p:spPr>
      </p:pic>
      <p:sp>
        <p:nvSpPr>
          <p:cNvPr id="43" name="矩形 42"/>
          <p:cNvSpPr/>
          <p:nvPr userDrawn="1"/>
        </p:nvSpPr>
        <p:spPr>
          <a:xfrm>
            <a:off x="648385" y="0"/>
            <a:ext cx="413819" cy="966395"/>
          </a:xfrm>
          <a:prstGeom prst="rect">
            <a:avLst/>
          </a:prstGeom>
          <a:ln>
            <a:noFill/>
          </a:ln>
          <a:effectLst>
            <a:outerShdw blurRad="127000" dist="25400" dir="5400000" sx="102000" sy="102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Tree>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内页样式7-一段一图">
    <p:spTree>
      <p:nvGrpSpPr>
        <p:cNvPr id="1" name=""/>
        <p:cNvGrpSpPr/>
        <p:nvPr/>
      </p:nvGrpSpPr>
      <p:grpSpPr>
        <a:xfrm>
          <a:off x="0" y="0"/>
          <a:ext cx="0" cy="0"/>
          <a:chOff x="0" y="0"/>
          <a:chExt cx="0" cy="0"/>
        </a:xfrm>
      </p:grpSpPr>
      <p:sp>
        <p:nvSpPr>
          <p:cNvPr id="34" name="文本框 33"/>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A2A2A2"/>
                </a:solidFill>
                <a:latin typeface="微软雅黑" panose="020B0503020204020204" pitchFamily="34" charset="-122"/>
              </a:rPr>
              <a:t>‹#›</a:t>
            </a:fld>
            <a:endParaRPr lang="zh-CN" altLang="en-US" sz="1600" dirty="0">
              <a:solidFill>
                <a:srgbClr val="A2A2A2"/>
              </a:solidFill>
              <a:latin typeface="微软雅黑" panose="020B0503020204020204" pitchFamily="34" charset="-122"/>
            </a:endParaRPr>
          </a:p>
        </p:txBody>
      </p:sp>
      <p:sp>
        <p:nvSpPr>
          <p:cNvPr id="7" name="矩形 6"/>
          <p:cNvSpPr/>
          <p:nvPr userDrawn="1"/>
        </p:nvSpPr>
        <p:spPr>
          <a:xfrm>
            <a:off x="9385300" y="-82550"/>
            <a:ext cx="2363787" cy="845208"/>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8" name="矩形 7"/>
          <p:cNvSpPr/>
          <p:nvPr userDrawn="1"/>
        </p:nvSpPr>
        <p:spPr>
          <a:xfrm>
            <a:off x="9385300" y="0"/>
            <a:ext cx="2363788" cy="7626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pic>
        <p:nvPicPr>
          <p:cNvPr id="10" name="图片 9"/>
          <p:cNvPicPr>
            <a:picLocks noChangeAspect="1"/>
          </p:cNvPicPr>
          <p:nvPr userDrawn="1"/>
        </p:nvPicPr>
        <p:blipFill>
          <a:blip r:embed="rId2" cstate="print"/>
          <a:stretch>
            <a:fillRect/>
          </a:stretch>
        </p:blipFill>
        <p:spPr>
          <a:xfrm>
            <a:off x="9590168" y="188589"/>
            <a:ext cx="1969223" cy="432990"/>
          </a:xfrm>
          <a:prstGeom prst="rect">
            <a:avLst/>
          </a:prstGeom>
        </p:spPr>
      </p:pic>
    </p:spTree>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内页样式8-常规">
    <p:spTree>
      <p:nvGrpSpPr>
        <p:cNvPr id="1" name=""/>
        <p:cNvGrpSpPr/>
        <p:nvPr/>
      </p:nvGrpSpPr>
      <p:grpSpPr>
        <a:xfrm>
          <a:off x="0" y="0"/>
          <a:ext cx="0" cy="0"/>
          <a:chOff x="0" y="0"/>
          <a:chExt cx="0" cy="0"/>
        </a:xfrm>
      </p:grpSpPr>
      <p:sp>
        <p:nvSpPr>
          <p:cNvPr id="7" name="矩形 6"/>
          <p:cNvSpPr/>
          <p:nvPr userDrawn="1"/>
        </p:nvSpPr>
        <p:spPr>
          <a:xfrm>
            <a:off x="318632" y="6188075"/>
            <a:ext cx="11550080" cy="669925"/>
          </a:xfrm>
          <a:prstGeom prst="rect">
            <a:avLst/>
          </a:prstGeom>
          <a:solidFill>
            <a:schemeClr val="accent4"/>
          </a:solidFill>
          <a:ln>
            <a:noFill/>
          </a:ln>
          <a:effectLst>
            <a:outerShdw blurRad="1270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8" name="矩形 7"/>
          <p:cNvSpPr/>
          <p:nvPr userDrawn="1"/>
        </p:nvSpPr>
        <p:spPr>
          <a:xfrm>
            <a:off x="318632" y="0"/>
            <a:ext cx="11550080" cy="873125"/>
          </a:xfrm>
          <a:prstGeom prst="rect">
            <a:avLst/>
          </a:prstGeom>
          <a:solidFill>
            <a:schemeClr val="accent1"/>
          </a:solidFill>
          <a:ln>
            <a:solidFill>
              <a:schemeClr val="accent1"/>
            </a:solid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9" name="标题 11"/>
          <p:cNvSpPr>
            <a:spLocks noGrp="1"/>
          </p:cNvSpPr>
          <p:nvPr>
            <p:ph type="title"/>
          </p:nvPr>
        </p:nvSpPr>
        <p:spPr>
          <a:xfrm>
            <a:off x="541539" y="247495"/>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solidFill>
                  <a:schemeClr val="bg1"/>
                </a:solidFill>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11" name="文本框 1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F2F2F2"/>
                </a:solidFill>
                <a:latin typeface="微软雅黑" panose="020B0503020204020204" pitchFamily="34" charset="-122"/>
              </a:rPr>
              <a:t>‹#›</a:t>
            </a:fld>
            <a:endParaRPr lang="zh-CN" altLang="en-US" sz="1600" dirty="0">
              <a:solidFill>
                <a:srgbClr val="F2F2F2"/>
              </a:solidFill>
              <a:latin typeface="微软雅黑" panose="020B0503020204020204" pitchFamily="34" charset="-122"/>
            </a:endParaRPr>
          </a:p>
        </p:txBody>
      </p:sp>
      <p:grpSp>
        <p:nvGrpSpPr>
          <p:cNvPr id="13" name="组合 12"/>
          <p:cNvGrpSpPr/>
          <p:nvPr userDrawn="1"/>
        </p:nvGrpSpPr>
        <p:grpSpPr>
          <a:xfrm>
            <a:off x="598941" y="6399999"/>
            <a:ext cx="2542613" cy="276499"/>
            <a:chOff x="598941" y="6399999"/>
            <a:chExt cx="2542613" cy="276499"/>
          </a:xfrm>
          <a:solidFill>
            <a:schemeClr val="bg1"/>
          </a:solidFill>
        </p:grpSpPr>
        <p:grpSp>
          <p:nvGrpSpPr>
            <p:cNvPr id="14" name="组合 13"/>
            <p:cNvGrpSpPr/>
            <p:nvPr/>
          </p:nvGrpSpPr>
          <p:grpSpPr>
            <a:xfrm>
              <a:off x="2055693" y="6402621"/>
              <a:ext cx="1085861" cy="270805"/>
              <a:chOff x="10340336" y="2247899"/>
              <a:chExt cx="2724438" cy="679451"/>
            </a:xfrm>
            <a:grpFill/>
          </p:grpSpPr>
          <p:sp>
            <p:nvSpPr>
              <p:cNvPr id="28"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9"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30" name="组合 29"/>
              <p:cNvGrpSpPr/>
              <p:nvPr/>
            </p:nvGrpSpPr>
            <p:grpSpPr>
              <a:xfrm>
                <a:off x="10340336" y="2247899"/>
                <a:ext cx="547688" cy="679451"/>
                <a:chOff x="5548313" y="2084388"/>
                <a:chExt cx="547688" cy="679451"/>
              </a:xfrm>
              <a:grpFill/>
            </p:grpSpPr>
            <p:sp>
              <p:nvSpPr>
                <p:cNvPr id="35"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6"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1" name="组合 30"/>
              <p:cNvGrpSpPr/>
              <p:nvPr/>
            </p:nvGrpSpPr>
            <p:grpSpPr>
              <a:xfrm>
                <a:off x="11192276" y="2400300"/>
                <a:ext cx="322175" cy="373063"/>
                <a:chOff x="3792874" y="3138488"/>
                <a:chExt cx="322175" cy="373063"/>
              </a:xfrm>
              <a:grpFill/>
            </p:grpSpPr>
            <p:sp>
              <p:nvSpPr>
                <p:cNvPr id="32"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3"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4"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5" name="组合 14"/>
            <p:cNvGrpSpPr/>
            <p:nvPr/>
          </p:nvGrpSpPr>
          <p:grpSpPr>
            <a:xfrm>
              <a:off x="598941" y="6399999"/>
              <a:ext cx="1102619" cy="276499"/>
              <a:chOff x="6738929" y="2270918"/>
              <a:chExt cx="2766486" cy="693738"/>
            </a:xfrm>
            <a:grpFill/>
          </p:grpSpPr>
          <p:grpSp>
            <p:nvGrpSpPr>
              <p:cNvPr id="16" name="组合 15"/>
              <p:cNvGrpSpPr/>
              <p:nvPr/>
            </p:nvGrpSpPr>
            <p:grpSpPr>
              <a:xfrm>
                <a:off x="8180494" y="2355056"/>
                <a:ext cx="484188" cy="509588"/>
                <a:chOff x="6113463" y="3541713"/>
                <a:chExt cx="484188" cy="509588"/>
              </a:xfrm>
              <a:grpFill/>
            </p:grpSpPr>
            <p:sp>
              <p:nvSpPr>
                <p:cNvPr id="26"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7"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7" name="组合 16"/>
              <p:cNvGrpSpPr/>
              <p:nvPr/>
            </p:nvGrpSpPr>
            <p:grpSpPr>
              <a:xfrm>
                <a:off x="6738929" y="2270918"/>
                <a:ext cx="549275" cy="693738"/>
                <a:chOff x="6108700" y="2066926"/>
                <a:chExt cx="549275" cy="693738"/>
              </a:xfrm>
              <a:grpFill/>
            </p:grpSpPr>
            <p:sp>
              <p:nvSpPr>
                <p:cNvPr id="24"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5"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18" name="组合 17"/>
              <p:cNvGrpSpPr/>
              <p:nvPr/>
            </p:nvGrpSpPr>
            <p:grpSpPr>
              <a:xfrm>
                <a:off x="7532962" y="2451100"/>
                <a:ext cx="368300" cy="317500"/>
                <a:chOff x="6186488" y="2930526"/>
                <a:chExt cx="368300" cy="317500"/>
              </a:xfrm>
              <a:grpFill/>
            </p:grpSpPr>
            <p:sp>
              <p:nvSpPr>
                <p:cNvPr id="21"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2"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3"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sp>
            <p:nvSpPr>
              <p:cNvPr id="19"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0"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pic>
        <p:nvPicPr>
          <p:cNvPr id="40" name="图片 39"/>
          <p:cNvPicPr>
            <a:picLocks noChangeAspect="1"/>
          </p:cNvPicPr>
          <p:nvPr userDrawn="1"/>
        </p:nvPicPr>
        <p:blipFill>
          <a:blip r:embed="rId2" cstate="print"/>
          <a:stretch>
            <a:fillRect/>
          </a:stretch>
        </p:blipFill>
        <p:spPr>
          <a:xfrm>
            <a:off x="9564050" y="131404"/>
            <a:ext cx="2243119" cy="627854"/>
          </a:xfrm>
          <a:prstGeom prst="rect">
            <a:avLst/>
          </a:prstGeom>
        </p:spPr>
      </p:pic>
    </p:spTree>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内页样式8-一段一图">
    <p:spTree>
      <p:nvGrpSpPr>
        <p:cNvPr id="1" name=""/>
        <p:cNvGrpSpPr/>
        <p:nvPr/>
      </p:nvGrpSpPr>
      <p:grpSpPr>
        <a:xfrm>
          <a:off x="0" y="0"/>
          <a:ext cx="0" cy="0"/>
          <a:chOff x="0" y="0"/>
          <a:chExt cx="0" cy="0"/>
        </a:xfrm>
      </p:grpSpPr>
      <p:sp>
        <p:nvSpPr>
          <p:cNvPr id="7" name="矩形 6"/>
          <p:cNvSpPr/>
          <p:nvPr userDrawn="1"/>
        </p:nvSpPr>
        <p:spPr>
          <a:xfrm>
            <a:off x="11144922" y="6188075"/>
            <a:ext cx="723790" cy="669925"/>
          </a:xfrm>
          <a:prstGeom prst="rect">
            <a:avLst/>
          </a:prstGeom>
          <a:solidFill>
            <a:schemeClr val="accent4"/>
          </a:solidFill>
          <a:ln>
            <a:noFill/>
          </a:ln>
          <a:effectLst>
            <a:outerShdw blurRad="1270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8" name="矩形 7"/>
          <p:cNvSpPr/>
          <p:nvPr userDrawn="1"/>
        </p:nvSpPr>
        <p:spPr>
          <a:xfrm>
            <a:off x="9488246" y="0"/>
            <a:ext cx="2380466" cy="873125"/>
          </a:xfrm>
          <a:prstGeom prst="rect">
            <a:avLst/>
          </a:prstGeom>
          <a:solidFill>
            <a:schemeClr val="accent1"/>
          </a:solidFill>
          <a:ln>
            <a:solidFill>
              <a:schemeClr val="accent1"/>
            </a:solid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11" name="文本框 1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fld id="{4CE2CC6A-3CD6-4EB2-A6B9-76993E7CF1F2}" type="slidenum">
              <a:rPr lang="zh-CN" altLang="en-US" sz="1600" smtClean="0">
                <a:solidFill>
                  <a:srgbClr val="F2F2F2"/>
                </a:solidFill>
                <a:latin typeface="微软雅黑" panose="020B0503020204020204" pitchFamily="34" charset="-122"/>
              </a:rPr>
              <a:t>‹#›</a:t>
            </a:fld>
            <a:endParaRPr lang="zh-CN" altLang="en-US" sz="1600" dirty="0">
              <a:solidFill>
                <a:srgbClr val="F2F2F2"/>
              </a:solidFill>
              <a:latin typeface="微软雅黑" panose="020B0503020204020204" pitchFamily="34" charset="-122"/>
            </a:endParaRPr>
          </a:p>
        </p:txBody>
      </p:sp>
      <p:pic>
        <p:nvPicPr>
          <p:cNvPr id="40" name="图片 39"/>
          <p:cNvPicPr>
            <a:picLocks noChangeAspect="1"/>
          </p:cNvPicPr>
          <p:nvPr userDrawn="1"/>
        </p:nvPicPr>
        <p:blipFill>
          <a:blip r:embed="rId2" cstate="print"/>
          <a:stretch>
            <a:fillRect/>
          </a:stretch>
        </p:blipFill>
        <p:spPr>
          <a:xfrm>
            <a:off x="9564050" y="131404"/>
            <a:ext cx="2243119" cy="627854"/>
          </a:xfrm>
          <a:prstGeom prst="rect">
            <a:avLst/>
          </a:prstGeom>
        </p:spPr>
      </p:pic>
    </p:spTree>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封面样式1-首页">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cstate="print"/>
          <a:srcRect r="25963"/>
          <a:stretch>
            <a:fillRect/>
          </a:stretch>
        </p:blipFill>
        <p:spPr>
          <a:xfrm>
            <a:off x="7191376" y="133072"/>
            <a:ext cx="5028334" cy="6535793"/>
          </a:xfrm>
          <a:prstGeom prst="rect">
            <a:avLst/>
          </a:prstGeom>
        </p:spPr>
      </p:pic>
      <p:sp>
        <p:nvSpPr>
          <p:cNvPr id="7" name="矩形 6"/>
          <p:cNvSpPr/>
          <p:nvPr userDrawn="1"/>
        </p:nvSpPr>
        <p:spPr>
          <a:xfrm>
            <a:off x="0" y="1484313"/>
            <a:ext cx="2930035"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3" name="副标题 2"/>
          <p:cNvSpPr>
            <a:spLocks noGrp="1"/>
          </p:cNvSpPr>
          <p:nvPr>
            <p:ph type="subTitle" idx="1"/>
          </p:nvPr>
        </p:nvSpPr>
        <p:spPr>
          <a:xfrm>
            <a:off x="3549208" y="3871615"/>
            <a:ext cx="7287114" cy="781876"/>
          </a:xfrm>
        </p:spPr>
        <p:txBody>
          <a:bodyPr>
            <a:normAutofit/>
          </a:bodyPr>
          <a:lstStyle>
            <a:lvl1pPr marL="0" indent="0" algn="l">
              <a:buNone/>
              <a:defRPr sz="3200">
                <a:solidFill>
                  <a:schemeClr val="tx1"/>
                </a:solidFill>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zh-CN" altLang="en-US" dirty="0"/>
          </a:p>
        </p:txBody>
      </p:sp>
      <p:sp>
        <p:nvSpPr>
          <p:cNvPr id="14" name="文本占位符 12"/>
          <p:cNvSpPr>
            <a:spLocks noGrp="1"/>
          </p:cNvSpPr>
          <p:nvPr>
            <p:ph type="body" sz="quarter" idx="11" hasCustomPrompt="1"/>
          </p:nvPr>
        </p:nvSpPr>
        <p:spPr>
          <a:xfrm>
            <a:off x="3549208" y="5438453"/>
            <a:ext cx="7287114" cy="410333"/>
          </a:xfrm>
        </p:spPr>
        <p:txBody>
          <a:bodyPr>
            <a:normAutofit/>
          </a:bodyPr>
          <a:lstStyle>
            <a:lvl1pPr marL="0" indent="0">
              <a:buNone/>
              <a:defRPr sz="2000">
                <a:solidFill>
                  <a:schemeClr val="tx1"/>
                </a:solidFill>
              </a:defRPr>
            </a:lvl1pPr>
          </a:lstStyle>
          <a:p>
            <a:pPr lvl="0"/>
            <a:r>
              <a:rPr lang="zh-CN" altLang="en-US" dirty="0"/>
              <a:t>编辑母版文本样式</a:t>
            </a:r>
          </a:p>
        </p:txBody>
      </p:sp>
      <p:sp>
        <p:nvSpPr>
          <p:cNvPr id="15" name="文本占位符 12"/>
          <p:cNvSpPr>
            <a:spLocks noGrp="1"/>
          </p:cNvSpPr>
          <p:nvPr>
            <p:ph type="body" sz="quarter" idx="12" hasCustomPrompt="1"/>
          </p:nvPr>
        </p:nvSpPr>
        <p:spPr>
          <a:xfrm>
            <a:off x="3549208" y="4908366"/>
            <a:ext cx="7287114" cy="410335"/>
          </a:xfrm>
        </p:spPr>
        <p:txBody>
          <a:bodyPr>
            <a:normAutofit/>
          </a:bodyPr>
          <a:lstStyle>
            <a:lvl1pPr marL="0" indent="0">
              <a:buNone/>
              <a:defRPr sz="2000">
                <a:solidFill>
                  <a:schemeClr val="tx1"/>
                </a:solidFill>
              </a:defRPr>
            </a:lvl1pPr>
          </a:lstStyle>
          <a:p>
            <a:pPr lvl="0"/>
            <a:r>
              <a:rPr lang="zh-CN" altLang="en-US" dirty="0"/>
              <a:t>编辑母版文本样式</a:t>
            </a:r>
          </a:p>
        </p:txBody>
      </p:sp>
      <p:sp>
        <p:nvSpPr>
          <p:cNvPr id="8" name="矩形 7"/>
          <p:cNvSpPr/>
          <p:nvPr userDrawn="1"/>
        </p:nvSpPr>
        <p:spPr>
          <a:xfrm>
            <a:off x="11525250" y="1484311"/>
            <a:ext cx="666749"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3" name="文本占位符 12"/>
          <p:cNvSpPr>
            <a:spLocks noGrp="1"/>
          </p:cNvSpPr>
          <p:nvPr>
            <p:ph type="body" sz="quarter" idx="13" hasCustomPrompt="1"/>
          </p:nvPr>
        </p:nvSpPr>
        <p:spPr>
          <a:xfrm>
            <a:off x="3549208" y="1484311"/>
            <a:ext cx="7287114" cy="2386807"/>
          </a:xfrm>
        </p:spPr>
        <p:txBody>
          <a:bodyPr>
            <a:noAutofit/>
          </a:bodyPr>
          <a:lstStyle>
            <a:lvl1pPr marL="0" indent="0">
              <a:lnSpc>
                <a:spcPct val="100000"/>
              </a:lnSpc>
              <a:spcBef>
                <a:spcPts val="0"/>
              </a:spcBef>
              <a:buNone/>
              <a:defRPr sz="6600" b="1">
                <a:solidFill>
                  <a:schemeClr val="tx1"/>
                </a:solidFill>
                <a:latin typeface="+mn-ea"/>
                <a:ea typeface="+mn-ea"/>
              </a:defRPr>
            </a:lvl1pPr>
          </a:lstStyle>
          <a:p>
            <a:pPr lvl="0"/>
            <a:r>
              <a:rPr lang="zh-CN" altLang="en-US" dirty="0"/>
              <a:t>单击此处</a:t>
            </a:r>
            <a:endParaRPr lang="en-US" altLang="zh-CN" dirty="0"/>
          </a:p>
          <a:p>
            <a:pPr lvl="0"/>
            <a:r>
              <a:rPr lang="zh-CN" altLang="en-US" dirty="0"/>
              <a:t>输入大标题</a:t>
            </a:r>
          </a:p>
        </p:txBody>
      </p:sp>
      <p:sp>
        <p:nvSpPr>
          <p:cNvPr id="9" name="矩形 8"/>
          <p:cNvSpPr/>
          <p:nvPr userDrawn="1"/>
        </p:nvSpPr>
        <p:spPr>
          <a:xfrm>
            <a:off x="2927998" y="1484310"/>
            <a:ext cx="377842"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0" name="矩形 9"/>
          <p:cNvSpPr/>
          <p:nvPr userDrawn="1"/>
        </p:nvSpPr>
        <p:spPr>
          <a:xfrm>
            <a:off x="11121340" y="1484310"/>
            <a:ext cx="403257"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12" name="文本框 11"/>
          <p:cNvSpPr txBox="1"/>
          <p:nvPr userDrawn="1"/>
        </p:nvSpPr>
        <p:spPr>
          <a:xfrm rot="16200000">
            <a:off x="10462781" y="3524086"/>
            <a:ext cx="3170099" cy="261610"/>
          </a:xfrm>
          <a:prstGeom prst="rect">
            <a:avLst/>
          </a:prstGeom>
          <a:noFill/>
        </p:spPr>
        <p:txBody>
          <a:bodyPr wrap="square" rtlCol="0">
            <a:noAutofit/>
          </a:bodyPr>
          <a:lstStyle>
            <a:defPPr>
              <a:defRPr lang="zh-CN"/>
            </a:defPPr>
            <a:lvl1pPr algn="dist">
              <a:defRPr sz="1100" b="1">
                <a:solidFill>
                  <a:schemeClr val="bg1">
                    <a:alpha val="22000"/>
                  </a:schemeClr>
                </a:solidFill>
                <a:latin typeface="Arial" panose="020B0604020202020204" pitchFamily="34" charset="0"/>
                <a:cs typeface="Arial" panose="020B0604020202020204" pitchFamily="34" charset="0"/>
              </a:defRPr>
            </a:lvl1pPr>
          </a:lstStyle>
          <a:p>
            <a:pPr eaLnBrk="0" fontAlgn="base" hangingPunct="0">
              <a:spcBef>
                <a:spcPct val="0"/>
              </a:spcBef>
              <a:spcAft>
                <a:spcPct val="0"/>
              </a:spcAft>
            </a:pPr>
            <a:r>
              <a:rPr lang="en-US" altLang="zh-CN" dirty="0">
                <a:solidFill>
                  <a:prstClr val="white">
                    <a:alpha val="5000"/>
                  </a:prstClr>
                </a:solidFill>
              </a:rPr>
              <a:t>BEIJING INSTITUTE OF TECHNOLOGY</a:t>
            </a:r>
          </a:p>
        </p:txBody>
      </p:sp>
      <p:grpSp>
        <p:nvGrpSpPr>
          <p:cNvPr id="16" name="组合 15"/>
          <p:cNvGrpSpPr/>
          <p:nvPr userDrawn="1"/>
        </p:nvGrpSpPr>
        <p:grpSpPr>
          <a:xfrm>
            <a:off x="611819" y="2031917"/>
            <a:ext cx="1732861" cy="3286784"/>
            <a:chOff x="9778366" y="1977238"/>
            <a:chExt cx="1732861" cy="3286784"/>
          </a:xfrm>
          <a:solidFill>
            <a:schemeClr val="bg1">
              <a:alpha val="5000"/>
            </a:schemeClr>
          </a:solidFill>
        </p:grpSpPr>
        <p:grpSp>
          <p:nvGrpSpPr>
            <p:cNvPr id="17" name="组合 16"/>
            <p:cNvGrpSpPr/>
            <p:nvPr/>
          </p:nvGrpSpPr>
          <p:grpSpPr>
            <a:xfrm>
              <a:off x="9778366" y="2020414"/>
              <a:ext cx="567014" cy="3193100"/>
              <a:chOff x="11305242" y="2003776"/>
              <a:chExt cx="354194" cy="1994619"/>
            </a:xfrm>
            <a:grpFill/>
          </p:grpSpPr>
          <p:sp>
            <p:nvSpPr>
              <p:cNvPr id="32" name="Freeform 5"/>
              <p:cNvSpPr/>
              <p:nvPr/>
            </p:nvSpPr>
            <p:spPr bwMode="auto">
              <a:xfrm>
                <a:off x="11307751" y="3052538"/>
                <a:ext cx="345981" cy="390126"/>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3" name="Freeform 6"/>
              <p:cNvSpPr/>
              <p:nvPr/>
            </p:nvSpPr>
            <p:spPr bwMode="auto">
              <a:xfrm>
                <a:off x="11382341" y="3698614"/>
                <a:ext cx="199170" cy="299781"/>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nvGrpSpPr>
              <p:cNvPr id="34" name="组合 33"/>
              <p:cNvGrpSpPr/>
              <p:nvPr/>
            </p:nvGrpSpPr>
            <p:grpSpPr>
              <a:xfrm>
                <a:off x="11305242" y="2003776"/>
                <a:ext cx="354194" cy="439406"/>
                <a:chOff x="5548313" y="2084388"/>
                <a:chExt cx="547688" cy="679451"/>
              </a:xfrm>
              <a:grpFill/>
            </p:grpSpPr>
            <p:sp>
              <p:nvSpPr>
                <p:cNvPr id="39"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40"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35" name="组合 34"/>
              <p:cNvGrpSpPr/>
              <p:nvPr/>
            </p:nvGrpSpPr>
            <p:grpSpPr>
              <a:xfrm>
                <a:off x="11380187" y="2628491"/>
                <a:ext cx="208353" cy="241263"/>
                <a:chOff x="3792874" y="3138488"/>
                <a:chExt cx="322175" cy="373063"/>
              </a:xfrm>
              <a:grpFill/>
            </p:grpSpPr>
            <p:sp>
              <p:nvSpPr>
                <p:cNvPr id="36"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7"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8"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nvGrpSpPr>
            <p:cNvPr id="18" name="组合 17"/>
            <p:cNvGrpSpPr/>
            <p:nvPr/>
          </p:nvGrpSpPr>
          <p:grpSpPr>
            <a:xfrm>
              <a:off x="10861863" y="1977238"/>
              <a:ext cx="649364" cy="3286784"/>
              <a:chOff x="10232762" y="2216649"/>
              <a:chExt cx="405635" cy="2053139"/>
            </a:xfrm>
            <a:grpFill/>
          </p:grpSpPr>
          <p:grpSp>
            <p:nvGrpSpPr>
              <p:cNvPr id="19" name="组合 18"/>
              <p:cNvGrpSpPr/>
              <p:nvPr/>
            </p:nvGrpSpPr>
            <p:grpSpPr>
              <a:xfrm>
                <a:off x="10279016" y="3306476"/>
                <a:ext cx="313128" cy="329555"/>
                <a:chOff x="6113463" y="3541713"/>
                <a:chExt cx="484188" cy="509588"/>
              </a:xfrm>
              <a:grpFill/>
            </p:grpSpPr>
            <p:sp>
              <p:nvSpPr>
                <p:cNvPr id="30"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31"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0" name="组合 19"/>
              <p:cNvGrpSpPr/>
              <p:nvPr/>
            </p:nvGrpSpPr>
            <p:grpSpPr>
              <a:xfrm>
                <a:off x="10268702" y="2216649"/>
                <a:ext cx="355220" cy="448646"/>
                <a:chOff x="6108700" y="2066926"/>
                <a:chExt cx="549275" cy="693738"/>
              </a:xfrm>
              <a:grpFill/>
            </p:grpSpPr>
            <p:sp>
              <p:nvSpPr>
                <p:cNvPr id="28"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9"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1" name="组合 20"/>
              <p:cNvGrpSpPr/>
              <p:nvPr/>
            </p:nvGrpSpPr>
            <p:grpSpPr>
              <a:xfrm>
                <a:off x="10332867" y="2868571"/>
                <a:ext cx="238182" cy="205330"/>
                <a:chOff x="6186488" y="2930526"/>
                <a:chExt cx="368300" cy="317500"/>
              </a:xfrm>
              <a:grpFill/>
            </p:grpSpPr>
            <p:sp>
              <p:nvSpPr>
                <p:cNvPr id="25"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6"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7"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nvGrpSpPr>
              <p:cNvPr id="22" name="组合 21"/>
              <p:cNvGrpSpPr/>
              <p:nvPr/>
            </p:nvGrpSpPr>
            <p:grpSpPr>
              <a:xfrm>
                <a:off x="10232762" y="3871448"/>
                <a:ext cx="405635" cy="398340"/>
                <a:chOff x="11854992" y="1994536"/>
                <a:chExt cx="405635" cy="398340"/>
              </a:xfrm>
              <a:grpFill/>
            </p:grpSpPr>
            <p:sp>
              <p:nvSpPr>
                <p:cNvPr id="23" name="Freeform 11"/>
                <p:cNvSpPr>
                  <a:spLocks noEditPoints="1"/>
                </p:cNvSpPr>
                <p:nvPr/>
              </p:nvSpPr>
              <p:spPr bwMode="auto">
                <a:xfrm>
                  <a:off x="11976099" y="1994536"/>
                  <a:ext cx="284528" cy="39834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sp>
              <p:nvSpPr>
                <p:cNvPr id="24" name="Freeform 12"/>
                <p:cNvSpPr/>
                <p:nvPr/>
              </p:nvSpPr>
              <p:spPr bwMode="auto">
                <a:xfrm>
                  <a:off x="11854992" y="2009127"/>
                  <a:ext cx="153208" cy="383749"/>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pPr eaLnBrk="0" fontAlgn="base" hangingPunct="0">
                    <a:spcBef>
                      <a:spcPct val="0"/>
                    </a:spcBef>
                    <a:spcAft>
                      <a:spcPct val="0"/>
                    </a:spcAft>
                  </a:pPr>
                  <a:endParaRPr lang="zh-CN" altLang="en-US">
                    <a:solidFill>
                      <a:prstClr val="black"/>
                    </a:solidFill>
                    <a:latin typeface="Century Gothic" panose="020B0502020202020204" pitchFamily="34" charset="0"/>
                  </a:endParaRPr>
                </a:p>
              </p:txBody>
            </p:sp>
          </p:grpSp>
        </p:grpSp>
      </p:grpSp>
      <p:pic>
        <p:nvPicPr>
          <p:cNvPr id="41" name="图片 40"/>
          <p:cNvPicPr>
            <a:picLocks noChangeAspect="1"/>
          </p:cNvPicPr>
          <p:nvPr userDrawn="1"/>
        </p:nvPicPr>
        <p:blipFill>
          <a:blip r:embed="rId3" cstate="print"/>
          <a:stretch>
            <a:fillRect/>
          </a:stretch>
        </p:blipFill>
        <p:spPr>
          <a:xfrm>
            <a:off x="474738" y="515429"/>
            <a:ext cx="2295327" cy="504694"/>
          </a:xfrm>
          <a:prstGeom prst="rect">
            <a:avLst/>
          </a:prstGeom>
        </p:spPr>
      </p:pic>
      <p:cxnSp>
        <p:nvCxnSpPr>
          <p:cNvPr id="42" name="直接连接符 41"/>
          <p:cNvCxnSpPr/>
          <p:nvPr userDrawn="1"/>
        </p:nvCxnSpPr>
        <p:spPr>
          <a:xfrm>
            <a:off x="2927998" y="1355988"/>
            <a:ext cx="0" cy="45898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userDrawn="1"/>
        </p:nvCxnSpPr>
        <p:spPr>
          <a:xfrm>
            <a:off x="11522544" y="1400593"/>
            <a:ext cx="0" cy="454523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42" Type="http://schemas.openxmlformats.org/officeDocument/2006/relationships/slideLayout" Target="../slideLayouts/slideLayout91.xml"/><Relationship Id="rId47" Type="http://schemas.openxmlformats.org/officeDocument/2006/relationships/slideLayout" Target="../slideLayouts/slideLayout96.xml"/><Relationship Id="rId50" Type="http://schemas.openxmlformats.org/officeDocument/2006/relationships/theme" Target="../theme/theme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46" Type="http://schemas.openxmlformats.org/officeDocument/2006/relationships/slideLayout" Target="../slideLayouts/slideLayout95.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41" Type="http://schemas.openxmlformats.org/officeDocument/2006/relationships/slideLayout" Target="../slideLayouts/slideLayout90.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49" Type="http://schemas.openxmlformats.org/officeDocument/2006/relationships/slideLayout" Target="../slideLayouts/slideLayout98.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4" Type="http://schemas.openxmlformats.org/officeDocument/2006/relationships/slideLayout" Target="../slideLayouts/slideLayout93.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slideLayout" Target="../slideLayouts/slideLayout92.xml"/><Relationship Id="rId48" Type="http://schemas.openxmlformats.org/officeDocument/2006/relationships/slideLayout" Target="../slideLayouts/slideLayout97.xml"/><Relationship Id="rId8"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9" Type="http://schemas.openxmlformats.org/officeDocument/2006/relationships/slideLayout" Target="../slideLayouts/slideLayout137.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34" Type="http://schemas.openxmlformats.org/officeDocument/2006/relationships/slideLayout" Target="../slideLayouts/slideLayout132.xml"/><Relationship Id="rId42" Type="http://schemas.openxmlformats.org/officeDocument/2006/relationships/slideLayout" Target="../slideLayouts/slideLayout140.xml"/><Relationship Id="rId47" Type="http://schemas.openxmlformats.org/officeDocument/2006/relationships/slideLayout" Target="../slideLayouts/slideLayout145.xml"/><Relationship Id="rId50" Type="http://schemas.openxmlformats.org/officeDocument/2006/relationships/theme" Target="../theme/theme3.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33" Type="http://schemas.openxmlformats.org/officeDocument/2006/relationships/slideLayout" Target="../slideLayouts/slideLayout131.xml"/><Relationship Id="rId38" Type="http://schemas.openxmlformats.org/officeDocument/2006/relationships/slideLayout" Target="../slideLayouts/slideLayout136.xml"/><Relationship Id="rId46" Type="http://schemas.openxmlformats.org/officeDocument/2006/relationships/slideLayout" Target="../slideLayouts/slideLayout144.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29" Type="http://schemas.openxmlformats.org/officeDocument/2006/relationships/slideLayout" Target="../slideLayouts/slideLayout127.xml"/><Relationship Id="rId41" Type="http://schemas.openxmlformats.org/officeDocument/2006/relationships/slideLayout" Target="../slideLayouts/slideLayout139.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32" Type="http://schemas.openxmlformats.org/officeDocument/2006/relationships/slideLayout" Target="../slideLayouts/slideLayout130.xml"/><Relationship Id="rId37" Type="http://schemas.openxmlformats.org/officeDocument/2006/relationships/slideLayout" Target="../slideLayouts/slideLayout135.xml"/><Relationship Id="rId40" Type="http://schemas.openxmlformats.org/officeDocument/2006/relationships/slideLayout" Target="../slideLayouts/slideLayout138.xml"/><Relationship Id="rId45" Type="http://schemas.openxmlformats.org/officeDocument/2006/relationships/slideLayout" Target="../slideLayouts/slideLayout143.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36" Type="http://schemas.openxmlformats.org/officeDocument/2006/relationships/slideLayout" Target="../slideLayouts/slideLayout134.xml"/><Relationship Id="rId49" Type="http://schemas.openxmlformats.org/officeDocument/2006/relationships/slideLayout" Target="../slideLayouts/slideLayout147.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31" Type="http://schemas.openxmlformats.org/officeDocument/2006/relationships/slideLayout" Target="../slideLayouts/slideLayout129.xml"/><Relationship Id="rId44" Type="http://schemas.openxmlformats.org/officeDocument/2006/relationships/slideLayout" Target="../slideLayouts/slideLayout142.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slideLayout" Target="../slideLayouts/slideLayout128.xml"/><Relationship Id="rId35" Type="http://schemas.openxmlformats.org/officeDocument/2006/relationships/slideLayout" Target="../slideLayouts/slideLayout133.xml"/><Relationship Id="rId43" Type="http://schemas.openxmlformats.org/officeDocument/2006/relationships/slideLayout" Target="../slideLayouts/slideLayout141.xml"/><Relationship Id="rId48" Type="http://schemas.openxmlformats.org/officeDocument/2006/relationships/slideLayout" Target="../slideLayouts/slideLayout146.xml"/><Relationship Id="rId8"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307D9317-7C4B-477D-9FCD-CD5482370328}" type="datetimeFigureOut">
              <a:rPr lang="zh-CN" altLang="en-US">
                <a:solidFill>
                  <a:prstClr val="black">
                    <a:tint val="75000"/>
                  </a:prstClr>
                </a:solidFill>
              </a:rPr>
              <a:t>2020/10/29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a:defRPr/>
            </a:pPr>
            <a:fld id="{EC0B3BC9-7090-482A-AB63-1945A9C9F1E4}" type="slidenum">
              <a:rPr lang="zh-CN" altLang="en-US">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307D9317-7C4B-477D-9FCD-CD5482370328}" type="datetimeFigureOut">
              <a:rPr lang="zh-CN" altLang="en-US">
                <a:solidFill>
                  <a:prstClr val="black">
                    <a:tint val="75000"/>
                  </a:prstClr>
                </a:solidFill>
              </a:rPr>
              <a:t>2020/10/29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a:defRPr/>
            </a:pPr>
            <a:fld id="{EC0B3BC9-7090-482A-AB63-1945A9C9F1E4}" type="slidenum">
              <a:rPr lang="zh-CN" altLang="en-US">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 id="2147483734" r:id="rId36"/>
    <p:sldLayoutId id="2147483735" r:id="rId37"/>
    <p:sldLayoutId id="2147483736" r:id="rId38"/>
    <p:sldLayoutId id="2147483737" r:id="rId39"/>
    <p:sldLayoutId id="2147483738" r:id="rId40"/>
    <p:sldLayoutId id="2147483739" r:id="rId41"/>
    <p:sldLayoutId id="2147483740" r:id="rId42"/>
    <p:sldLayoutId id="2147483741" r:id="rId43"/>
    <p:sldLayoutId id="2147483742" r:id="rId44"/>
    <p:sldLayoutId id="2147483743" r:id="rId45"/>
    <p:sldLayoutId id="2147483744" r:id="rId46"/>
    <p:sldLayoutId id="2147483745" r:id="rId47"/>
    <p:sldLayoutId id="2147483746" r:id="rId48"/>
    <p:sldLayoutId id="2147483747" r:id="rId49"/>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307D9317-7C4B-477D-9FCD-CD5482370328}" type="datetimeFigureOut">
              <a:rPr lang="zh-CN" altLang="en-US">
                <a:solidFill>
                  <a:prstClr val="black">
                    <a:tint val="75000"/>
                  </a:prstClr>
                </a:solidFill>
              </a:rPr>
              <a:t>2020/10/29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a:defRPr/>
            </a:pPr>
            <a:fld id="{EC0B3BC9-7090-482A-AB63-1945A9C9F1E4}" type="slidenum">
              <a:rPr lang="zh-CN" altLang="en-US">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 id="2147483778" r:id="rId30"/>
    <p:sldLayoutId id="2147483779" r:id="rId31"/>
    <p:sldLayoutId id="2147483780" r:id="rId32"/>
    <p:sldLayoutId id="2147483781" r:id="rId33"/>
    <p:sldLayoutId id="2147483782" r:id="rId34"/>
    <p:sldLayoutId id="2147483783" r:id="rId35"/>
    <p:sldLayoutId id="2147483784" r:id="rId36"/>
    <p:sldLayoutId id="2147483785" r:id="rId37"/>
    <p:sldLayoutId id="2147483786" r:id="rId38"/>
    <p:sldLayoutId id="2147483787" r:id="rId39"/>
    <p:sldLayoutId id="2147483788" r:id="rId40"/>
    <p:sldLayoutId id="2147483789" r:id="rId41"/>
    <p:sldLayoutId id="2147483790" r:id="rId42"/>
    <p:sldLayoutId id="2147483791" r:id="rId43"/>
    <p:sldLayoutId id="2147483792" r:id="rId44"/>
    <p:sldLayoutId id="2147483793" r:id="rId45"/>
    <p:sldLayoutId id="2147483794" r:id="rId46"/>
    <p:sldLayoutId id="2147483795" r:id="rId47"/>
    <p:sldLayoutId id="2147483796" r:id="rId48"/>
    <p:sldLayoutId id="2147483797" r:id="rId49"/>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88.xml"/><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88.xml"/><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88.xml"/></Relationships>
</file>

<file path=ppt/slides/_rels/slide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88.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88.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8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23186;&#20307;1.mp4" TargetMode="External"/><Relationship Id="rId5" Type="http://schemas.openxmlformats.org/officeDocument/2006/relationships/image" Target="../media/image5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8.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88.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88.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88.xml"/><Relationship Id="rId4" Type="http://schemas.openxmlformats.org/officeDocument/2006/relationships/image" Target="../media/image63.GIF"/></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88.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8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31070;&#32463;&#32593;&#32476;&#24037;&#20316;&#21407;&#29702;&#21487;&#35270;&#21270;.mp4" TargetMode="External"/><Relationship Id="rId5" Type="http://schemas.openxmlformats.org/officeDocument/2006/relationships/image" Target="../media/image6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8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88.xml"/><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2.xml"/></Relationships>
</file>

<file path=ppt/slides/_rels/slide3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8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8.xml"/><Relationship Id="rId1" Type="http://schemas.openxmlformats.org/officeDocument/2006/relationships/tags" Target="../tags/tag28.xml"/><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88.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1.xml"/></Relationships>
</file>

<file path=ppt/slides/_rels/slide35.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35.xml"/><Relationship Id="rId1" Type="http://schemas.openxmlformats.org/officeDocument/2006/relationships/slideLayout" Target="../slideLayouts/slideLayout137.xml"/></Relationships>
</file>

<file path=ppt/slides/_rels/slide36.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36.xml"/><Relationship Id="rId1" Type="http://schemas.openxmlformats.org/officeDocument/2006/relationships/slideLayout" Target="../slideLayouts/slideLayout137.xml"/></Relationships>
</file>

<file path=ppt/slides/_rels/slide37.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37.xml"/><Relationship Id="rId1" Type="http://schemas.openxmlformats.org/officeDocument/2006/relationships/slideLayout" Target="../slideLayouts/slideLayout137.xml"/></Relationships>
</file>

<file path=ppt/slides/_rels/slide38.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notesSlide" Target="../notesSlides/notesSlide38.xml"/><Relationship Id="rId1" Type="http://schemas.openxmlformats.org/officeDocument/2006/relationships/slideLayout" Target="../slideLayouts/slideLayout137.xml"/></Relationships>
</file>

<file path=ppt/slides/_rels/slide39.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notesSlide" Target="../notesSlides/notesSlide39.xml"/><Relationship Id="rId1" Type="http://schemas.openxmlformats.org/officeDocument/2006/relationships/slideLayout" Target="../slideLayouts/slideLayout137.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88.xml"/><Relationship Id="rId4" Type="http://schemas.openxmlformats.org/officeDocument/2006/relationships/image" Target="../media/image38.jpeg"/></Relationships>
</file>

<file path=ppt/slides/_rels/slide40.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notesSlide" Target="../notesSlides/notesSlide40.xml"/><Relationship Id="rId1" Type="http://schemas.openxmlformats.org/officeDocument/2006/relationships/slideLayout" Target="../slideLayouts/slideLayout137.xm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13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2.xml"/><Relationship Id="rId1" Type="http://schemas.openxmlformats.org/officeDocument/2006/relationships/slideLayout" Target="../slideLayouts/slideLayout137.xml"/><Relationship Id="rId5" Type="http://schemas.openxmlformats.org/officeDocument/2006/relationships/image" Target="../media/image102.png"/><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3.xml"/><Relationship Id="rId1" Type="http://schemas.openxmlformats.org/officeDocument/2006/relationships/slideLayout" Target="../slideLayouts/slideLayout137.xml"/><Relationship Id="rId4" Type="http://schemas.openxmlformats.org/officeDocument/2006/relationships/image" Target="../media/image104.png"/></Relationships>
</file>

<file path=ppt/slides/_rels/slide44.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18" Type="http://schemas.openxmlformats.org/officeDocument/2006/relationships/image" Target="../media/image100.GIF"/><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14.png"/><Relationship Id="rId17" Type="http://schemas.openxmlformats.org/officeDocument/2006/relationships/image" Target="../media/image119.png"/><Relationship Id="rId2" Type="http://schemas.openxmlformats.org/officeDocument/2006/relationships/notesSlide" Target="../notesSlides/notesSlide44.xml"/><Relationship Id="rId16" Type="http://schemas.openxmlformats.org/officeDocument/2006/relationships/image" Target="../media/image118.png"/><Relationship Id="rId1" Type="http://schemas.openxmlformats.org/officeDocument/2006/relationships/slideLayout" Target="../slideLayouts/slideLayout137.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png"/><Relationship Id="rId10" Type="http://schemas.openxmlformats.org/officeDocument/2006/relationships/image" Target="../media/image112.png"/><Relationship Id="rId19" Type="http://schemas.openxmlformats.org/officeDocument/2006/relationships/image" Target="../media/image101.GIF"/><Relationship Id="rId4" Type="http://schemas.openxmlformats.org/officeDocument/2006/relationships/image" Target="../media/image106.png"/><Relationship Id="rId9" Type="http://schemas.openxmlformats.org/officeDocument/2006/relationships/image" Target="../media/image111.png"/><Relationship Id="rId14" Type="http://schemas.openxmlformats.org/officeDocument/2006/relationships/image" Target="../media/image116.png"/></Relationships>
</file>

<file path=ppt/slides/_rels/slide45.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18" Type="http://schemas.openxmlformats.org/officeDocument/2006/relationships/image" Target="../media/image124.pn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14.png"/><Relationship Id="rId17" Type="http://schemas.openxmlformats.org/officeDocument/2006/relationships/image" Target="../media/image123.png"/><Relationship Id="rId2" Type="http://schemas.openxmlformats.org/officeDocument/2006/relationships/notesSlide" Target="../notesSlides/notesSlide45.xml"/><Relationship Id="rId16" Type="http://schemas.openxmlformats.org/officeDocument/2006/relationships/image" Target="../media/image122.png"/><Relationship Id="rId20" Type="http://schemas.openxmlformats.org/officeDocument/2006/relationships/image" Target="../media/image126.png"/><Relationship Id="rId1" Type="http://schemas.openxmlformats.org/officeDocument/2006/relationships/slideLayout" Target="../slideLayouts/slideLayout137.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png"/><Relationship Id="rId10" Type="http://schemas.openxmlformats.org/officeDocument/2006/relationships/image" Target="../media/image112.png"/><Relationship Id="rId19" Type="http://schemas.openxmlformats.org/officeDocument/2006/relationships/image" Target="../media/image125.png"/><Relationship Id="rId4" Type="http://schemas.openxmlformats.org/officeDocument/2006/relationships/image" Target="../media/image106.png"/><Relationship Id="rId9" Type="http://schemas.openxmlformats.org/officeDocument/2006/relationships/image" Target="../media/image111.png"/><Relationship Id="rId14" Type="http://schemas.openxmlformats.org/officeDocument/2006/relationships/image" Target="../media/image116.png"/></Relationships>
</file>

<file path=ppt/slides/_rels/slide4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6.xml"/><Relationship Id="rId1" Type="http://schemas.openxmlformats.org/officeDocument/2006/relationships/slideLayout" Target="../slideLayouts/slideLayout137.xml"/></Relationships>
</file>

<file path=ppt/slides/_rels/slide4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7.xml"/><Relationship Id="rId1" Type="http://schemas.openxmlformats.org/officeDocument/2006/relationships/slideLayout" Target="../slideLayouts/slideLayout137.xml"/></Relationships>
</file>

<file path=ppt/slides/_rels/slide48.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18" Type="http://schemas.openxmlformats.org/officeDocument/2006/relationships/image" Target="../media/image144.png"/><Relationship Id="rId3" Type="http://schemas.openxmlformats.org/officeDocument/2006/relationships/image" Target="../media/image129.png"/><Relationship Id="rId21" Type="http://schemas.openxmlformats.org/officeDocument/2006/relationships/image" Target="../media/image147.png"/><Relationship Id="rId7" Type="http://schemas.openxmlformats.org/officeDocument/2006/relationships/image" Target="../media/image133.png"/><Relationship Id="rId12" Type="http://schemas.openxmlformats.org/officeDocument/2006/relationships/image" Target="../media/image138.png"/><Relationship Id="rId17" Type="http://schemas.openxmlformats.org/officeDocument/2006/relationships/image" Target="../media/image143.png"/><Relationship Id="rId2" Type="http://schemas.openxmlformats.org/officeDocument/2006/relationships/notesSlide" Target="../notesSlides/notesSlide48.xml"/><Relationship Id="rId16" Type="http://schemas.openxmlformats.org/officeDocument/2006/relationships/image" Target="../media/image142.png"/><Relationship Id="rId20" Type="http://schemas.openxmlformats.org/officeDocument/2006/relationships/image" Target="../media/image146.png"/><Relationship Id="rId1" Type="http://schemas.openxmlformats.org/officeDocument/2006/relationships/slideLayout" Target="../slideLayouts/slideLayout137.xml"/><Relationship Id="rId6" Type="http://schemas.openxmlformats.org/officeDocument/2006/relationships/image" Target="../media/image132.png"/><Relationship Id="rId11" Type="http://schemas.openxmlformats.org/officeDocument/2006/relationships/image" Target="../media/image137.png"/><Relationship Id="rId24" Type="http://schemas.openxmlformats.org/officeDocument/2006/relationships/image" Target="../media/image150.png"/><Relationship Id="rId5" Type="http://schemas.openxmlformats.org/officeDocument/2006/relationships/image" Target="../media/image131.png"/><Relationship Id="rId15" Type="http://schemas.openxmlformats.org/officeDocument/2006/relationships/image" Target="../media/image141.png"/><Relationship Id="rId23" Type="http://schemas.openxmlformats.org/officeDocument/2006/relationships/image" Target="../media/image149.png"/><Relationship Id="rId10" Type="http://schemas.openxmlformats.org/officeDocument/2006/relationships/image" Target="../media/image136.png"/><Relationship Id="rId19" Type="http://schemas.openxmlformats.org/officeDocument/2006/relationships/image" Target="../media/image145.png"/><Relationship Id="rId4" Type="http://schemas.openxmlformats.org/officeDocument/2006/relationships/image" Target="../media/image130.png"/><Relationship Id="rId9" Type="http://schemas.openxmlformats.org/officeDocument/2006/relationships/image" Target="../media/image135.png"/><Relationship Id="rId14" Type="http://schemas.openxmlformats.org/officeDocument/2006/relationships/image" Target="../media/image140.png"/><Relationship Id="rId22" Type="http://schemas.openxmlformats.org/officeDocument/2006/relationships/image" Target="../media/image148.png"/></Relationships>
</file>

<file path=ppt/slides/_rels/slide49.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1.png"/><Relationship Id="rId18" Type="http://schemas.openxmlformats.org/officeDocument/2006/relationships/image" Target="../media/image166.png"/><Relationship Id="rId3" Type="http://schemas.openxmlformats.org/officeDocument/2006/relationships/image" Target="../media/image151.png"/><Relationship Id="rId7" Type="http://schemas.openxmlformats.org/officeDocument/2006/relationships/image" Target="../media/image155.png"/><Relationship Id="rId12" Type="http://schemas.openxmlformats.org/officeDocument/2006/relationships/image" Target="../media/image160.png"/><Relationship Id="rId17" Type="http://schemas.openxmlformats.org/officeDocument/2006/relationships/image" Target="../media/image165.png"/><Relationship Id="rId2" Type="http://schemas.openxmlformats.org/officeDocument/2006/relationships/notesSlide" Target="../notesSlides/notesSlide49.xml"/><Relationship Id="rId16" Type="http://schemas.openxmlformats.org/officeDocument/2006/relationships/image" Target="../media/image164.png"/><Relationship Id="rId1" Type="http://schemas.openxmlformats.org/officeDocument/2006/relationships/slideLayout" Target="../slideLayouts/slideLayout137.xml"/><Relationship Id="rId6" Type="http://schemas.openxmlformats.org/officeDocument/2006/relationships/image" Target="../media/image154.png"/><Relationship Id="rId11" Type="http://schemas.openxmlformats.org/officeDocument/2006/relationships/image" Target="../media/image159.png"/><Relationship Id="rId5" Type="http://schemas.openxmlformats.org/officeDocument/2006/relationships/image" Target="../media/image153.png"/><Relationship Id="rId15" Type="http://schemas.openxmlformats.org/officeDocument/2006/relationships/image" Target="../media/image163.png"/><Relationship Id="rId10" Type="http://schemas.openxmlformats.org/officeDocument/2006/relationships/image" Target="../media/image158.png"/><Relationship Id="rId19" Type="http://schemas.openxmlformats.org/officeDocument/2006/relationships/image" Target="../media/image167.png"/><Relationship Id="rId4" Type="http://schemas.openxmlformats.org/officeDocument/2006/relationships/image" Target="../media/image152.png"/><Relationship Id="rId9" Type="http://schemas.openxmlformats.org/officeDocument/2006/relationships/image" Target="../media/image157.png"/><Relationship Id="rId14" Type="http://schemas.openxmlformats.org/officeDocument/2006/relationships/image" Target="../media/image162.pn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88.xml"/><Relationship Id="rId5" Type="http://schemas.openxmlformats.org/officeDocument/2006/relationships/image" Target="../media/image41.png"/><Relationship Id="rId4" Type="http://schemas.openxmlformats.org/officeDocument/2006/relationships/image" Target="../media/image40.png"/></Relationships>
</file>

<file path=ppt/slides/_rels/slide50.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7.png"/><Relationship Id="rId3" Type="http://schemas.openxmlformats.org/officeDocument/2006/relationships/image" Target="../media/image129.png"/><Relationship Id="rId7" Type="http://schemas.openxmlformats.org/officeDocument/2006/relationships/image" Target="../media/image168.png"/><Relationship Id="rId12" Type="http://schemas.openxmlformats.org/officeDocument/2006/relationships/image" Target="../media/image136.png"/><Relationship Id="rId17" Type="http://schemas.openxmlformats.org/officeDocument/2006/relationships/image" Target="../media/image122.jpeg"/><Relationship Id="rId2" Type="http://schemas.openxmlformats.org/officeDocument/2006/relationships/notesSlide" Target="../notesSlides/notesSlide50.xml"/><Relationship Id="rId16" Type="http://schemas.openxmlformats.org/officeDocument/2006/relationships/image" Target="../media/image121.GIF"/><Relationship Id="rId1" Type="http://schemas.openxmlformats.org/officeDocument/2006/relationships/slideLayout" Target="../slideLayouts/slideLayout137.xml"/><Relationship Id="rId6" Type="http://schemas.openxmlformats.org/officeDocument/2006/relationships/image" Target="../media/image132.png"/><Relationship Id="rId11" Type="http://schemas.openxmlformats.org/officeDocument/2006/relationships/image" Target="../media/image169.png"/><Relationship Id="rId5" Type="http://schemas.openxmlformats.org/officeDocument/2006/relationships/image" Target="../media/image131.png"/><Relationship Id="rId15" Type="http://schemas.openxmlformats.org/officeDocument/2006/relationships/image" Target="../media/image170.png"/><Relationship Id="rId10" Type="http://schemas.openxmlformats.org/officeDocument/2006/relationships/image" Target="../media/image135.png"/><Relationship Id="rId4" Type="http://schemas.openxmlformats.org/officeDocument/2006/relationships/image" Target="../media/image130.png"/><Relationship Id="rId9" Type="http://schemas.openxmlformats.org/officeDocument/2006/relationships/image" Target="../media/image134.png"/><Relationship Id="rId14" Type="http://schemas.openxmlformats.org/officeDocument/2006/relationships/image" Target="../media/image138.png"/></Relationships>
</file>

<file path=ppt/slides/_rels/slide5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1.xml"/><Relationship Id="rId1" Type="http://schemas.openxmlformats.org/officeDocument/2006/relationships/slideLayout" Target="../slideLayouts/slideLayout13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37.xml"/><Relationship Id="rId1" Type="http://schemas.openxmlformats.org/officeDocument/2006/relationships/vmlDrawing" Target="../drawings/vmlDrawing1.vml"/><Relationship Id="rId6" Type="http://schemas.openxmlformats.org/officeDocument/2006/relationships/image" Target="../media/image128.wmf"/><Relationship Id="rId5" Type="http://schemas.openxmlformats.org/officeDocument/2006/relationships/oleObject" Target="../embeddings/oleObject1.bin"/><Relationship Id="rId4" Type="http://schemas.openxmlformats.org/officeDocument/2006/relationships/image" Target="../media/image129.GIF"/></Relationships>
</file>

<file path=ppt/slides/_rels/slide53.xml.rels><?xml version="1.0" encoding="UTF-8" standalone="yes"?>
<Relationships xmlns="http://schemas.openxmlformats.org/package/2006/relationships"><Relationship Id="rId8" Type="http://schemas.openxmlformats.org/officeDocument/2006/relationships/image" Target="../media/image131.wmf"/><Relationship Id="rId3" Type="http://schemas.openxmlformats.org/officeDocument/2006/relationships/notesSlide" Target="../notesSlides/notesSlide53.xml"/><Relationship Id="rId7" Type="http://schemas.openxmlformats.org/officeDocument/2006/relationships/oleObject" Target="../embeddings/oleObject3.bin"/><Relationship Id="rId2" Type="http://schemas.openxmlformats.org/officeDocument/2006/relationships/slideLayout" Target="../slideLayouts/slideLayout137.xml"/><Relationship Id="rId1" Type="http://schemas.openxmlformats.org/officeDocument/2006/relationships/vmlDrawing" Target="../drawings/vmlDrawing2.vml"/><Relationship Id="rId6" Type="http://schemas.openxmlformats.org/officeDocument/2006/relationships/image" Target="../media/image130.wmf"/><Relationship Id="rId5" Type="http://schemas.openxmlformats.org/officeDocument/2006/relationships/oleObject" Target="../embeddings/oleObject2.bin"/><Relationship Id="rId10" Type="http://schemas.openxmlformats.org/officeDocument/2006/relationships/image" Target="../media/image132.wmf"/><Relationship Id="rId4" Type="http://schemas.openxmlformats.org/officeDocument/2006/relationships/image" Target="../media/image133.GIF"/><Relationship Id="rId9" Type="http://schemas.openxmlformats.org/officeDocument/2006/relationships/oleObject" Target="../embeddings/oleObject4.bin"/></Relationships>
</file>

<file path=ppt/slides/_rels/slide54.xml.rels><?xml version="1.0" encoding="UTF-8" standalone="yes"?>
<Relationships xmlns="http://schemas.openxmlformats.org/package/2006/relationships"><Relationship Id="rId8" Type="http://schemas.openxmlformats.org/officeDocument/2006/relationships/image" Target="../media/image135.wmf"/><Relationship Id="rId3" Type="http://schemas.openxmlformats.org/officeDocument/2006/relationships/notesSlide" Target="../notesSlides/notesSlide54.xml"/><Relationship Id="rId7" Type="http://schemas.openxmlformats.org/officeDocument/2006/relationships/oleObject" Target="../embeddings/oleObject6.bin"/><Relationship Id="rId2" Type="http://schemas.openxmlformats.org/officeDocument/2006/relationships/slideLayout" Target="../slideLayouts/slideLayout137.xml"/><Relationship Id="rId1" Type="http://schemas.openxmlformats.org/officeDocument/2006/relationships/vmlDrawing" Target="../drawings/vmlDrawing3.vml"/><Relationship Id="rId6" Type="http://schemas.openxmlformats.org/officeDocument/2006/relationships/image" Target="../media/image134.wmf"/><Relationship Id="rId5" Type="http://schemas.openxmlformats.org/officeDocument/2006/relationships/oleObject" Target="../embeddings/oleObject5.bin"/><Relationship Id="rId4" Type="http://schemas.openxmlformats.org/officeDocument/2006/relationships/image" Target="../media/image136.GIF"/></Relationships>
</file>

<file path=ppt/slides/_rels/slide55.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193.png"/><Relationship Id="rId18" Type="http://schemas.openxmlformats.org/officeDocument/2006/relationships/image" Target="../media/image198.png"/><Relationship Id="rId3" Type="http://schemas.openxmlformats.org/officeDocument/2006/relationships/image" Target="../media/image183.png"/><Relationship Id="rId21" Type="http://schemas.openxmlformats.org/officeDocument/2006/relationships/image" Target="../media/image201.png"/><Relationship Id="rId7" Type="http://schemas.openxmlformats.org/officeDocument/2006/relationships/image" Target="../media/image187.png"/><Relationship Id="rId12" Type="http://schemas.openxmlformats.org/officeDocument/2006/relationships/image" Target="../media/image192.png"/><Relationship Id="rId17" Type="http://schemas.openxmlformats.org/officeDocument/2006/relationships/image" Target="../media/image197.png"/><Relationship Id="rId2" Type="http://schemas.openxmlformats.org/officeDocument/2006/relationships/notesSlide" Target="../notesSlides/notesSlide55.xml"/><Relationship Id="rId16" Type="http://schemas.openxmlformats.org/officeDocument/2006/relationships/image" Target="../media/image196.png"/><Relationship Id="rId20" Type="http://schemas.openxmlformats.org/officeDocument/2006/relationships/image" Target="../media/image200.png"/><Relationship Id="rId1" Type="http://schemas.openxmlformats.org/officeDocument/2006/relationships/slideLayout" Target="../slideLayouts/slideLayout137.xml"/><Relationship Id="rId6" Type="http://schemas.openxmlformats.org/officeDocument/2006/relationships/image" Target="../media/image186.png"/><Relationship Id="rId11" Type="http://schemas.openxmlformats.org/officeDocument/2006/relationships/image" Target="../media/image191.png"/><Relationship Id="rId5" Type="http://schemas.openxmlformats.org/officeDocument/2006/relationships/image" Target="../media/image185.png"/><Relationship Id="rId15" Type="http://schemas.openxmlformats.org/officeDocument/2006/relationships/image" Target="../media/image195.png"/><Relationship Id="rId23" Type="http://schemas.openxmlformats.org/officeDocument/2006/relationships/image" Target="../media/image203.png"/><Relationship Id="rId10" Type="http://schemas.openxmlformats.org/officeDocument/2006/relationships/image" Target="../media/image190.png"/><Relationship Id="rId19" Type="http://schemas.openxmlformats.org/officeDocument/2006/relationships/image" Target="../media/image199.png"/><Relationship Id="rId4" Type="http://schemas.openxmlformats.org/officeDocument/2006/relationships/image" Target="../media/image184.png"/><Relationship Id="rId9" Type="http://schemas.openxmlformats.org/officeDocument/2006/relationships/image" Target="../media/image189.png"/><Relationship Id="rId14" Type="http://schemas.openxmlformats.org/officeDocument/2006/relationships/image" Target="../media/image194.png"/><Relationship Id="rId22" Type="http://schemas.openxmlformats.org/officeDocument/2006/relationships/image" Target="../media/image202.png"/></Relationships>
</file>

<file path=ppt/slides/_rels/slide5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56.xml"/><Relationship Id="rId1" Type="http://schemas.openxmlformats.org/officeDocument/2006/relationships/slideLayout" Target="../slideLayouts/slideLayout137.xml"/></Relationships>
</file>

<file path=ppt/slides/_rels/slide57.xml.rels><?xml version="1.0" encoding="UTF-8" standalone="yes"?>
<Relationships xmlns="http://schemas.openxmlformats.org/package/2006/relationships"><Relationship Id="rId3" Type="http://schemas.openxmlformats.org/officeDocument/2006/relationships/image" Target="../media/image172.GIF"/><Relationship Id="rId2" Type="http://schemas.openxmlformats.org/officeDocument/2006/relationships/notesSlide" Target="../notesSlides/notesSlide57.xml"/><Relationship Id="rId1" Type="http://schemas.openxmlformats.org/officeDocument/2006/relationships/slideLayout" Target="../slideLayouts/slideLayout137.xml"/><Relationship Id="rId4" Type="http://schemas.openxmlformats.org/officeDocument/2006/relationships/image" Target="../media/image173.GIF"/></Relationships>
</file>

<file path=ppt/slides/_rels/slide5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58.xml"/><Relationship Id="rId1" Type="http://schemas.openxmlformats.org/officeDocument/2006/relationships/slideLayout" Target="../slideLayouts/slideLayout137.xml"/><Relationship Id="rId4" Type="http://schemas.openxmlformats.org/officeDocument/2006/relationships/image" Target="../media/image175.png"/></Relationships>
</file>

<file path=ppt/slides/_rels/slide5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59.xml"/><Relationship Id="rId1" Type="http://schemas.openxmlformats.org/officeDocument/2006/relationships/slideLayout" Target="../slideLayouts/slideLayout137.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88.xml"/><Relationship Id="rId4" Type="http://schemas.openxmlformats.org/officeDocument/2006/relationships/image" Target="../media/image43.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88.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88.xml"/><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2"/>
          </p:nvPr>
        </p:nvSpPr>
        <p:spPr>
          <a:xfrm>
            <a:off x="3549208" y="4494851"/>
            <a:ext cx="7287114" cy="1578523"/>
          </a:xfrm>
        </p:spPr>
        <p:txBody>
          <a:bodyPr>
            <a:normAutofit/>
          </a:bodyPr>
          <a:lstStyle/>
          <a:p>
            <a:pPr>
              <a:lnSpc>
                <a:spcPct val="150000"/>
              </a:lnSpc>
            </a:pPr>
            <a:r>
              <a:rPr lang="zh-CN" altLang="en-US" dirty="0"/>
              <a:t>演示人：许泽松、许盼盼、刘畅、张振、袁野、余佳奇</a:t>
            </a:r>
            <a:endParaRPr lang="en-US" altLang="zh-CN" dirty="0"/>
          </a:p>
          <a:p>
            <a:pPr>
              <a:lnSpc>
                <a:spcPct val="150000"/>
              </a:lnSpc>
            </a:pPr>
            <a:r>
              <a:rPr lang="zh-CN" altLang="en-US" dirty="0"/>
              <a:t>时　间：</a:t>
            </a:r>
            <a:fld id="{557380AF-A950-485A-9126-2F7168CD3CCC}" type="datetime1">
              <a:rPr lang="zh-CN" altLang="en-US" dirty="0" smtClean="0"/>
              <a:t>2020/10/29</a:t>
            </a:fld>
            <a:endParaRPr lang="zh-CN" altLang="en-US" dirty="0"/>
          </a:p>
        </p:txBody>
      </p:sp>
      <p:sp>
        <p:nvSpPr>
          <p:cNvPr id="28" name="文本占位符 27"/>
          <p:cNvSpPr>
            <a:spLocks noGrp="1"/>
          </p:cNvSpPr>
          <p:nvPr>
            <p:ph type="body" sz="quarter" idx="13"/>
          </p:nvPr>
        </p:nvSpPr>
        <p:spPr>
          <a:xfrm>
            <a:off x="3517124" y="2013701"/>
            <a:ext cx="7287114" cy="1708068"/>
          </a:xfrm>
        </p:spPr>
        <p:txBody>
          <a:bodyPr>
            <a:normAutofit/>
          </a:bodyPr>
          <a:lstStyle/>
          <a:p>
            <a:pPr algn="ctr">
              <a:lnSpc>
                <a:spcPct val="150000"/>
              </a:lnSpc>
            </a:pPr>
            <a:r>
              <a:rPr lang="zh-CN" altLang="en-US" b="1" dirty="0">
                <a:latin typeface="+mn-ea"/>
                <a:ea typeface="+mn-ea"/>
              </a:rPr>
              <a:t>经典深度学习算法</a:t>
            </a:r>
          </a:p>
        </p:txBody>
      </p:sp>
      <p:cxnSp>
        <p:nvCxnSpPr>
          <p:cNvPr id="33" name="直接连接符 32"/>
          <p:cNvCxnSpPr/>
          <p:nvPr/>
        </p:nvCxnSpPr>
        <p:spPr>
          <a:xfrm>
            <a:off x="3549208" y="4010868"/>
            <a:ext cx="7287114" cy="0"/>
          </a:xfrm>
          <a:prstGeom prst="line">
            <a:avLst/>
          </a:prstGeom>
          <a:ln w="28575" cmpd="sng">
            <a:solidFill>
              <a:schemeClr val="accent3"/>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a:t>DNN</a:t>
            </a:r>
            <a:r>
              <a:rPr lang="zh-CN" altLang="en-US" dirty="0"/>
              <a:t>的激活函数</a:t>
            </a:r>
          </a:p>
        </p:txBody>
      </p:sp>
      <p:sp>
        <p:nvSpPr>
          <p:cNvPr id="10" name="文本框 9"/>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r>
              <a:rPr lang="en-US" altLang="zh-CN" sz="3600" b="1" dirty="0">
                <a:solidFill>
                  <a:prstClr val="white"/>
                </a:solidFill>
              </a:rPr>
              <a:t>04</a:t>
            </a:r>
            <a:endParaRPr lang="zh-CN" altLang="en-US" sz="3600" b="1" dirty="0">
              <a:solidFill>
                <a:prstClr val="white"/>
              </a:solidFill>
            </a:endParaRPr>
          </a:p>
        </p:txBody>
      </p:sp>
      <p:sp>
        <p:nvSpPr>
          <p:cNvPr id="11" name="内容占位符 1"/>
          <p:cNvSpPr txBox="1"/>
          <p:nvPr/>
        </p:nvSpPr>
        <p:spPr>
          <a:xfrm>
            <a:off x="1539631" y="1700198"/>
            <a:ext cx="9100038" cy="1264269"/>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altLang="zh-CN" sz="2400" dirty="0">
                <a:solidFill>
                  <a:srgbClr val="000000"/>
                </a:solidFill>
              </a:rPr>
              <a:t>Sigmoid</a:t>
            </a:r>
            <a:r>
              <a:rPr lang="zh-CN" altLang="en-US" sz="2400" dirty="0">
                <a:solidFill>
                  <a:srgbClr val="000000"/>
                </a:solidFill>
              </a:rPr>
              <a:t>函数是传统神经网络中最常用的激活函数之一，其函数表达式为：</a:t>
            </a:r>
          </a:p>
        </p:txBody>
      </p:sp>
      <p:sp>
        <p:nvSpPr>
          <p:cNvPr id="12" name="半闭框 11"/>
          <p:cNvSpPr/>
          <p:nvPr/>
        </p:nvSpPr>
        <p:spPr>
          <a:xfrm>
            <a:off x="1058985" y="1459875"/>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algn="ctr">
              <a:defRPr/>
            </a:pPr>
            <a:endParaRPr lang="zh-CN" altLang="en-US" kern="0">
              <a:solidFill>
                <a:srgbClr val="000000"/>
              </a:solidFill>
            </a:endParaRPr>
          </a:p>
        </p:txBody>
      </p:sp>
      <p:sp>
        <p:nvSpPr>
          <p:cNvPr id="13" name="半闭框 12"/>
          <p:cNvSpPr/>
          <p:nvPr/>
        </p:nvSpPr>
        <p:spPr>
          <a:xfrm flipH="1" flipV="1">
            <a:off x="10639669" y="5185859"/>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algn="ctr">
              <a:defRPr/>
            </a:pPr>
            <a:endParaRPr lang="zh-CN" altLang="en-US" kern="0">
              <a:solidFill>
                <a:srgbClr val="000000"/>
              </a:solidFill>
            </a:endParaRPr>
          </a:p>
        </p:txBody>
      </p:sp>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t="9689" b="22401"/>
          <a:stretch>
            <a:fillRect/>
          </a:stretch>
        </p:blipFill>
        <p:spPr>
          <a:xfrm>
            <a:off x="4349792" y="2088717"/>
            <a:ext cx="2681875" cy="825828"/>
          </a:xfrm>
          <a:prstGeom prst="rect">
            <a:avLst/>
          </a:prstGeom>
        </p:spPr>
      </p:pic>
      <p:pic>
        <p:nvPicPr>
          <p:cNvPr id="3" name="图片 2"/>
          <p:cNvPicPr/>
          <p:nvPr/>
        </p:nvPicPr>
        <p:blipFill>
          <a:blip r:embed="rId4">
            <a:extLst>
              <a:ext uri="{28A0092B-C50C-407E-A947-70E740481C1C}">
                <a14:useLocalDpi xmlns:a14="http://schemas.microsoft.com/office/drawing/2010/main" val="0"/>
              </a:ext>
            </a:extLst>
          </a:blip>
          <a:srcRect/>
          <a:stretch>
            <a:fillRect/>
          </a:stretch>
        </p:blipFill>
        <p:spPr bwMode="auto">
          <a:xfrm>
            <a:off x="1058985" y="2964467"/>
            <a:ext cx="4494526" cy="3222189"/>
          </a:xfrm>
          <a:prstGeom prst="rect">
            <a:avLst/>
          </a:prstGeom>
          <a:noFill/>
          <a:ln>
            <a:noFill/>
          </a:ln>
        </p:spPr>
      </p:pic>
      <p:sp>
        <p:nvSpPr>
          <p:cNvPr id="5" name="内容占位符 1"/>
          <p:cNvSpPr txBox="1"/>
          <p:nvPr/>
        </p:nvSpPr>
        <p:spPr>
          <a:xfrm>
            <a:off x="5553511" y="3201205"/>
            <a:ext cx="5681944" cy="2620665"/>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zh-CN" altLang="en-US" sz="2400" dirty="0">
                <a:solidFill>
                  <a:srgbClr val="000000"/>
                </a:solidFill>
              </a:rPr>
              <a:t>优点：具有对称性 </a:t>
            </a:r>
            <a:r>
              <a:rPr lang="en-US" altLang="zh-CN" sz="2400" dirty="0">
                <a:solidFill>
                  <a:srgbClr val="000000"/>
                </a:solidFill>
              </a:rPr>
              <a:t>, </a:t>
            </a:r>
            <a:r>
              <a:rPr lang="zh-CN" altLang="en-US" sz="2400" dirty="0">
                <a:solidFill>
                  <a:srgbClr val="000000"/>
                </a:solidFill>
              </a:rPr>
              <a:t>平滑，易于求导。</a:t>
            </a:r>
            <a:endParaRPr lang="en-US" altLang="zh-CN" sz="2400" dirty="0">
              <a:solidFill>
                <a:srgbClr val="000000"/>
              </a:solidFill>
            </a:endParaRPr>
          </a:p>
          <a:p>
            <a:pPr marL="0" indent="0">
              <a:buFont typeface="Arial" panose="020B0604020202020204" pitchFamily="34" charset="0"/>
              <a:buNone/>
              <a:defRPr/>
            </a:pPr>
            <a:r>
              <a:rPr lang="zh-CN" altLang="en-US" sz="2400" dirty="0">
                <a:solidFill>
                  <a:srgbClr val="000000"/>
                </a:solidFill>
              </a:rPr>
              <a:t>缺点：</a:t>
            </a:r>
          </a:p>
          <a:p>
            <a:pPr marL="0" indent="0">
              <a:buFont typeface="Arial" panose="020B0604020202020204" pitchFamily="34" charset="0"/>
              <a:buNone/>
              <a:defRPr/>
            </a:pPr>
            <a:r>
              <a:rPr lang="zh-CN" altLang="en-US" sz="2400" dirty="0">
                <a:solidFill>
                  <a:srgbClr val="000000"/>
                </a:solidFill>
              </a:rPr>
              <a:t>当特征值相差较大时，梯度变化值较小，算法收敛速度变慢。在深度神经网络中，容易出现梯度消失的情况</a:t>
            </a:r>
          </a:p>
        </p:txBody>
      </p:sp>
    </p:spTree>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a:t>DNN</a:t>
            </a:r>
            <a:r>
              <a:rPr lang="zh-CN" altLang="en-US" dirty="0"/>
              <a:t>的激活函数</a:t>
            </a:r>
          </a:p>
        </p:txBody>
      </p:sp>
      <p:sp>
        <p:nvSpPr>
          <p:cNvPr id="10" name="文本框 9"/>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r>
              <a:rPr lang="en-US" altLang="zh-CN" sz="3600" b="1" dirty="0">
                <a:solidFill>
                  <a:prstClr val="white"/>
                </a:solidFill>
              </a:rPr>
              <a:t>04</a:t>
            </a:r>
            <a:endParaRPr lang="zh-CN" altLang="en-US" sz="3600" b="1" dirty="0">
              <a:solidFill>
                <a:prstClr val="white"/>
              </a:solidFill>
            </a:endParaRPr>
          </a:p>
        </p:txBody>
      </p:sp>
      <p:sp>
        <p:nvSpPr>
          <p:cNvPr id="11" name="内容占位符 1"/>
          <p:cNvSpPr txBox="1"/>
          <p:nvPr/>
        </p:nvSpPr>
        <p:spPr>
          <a:xfrm>
            <a:off x="1539631" y="1700198"/>
            <a:ext cx="9100038" cy="1264269"/>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altLang="zh-CN" sz="2400" dirty="0" err="1">
                <a:solidFill>
                  <a:srgbClr val="000000"/>
                </a:solidFill>
              </a:rPr>
              <a:t>ReLU</a:t>
            </a:r>
            <a:r>
              <a:rPr lang="zh-CN" altLang="en-US" sz="2400" dirty="0">
                <a:solidFill>
                  <a:srgbClr val="000000"/>
                </a:solidFill>
              </a:rPr>
              <a:t>（</a:t>
            </a:r>
            <a:r>
              <a:rPr lang="en-US" altLang="zh-CN" sz="2400" dirty="0">
                <a:solidFill>
                  <a:srgbClr val="000000"/>
                </a:solidFill>
              </a:rPr>
              <a:t>Rectified Linear Unit</a:t>
            </a:r>
            <a:r>
              <a:rPr lang="zh-CN" altLang="en-US" sz="2400" dirty="0">
                <a:solidFill>
                  <a:srgbClr val="000000"/>
                </a:solidFill>
              </a:rPr>
              <a:t>）函数：</a:t>
            </a:r>
          </a:p>
        </p:txBody>
      </p:sp>
      <p:sp>
        <p:nvSpPr>
          <p:cNvPr id="12" name="半闭框 11"/>
          <p:cNvSpPr/>
          <p:nvPr/>
        </p:nvSpPr>
        <p:spPr>
          <a:xfrm>
            <a:off x="1058985" y="1459875"/>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algn="ctr">
              <a:defRPr/>
            </a:pPr>
            <a:endParaRPr lang="zh-CN" altLang="en-US" kern="0">
              <a:solidFill>
                <a:srgbClr val="000000"/>
              </a:solidFill>
            </a:endParaRPr>
          </a:p>
        </p:txBody>
      </p:sp>
      <p:sp>
        <p:nvSpPr>
          <p:cNvPr id="13" name="半闭框 12"/>
          <p:cNvSpPr/>
          <p:nvPr/>
        </p:nvSpPr>
        <p:spPr>
          <a:xfrm flipH="1" flipV="1">
            <a:off x="10639669" y="5185859"/>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algn="ctr">
              <a:defRPr/>
            </a:pPr>
            <a:endParaRPr lang="zh-CN" altLang="en-US" kern="0">
              <a:solidFill>
                <a:srgbClr val="000000"/>
              </a:solidFill>
            </a:endParaRPr>
          </a:p>
        </p:txBody>
      </p:sp>
      <p:sp>
        <p:nvSpPr>
          <p:cNvPr id="5" name="内容占位符 1"/>
          <p:cNvSpPr txBox="1"/>
          <p:nvPr/>
        </p:nvSpPr>
        <p:spPr>
          <a:xfrm>
            <a:off x="5223669" y="2869243"/>
            <a:ext cx="5896646" cy="3140816"/>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altLang="zh-CN" sz="2400" dirty="0" err="1">
                <a:solidFill>
                  <a:srgbClr val="000000"/>
                </a:solidFill>
              </a:rPr>
              <a:t>ReLU</a:t>
            </a:r>
            <a:r>
              <a:rPr lang="zh-CN" altLang="en-US" sz="2400" dirty="0">
                <a:solidFill>
                  <a:srgbClr val="000000"/>
                </a:solidFill>
              </a:rPr>
              <a:t>函数其实是分段线性函数，把所有的负值都变为</a:t>
            </a:r>
            <a:r>
              <a:rPr lang="en-US" altLang="zh-CN" sz="2400" dirty="0">
                <a:solidFill>
                  <a:srgbClr val="000000"/>
                </a:solidFill>
              </a:rPr>
              <a:t>0</a:t>
            </a:r>
            <a:r>
              <a:rPr lang="zh-CN" altLang="en-US" sz="2400" dirty="0">
                <a:solidFill>
                  <a:srgbClr val="000000"/>
                </a:solidFill>
              </a:rPr>
              <a:t>，而正值不变，这也被成为“单侧抑制”。</a:t>
            </a:r>
            <a:endParaRPr lang="en-US" altLang="zh-CN" sz="2400" dirty="0">
              <a:solidFill>
                <a:srgbClr val="000000"/>
              </a:solidFill>
            </a:endParaRPr>
          </a:p>
          <a:p>
            <a:pPr marL="0" indent="0">
              <a:buFont typeface="Arial" panose="020B0604020202020204" pitchFamily="34" charset="0"/>
              <a:buNone/>
              <a:defRPr/>
            </a:pPr>
            <a:r>
              <a:rPr lang="zh-CN" altLang="en-US" sz="2400" dirty="0">
                <a:solidFill>
                  <a:srgbClr val="000000"/>
                </a:solidFill>
              </a:rPr>
              <a:t>由于非负区间的梯度为常数，因此模型的收敛速度可以维持在稳定状态，这种优势尤其体现在深度神经网络中。</a:t>
            </a:r>
          </a:p>
          <a:p>
            <a:pPr marL="0" indent="0">
              <a:buFont typeface="Arial" panose="020B0604020202020204" pitchFamily="34" charset="0"/>
              <a:buNone/>
              <a:defRPr/>
            </a:pPr>
            <a:endParaRPr lang="zh-CN" altLang="en-US" sz="2400" dirty="0">
              <a:solidFill>
                <a:srgbClr val="000000"/>
              </a:solidFill>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3626" y="2060619"/>
            <a:ext cx="2962921" cy="860202"/>
          </a:xfrm>
          <a:prstGeom prst="rect">
            <a:avLst/>
          </a:prstGeom>
        </p:spPr>
      </p:pic>
      <p:pic>
        <p:nvPicPr>
          <p:cNvPr id="6" name="图片 5"/>
          <p:cNvPicPr>
            <a:picLocks noChangeAspect="1"/>
          </p:cNvPicPr>
          <p:nvPr/>
        </p:nvPicPr>
        <p:blipFill rotWithShape="1">
          <a:blip r:embed="rId4"/>
          <a:srcRect l="6151" t="5471" r="5822" b="5246"/>
          <a:stretch>
            <a:fillRect/>
          </a:stretch>
        </p:blipFill>
        <p:spPr>
          <a:xfrm>
            <a:off x="798901" y="2716607"/>
            <a:ext cx="4305456" cy="3293452"/>
          </a:xfrm>
          <a:prstGeom prst="rect">
            <a:avLst/>
          </a:prstGeom>
        </p:spPr>
      </p:pic>
    </p:spTree>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a:t>DNN</a:t>
            </a:r>
            <a:r>
              <a:rPr lang="zh-CN" altLang="en-US" dirty="0"/>
              <a:t>的应用案例</a:t>
            </a:r>
          </a:p>
        </p:txBody>
      </p:sp>
      <p:sp>
        <p:nvSpPr>
          <p:cNvPr id="10" name="文本框 9"/>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r>
              <a:rPr lang="en-US" altLang="zh-CN" sz="3600" b="1" dirty="0">
                <a:solidFill>
                  <a:prstClr val="white"/>
                </a:solidFill>
              </a:rPr>
              <a:t>05</a:t>
            </a:r>
            <a:endParaRPr lang="zh-CN" altLang="en-US" sz="3600" b="1" dirty="0">
              <a:solidFill>
                <a:prstClr val="white"/>
              </a:solidFill>
            </a:endParaRPr>
          </a:p>
        </p:txBody>
      </p:sp>
      <p:sp>
        <p:nvSpPr>
          <p:cNvPr id="12" name="半闭框 11"/>
          <p:cNvSpPr/>
          <p:nvPr/>
        </p:nvSpPr>
        <p:spPr>
          <a:xfrm>
            <a:off x="1058985" y="1459875"/>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algn="ctr">
              <a:defRPr/>
            </a:pPr>
            <a:endParaRPr lang="zh-CN" altLang="en-US" kern="0">
              <a:solidFill>
                <a:srgbClr val="000000"/>
              </a:solidFill>
            </a:endParaRPr>
          </a:p>
        </p:txBody>
      </p:sp>
      <p:sp>
        <p:nvSpPr>
          <p:cNvPr id="13" name="半闭框 12"/>
          <p:cNvSpPr/>
          <p:nvPr/>
        </p:nvSpPr>
        <p:spPr>
          <a:xfrm flipH="1" flipV="1">
            <a:off x="10639669" y="5185859"/>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algn="ctr">
              <a:defRPr/>
            </a:pPr>
            <a:endParaRPr lang="zh-CN" altLang="en-US" kern="0">
              <a:solidFill>
                <a:srgbClr val="000000"/>
              </a:solidFill>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9631" y="2292744"/>
            <a:ext cx="8953669" cy="3814177"/>
          </a:xfrm>
          <a:prstGeom prst="rect">
            <a:avLst/>
          </a:prstGeom>
        </p:spPr>
      </p:pic>
      <p:sp>
        <p:nvSpPr>
          <p:cNvPr id="3" name="内容占位符 1"/>
          <p:cNvSpPr txBox="1"/>
          <p:nvPr/>
        </p:nvSpPr>
        <p:spPr>
          <a:xfrm>
            <a:off x="1606466" y="1393899"/>
            <a:ext cx="9033203" cy="1264269"/>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zh-CN" altLang="en-US" sz="2400" dirty="0">
                <a:solidFill>
                  <a:srgbClr val="000000"/>
                </a:solidFill>
              </a:rPr>
              <a:t>语音识别：由微软设计的电话场景语音识别模型在</a:t>
            </a:r>
            <a:r>
              <a:rPr lang="en-US" altLang="zh-CN" sz="2400" dirty="0">
                <a:solidFill>
                  <a:srgbClr val="000000"/>
                </a:solidFill>
              </a:rPr>
              <a:t>2016</a:t>
            </a:r>
            <a:r>
              <a:rPr lang="zh-CN" altLang="en-US" sz="2400" dirty="0">
                <a:solidFill>
                  <a:srgbClr val="000000"/>
                </a:solidFill>
              </a:rPr>
              <a:t>年将识别的错误率降到了</a:t>
            </a:r>
            <a:r>
              <a:rPr lang="en-US" altLang="zh-CN" sz="2400" dirty="0">
                <a:solidFill>
                  <a:srgbClr val="000000"/>
                </a:solidFill>
              </a:rPr>
              <a:t>5.1%</a:t>
            </a:r>
            <a:r>
              <a:rPr lang="zh-CN" altLang="en-US" sz="2400" dirty="0">
                <a:solidFill>
                  <a:srgbClr val="000000"/>
                </a:solidFill>
              </a:rPr>
              <a:t>，已经达到了实用化的水平</a:t>
            </a:r>
          </a:p>
        </p:txBody>
      </p:sp>
    </p:spTree>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a:t>DNN</a:t>
            </a:r>
            <a:r>
              <a:rPr lang="zh-CN" altLang="en-US" dirty="0"/>
              <a:t>的应用案例</a:t>
            </a:r>
          </a:p>
        </p:txBody>
      </p:sp>
      <p:sp>
        <p:nvSpPr>
          <p:cNvPr id="10" name="文本框 9"/>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r>
              <a:rPr lang="en-US" altLang="zh-CN" sz="3600" b="1" dirty="0">
                <a:solidFill>
                  <a:prstClr val="white"/>
                </a:solidFill>
              </a:rPr>
              <a:t>05</a:t>
            </a:r>
            <a:endParaRPr lang="zh-CN" altLang="en-US" sz="3600" b="1" dirty="0">
              <a:solidFill>
                <a:prstClr val="white"/>
              </a:solidFill>
            </a:endParaRPr>
          </a:p>
        </p:txBody>
      </p:sp>
      <p:sp>
        <p:nvSpPr>
          <p:cNvPr id="12" name="半闭框 11"/>
          <p:cNvSpPr/>
          <p:nvPr/>
        </p:nvSpPr>
        <p:spPr>
          <a:xfrm>
            <a:off x="1058985" y="1459875"/>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algn="ctr">
              <a:defRPr/>
            </a:pPr>
            <a:endParaRPr lang="zh-CN" altLang="en-US" kern="0">
              <a:solidFill>
                <a:srgbClr val="000000"/>
              </a:solidFill>
            </a:endParaRPr>
          </a:p>
        </p:txBody>
      </p:sp>
      <p:sp>
        <p:nvSpPr>
          <p:cNvPr id="13" name="半闭框 12"/>
          <p:cNvSpPr/>
          <p:nvPr/>
        </p:nvSpPr>
        <p:spPr>
          <a:xfrm flipH="1" flipV="1">
            <a:off x="10639669" y="5185859"/>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algn="ctr">
              <a:defRPr/>
            </a:pPr>
            <a:endParaRPr lang="zh-CN" altLang="en-US" kern="0">
              <a:solidFill>
                <a:srgbClr val="000000"/>
              </a:solidFill>
            </a:endParaRPr>
          </a:p>
        </p:txBody>
      </p:sp>
      <p:sp>
        <p:nvSpPr>
          <p:cNvPr id="3" name="内容占位符 1"/>
          <p:cNvSpPr txBox="1"/>
          <p:nvPr/>
        </p:nvSpPr>
        <p:spPr>
          <a:xfrm>
            <a:off x="1593766" y="1383675"/>
            <a:ext cx="9274259" cy="1264269"/>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zh-CN" altLang="en-US" sz="2400" dirty="0">
                <a:solidFill>
                  <a:srgbClr val="000000"/>
                </a:solidFill>
              </a:rPr>
              <a:t>图像识别：微软研究院设计的基于</a:t>
            </a:r>
            <a:r>
              <a:rPr lang="en-US" altLang="zh-CN" sz="2400" dirty="0">
                <a:solidFill>
                  <a:srgbClr val="000000"/>
                </a:solidFill>
              </a:rPr>
              <a:t>DNN</a:t>
            </a:r>
            <a:r>
              <a:rPr lang="zh-CN" altLang="en-US" sz="2400" dirty="0">
                <a:solidFill>
                  <a:srgbClr val="000000"/>
                </a:solidFill>
              </a:rPr>
              <a:t>的图片识别模型</a:t>
            </a:r>
            <a:r>
              <a:rPr lang="en-US" altLang="zh-CN" sz="2400" dirty="0">
                <a:solidFill>
                  <a:srgbClr val="000000"/>
                </a:solidFill>
              </a:rPr>
              <a:t>(152</a:t>
            </a:r>
            <a:r>
              <a:rPr lang="zh-CN" altLang="en-US" sz="2400" dirty="0">
                <a:solidFill>
                  <a:srgbClr val="000000"/>
                </a:solidFill>
              </a:rPr>
              <a:t>层神经网络</a:t>
            </a:r>
            <a:r>
              <a:rPr lang="en-US" altLang="zh-CN" sz="2400" dirty="0">
                <a:solidFill>
                  <a:srgbClr val="000000"/>
                </a:solidFill>
              </a:rPr>
              <a:t>)</a:t>
            </a:r>
            <a:r>
              <a:rPr lang="zh-CN" altLang="en-US" sz="2400" dirty="0">
                <a:solidFill>
                  <a:srgbClr val="000000"/>
                </a:solidFill>
              </a:rPr>
              <a:t>在</a:t>
            </a:r>
            <a:r>
              <a:rPr lang="en-US" altLang="zh-CN" sz="2400" dirty="0">
                <a:solidFill>
                  <a:srgbClr val="000000"/>
                </a:solidFill>
              </a:rPr>
              <a:t>ImageNet</a:t>
            </a:r>
            <a:r>
              <a:rPr lang="zh-CN" altLang="en-US" sz="2400" dirty="0">
                <a:solidFill>
                  <a:srgbClr val="000000"/>
                </a:solidFill>
              </a:rPr>
              <a:t>上对图片识别的错误率仅为</a:t>
            </a:r>
            <a:r>
              <a:rPr lang="en-US" altLang="zh-CN" sz="2400" dirty="0">
                <a:solidFill>
                  <a:srgbClr val="000000"/>
                </a:solidFill>
              </a:rPr>
              <a:t>3.57%</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9928" y="2295134"/>
            <a:ext cx="8852144" cy="3676047"/>
          </a:xfrm>
          <a:prstGeom prst="rect">
            <a:avLst/>
          </a:prstGeom>
        </p:spPr>
      </p:pic>
    </p:spTree>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a:t>DNN</a:t>
            </a:r>
            <a:r>
              <a:rPr lang="zh-CN" altLang="en-US" dirty="0"/>
              <a:t>的应用案例</a:t>
            </a:r>
          </a:p>
        </p:txBody>
      </p:sp>
      <p:sp>
        <p:nvSpPr>
          <p:cNvPr id="10" name="文本框 9"/>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r>
              <a:rPr lang="en-US" altLang="zh-CN" sz="3600" b="1" dirty="0">
                <a:solidFill>
                  <a:prstClr val="white"/>
                </a:solidFill>
              </a:rPr>
              <a:t>05</a:t>
            </a:r>
            <a:endParaRPr lang="zh-CN" altLang="en-US" sz="3600" b="1" dirty="0">
              <a:solidFill>
                <a:prstClr val="white"/>
              </a:solidFill>
            </a:endParaRPr>
          </a:p>
        </p:txBody>
      </p:sp>
      <p:sp>
        <p:nvSpPr>
          <p:cNvPr id="12" name="半闭框 11"/>
          <p:cNvSpPr/>
          <p:nvPr/>
        </p:nvSpPr>
        <p:spPr>
          <a:xfrm>
            <a:off x="1058985" y="1459875"/>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algn="ctr">
              <a:defRPr/>
            </a:pPr>
            <a:endParaRPr lang="zh-CN" altLang="en-US" kern="0">
              <a:solidFill>
                <a:srgbClr val="000000"/>
              </a:solidFill>
            </a:endParaRPr>
          </a:p>
        </p:txBody>
      </p:sp>
      <p:sp>
        <p:nvSpPr>
          <p:cNvPr id="13" name="半闭框 12"/>
          <p:cNvSpPr/>
          <p:nvPr/>
        </p:nvSpPr>
        <p:spPr>
          <a:xfrm flipH="1" flipV="1">
            <a:off x="10639669" y="5185859"/>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algn="ctr">
              <a:defRPr/>
            </a:pPr>
            <a:endParaRPr lang="zh-CN" altLang="en-US" kern="0">
              <a:solidFill>
                <a:srgbClr val="000000"/>
              </a:solidFill>
            </a:endParaRPr>
          </a:p>
        </p:txBody>
      </p:sp>
      <p:sp>
        <p:nvSpPr>
          <p:cNvPr id="3" name="内容占位符 1"/>
          <p:cNvSpPr txBox="1"/>
          <p:nvPr/>
        </p:nvSpPr>
        <p:spPr>
          <a:xfrm>
            <a:off x="1858756" y="1540655"/>
            <a:ext cx="9274259" cy="1264269"/>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zh-CN" altLang="en-US" sz="2400" dirty="0">
                <a:solidFill>
                  <a:srgbClr val="000000"/>
                </a:solidFill>
              </a:rPr>
              <a:t>深度残差网络（</a:t>
            </a:r>
            <a:r>
              <a:rPr lang="en-US" altLang="zh-CN" sz="2400" dirty="0" err="1">
                <a:solidFill>
                  <a:srgbClr val="000000"/>
                </a:solidFill>
              </a:rPr>
              <a:t>ResNet</a:t>
            </a:r>
            <a:r>
              <a:rPr lang="zh-CN" altLang="en-US" sz="2400" dirty="0">
                <a:solidFill>
                  <a:srgbClr val="000000"/>
                </a:solidFill>
              </a:rPr>
              <a:t>）</a:t>
            </a:r>
          </a:p>
        </p:txBody>
      </p:sp>
      <p:sp>
        <p:nvSpPr>
          <p:cNvPr id="5" name="内容占位符 1"/>
          <p:cNvSpPr txBox="1"/>
          <p:nvPr/>
        </p:nvSpPr>
        <p:spPr>
          <a:xfrm>
            <a:off x="1539631" y="2158164"/>
            <a:ext cx="9274259" cy="1264269"/>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zh-CN" altLang="en-US" sz="2400" dirty="0">
                <a:solidFill>
                  <a:srgbClr val="000000"/>
                </a:solidFill>
              </a:rPr>
              <a:t>来由： 一味地增加深度神经网络的层数并不能达到更好的效果，反而会导致准确率下降，带来过拟合、梯度消失等问题</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492" y="3257022"/>
            <a:ext cx="7243617" cy="2503691"/>
          </a:xfrm>
          <a:prstGeom prst="rect">
            <a:avLst/>
          </a:prstGeom>
        </p:spPr>
      </p:pic>
    </p:spTree>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a:t>DNN</a:t>
            </a:r>
            <a:r>
              <a:rPr lang="zh-CN" altLang="en-US" dirty="0"/>
              <a:t>的应用案例</a:t>
            </a:r>
          </a:p>
        </p:txBody>
      </p:sp>
      <p:sp>
        <p:nvSpPr>
          <p:cNvPr id="10" name="文本框 9"/>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r>
              <a:rPr lang="en-US" altLang="zh-CN" sz="3600" b="1" dirty="0">
                <a:solidFill>
                  <a:prstClr val="white"/>
                </a:solidFill>
              </a:rPr>
              <a:t>05</a:t>
            </a:r>
            <a:endParaRPr lang="zh-CN" altLang="en-US" sz="3600" b="1" dirty="0">
              <a:solidFill>
                <a:prstClr val="white"/>
              </a:solidFill>
            </a:endParaRPr>
          </a:p>
        </p:txBody>
      </p:sp>
      <p:sp>
        <p:nvSpPr>
          <p:cNvPr id="12" name="半闭框 11"/>
          <p:cNvSpPr/>
          <p:nvPr/>
        </p:nvSpPr>
        <p:spPr>
          <a:xfrm>
            <a:off x="1058985" y="1459875"/>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algn="ctr">
              <a:defRPr/>
            </a:pPr>
            <a:endParaRPr lang="zh-CN" altLang="en-US" kern="0">
              <a:solidFill>
                <a:srgbClr val="000000"/>
              </a:solidFill>
            </a:endParaRPr>
          </a:p>
        </p:txBody>
      </p:sp>
      <p:sp>
        <p:nvSpPr>
          <p:cNvPr id="13" name="半闭框 12"/>
          <p:cNvSpPr/>
          <p:nvPr/>
        </p:nvSpPr>
        <p:spPr>
          <a:xfrm flipH="1" flipV="1">
            <a:off x="10639669" y="5185859"/>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algn="ctr">
              <a:defRPr/>
            </a:pPr>
            <a:endParaRPr lang="zh-CN" altLang="en-US" kern="0">
              <a:solidFill>
                <a:srgbClr val="000000"/>
              </a:solidFill>
            </a:endParaRPr>
          </a:p>
        </p:txBody>
      </p:sp>
      <p:sp>
        <p:nvSpPr>
          <p:cNvPr id="2" name="内容占位符 1"/>
          <p:cNvSpPr txBox="1"/>
          <p:nvPr/>
        </p:nvSpPr>
        <p:spPr>
          <a:xfrm>
            <a:off x="1858756" y="1540655"/>
            <a:ext cx="9274259" cy="1264269"/>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zh-CN" altLang="en-US" sz="2400" dirty="0">
                <a:solidFill>
                  <a:srgbClr val="000000"/>
                </a:solidFill>
              </a:rPr>
              <a:t>基本结构：残差块</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687" y="2172789"/>
            <a:ext cx="4262043" cy="2348472"/>
          </a:xfrm>
          <a:prstGeom prst="rect">
            <a:avLst/>
          </a:prstGeom>
        </p:spPr>
      </p:pic>
      <p:sp>
        <p:nvSpPr>
          <p:cNvPr id="7" name="内容占位符 1"/>
          <p:cNvSpPr txBox="1"/>
          <p:nvPr/>
        </p:nvSpPr>
        <p:spPr>
          <a:xfrm>
            <a:off x="1539631" y="4753529"/>
            <a:ext cx="3590256" cy="2348472"/>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zh-CN" altLang="en-US" sz="2400" dirty="0">
                <a:solidFill>
                  <a:srgbClr val="000000"/>
                </a:solidFill>
              </a:rPr>
              <a:t>在普通的卷积过程中添加了一个</a:t>
            </a:r>
            <a:r>
              <a:rPr lang="en-US" altLang="zh-CN" sz="2400" dirty="0">
                <a:solidFill>
                  <a:srgbClr val="000000"/>
                </a:solidFill>
              </a:rPr>
              <a:t>X</a:t>
            </a:r>
            <a:r>
              <a:rPr lang="zh-CN" altLang="en-US" sz="2400" dirty="0">
                <a:solidFill>
                  <a:srgbClr val="000000"/>
                </a:solidFill>
              </a:rPr>
              <a:t>的恒等映射</a:t>
            </a:r>
            <a:endParaRPr lang="en-US" altLang="zh-CN" sz="2400" dirty="0">
              <a:solidFill>
                <a:srgbClr val="000000"/>
              </a:solidFill>
            </a:endParaRPr>
          </a:p>
        </p:txBody>
      </p:sp>
      <p:sp>
        <p:nvSpPr>
          <p:cNvPr id="8" name="内容占位符 1"/>
          <p:cNvSpPr txBox="1"/>
          <p:nvPr/>
        </p:nvSpPr>
        <p:spPr>
          <a:xfrm>
            <a:off x="6096000" y="2528390"/>
            <a:ext cx="5442285" cy="2788955"/>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zh-CN" altLang="en-US" sz="2400" dirty="0">
                <a:solidFill>
                  <a:srgbClr val="000000"/>
                </a:solidFill>
              </a:rPr>
              <a:t>     通过堆叠残差块避免信息丢失，解决了反向传播中梯度消失的问题，降低了网络训练过程中对权重初始化的依赖，残差网络可以看作集成模型，可以自由组合</a:t>
            </a:r>
          </a:p>
        </p:txBody>
      </p:sp>
    </p:spTree>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a:t>DNN</a:t>
            </a:r>
            <a:r>
              <a:rPr lang="zh-CN" altLang="en-US" dirty="0"/>
              <a:t>的应用案例</a:t>
            </a:r>
          </a:p>
        </p:txBody>
      </p:sp>
      <p:sp>
        <p:nvSpPr>
          <p:cNvPr id="10" name="文本框 9"/>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r>
              <a:rPr lang="en-US" altLang="zh-CN" sz="3600" b="1" dirty="0">
                <a:solidFill>
                  <a:prstClr val="white"/>
                </a:solidFill>
              </a:rPr>
              <a:t>05</a:t>
            </a:r>
            <a:endParaRPr lang="zh-CN" altLang="en-US" sz="3600" b="1" dirty="0">
              <a:solidFill>
                <a:prstClr val="white"/>
              </a:solidFill>
            </a:endParaRPr>
          </a:p>
        </p:txBody>
      </p:sp>
      <p:sp>
        <p:nvSpPr>
          <p:cNvPr id="12" name="半闭框 11"/>
          <p:cNvSpPr/>
          <p:nvPr/>
        </p:nvSpPr>
        <p:spPr>
          <a:xfrm>
            <a:off x="1058985" y="1459875"/>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algn="ctr">
              <a:defRPr/>
            </a:pPr>
            <a:endParaRPr lang="zh-CN" altLang="en-US" kern="0">
              <a:solidFill>
                <a:srgbClr val="000000"/>
              </a:solidFill>
            </a:endParaRPr>
          </a:p>
        </p:txBody>
      </p:sp>
      <p:sp>
        <p:nvSpPr>
          <p:cNvPr id="13" name="半闭框 12"/>
          <p:cNvSpPr/>
          <p:nvPr/>
        </p:nvSpPr>
        <p:spPr>
          <a:xfrm flipH="1" flipV="1">
            <a:off x="10639669" y="5185859"/>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algn="ctr">
              <a:defRPr/>
            </a:pPr>
            <a:endParaRPr lang="zh-CN" altLang="en-US" kern="0">
              <a:solidFill>
                <a:srgbClr val="000000"/>
              </a:solidFill>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806" y="1999854"/>
            <a:ext cx="5367900" cy="3332639"/>
          </a:xfrm>
          <a:prstGeom prst="rect">
            <a:avLst/>
          </a:prstGeom>
        </p:spPr>
      </p:pic>
      <p:sp>
        <p:nvSpPr>
          <p:cNvPr id="5" name="内容占位符 1"/>
          <p:cNvSpPr txBox="1"/>
          <p:nvPr/>
        </p:nvSpPr>
        <p:spPr>
          <a:xfrm>
            <a:off x="6440774" y="2396904"/>
            <a:ext cx="5024315" cy="2788955"/>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zh-CN" altLang="en-US" sz="2400" dirty="0">
                <a:solidFill>
                  <a:srgbClr val="000000"/>
                </a:solidFill>
              </a:rPr>
              <a:t>     深度残差网络能够在神经网络层数增加的情况下维持强劲的准确率增长，有效地避免了网络中层数增加到一定程度，模型准确度不升反降的问题。</a:t>
            </a:r>
          </a:p>
          <a:p>
            <a:pPr marL="0" indent="0">
              <a:buFont typeface="Arial" panose="020B0604020202020204" pitchFamily="34" charset="0"/>
              <a:buNone/>
              <a:defRPr/>
            </a:pPr>
            <a:endParaRPr lang="zh-CN" altLang="en-US" sz="2400" dirty="0">
              <a:solidFill>
                <a:srgbClr val="000000"/>
              </a:solidFill>
            </a:endParaRPr>
          </a:p>
        </p:txBody>
      </p:sp>
    </p:spTree>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368806" y="344317"/>
            <a:ext cx="8643848" cy="480131"/>
          </a:xfrm>
        </p:spPr>
        <p:txBody>
          <a:bodyPr/>
          <a:lstStyle/>
          <a:p>
            <a:r>
              <a:rPr lang="en-US" altLang="zh-CN" dirty="0"/>
              <a:t>Demo : </a:t>
            </a:r>
            <a:r>
              <a:rPr lang="zh-CN" altLang="en-US" dirty="0"/>
              <a:t>使用</a:t>
            </a:r>
            <a:r>
              <a:rPr lang="en-US" altLang="zh-CN" dirty="0" err="1"/>
              <a:t>opencv</a:t>
            </a:r>
            <a:r>
              <a:rPr lang="zh-CN" altLang="en-US" dirty="0"/>
              <a:t>的</a:t>
            </a:r>
            <a:r>
              <a:rPr lang="en-US" altLang="zh-CN" dirty="0"/>
              <a:t>DNN</a:t>
            </a:r>
            <a:r>
              <a:rPr lang="zh-CN" altLang="en-US" dirty="0"/>
              <a:t>模块实现口罩佩戴检测</a:t>
            </a:r>
          </a:p>
        </p:txBody>
      </p:sp>
      <p:sp>
        <p:nvSpPr>
          <p:cNvPr id="10" name="文本框 9"/>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r>
              <a:rPr lang="en-US" altLang="zh-CN" sz="3600" b="1" dirty="0">
                <a:solidFill>
                  <a:prstClr val="white"/>
                </a:solidFill>
              </a:rPr>
              <a:t>06</a:t>
            </a:r>
            <a:endParaRPr lang="zh-CN" altLang="en-US" sz="3600" b="1" dirty="0">
              <a:solidFill>
                <a:prstClr val="white"/>
              </a:solidFill>
            </a:endParaRPr>
          </a:p>
        </p:txBody>
      </p:sp>
      <p:sp>
        <p:nvSpPr>
          <p:cNvPr id="12" name="半闭框 11"/>
          <p:cNvSpPr/>
          <p:nvPr/>
        </p:nvSpPr>
        <p:spPr>
          <a:xfrm>
            <a:off x="1058985" y="1459875"/>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algn="ctr">
              <a:defRPr/>
            </a:pPr>
            <a:endParaRPr lang="zh-CN" altLang="en-US" kern="0">
              <a:solidFill>
                <a:srgbClr val="000000"/>
              </a:solidFill>
            </a:endParaRPr>
          </a:p>
        </p:txBody>
      </p:sp>
      <p:sp>
        <p:nvSpPr>
          <p:cNvPr id="13" name="半闭框 12"/>
          <p:cNvSpPr/>
          <p:nvPr/>
        </p:nvSpPr>
        <p:spPr>
          <a:xfrm flipH="1" flipV="1">
            <a:off x="10639669" y="5185859"/>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algn="ctr">
              <a:defRPr/>
            </a:pPr>
            <a:endParaRPr lang="zh-CN" altLang="en-US" kern="0">
              <a:solidFill>
                <a:srgbClr val="000000"/>
              </a:solidFill>
            </a:endParaRPr>
          </a:p>
        </p:txBody>
      </p:sp>
      <p:sp>
        <p:nvSpPr>
          <p:cNvPr id="2" name="内容占位符 1"/>
          <p:cNvSpPr txBox="1"/>
          <p:nvPr/>
        </p:nvSpPr>
        <p:spPr>
          <a:xfrm>
            <a:off x="1368806" y="1819062"/>
            <a:ext cx="9100038" cy="1264269"/>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zh-CN" altLang="en-US" sz="2400" dirty="0">
                <a:solidFill>
                  <a:srgbClr val="000000"/>
                </a:solidFill>
              </a:rPr>
              <a:t>识别图片：</a:t>
            </a: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0425" y="1700561"/>
            <a:ext cx="6286500" cy="4068968"/>
          </a:xfrm>
          <a:prstGeom prst="rect">
            <a:avLst/>
          </a:prstGeom>
        </p:spPr>
      </p:pic>
    </p:spTree>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368806" y="344317"/>
            <a:ext cx="8643848" cy="480131"/>
          </a:xfrm>
        </p:spPr>
        <p:txBody>
          <a:bodyPr/>
          <a:lstStyle/>
          <a:p>
            <a:r>
              <a:rPr lang="en-US" altLang="zh-CN" dirty="0"/>
              <a:t>Demo : </a:t>
            </a:r>
            <a:r>
              <a:rPr lang="zh-CN" altLang="en-US" dirty="0"/>
              <a:t>使用</a:t>
            </a:r>
            <a:r>
              <a:rPr lang="en-US" altLang="zh-CN" dirty="0" err="1"/>
              <a:t>opencv</a:t>
            </a:r>
            <a:r>
              <a:rPr lang="zh-CN" altLang="en-US" dirty="0"/>
              <a:t>的</a:t>
            </a:r>
            <a:r>
              <a:rPr lang="en-US" altLang="zh-CN" dirty="0"/>
              <a:t>DNN</a:t>
            </a:r>
            <a:r>
              <a:rPr lang="zh-CN" altLang="en-US" dirty="0"/>
              <a:t>模块实现口罩佩戴检测</a:t>
            </a:r>
          </a:p>
        </p:txBody>
      </p:sp>
      <p:sp>
        <p:nvSpPr>
          <p:cNvPr id="10" name="文本框 9"/>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r>
              <a:rPr lang="en-US" altLang="zh-CN" sz="3600" b="1" dirty="0">
                <a:solidFill>
                  <a:prstClr val="white"/>
                </a:solidFill>
              </a:rPr>
              <a:t>06</a:t>
            </a:r>
            <a:endParaRPr lang="zh-CN" altLang="en-US" sz="3600" b="1" dirty="0">
              <a:solidFill>
                <a:prstClr val="white"/>
              </a:solidFill>
            </a:endParaRPr>
          </a:p>
        </p:txBody>
      </p:sp>
      <p:sp>
        <p:nvSpPr>
          <p:cNvPr id="12" name="半闭框 11"/>
          <p:cNvSpPr/>
          <p:nvPr/>
        </p:nvSpPr>
        <p:spPr>
          <a:xfrm>
            <a:off x="1058985" y="1459875"/>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algn="ctr">
              <a:defRPr/>
            </a:pPr>
            <a:endParaRPr lang="zh-CN" altLang="en-US" kern="0">
              <a:solidFill>
                <a:srgbClr val="000000"/>
              </a:solidFill>
            </a:endParaRPr>
          </a:p>
        </p:txBody>
      </p:sp>
      <p:sp>
        <p:nvSpPr>
          <p:cNvPr id="13" name="半闭框 12"/>
          <p:cNvSpPr/>
          <p:nvPr/>
        </p:nvSpPr>
        <p:spPr>
          <a:xfrm flipH="1" flipV="1">
            <a:off x="10639669" y="5185859"/>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algn="ctr">
              <a:defRPr/>
            </a:pPr>
            <a:endParaRPr lang="zh-CN" altLang="en-US" kern="0">
              <a:solidFill>
                <a:srgbClr val="000000"/>
              </a:solidFill>
            </a:endParaRPr>
          </a:p>
        </p:txBody>
      </p:sp>
      <p:sp>
        <p:nvSpPr>
          <p:cNvPr id="2" name="内容占位符 1"/>
          <p:cNvSpPr txBox="1"/>
          <p:nvPr/>
        </p:nvSpPr>
        <p:spPr>
          <a:xfrm>
            <a:off x="1779954" y="1459875"/>
            <a:ext cx="9100038" cy="1264269"/>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spc="3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3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3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3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zh-CN" altLang="en-US" sz="2400" dirty="0">
                <a:solidFill>
                  <a:srgbClr val="000000"/>
                </a:solidFill>
              </a:rPr>
              <a:t>外接摄像头或识别视频源：</a:t>
            </a:r>
          </a:p>
        </p:txBody>
      </p:sp>
      <p:pic>
        <p:nvPicPr>
          <p:cNvPr id="4" name="4804fe12d0d7fb8e86d2373b284ee68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80341" y="1940521"/>
            <a:ext cx="3820777" cy="4046130"/>
          </a:xfrm>
          <a:prstGeom prst="rect">
            <a:avLst/>
          </a:prstGeom>
        </p:spPr>
      </p:pic>
      <p:sp>
        <p:nvSpPr>
          <p:cNvPr id="3" name="TextBox 2"/>
          <p:cNvSpPr txBox="1"/>
          <p:nvPr/>
        </p:nvSpPr>
        <p:spPr>
          <a:xfrm>
            <a:off x="335142" y="5791200"/>
            <a:ext cx="1422602" cy="369332"/>
          </a:xfrm>
          <a:prstGeom prst="rect">
            <a:avLst/>
          </a:prstGeom>
          <a:noFill/>
        </p:spPr>
        <p:txBody>
          <a:bodyPr wrap="square" rtlCol="0">
            <a:spAutoFit/>
          </a:bodyPr>
          <a:lstStyle/>
          <a:p>
            <a:r>
              <a:rPr lang="en-US" altLang="zh-CN" dirty="0" smtClean="0">
                <a:hlinkClick r:id="rId6" action="ppaction://hlinkfile"/>
              </a:rPr>
              <a:t>video</a:t>
            </a:r>
            <a:endParaRPr lang="zh-CN" altLang="en-US"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458412" y="2105561"/>
            <a:ext cx="2383790" cy="2646045"/>
          </a:xfrm>
          <a:prstGeom prst="rect">
            <a:avLst/>
          </a:prstGeom>
          <a:noFill/>
        </p:spPr>
        <p:txBody>
          <a:bodyPr wrap="none" rtlCol="0">
            <a:spAutoFit/>
          </a:bodyPr>
          <a:lstStyle/>
          <a:p>
            <a:pPr eaLnBrk="0" fontAlgn="base" hangingPunct="0">
              <a:spcBef>
                <a:spcPct val="0"/>
              </a:spcBef>
              <a:spcAft>
                <a:spcPct val="0"/>
              </a:spcAft>
            </a:pPr>
            <a:r>
              <a:rPr lang="en-US" altLang="zh-CN" sz="16600" b="1" spc="300" dirty="0">
                <a:gradFill>
                  <a:gsLst>
                    <a:gs pos="0">
                      <a:srgbClr val="006C39"/>
                    </a:gs>
                    <a:gs pos="90000">
                      <a:srgbClr val="006C39">
                        <a:alpha val="0"/>
                      </a:srgbClr>
                    </a:gs>
                  </a:gsLst>
                  <a:lin ang="5400000" scaled="1"/>
                </a:gradFill>
                <a:latin typeface="Century Gothic" panose="020B0502020202020204" pitchFamily="34" charset="0"/>
              </a:rPr>
              <a:t>03</a:t>
            </a:r>
            <a:endParaRPr lang="zh-CN" altLang="en-US" sz="16600" b="1" spc="300" dirty="0">
              <a:gradFill>
                <a:gsLst>
                  <a:gs pos="0">
                    <a:srgbClr val="006C39"/>
                  </a:gs>
                  <a:gs pos="90000">
                    <a:srgbClr val="006C39">
                      <a:alpha val="0"/>
                    </a:srgbClr>
                  </a:gs>
                </a:gsLst>
                <a:lin ang="5400000" scaled="1"/>
              </a:gradFill>
              <a:latin typeface="Century Gothic" panose="020B0502020202020204" pitchFamily="34" charset="0"/>
            </a:endParaRPr>
          </a:p>
        </p:txBody>
      </p:sp>
      <p:sp>
        <p:nvSpPr>
          <p:cNvPr id="8" name="文本框 7"/>
          <p:cNvSpPr txBox="1"/>
          <p:nvPr/>
        </p:nvSpPr>
        <p:spPr>
          <a:xfrm>
            <a:off x="5550367" y="3775625"/>
            <a:ext cx="5766322" cy="523220"/>
          </a:xfrm>
          <a:prstGeom prst="rect">
            <a:avLst/>
          </a:prstGeom>
          <a:noFill/>
        </p:spPr>
        <p:txBody>
          <a:bodyPr wrap="none" rtlCol="0">
            <a:spAutoFit/>
          </a:bodyPr>
          <a:lstStyle/>
          <a:p>
            <a:pPr eaLnBrk="0" fontAlgn="base" hangingPunct="0">
              <a:spcBef>
                <a:spcPct val="0"/>
              </a:spcBef>
              <a:spcAft>
                <a:spcPct val="0"/>
              </a:spcAft>
            </a:pPr>
            <a:r>
              <a:rPr lang="en-US" altLang="zh-CN" sz="2800" spc="100" dirty="0">
                <a:solidFill>
                  <a:prstClr val="white">
                    <a:lumMod val="75000"/>
                  </a:prstClr>
                </a:solidFill>
                <a:latin typeface="Century Gothic" panose="020B0502020202020204" pitchFamily="34" charset="0"/>
              </a:rPr>
              <a:t>Convolutional Neural Network</a:t>
            </a:r>
            <a:endParaRPr lang="zh-CN" altLang="en-US" sz="2800" spc="100" dirty="0">
              <a:solidFill>
                <a:prstClr val="white">
                  <a:lumMod val="75000"/>
                </a:prstClr>
              </a:solidFill>
              <a:latin typeface="Century Gothic" panose="020B0502020202020204" pitchFamily="34" charset="0"/>
            </a:endParaRPr>
          </a:p>
        </p:txBody>
      </p:sp>
      <p:cxnSp>
        <p:nvCxnSpPr>
          <p:cNvPr id="10" name="直接连接符 9"/>
          <p:cNvCxnSpPr/>
          <p:nvPr/>
        </p:nvCxnSpPr>
        <p:spPr>
          <a:xfrm>
            <a:off x="4728480" y="2143125"/>
            <a:ext cx="0" cy="2571750"/>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669549" y="3432579"/>
            <a:ext cx="720000" cy="101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grpSp>
        <p:nvGrpSpPr>
          <p:cNvPr id="19" name="组合 18"/>
          <p:cNvGrpSpPr/>
          <p:nvPr/>
        </p:nvGrpSpPr>
        <p:grpSpPr>
          <a:xfrm>
            <a:off x="10467218" y="5850000"/>
            <a:ext cx="1052654" cy="108000"/>
            <a:chOff x="10467218" y="6126091"/>
            <a:chExt cx="1052654" cy="108000"/>
          </a:xfrm>
        </p:grpSpPr>
        <p:sp>
          <p:nvSpPr>
            <p:cNvPr id="20" name="椭圆 19"/>
            <p:cNvSpPr/>
            <p:nvPr/>
          </p:nvSpPr>
          <p:spPr>
            <a:xfrm>
              <a:off x="10467218"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spcBef>
                  <a:spcPct val="0"/>
                </a:spcBef>
                <a:spcAft>
                  <a:spcPct val="0"/>
                </a:spcAft>
              </a:pPr>
              <a:endParaRPr lang="zh-CN" altLang="en-US">
                <a:solidFill>
                  <a:prstClr val="white"/>
                </a:solidFill>
              </a:endParaRPr>
            </a:p>
          </p:txBody>
        </p:sp>
        <p:sp>
          <p:nvSpPr>
            <p:cNvPr id="21" name="椭圆 20"/>
            <p:cNvSpPr/>
            <p:nvPr/>
          </p:nvSpPr>
          <p:spPr>
            <a:xfrm>
              <a:off x="10703381"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spcBef>
                  <a:spcPct val="0"/>
                </a:spcBef>
                <a:spcAft>
                  <a:spcPct val="0"/>
                </a:spcAft>
              </a:pPr>
              <a:endParaRPr lang="zh-CN" altLang="en-US">
                <a:solidFill>
                  <a:prstClr val="white"/>
                </a:solidFill>
              </a:endParaRPr>
            </a:p>
          </p:txBody>
        </p:sp>
        <p:sp>
          <p:nvSpPr>
            <p:cNvPr id="22" name="椭圆 21"/>
            <p:cNvSpPr/>
            <p:nvPr/>
          </p:nvSpPr>
          <p:spPr>
            <a:xfrm>
              <a:off x="10939545" y="6126091"/>
              <a:ext cx="108000" cy="108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spcBef>
                  <a:spcPct val="0"/>
                </a:spcBef>
                <a:spcAft>
                  <a:spcPct val="0"/>
                </a:spcAft>
              </a:pPr>
              <a:endParaRPr lang="zh-CN" altLang="en-US">
                <a:solidFill>
                  <a:prstClr val="white"/>
                </a:solidFill>
              </a:endParaRPr>
            </a:p>
          </p:txBody>
        </p:sp>
        <p:sp>
          <p:nvSpPr>
            <p:cNvPr id="23" name="椭圆 22"/>
            <p:cNvSpPr/>
            <p:nvPr/>
          </p:nvSpPr>
          <p:spPr>
            <a:xfrm>
              <a:off x="11175708"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spcBef>
                  <a:spcPct val="0"/>
                </a:spcBef>
                <a:spcAft>
                  <a:spcPct val="0"/>
                </a:spcAft>
              </a:pPr>
              <a:endParaRPr lang="zh-CN" altLang="en-US">
                <a:solidFill>
                  <a:prstClr val="white"/>
                </a:solidFill>
              </a:endParaRPr>
            </a:p>
          </p:txBody>
        </p:sp>
        <p:sp>
          <p:nvSpPr>
            <p:cNvPr id="24" name="椭圆 23"/>
            <p:cNvSpPr/>
            <p:nvPr/>
          </p:nvSpPr>
          <p:spPr>
            <a:xfrm>
              <a:off x="11411872"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spcBef>
                  <a:spcPct val="0"/>
                </a:spcBef>
                <a:spcAft>
                  <a:spcPct val="0"/>
                </a:spcAft>
              </a:pPr>
              <a:endParaRPr lang="zh-CN" altLang="en-US">
                <a:solidFill>
                  <a:prstClr val="white"/>
                </a:solidFill>
              </a:endParaRPr>
            </a:p>
          </p:txBody>
        </p:sp>
      </p:grpSp>
      <p:sp>
        <p:nvSpPr>
          <p:cNvPr id="2" name="文本框 1"/>
          <p:cNvSpPr txBox="1"/>
          <p:nvPr/>
        </p:nvSpPr>
        <p:spPr>
          <a:xfrm>
            <a:off x="5550367" y="2400894"/>
            <a:ext cx="3688080" cy="706755"/>
          </a:xfrm>
          <a:prstGeom prst="rect">
            <a:avLst/>
          </a:prstGeom>
          <a:noFill/>
        </p:spPr>
        <p:txBody>
          <a:bodyPr wrap="none" rtlCol="0">
            <a:spAutoFit/>
          </a:bodyPr>
          <a:lstStyle/>
          <a:p>
            <a:pPr eaLnBrk="0" fontAlgn="base" hangingPunct="0">
              <a:spcBef>
                <a:spcPct val="0"/>
              </a:spcBef>
              <a:spcAft>
                <a:spcPct val="0"/>
              </a:spcAft>
            </a:pPr>
            <a:r>
              <a:rPr lang="zh-CN" altLang="en-US" sz="4000" b="1" spc="600" dirty="0">
                <a:solidFill>
                  <a:prstClr val="black"/>
                </a:solidFill>
                <a:latin typeface="Century Gothic" panose="020B0502020202020204" pitchFamily="34" charset="0"/>
              </a:rPr>
              <a:t>卷积神经网络</a:t>
            </a:r>
          </a:p>
        </p:txBody>
      </p:sp>
    </p:spTree>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458412" y="2105561"/>
            <a:ext cx="2646878" cy="2646878"/>
          </a:xfrm>
          <a:prstGeom prst="rect">
            <a:avLst/>
          </a:prstGeom>
          <a:noFill/>
        </p:spPr>
        <p:txBody>
          <a:bodyPr wrap="none" rtlCol="0">
            <a:spAutoFit/>
          </a:bodyPr>
          <a:lstStyle/>
          <a:p>
            <a:pPr eaLnBrk="0" fontAlgn="base" hangingPunct="0">
              <a:spcBef>
                <a:spcPct val="0"/>
              </a:spcBef>
              <a:spcAft>
                <a:spcPct val="0"/>
              </a:spcAft>
            </a:pPr>
            <a:r>
              <a:rPr lang="en-US" altLang="zh-CN" sz="16600" b="1" spc="300" dirty="0">
                <a:gradFill>
                  <a:gsLst>
                    <a:gs pos="0">
                      <a:srgbClr val="006C39"/>
                    </a:gs>
                    <a:gs pos="90000">
                      <a:srgbClr val="006C39">
                        <a:alpha val="0"/>
                      </a:srgbClr>
                    </a:gs>
                  </a:gsLst>
                  <a:lin ang="5400000" scaled="1"/>
                </a:gradFill>
                <a:latin typeface="Century Gothic" panose="020B0502020202020204" pitchFamily="34" charset="0"/>
              </a:rPr>
              <a:t>01</a:t>
            </a:r>
            <a:endParaRPr lang="zh-CN" altLang="en-US" sz="16600" b="1" spc="300" dirty="0">
              <a:gradFill>
                <a:gsLst>
                  <a:gs pos="0">
                    <a:srgbClr val="006C39"/>
                  </a:gs>
                  <a:gs pos="90000">
                    <a:srgbClr val="006C39">
                      <a:alpha val="0"/>
                    </a:srgbClr>
                  </a:gs>
                </a:gsLst>
                <a:lin ang="5400000" scaled="1"/>
              </a:gradFill>
              <a:latin typeface="Century Gothic" panose="020B0502020202020204" pitchFamily="34" charset="0"/>
            </a:endParaRPr>
          </a:p>
        </p:txBody>
      </p:sp>
      <p:sp>
        <p:nvSpPr>
          <p:cNvPr id="7" name="文本框 6"/>
          <p:cNvSpPr txBox="1"/>
          <p:nvPr/>
        </p:nvSpPr>
        <p:spPr>
          <a:xfrm>
            <a:off x="5550367" y="1245829"/>
            <a:ext cx="1351280" cy="706755"/>
          </a:xfrm>
          <a:prstGeom prst="rect">
            <a:avLst/>
          </a:prstGeom>
          <a:noFill/>
        </p:spPr>
        <p:txBody>
          <a:bodyPr wrap="none" rtlCol="0">
            <a:spAutoFit/>
          </a:bodyPr>
          <a:lstStyle/>
          <a:p>
            <a:pPr eaLnBrk="0" fontAlgn="base" hangingPunct="0">
              <a:spcBef>
                <a:spcPct val="0"/>
              </a:spcBef>
              <a:spcAft>
                <a:spcPct val="0"/>
              </a:spcAft>
            </a:pPr>
            <a:r>
              <a:rPr lang="zh-CN" altLang="en-US" sz="4000" b="1" spc="600" dirty="0">
                <a:solidFill>
                  <a:prstClr val="black"/>
                </a:solidFill>
                <a:latin typeface="Century Gothic" panose="020B0502020202020204" pitchFamily="34" charset="0"/>
              </a:rPr>
              <a:t>目录</a:t>
            </a:r>
          </a:p>
        </p:txBody>
      </p:sp>
      <p:sp>
        <p:nvSpPr>
          <p:cNvPr id="8" name="文本框 7"/>
          <p:cNvSpPr txBox="1"/>
          <p:nvPr/>
        </p:nvSpPr>
        <p:spPr>
          <a:xfrm>
            <a:off x="5550367" y="2794550"/>
            <a:ext cx="2392680" cy="521970"/>
          </a:xfrm>
          <a:prstGeom prst="rect">
            <a:avLst/>
          </a:prstGeom>
          <a:noFill/>
        </p:spPr>
        <p:txBody>
          <a:bodyPr wrap="none" rtlCol="0">
            <a:spAutoFit/>
            <a:scene3d>
              <a:camera prst="orthographicFront"/>
              <a:lightRig rig="threePt" dir="t"/>
            </a:scene3d>
          </a:bodyPr>
          <a:lstStyle/>
          <a:p>
            <a:pPr eaLnBrk="0" fontAlgn="base" hangingPunct="0">
              <a:spcBef>
                <a:spcPct val="0"/>
              </a:spcBef>
              <a:spcAft>
                <a:spcPct val="0"/>
              </a:spcAft>
            </a:pPr>
            <a:r>
              <a:rPr lang="zh-CN" altLang="en-US" sz="2800" spc="100" dirty="0">
                <a:solidFill>
                  <a:schemeClr val="tx1"/>
                </a:solidFill>
                <a:effectLst>
                  <a:outerShdw blurRad="38100" dist="19050" dir="2700000" algn="tl" rotWithShape="0">
                    <a:schemeClr val="dk1">
                      <a:alpha val="40000"/>
                    </a:schemeClr>
                  </a:outerShdw>
                </a:effectLst>
                <a:latin typeface="Century Gothic" panose="020B0502020202020204" pitchFamily="34" charset="0"/>
              </a:rPr>
              <a:t>深度神经网络</a:t>
            </a:r>
          </a:p>
        </p:txBody>
      </p:sp>
      <p:cxnSp>
        <p:nvCxnSpPr>
          <p:cNvPr id="10" name="直接连接符 9"/>
          <p:cNvCxnSpPr/>
          <p:nvPr/>
        </p:nvCxnSpPr>
        <p:spPr>
          <a:xfrm>
            <a:off x="4728480" y="2143125"/>
            <a:ext cx="0" cy="2571750"/>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550804" y="2253384"/>
            <a:ext cx="720000" cy="101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grpSp>
        <p:nvGrpSpPr>
          <p:cNvPr id="21" name="组合 20"/>
          <p:cNvGrpSpPr/>
          <p:nvPr/>
        </p:nvGrpSpPr>
        <p:grpSpPr>
          <a:xfrm>
            <a:off x="10467218" y="5850000"/>
            <a:ext cx="1052654" cy="108000"/>
            <a:chOff x="10467218" y="6126091"/>
            <a:chExt cx="1052654" cy="108000"/>
          </a:xfrm>
        </p:grpSpPr>
        <p:sp>
          <p:nvSpPr>
            <p:cNvPr id="22" name="椭圆 21"/>
            <p:cNvSpPr/>
            <p:nvPr/>
          </p:nvSpPr>
          <p:spPr>
            <a:xfrm>
              <a:off x="10467218" y="6126091"/>
              <a:ext cx="108000" cy="108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spcBef>
                  <a:spcPct val="0"/>
                </a:spcBef>
                <a:spcAft>
                  <a:spcPct val="0"/>
                </a:spcAft>
              </a:pPr>
              <a:endParaRPr lang="zh-CN" altLang="en-US">
                <a:solidFill>
                  <a:prstClr val="white"/>
                </a:solidFill>
              </a:endParaRPr>
            </a:p>
          </p:txBody>
        </p:sp>
        <p:sp>
          <p:nvSpPr>
            <p:cNvPr id="23" name="椭圆 22"/>
            <p:cNvSpPr/>
            <p:nvPr/>
          </p:nvSpPr>
          <p:spPr>
            <a:xfrm>
              <a:off x="10703381"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spcBef>
                  <a:spcPct val="0"/>
                </a:spcBef>
                <a:spcAft>
                  <a:spcPct val="0"/>
                </a:spcAft>
              </a:pPr>
              <a:endParaRPr lang="zh-CN" altLang="en-US">
                <a:solidFill>
                  <a:prstClr val="white"/>
                </a:solidFill>
              </a:endParaRPr>
            </a:p>
          </p:txBody>
        </p:sp>
        <p:sp>
          <p:nvSpPr>
            <p:cNvPr id="24" name="椭圆 23"/>
            <p:cNvSpPr/>
            <p:nvPr/>
          </p:nvSpPr>
          <p:spPr>
            <a:xfrm>
              <a:off x="10939545"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spcBef>
                  <a:spcPct val="0"/>
                </a:spcBef>
                <a:spcAft>
                  <a:spcPct val="0"/>
                </a:spcAft>
              </a:pPr>
              <a:endParaRPr lang="zh-CN" altLang="en-US">
                <a:solidFill>
                  <a:prstClr val="white"/>
                </a:solidFill>
              </a:endParaRPr>
            </a:p>
          </p:txBody>
        </p:sp>
        <p:sp>
          <p:nvSpPr>
            <p:cNvPr id="25" name="椭圆 24"/>
            <p:cNvSpPr/>
            <p:nvPr/>
          </p:nvSpPr>
          <p:spPr>
            <a:xfrm>
              <a:off x="11175708"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spcBef>
                  <a:spcPct val="0"/>
                </a:spcBef>
                <a:spcAft>
                  <a:spcPct val="0"/>
                </a:spcAft>
              </a:pPr>
              <a:endParaRPr lang="zh-CN" altLang="en-US">
                <a:solidFill>
                  <a:prstClr val="white"/>
                </a:solidFill>
              </a:endParaRPr>
            </a:p>
          </p:txBody>
        </p:sp>
        <p:sp>
          <p:nvSpPr>
            <p:cNvPr id="26" name="椭圆 25"/>
            <p:cNvSpPr/>
            <p:nvPr/>
          </p:nvSpPr>
          <p:spPr>
            <a:xfrm>
              <a:off x="11411872"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spcBef>
                  <a:spcPct val="0"/>
                </a:spcBef>
                <a:spcAft>
                  <a:spcPct val="0"/>
                </a:spcAft>
              </a:pPr>
              <a:endParaRPr lang="zh-CN" altLang="en-US">
                <a:solidFill>
                  <a:prstClr val="white"/>
                </a:solidFill>
              </a:endParaRPr>
            </a:p>
          </p:txBody>
        </p:sp>
      </p:grpSp>
      <p:sp>
        <p:nvSpPr>
          <p:cNvPr id="2" name="文本框 1"/>
          <p:cNvSpPr txBox="1"/>
          <p:nvPr/>
        </p:nvSpPr>
        <p:spPr>
          <a:xfrm>
            <a:off x="5550367" y="3512100"/>
            <a:ext cx="2392680" cy="521970"/>
          </a:xfrm>
          <a:prstGeom prst="rect">
            <a:avLst/>
          </a:prstGeom>
          <a:noFill/>
        </p:spPr>
        <p:txBody>
          <a:bodyPr wrap="none" rtlCol="0">
            <a:spAutoFit/>
            <a:scene3d>
              <a:camera prst="orthographicFront"/>
              <a:lightRig rig="threePt" dir="t"/>
            </a:scene3d>
          </a:bodyPr>
          <a:lstStyle/>
          <a:p>
            <a:pPr eaLnBrk="0" fontAlgn="base" hangingPunct="0">
              <a:spcBef>
                <a:spcPct val="0"/>
              </a:spcBef>
              <a:spcAft>
                <a:spcPct val="0"/>
              </a:spcAft>
            </a:pPr>
            <a:r>
              <a:rPr lang="zh-CN" altLang="en-US" sz="2800" spc="100" dirty="0">
                <a:solidFill>
                  <a:schemeClr val="tx1"/>
                </a:solidFill>
                <a:effectLst>
                  <a:outerShdw blurRad="38100" dist="19050" dir="2700000" algn="tl" rotWithShape="0">
                    <a:schemeClr val="dk1">
                      <a:alpha val="40000"/>
                    </a:schemeClr>
                  </a:outerShdw>
                </a:effectLst>
                <a:latin typeface="Century Gothic" panose="020B0502020202020204" pitchFamily="34" charset="0"/>
              </a:rPr>
              <a:t>卷积神经网络</a:t>
            </a:r>
          </a:p>
        </p:txBody>
      </p:sp>
      <p:sp>
        <p:nvSpPr>
          <p:cNvPr id="3" name="文本框 2"/>
          <p:cNvSpPr txBox="1"/>
          <p:nvPr/>
        </p:nvSpPr>
        <p:spPr>
          <a:xfrm>
            <a:off x="5550367" y="4192820"/>
            <a:ext cx="2392680" cy="521970"/>
          </a:xfrm>
          <a:prstGeom prst="rect">
            <a:avLst/>
          </a:prstGeom>
          <a:noFill/>
        </p:spPr>
        <p:txBody>
          <a:bodyPr wrap="none" rtlCol="0">
            <a:spAutoFit/>
            <a:scene3d>
              <a:camera prst="orthographicFront"/>
              <a:lightRig rig="threePt" dir="t"/>
            </a:scene3d>
          </a:bodyPr>
          <a:lstStyle/>
          <a:p>
            <a:pPr eaLnBrk="0" fontAlgn="base" hangingPunct="0">
              <a:spcBef>
                <a:spcPct val="0"/>
              </a:spcBef>
              <a:spcAft>
                <a:spcPct val="0"/>
              </a:spcAft>
            </a:pPr>
            <a:r>
              <a:rPr lang="zh-CN" altLang="en-US" sz="2800" spc="100" dirty="0">
                <a:solidFill>
                  <a:schemeClr val="tx1"/>
                </a:solidFill>
                <a:effectLst>
                  <a:outerShdw blurRad="38100" dist="19050" dir="2700000" algn="tl" rotWithShape="0">
                    <a:schemeClr val="dk1">
                      <a:alpha val="40000"/>
                    </a:schemeClr>
                  </a:outerShdw>
                </a:effectLst>
                <a:latin typeface="Century Gothic" panose="020B0502020202020204" pitchFamily="34" charset="0"/>
              </a:rPr>
              <a:t>循环神经网络</a:t>
            </a:r>
          </a:p>
        </p:txBody>
      </p:sp>
    </p:spTree>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概述</a:t>
            </a:r>
          </a:p>
        </p:txBody>
      </p:sp>
      <p:sp>
        <p:nvSpPr>
          <p:cNvPr id="14" name="文本框 13"/>
          <p:cNvSpPr txBox="1"/>
          <p:nvPr/>
        </p:nvSpPr>
        <p:spPr>
          <a:xfrm>
            <a:off x="868945" y="1439682"/>
            <a:ext cx="2853509" cy="619744"/>
          </a:xfrm>
          <a:prstGeom prst="roundRect">
            <a:avLst/>
          </a:prstGeom>
          <a:solidFill>
            <a:schemeClr val="accent1"/>
          </a:solidFill>
        </p:spPr>
        <p:txBody>
          <a:bodyPr wrap="square" lIns="0" tIns="0" rIns="0" bIns="0" rtlCol="0" anchor="ctr" anchorCtr="0">
            <a:noAutofit/>
          </a:bodyPr>
          <a:lstStyle/>
          <a:p>
            <a:pPr algn="ctr">
              <a:lnSpc>
                <a:spcPct val="130000"/>
              </a:lnSpc>
              <a:defRPr/>
            </a:pPr>
            <a:r>
              <a:rPr lang="en-US" altLang="zh-CN" sz="2800" b="1" kern="0" spc="300" dirty="0">
                <a:solidFill>
                  <a:srgbClr val="FFFFFF"/>
                </a:solidFill>
              </a:rPr>
              <a:t>About CNN</a:t>
            </a:r>
            <a:endParaRPr lang="zh-CN" altLang="en-US" sz="2800" b="1" kern="0" spc="300" dirty="0">
              <a:solidFill>
                <a:srgbClr val="FFFFFF"/>
              </a:solidFill>
            </a:endParaRPr>
          </a:p>
        </p:txBody>
      </p:sp>
      <p:sp>
        <p:nvSpPr>
          <p:cNvPr id="20" name="文本框 19"/>
          <p:cNvSpPr txBox="1"/>
          <p:nvPr/>
        </p:nvSpPr>
        <p:spPr>
          <a:xfrm>
            <a:off x="868946" y="2409741"/>
            <a:ext cx="10408653" cy="2585323"/>
          </a:xfrm>
          <a:prstGeom prst="rect">
            <a:avLst/>
          </a:prstGeom>
          <a:noFill/>
        </p:spPr>
        <p:txBody>
          <a:bodyPr wrap="square" lIns="0" tIns="0" rIns="0" bIns="0" rtlCol="0">
            <a:spAutoFit/>
          </a:bodyPr>
          <a:lstStyle/>
          <a:p>
            <a:pPr>
              <a:lnSpc>
                <a:spcPct val="100000"/>
              </a:lnSpc>
            </a:pPr>
            <a:r>
              <a:rPr lang="zh-CN" altLang="en-US" sz="2800" dirty="0">
                <a:solidFill>
                  <a:srgbClr val="585858"/>
                </a:solidFill>
                <a:latin typeface="字魂36号-正文宋楷" panose="00000500000000000000" pitchFamily="2" charset="-122"/>
                <a:ea typeface="字魂36号-正文宋楷" panose="00000500000000000000" pitchFamily="2" charset="-122"/>
              </a:rPr>
              <a:t>卷积神经网络是一种前馈型神经网络</a:t>
            </a:r>
            <a:r>
              <a:rPr lang="en-US" altLang="zh-CN" sz="2800" dirty="0">
                <a:solidFill>
                  <a:srgbClr val="585858"/>
                </a:solidFill>
                <a:latin typeface="字魂36号-正文宋楷" panose="00000500000000000000" pitchFamily="2" charset="-122"/>
                <a:ea typeface="字魂36号-正文宋楷" panose="00000500000000000000" pitchFamily="2" charset="-122"/>
              </a:rPr>
              <a:t>, </a:t>
            </a:r>
            <a:r>
              <a:rPr lang="zh-CN" altLang="en-US" sz="2800" dirty="0">
                <a:solidFill>
                  <a:srgbClr val="585858"/>
                </a:solidFill>
                <a:latin typeface="字魂36号-正文宋楷" panose="00000500000000000000" pitchFamily="2" charset="-122"/>
                <a:ea typeface="字魂36号-正文宋楷" panose="00000500000000000000" pitchFamily="2" charset="-122"/>
              </a:rPr>
              <a:t>受生物自然视觉认知机制启发而来的。现在</a:t>
            </a:r>
            <a:r>
              <a:rPr lang="en-US" altLang="zh-CN" sz="2800" dirty="0">
                <a:solidFill>
                  <a:srgbClr val="585858"/>
                </a:solidFill>
                <a:latin typeface="字魂36号-正文宋楷" panose="00000500000000000000" pitchFamily="2" charset="-122"/>
                <a:ea typeface="字魂36号-正文宋楷" panose="00000500000000000000" pitchFamily="2" charset="-122"/>
              </a:rPr>
              <a:t>,CNN</a:t>
            </a:r>
            <a:r>
              <a:rPr lang="zh-CN" altLang="en-US" sz="2800" dirty="0">
                <a:solidFill>
                  <a:srgbClr val="585858"/>
                </a:solidFill>
                <a:latin typeface="字魂36号-正文宋楷" panose="00000500000000000000" pitchFamily="2" charset="-122"/>
                <a:ea typeface="字魂36号-正文宋楷" panose="00000500000000000000" pitchFamily="2" charset="-122"/>
              </a:rPr>
              <a:t>已经成为众多科学领域的研究热点之一</a:t>
            </a:r>
            <a:r>
              <a:rPr lang="en-US" altLang="zh-CN" sz="2800" dirty="0">
                <a:solidFill>
                  <a:srgbClr val="585858"/>
                </a:solidFill>
                <a:latin typeface="字魂36号-正文宋楷" panose="00000500000000000000" pitchFamily="2" charset="-122"/>
                <a:ea typeface="字魂36号-正文宋楷" panose="00000500000000000000" pitchFamily="2" charset="-122"/>
              </a:rPr>
              <a:t>,</a:t>
            </a:r>
            <a:r>
              <a:rPr lang="zh-CN" altLang="en-US" sz="2800" dirty="0">
                <a:solidFill>
                  <a:srgbClr val="585858"/>
                </a:solidFill>
                <a:latin typeface="字魂36号-正文宋楷" panose="00000500000000000000" pitchFamily="2" charset="-122"/>
                <a:ea typeface="字魂36号-正文宋楷" panose="00000500000000000000" pitchFamily="2" charset="-122"/>
              </a:rPr>
              <a:t>特别是在模式分类领域</a:t>
            </a:r>
            <a:r>
              <a:rPr lang="en-US" altLang="zh-CN" sz="2800" dirty="0">
                <a:solidFill>
                  <a:srgbClr val="585858"/>
                </a:solidFill>
                <a:latin typeface="字魂36号-正文宋楷" panose="00000500000000000000" pitchFamily="2" charset="-122"/>
                <a:ea typeface="字魂36号-正文宋楷" panose="00000500000000000000" pitchFamily="2" charset="-122"/>
              </a:rPr>
              <a:t>,</a:t>
            </a:r>
            <a:r>
              <a:rPr lang="zh-CN" altLang="en-US" sz="2800" dirty="0">
                <a:solidFill>
                  <a:srgbClr val="585858"/>
                </a:solidFill>
                <a:latin typeface="字魂36号-正文宋楷" panose="00000500000000000000" pitchFamily="2" charset="-122"/>
                <a:ea typeface="字魂36号-正文宋楷" panose="00000500000000000000" pitchFamily="2" charset="-122"/>
              </a:rPr>
              <a:t>由于该网络避免了对图像的复杂前期预处理</a:t>
            </a:r>
            <a:r>
              <a:rPr lang="en-US" altLang="zh-CN" sz="2800" dirty="0">
                <a:solidFill>
                  <a:srgbClr val="585858"/>
                </a:solidFill>
                <a:latin typeface="字魂36号-正文宋楷" panose="00000500000000000000" pitchFamily="2" charset="-122"/>
                <a:ea typeface="字魂36号-正文宋楷" panose="00000500000000000000" pitchFamily="2" charset="-122"/>
              </a:rPr>
              <a:t>, </a:t>
            </a:r>
            <a:r>
              <a:rPr lang="zh-CN" altLang="en-US" sz="2800" dirty="0">
                <a:solidFill>
                  <a:srgbClr val="585858"/>
                </a:solidFill>
                <a:latin typeface="字魂36号-正文宋楷" panose="00000500000000000000" pitchFamily="2" charset="-122"/>
                <a:ea typeface="字魂36号-正文宋楷" panose="00000500000000000000" pitchFamily="2" charset="-122"/>
              </a:rPr>
              <a:t>可以直接输入原始图像</a:t>
            </a:r>
            <a:r>
              <a:rPr lang="en-US" altLang="zh-CN" sz="2800" dirty="0">
                <a:solidFill>
                  <a:srgbClr val="585858"/>
                </a:solidFill>
                <a:latin typeface="字魂36号-正文宋楷" panose="00000500000000000000" pitchFamily="2" charset="-122"/>
                <a:ea typeface="字魂36号-正文宋楷" panose="00000500000000000000" pitchFamily="2" charset="-122"/>
              </a:rPr>
              <a:t>,</a:t>
            </a:r>
            <a:r>
              <a:rPr lang="zh-CN" altLang="en-US" sz="2800" dirty="0">
                <a:solidFill>
                  <a:srgbClr val="585858"/>
                </a:solidFill>
                <a:latin typeface="字魂36号-正文宋楷" panose="00000500000000000000" pitchFamily="2" charset="-122"/>
                <a:ea typeface="字魂36号-正文宋楷" panose="00000500000000000000" pitchFamily="2" charset="-122"/>
              </a:rPr>
              <a:t>因而在图像处理得到了更为广泛的应用。可应用于图像分类，目标识别</a:t>
            </a:r>
            <a:r>
              <a:rPr lang="en-US" altLang="zh-CN" sz="2800" dirty="0">
                <a:solidFill>
                  <a:srgbClr val="585858"/>
                </a:solidFill>
                <a:latin typeface="字魂36号-正文宋楷" panose="00000500000000000000" pitchFamily="2" charset="-122"/>
                <a:ea typeface="字魂36号-正文宋楷" panose="00000500000000000000" pitchFamily="2" charset="-122"/>
              </a:rPr>
              <a:t>,</a:t>
            </a:r>
            <a:r>
              <a:rPr lang="zh-CN" altLang="en-US" sz="2800" dirty="0">
                <a:solidFill>
                  <a:srgbClr val="585858"/>
                </a:solidFill>
                <a:latin typeface="字魂36号-正文宋楷" panose="00000500000000000000" pitchFamily="2" charset="-122"/>
                <a:ea typeface="字魂36号-正文宋楷" panose="00000500000000000000" pitchFamily="2" charset="-122"/>
              </a:rPr>
              <a:t>目标检测</a:t>
            </a:r>
            <a:r>
              <a:rPr lang="en-US" altLang="zh-CN" sz="2800" dirty="0">
                <a:solidFill>
                  <a:srgbClr val="585858"/>
                </a:solidFill>
                <a:latin typeface="字魂36号-正文宋楷" panose="00000500000000000000" pitchFamily="2" charset="-122"/>
                <a:ea typeface="字魂36号-正文宋楷" panose="00000500000000000000" pitchFamily="2" charset="-122"/>
              </a:rPr>
              <a:t>, </a:t>
            </a:r>
            <a:r>
              <a:rPr lang="zh-CN" altLang="en-US" sz="2800" dirty="0">
                <a:solidFill>
                  <a:srgbClr val="585858"/>
                </a:solidFill>
                <a:latin typeface="字魂36号-正文宋楷" panose="00000500000000000000" pitchFamily="2" charset="-122"/>
                <a:ea typeface="字魂36号-正文宋楷" panose="00000500000000000000" pitchFamily="2" charset="-122"/>
              </a:rPr>
              <a:t>语义分割等等。本文介绍可用于图像分类的卷积神经网络。</a:t>
            </a:r>
          </a:p>
        </p:txBody>
      </p:sp>
      <p:sp>
        <p:nvSpPr>
          <p:cNvPr id="22" name="文本框 21"/>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r>
              <a:rPr lang="en-US" altLang="zh-CN" sz="3600" b="1" dirty="0">
                <a:solidFill>
                  <a:prstClr val="white"/>
                </a:solidFill>
              </a:rPr>
              <a:t>01</a:t>
            </a:r>
            <a:endParaRPr lang="zh-CN" altLang="en-US" sz="3600" b="1" dirty="0">
              <a:solidFill>
                <a:prstClr val="white"/>
              </a:solidFill>
            </a:endParaRPr>
          </a:p>
        </p:txBody>
      </p:sp>
    </p:spTree>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概述</a:t>
            </a:r>
          </a:p>
        </p:txBody>
      </p:sp>
      <p:sp>
        <p:nvSpPr>
          <p:cNvPr id="22" name="文本框 21"/>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r>
              <a:rPr lang="en-US" altLang="zh-CN" sz="3600" b="1" dirty="0">
                <a:solidFill>
                  <a:prstClr val="white"/>
                </a:solidFill>
              </a:rPr>
              <a:t>01</a:t>
            </a:r>
            <a:endParaRPr lang="zh-CN" altLang="en-US" sz="3600" b="1" dirty="0">
              <a:solidFill>
                <a:prstClr val="white"/>
              </a:solidFill>
            </a:endParaRPr>
          </a:p>
        </p:txBody>
      </p:sp>
      <p:sp>
        <p:nvSpPr>
          <p:cNvPr id="6" name="文本框 7"/>
          <p:cNvSpPr txBox="1"/>
          <p:nvPr/>
        </p:nvSpPr>
        <p:spPr>
          <a:xfrm>
            <a:off x="3951638" y="5216479"/>
            <a:ext cx="3467100" cy="583565"/>
          </a:xfrm>
          <a:prstGeom prst="rect">
            <a:avLst/>
          </a:prstGeom>
          <a:noFill/>
        </p:spPr>
        <p:txBody>
          <a:bodyPr wrap="square" rtlCol="0">
            <a:spAutoFit/>
          </a:bodyPr>
          <a:lstStyle/>
          <a:p>
            <a:pPr algn="ctr"/>
            <a:r>
              <a:rPr lang="zh-CN" altLang="en-US" sz="3200" spc="400" dirty="0">
                <a:solidFill>
                  <a:srgbClr val="585858"/>
                </a:solidFill>
                <a:latin typeface="字魂36号-正文宋楷" panose="00000500000000000000" pitchFamily="2" charset="-122"/>
                <a:ea typeface="字魂36号-正文宋楷" panose="00000500000000000000" pitchFamily="2" charset="-122"/>
              </a:rPr>
              <a:t>图像识别框图</a:t>
            </a:r>
          </a:p>
        </p:txBody>
      </p:sp>
      <p:sp>
        <p:nvSpPr>
          <p:cNvPr id="7" name="矩形 6"/>
          <p:cNvSpPr/>
          <p:nvPr/>
        </p:nvSpPr>
        <p:spPr>
          <a:xfrm>
            <a:off x="1811655" y="3429647"/>
            <a:ext cx="1774825" cy="1673225"/>
          </a:xfrm>
          <a:prstGeom prst="rect">
            <a:avLst/>
          </a:prstGeom>
        </p:spPr>
        <p:style>
          <a:lnRef idx="2">
            <a:schemeClr val="accent6"/>
          </a:lnRef>
          <a:fillRef idx="1">
            <a:schemeClr val="lt1"/>
          </a:fillRef>
          <a:effectRef idx="0">
            <a:schemeClr val="accent6"/>
          </a:effectRef>
          <a:fontRef idx="minor">
            <a:schemeClr val="dk1"/>
          </a:fontRef>
        </p:style>
        <p:txBody>
          <a:bodyPr vert="eaVert" rtlCol="0" anchor="ctr"/>
          <a:lstStyle/>
          <a:p>
            <a:pPr algn="ctr"/>
            <a:r>
              <a:rPr lang="zh-CN" altLang="en-US" sz="2400" dirty="0"/>
              <a:t>图片输入</a:t>
            </a:r>
          </a:p>
        </p:txBody>
      </p:sp>
      <p:cxnSp>
        <p:nvCxnSpPr>
          <p:cNvPr id="8" name="直接箭头连接符 7"/>
          <p:cNvCxnSpPr>
            <a:stCxn id="7" idx="3"/>
          </p:cNvCxnSpPr>
          <p:nvPr/>
        </p:nvCxnSpPr>
        <p:spPr>
          <a:xfrm>
            <a:off x="3586480" y="4276102"/>
            <a:ext cx="760730" cy="4445"/>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sp>
        <p:nvSpPr>
          <p:cNvPr id="9" name="矩形 8"/>
          <p:cNvSpPr/>
          <p:nvPr/>
        </p:nvSpPr>
        <p:spPr>
          <a:xfrm>
            <a:off x="4347210" y="3559187"/>
            <a:ext cx="2677795" cy="14198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4000"/>
              <a:t>CNN</a:t>
            </a:r>
          </a:p>
        </p:txBody>
      </p:sp>
      <p:cxnSp>
        <p:nvCxnSpPr>
          <p:cNvPr id="11" name="直接箭头连接符 10"/>
          <p:cNvCxnSpPr>
            <a:stCxn id="9" idx="3"/>
          </p:cNvCxnSpPr>
          <p:nvPr/>
        </p:nvCxnSpPr>
        <p:spPr>
          <a:xfrm flipV="1">
            <a:off x="7025005" y="4270387"/>
            <a:ext cx="720090" cy="8255"/>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sp>
        <p:nvSpPr>
          <p:cNvPr id="12" name="矩形 11"/>
          <p:cNvSpPr/>
          <p:nvPr/>
        </p:nvSpPr>
        <p:spPr>
          <a:xfrm>
            <a:off x="7745095" y="3600462"/>
            <a:ext cx="1541780" cy="13290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a:t>是否为猫</a:t>
            </a:r>
            <a:r>
              <a:rPr lang="en-US" altLang="zh-CN"/>
              <a:t>YES/NO</a:t>
            </a:r>
          </a:p>
        </p:txBody>
      </p:sp>
      <p:pic>
        <p:nvPicPr>
          <p:cNvPr id="13" name="图片 12"/>
          <p:cNvPicPr>
            <a:picLocks noChangeAspect="1"/>
          </p:cNvPicPr>
          <p:nvPr/>
        </p:nvPicPr>
        <p:blipFill>
          <a:blip r:embed="rId3"/>
          <a:stretch>
            <a:fillRect/>
          </a:stretch>
        </p:blipFill>
        <p:spPr>
          <a:xfrm>
            <a:off x="4344703" y="946294"/>
            <a:ext cx="3074035" cy="2010410"/>
          </a:xfrm>
          <a:prstGeom prst="rect">
            <a:avLst/>
          </a:prstGeom>
        </p:spPr>
      </p:pic>
      <p:sp>
        <p:nvSpPr>
          <p:cNvPr id="15" name="文本框 20"/>
          <p:cNvSpPr txBox="1"/>
          <p:nvPr/>
        </p:nvSpPr>
        <p:spPr>
          <a:xfrm>
            <a:off x="1797718" y="1433339"/>
            <a:ext cx="2233295" cy="707886"/>
          </a:xfrm>
          <a:prstGeom prst="rect">
            <a:avLst/>
          </a:prstGeom>
          <a:noFill/>
        </p:spPr>
        <p:txBody>
          <a:bodyPr wrap="square" rtlCol="0">
            <a:spAutoFit/>
          </a:bodyPr>
          <a:lstStyle/>
          <a:p>
            <a:r>
              <a:rPr lang="zh-CN" altLang="en-US" sz="2000" spc="400" dirty="0">
                <a:solidFill>
                  <a:srgbClr val="585858"/>
                </a:solidFill>
                <a:latin typeface="字魂36号-正文宋楷" panose="00000500000000000000" pitchFamily="2" charset="-122"/>
                <a:ea typeface="字魂36号-正文宋楷" panose="00000500000000000000" pitchFamily="2" charset="-122"/>
              </a:rPr>
              <a:t>如何识别图片中是一只猫咪？</a:t>
            </a:r>
          </a:p>
        </p:txBody>
      </p:sp>
    </p:spTree>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a:t>CNN</a:t>
            </a:r>
            <a:r>
              <a:rPr lang="zh-CN" altLang="en-US" dirty="0"/>
              <a:t>基本结构</a:t>
            </a:r>
          </a:p>
        </p:txBody>
      </p:sp>
      <p:sp>
        <p:nvSpPr>
          <p:cNvPr id="10" name="文本框 9"/>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r>
              <a:rPr lang="en-US" altLang="zh-CN" sz="3600" b="1" dirty="0">
                <a:solidFill>
                  <a:prstClr val="white"/>
                </a:solidFill>
              </a:rPr>
              <a:t>02</a:t>
            </a:r>
            <a:endParaRPr lang="zh-CN" altLang="en-US" sz="3600" b="1" dirty="0">
              <a:solidFill>
                <a:prstClr val="white"/>
              </a:solidFill>
            </a:endParaRPr>
          </a:p>
        </p:txBody>
      </p:sp>
      <p:sp>
        <p:nvSpPr>
          <p:cNvPr id="12" name="半闭框 11"/>
          <p:cNvSpPr/>
          <p:nvPr/>
        </p:nvSpPr>
        <p:spPr>
          <a:xfrm>
            <a:off x="1058985" y="1459875"/>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algn="ctr">
              <a:defRPr/>
            </a:pPr>
            <a:endParaRPr lang="zh-CN" altLang="en-US" kern="0">
              <a:solidFill>
                <a:srgbClr val="000000"/>
              </a:solidFill>
            </a:endParaRPr>
          </a:p>
        </p:txBody>
      </p:sp>
      <p:sp>
        <p:nvSpPr>
          <p:cNvPr id="13" name="半闭框 12"/>
          <p:cNvSpPr/>
          <p:nvPr/>
        </p:nvSpPr>
        <p:spPr>
          <a:xfrm flipH="1" flipV="1">
            <a:off x="10639669" y="5185859"/>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algn="ctr">
              <a:defRPr/>
            </a:pPr>
            <a:endParaRPr lang="zh-CN" altLang="en-US" kern="0">
              <a:solidFill>
                <a:srgbClr val="000000"/>
              </a:solidFill>
            </a:endParaRPr>
          </a:p>
        </p:txBody>
      </p:sp>
      <p:sp>
        <p:nvSpPr>
          <p:cNvPr id="7" name="文本框 10"/>
          <p:cNvSpPr txBox="1"/>
          <p:nvPr/>
        </p:nvSpPr>
        <p:spPr>
          <a:xfrm>
            <a:off x="1234833" y="1642896"/>
            <a:ext cx="3453119" cy="460375"/>
          </a:xfrm>
          <a:prstGeom prst="rect">
            <a:avLst/>
          </a:prstGeom>
          <a:noFill/>
        </p:spPr>
        <p:txBody>
          <a:bodyPr wrap="square" rtlCol="0">
            <a:spAutoFit/>
          </a:bodyPr>
          <a:lstStyle/>
          <a:p>
            <a:pPr algn="l">
              <a:lnSpc>
                <a:spcPct val="100000"/>
              </a:lnSpc>
              <a:buClrTx/>
              <a:buSzTx/>
              <a:buFontTx/>
            </a:pPr>
            <a:r>
              <a:rPr lang="zh-CN" altLang="en-US" sz="2400" dirty="0"/>
              <a:t>卷积层（</a:t>
            </a:r>
            <a:r>
              <a:rPr lang="en-US" altLang="zh-CN" sz="2400" dirty="0"/>
              <a:t>Convolution</a:t>
            </a:r>
            <a:r>
              <a:rPr lang="zh-CN" altLang="en-US" sz="2400" dirty="0"/>
              <a:t>）  </a:t>
            </a:r>
          </a:p>
        </p:txBody>
      </p:sp>
      <p:sp>
        <p:nvSpPr>
          <p:cNvPr id="8" name="文本框 12"/>
          <p:cNvSpPr txBox="1"/>
          <p:nvPr/>
        </p:nvSpPr>
        <p:spPr>
          <a:xfrm>
            <a:off x="4687952" y="1744194"/>
            <a:ext cx="3453119" cy="321945"/>
          </a:xfrm>
          <a:prstGeom prst="rect">
            <a:avLst/>
          </a:prstGeom>
          <a:noFill/>
        </p:spPr>
        <p:txBody>
          <a:bodyPr wrap="square" rtlCol="0">
            <a:spAutoFit/>
          </a:bodyPr>
          <a:lstStyle/>
          <a:p>
            <a:pPr>
              <a:lnSpc>
                <a:spcPts val="1800"/>
              </a:lnSpc>
            </a:pPr>
            <a:r>
              <a:rPr lang="zh-CN" altLang="en-US" sz="2400" dirty="0"/>
              <a:t>池化层（</a:t>
            </a:r>
            <a:r>
              <a:rPr lang="en-US" altLang="zh-CN" sz="2400" dirty="0"/>
              <a:t>Pooling</a:t>
            </a:r>
            <a:r>
              <a:rPr lang="zh-CN" altLang="en-US" sz="2400" dirty="0"/>
              <a:t>） </a:t>
            </a:r>
            <a:endParaRPr lang="zh-CN" altLang="en-US" sz="2400" dirty="0">
              <a:solidFill>
                <a:srgbClr val="585858"/>
              </a:solidFill>
              <a:latin typeface="字魂36号-正文宋楷" panose="00000500000000000000" pitchFamily="2" charset="-122"/>
              <a:ea typeface="字魂36号-正文宋楷" panose="00000500000000000000" pitchFamily="2" charset="-122"/>
            </a:endParaRPr>
          </a:p>
        </p:txBody>
      </p:sp>
      <p:sp>
        <p:nvSpPr>
          <p:cNvPr id="14" name="文本框 1"/>
          <p:cNvSpPr txBox="1"/>
          <p:nvPr/>
        </p:nvSpPr>
        <p:spPr>
          <a:xfrm>
            <a:off x="7437881" y="1642647"/>
            <a:ext cx="4288900" cy="461665"/>
          </a:xfrm>
          <a:prstGeom prst="rect">
            <a:avLst/>
          </a:prstGeom>
          <a:noFill/>
        </p:spPr>
        <p:txBody>
          <a:bodyPr wrap="square" rtlCol="0">
            <a:spAutoFit/>
          </a:bodyPr>
          <a:lstStyle/>
          <a:p>
            <a:r>
              <a:rPr lang="zh-CN" altLang="en-US" sz="2400" dirty="0"/>
              <a:t>全连接层（</a:t>
            </a:r>
            <a:r>
              <a:rPr lang="en-US" altLang="zh-CN" sz="2400" dirty="0"/>
              <a:t>fully Connected</a:t>
            </a:r>
            <a:r>
              <a:rPr lang="zh-CN" altLang="en-US" sz="2400" dirty="0"/>
              <a:t>）</a:t>
            </a:r>
          </a:p>
        </p:txBody>
      </p:sp>
      <p:pic>
        <p:nvPicPr>
          <p:cNvPr id="15" name="图片 14"/>
          <p:cNvPicPr>
            <a:picLocks noChangeAspect="1"/>
          </p:cNvPicPr>
          <p:nvPr/>
        </p:nvPicPr>
        <p:blipFill>
          <a:blip r:embed="rId3"/>
          <a:stretch>
            <a:fillRect/>
          </a:stretch>
        </p:blipFill>
        <p:spPr>
          <a:xfrm>
            <a:off x="1951479" y="2329078"/>
            <a:ext cx="8347811" cy="3413995"/>
          </a:xfrm>
          <a:prstGeom prst="rect">
            <a:avLst/>
          </a:prstGeom>
        </p:spPr>
      </p:pic>
    </p:spTree>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a:t>CNN</a:t>
            </a:r>
            <a:r>
              <a:rPr lang="zh-CN" altLang="en-US" dirty="0"/>
              <a:t>基本结构</a:t>
            </a:r>
          </a:p>
        </p:txBody>
      </p:sp>
      <p:sp>
        <p:nvSpPr>
          <p:cNvPr id="10" name="文本框 9"/>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r>
              <a:rPr lang="en-US" altLang="zh-CN" sz="3600" b="1" dirty="0">
                <a:solidFill>
                  <a:prstClr val="white"/>
                </a:solidFill>
              </a:rPr>
              <a:t>02</a:t>
            </a:r>
            <a:endParaRPr lang="zh-CN" altLang="en-US" sz="3600" b="1" dirty="0">
              <a:solidFill>
                <a:prstClr val="white"/>
              </a:solidFill>
            </a:endParaRPr>
          </a:p>
        </p:txBody>
      </p:sp>
      <p:sp>
        <p:nvSpPr>
          <p:cNvPr id="11" name="文本框 16"/>
          <p:cNvSpPr txBox="1"/>
          <p:nvPr/>
        </p:nvSpPr>
        <p:spPr>
          <a:xfrm>
            <a:off x="357352" y="1034423"/>
            <a:ext cx="2853509" cy="619744"/>
          </a:xfrm>
          <a:prstGeom prst="roundRect">
            <a:avLst/>
          </a:prstGeom>
          <a:solidFill>
            <a:schemeClr val="accent1"/>
          </a:solidFill>
        </p:spPr>
        <p:txBody>
          <a:bodyPr wrap="square" lIns="0" tIns="0" rIns="0" bIns="0" rtlCol="0">
            <a:noAutofit/>
          </a:bodyPr>
          <a:lstStyle/>
          <a:p>
            <a:pPr algn="ctr">
              <a:lnSpc>
                <a:spcPct val="130000"/>
              </a:lnSpc>
              <a:defRPr/>
            </a:pPr>
            <a:r>
              <a:rPr lang="zh-CN" altLang="en-US" sz="2800" b="1" kern="0" spc="300" dirty="0">
                <a:solidFill>
                  <a:srgbClr val="FFFFFF"/>
                </a:solidFill>
              </a:rPr>
              <a:t>卷积层</a:t>
            </a:r>
          </a:p>
        </p:txBody>
      </p:sp>
      <p:sp>
        <p:nvSpPr>
          <p:cNvPr id="16" name="文本框 10"/>
          <p:cNvSpPr txBox="1"/>
          <p:nvPr/>
        </p:nvSpPr>
        <p:spPr>
          <a:xfrm>
            <a:off x="688340" y="1654167"/>
            <a:ext cx="10603865" cy="1200329"/>
          </a:xfrm>
          <a:prstGeom prst="rect">
            <a:avLst/>
          </a:prstGeom>
          <a:noFill/>
        </p:spPr>
        <p:txBody>
          <a:bodyPr wrap="square" rtlCol="0">
            <a:spAutoFit/>
          </a:bodyPr>
          <a:lstStyle/>
          <a:p>
            <a:pPr>
              <a:lnSpc>
                <a:spcPct val="100000"/>
              </a:lnSpc>
            </a:pPr>
            <a:r>
              <a:rPr lang="en-US" altLang="zh-CN" sz="2000" dirty="0">
                <a:solidFill>
                  <a:srgbClr val="585858"/>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spc="400" dirty="0">
                <a:solidFill>
                  <a:srgbClr val="585858"/>
                </a:solidFill>
                <a:latin typeface="字魂36号-正文宋楷" panose="00000500000000000000" pitchFamily="2" charset="-122"/>
                <a:ea typeface="字魂36号-正文宋楷" panose="00000500000000000000" pitchFamily="2" charset="-122"/>
              </a:rPr>
              <a:t>对于一张输入图片, 将其转化为矩阵, 矩阵的元素为对应的像素值。假设有一个5×5的图像，使用一个3×3的卷积核进行卷积，可得到一个 3 × 3的特征图。 卷积核也称为滤波器(Filter)。</a:t>
            </a:r>
          </a:p>
        </p:txBody>
      </p:sp>
      <p:pic>
        <p:nvPicPr>
          <p:cNvPr id="17" name="图片 16"/>
          <p:cNvPicPr>
            <a:picLocks noChangeAspect="1"/>
          </p:cNvPicPr>
          <p:nvPr/>
        </p:nvPicPr>
        <p:blipFill>
          <a:blip r:embed="rId3"/>
          <a:stretch>
            <a:fillRect/>
          </a:stretch>
        </p:blipFill>
        <p:spPr>
          <a:xfrm>
            <a:off x="688341" y="3014980"/>
            <a:ext cx="5301932" cy="2263218"/>
          </a:xfrm>
          <a:prstGeom prst="rect">
            <a:avLst/>
          </a:prstGeom>
        </p:spPr>
      </p:pic>
      <p:pic>
        <p:nvPicPr>
          <p:cNvPr id="18" name="图片 17" descr="aHR0cHM6Ly9sYWIuY2FtcG9vLmNjL3NpbXBsZW1kL1R5cG9yYS9hc3NldHMvY25uLWNvbnYtMTU3ODM1NTM4ODc5MS5naWY (1)"/>
          <p:cNvPicPr>
            <a:picLocks noChangeAspect="1"/>
          </p:cNvPicPr>
          <p:nvPr/>
        </p:nvPicPr>
        <p:blipFill>
          <a:blip r:embed="rId4"/>
          <a:stretch>
            <a:fillRect/>
          </a:stretch>
        </p:blipFill>
        <p:spPr>
          <a:xfrm>
            <a:off x="6954268" y="2846180"/>
            <a:ext cx="3995923" cy="2879257"/>
          </a:xfrm>
          <a:prstGeom prst="rect">
            <a:avLst/>
          </a:prstGeom>
        </p:spPr>
      </p:pic>
      <p:sp>
        <p:nvSpPr>
          <p:cNvPr id="19" name="文本框 4"/>
          <p:cNvSpPr txBox="1"/>
          <p:nvPr/>
        </p:nvSpPr>
        <p:spPr>
          <a:xfrm>
            <a:off x="3830385" y="5722486"/>
            <a:ext cx="6247765" cy="368300"/>
          </a:xfrm>
          <a:prstGeom prst="rect">
            <a:avLst/>
          </a:prstGeom>
          <a:noFill/>
        </p:spPr>
        <p:txBody>
          <a:bodyPr wrap="square" rtlCol="0">
            <a:spAutoFit/>
          </a:bodyPr>
          <a:lstStyle/>
          <a:p>
            <a:r>
              <a:rPr lang="en-US" altLang="zh-CN" spc="400" dirty="0">
                <a:solidFill>
                  <a:srgbClr val="585858"/>
                </a:solidFill>
                <a:latin typeface="字魂36号-正文宋楷" panose="00000500000000000000" pitchFamily="2" charset="-122"/>
                <a:ea typeface="字魂36号-正文宋楷" panose="00000500000000000000" pitchFamily="2" charset="-122"/>
                <a:sym typeface="+mn-ea"/>
              </a:rPr>
              <a:t>feature map</a:t>
            </a:r>
            <a:r>
              <a:rPr lang="en-US" altLang="zh-CN" spc="400" dirty="0">
                <a:solidFill>
                  <a:srgbClr val="585858"/>
                </a:solidFill>
                <a:latin typeface="字魂36号-正文宋楷" panose="00000500000000000000" pitchFamily="2" charset="-122"/>
                <a:ea typeface="字魂36号-正文宋楷" panose="00000500000000000000" pitchFamily="2" charset="-122"/>
              </a:rPr>
              <a:t>(m</a:t>
            </a:r>
            <a:r>
              <a:rPr lang="en-US" altLang="zh-CN" spc="400" dirty="0">
                <a:solidFill>
                  <a:srgbClr val="585858"/>
                </a:solidFill>
                <a:latin typeface="字魂36号-正文宋楷" panose="00000500000000000000" pitchFamily="2" charset="-122"/>
                <a:ea typeface="字魂36号-正文宋楷" panose="00000500000000000000" pitchFamily="2" charset="-122"/>
                <a:sym typeface="+mn-ea"/>
              </a:rPr>
              <a:t>)</a:t>
            </a:r>
            <a:r>
              <a:rPr lang="en-US" altLang="zh-CN" spc="400" dirty="0">
                <a:solidFill>
                  <a:srgbClr val="585858"/>
                </a:solidFill>
                <a:latin typeface="字魂36号-正文宋楷" panose="00000500000000000000" pitchFamily="2" charset="-122"/>
                <a:ea typeface="字魂36号-正文宋楷" panose="00000500000000000000" pitchFamily="2" charset="-122"/>
              </a:rPr>
              <a:t>=image(n</a:t>
            </a:r>
            <a:r>
              <a:rPr lang="zh-CN" altLang="en-US" spc="400" dirty="0">
                <a:solidFill>
                  <a:srgbClr val="585858"/>
                </a:solidFill>
                <a:latin typeface="字魂36号-正文宋楷" panose="00000500000000000000" pitchFamily="2" charset="-122"/>
                <a:ea typeface="字魂36号-正文宋楷" panose="00000500000000000000" pitchFamily="2" charset="-122"/>
              </a:rPr>
              <a:t>）</a:t>
            </a:r>
            <a:r>
              <a:rPr lang="en-US" altLang="zh-CN" spc="400" dirty="0">
                <a:solidFill>
                  <a:srgbClr val="585858"/>
                </a:solidFill>
                <a:latin typeface="字魂36号-正文宋楷" panose="00000500000000000000" pitchFamily="2" charset="-122"/>
                <a:ea typeface="字魂36号-正文宋楷" panose="00000500000000000000" pitchFamily="2" charset="-122"/>
              </a:rPr>
              <a:t>-</a:t>
            </a:r>
            <a:r>
              <a:rPr lang="en-US" altLang="zh-CN" spc="400" dirty="0">
                <a:solidFill>
                  <a:srgbClr val="585858"/>
                </a:solidFill>
                <a:latin typeface="字魂36号-正文宋楷" panose="00000500000000000000" pitchFamily="2" charset="-122"/>
                <a:ea typeface="字魂36号-正文宋楷" panose="00000500000000000000" pitchFamily="2" charset="-122"/>
                <a:sym typeface="+mn-ea"/>
              </a:rPr>
              <a:t>filter(</a:t>
            </a:r>
            <a:r>
              <a:rPr lang="en-US" altLang="zh-CN" spc="400" dirty="0">
                <a:solidFill>
                  <a:srgbClr val="585858"/>
                </a:solidFill>
                <a:latin typeface="字魂36号-正文宋楷" panose="00000500000000000000" pitchFamily="2" charset="-122"/>
                <a:ea typeface="字魂36号-正文宋楷" panose="00000500000000000000" pitchFamily="2" charset="-122"/>
              </a:rPr>
              <a:t>f)+1</a:t>
            </a:r>
          </a:p>
        </p:txBody>
      </p:sp>
      <p:sp>
        <p:nvSpPr>
          <p:cNvPr id="20" name="文本框 5"/>
          <p:cNvSpPr txBox="1"/>
          <p:nvPr/>
        </p:nvSpPr>
        <p:spPr>
          <a:xfrm>
            <a:off x="1327150" y="5722486"/>
            <a:ext cx="5856605" cy="369332"/>
          </a:xfrm>
          <a:prstGeom prst="rect">
            <a:avLst/>
          </a:prstGeom>
          <a:noFill/>
        </p:spPr>
        <p:txBody>
          <a:bodyPr wrap="square" rtlCol="0">
            <a:spAutoFit/>
          </a:bodyPr>
          <a:lstStyle/>
          <a:p>
            <a:r>
              <a:rPr lang="zh-CN" altLang="en-US" spc="400" dirty="0">
                <a:solidFill>
                  <a:srgbClr val="585858"/>
                </a:solidFill>
                <a:latin typeface="字魂36号-正文宋楷" panose="00000500000000000000" pitchFamily="2" charset="-122"/>
                <a:ea typeface="字魂36号-正文宋楷" panose="00000500000000000000" pitchFamily="2" charset="-122"/>
              </a:rPr>
              <a:t>三者行列数关系为：</a:t>
            </a:r>
          </a:p>
        </p:txBody>
      </p:sp>
    </p:spTree>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a:t>CNN</a:t>
            </a:r>
            <a:r>
              <a:rPr lang="zh-CN" altLang="en-US" dirty="0"/>
              <a:t>基本结构</a:t>
            </a:r>
          </a:p>
        </p:txBody>
      </p:sp>
      <p:sp>
        <p:nvSpPr>
          <p:cNvPr id="10" name="文本框 9"/>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r>
              <a:rPr lang="en-US" altLang="zh-CN" sz="3600" b="1" dirty="0">
                <a:solidFill>
                  <a:prstClr val="white"/>
                </a:solidFill>
              </a:rPr>
              <a:t>02</a:t>
            </a:r>
            <a:endParaRPr lang="zh-CN" altLang="en-US" sz="3600" b="1" dirty="0">
              <a:solidFill>
                <a:prstClr val="white"/>
              </a:solidFill>
            </a:endParaRPr>
          </a:p>
        </p:txBody>
      </p:sp>
      <p:sp>
        <p:nvSpPr>
          <p:cNvPr id="11" name="文本框 16"/>
          <p:cNvSpPr txBox="1"/>
          <p:nvPr/>
        </p:nvSpPr>
        <p:spPr>
          <a:xfrm>
            <a:off x="357352" y="1034423"/>
            <a:ext cx="2853509" cy="619744"/>
          </a:xfrm>
          <a:prstGeom prst="roundRect">
            <a:avLst/>
          </a:prstGeom>
          <a:solidFill>
            <a:schemeClr val="accent1"/>
          </a:solidFill>
        </p:spPr>
        <p:txBody>
          <a:bodyPr wrap="square" lIns="0" tIns="0" rIns="0" bIns="0" rtlCol="0">
            <a:noAutofit/>
          </a:bodyPr>
          <a:lstStyle/>
          <a:p>
            <a:pPr algn="ctr">
              <a:lnSpc>
                <a:spcPct val="130000"/>
              </a:lnSpc>
              <a:defRPr/>
            </a:pPr>
            <a:r>
              <a:rPr lang="zh-CN" altLang="en-US" sz="2800" b="1" kern="0" spc="300" dirty="0">
                <a:solidFill>
                  <a:srgbClr val="FFFFFF"/>
                </a:solidFill>
              </a:rPr>
              <a:t>卷积层示例</a:t>
            </a:r>
          </a:p>
        </p:txBody>
      </p:sp>
      <p:pic>
        <p:nvPicPr>
          <p:cNvPr id="12" name="图片 11"/>
          <p:cNvPicPr>
            <a:picLocks noChangeAspect="1"/>
          </p:cNvPicPr>
          <p:nvPr/>
        </p:nvPicPr>
        <p:blipFill>
          <a:blip r:embed="rId3"/>
          <a:srcRect r="53247"/>
          <a:stretch>
            <a:fillRect/>
          </a:stretch>
        </p:blipFill>
        <p:spPr>
          <a:xfrm>
            <a:off x="713915" y="2095334"/>
            <a:ext cx="3442335" cy="3313430"/>
          </a:xfrm>
          <a:prstGeom prst="rect">
            <a:avLst/>
          </a:prstGeom>
        </p:spPr>
      </p:pic>
      <p:pic>
        <p:nvPicPr>
          <p:cNvPr id="13" name="图片 12"/>
          <p:cNvPicPr>
            <a:picLocks noChangeAspect="1"/>
          </p:cNvPicPr>
          <p:nvPr/>
        </p:nvPicPr>
        <p:blipFill>
          <a:blip r:embed="rId4"/>
          <a:stretch>
            <a:fillRect/>
          </a:stretch>
        </p:blipFill>
        <p:spPr>
          <a:xfrm>
            <a:off x="4994611" y="1214155"/>
            <a:ext cx="6647410" cy="4669154"/>
          </a:xfrm>
          <a:prstGeom prst="rect">
            <a:avLst/>
          </a:prstGeom>
        </p:spPr>
      </p:pic>
    </p:spTree>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a:t>CNN</a:t>
            </a:r>
            <a:r>
              <a:rPr lang="zh-CN" altLang="en-US" dirty="0"/>
              <a:t>基本结构</a:t>
            </a:r>
          </a:p>
        </p:txBody>
      </p:sp>
      <p:sp>
        <p:nvSpPr>
          <p:cNvPr id="10" name="文本框 9"/>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r>
              <a:rPr lang="en-US" altLang="zh-CN" sz="3600" b="1" dirty="0">
                <a:solidFill>
                  <a:prstClr val="white"/>
                </a:solidFill>
              </a:rPr>
              <a:t>02</a:t>
            </a:r>
            <a:endParaRPr lang="zh-CN" altLang="en-US" sz="3600" b="1" dirty="0">
              <a:solidFill>
                <a:prstClr val="white"/>
              </a:solidFill>
            </a:endParaRPr>
          </a:p>
        </p:txBody>
      </p:sp>
      <p:sp>
        <p:nvSpPr>
          <p:cNvPr id="11" name="文本框 16"/>
          <p:cNvSpPr txBox="1"/>
          <p:nvPr/>
        </p:nvSpPr>
        <p:spPr>
          <a:xfrm>
            <a:off x="357352" y="1034423"/>
            <a:ext cx="2853509" cy="619744"/>
          </a:xfrm>
          <a:prstGeom prst="roundRect">
            <a:avLst/>
          </a:prstGeom>
          <a:solidFill>
            <a:schemeClr val="accent1"/>
          </a:solidFill>
        </p:spPr>
        <p:txBody>
          <a:bodyPr wrap="square" lIns="0" tIns="0" rIns="0" bIns="0" rtlCol="0">
            <a:noAutofit/>
          </a:bodyPr>
          <a:lstStyle/>
          <a:p>
            <a:pPr algn="ctr">
              <a:lnSpc>
                <a:spcPct val="130000"/>
              </a:lnSpc>
              <a:defRPr/>
            </a:pPr>
            <a:r>
              <a:rPr lang="zh-CN" altLang="en-US" sz="2800" b="1" kern="0" spc="300" dirty="0">
                <a:solidFill>
                  <a:srgbClr val="FFFFFF"/>
                </a:solidFill>
              </a:rPr>
              <a:t>池化层</a:t>
            </a:r>
          </a:p>
        </p:txBody>
      </p:sp>
      <p:sp>
        <p:nvSpPr>
          <p:cNvPr id="7" name="文本框 16"/>
          <p:cNvSpPr txBox="1"/>
          <p:nvPr/>
        </p:nvSpPr>
        <p:spPr>
          <a:xfrm>
            <a:off x="958040" y="1770996"/>
            <a:ext cx="10836402" cy="830997"/>
          </a:xfrm>
          <a:prstGeom prst="rect">
            <a:avLst/>
          </a:prstGeom>
          <a:noFill/>
        </p:spPr>
        <p:txBody>
          <a:bodyPr wrap="square" rtlCol="0">
            <a:spAutoFit/>
          </a:bodyPr>
          <a:lstStyle/>
          <a:p>
            <a:pPr>
              <a:lnSpc>
                <a:spcPct val="100000"/>
              </a:lnSpc>
            </a:pPr>
            <a:r>
              <a:rPr lang="zh-CN" altLang="en-US" sz="2400" dirty="0">
                <a:solidFill>
                  <a:srgbClr val="585858"/>
                </a:solidFill>
                <a:latin typeface="字魂36号-正文宋楷" panose="00000500000000000000" pitchFamily="2" charset="-122"/>
                <a:ea typeface="字魂36号-正文宋楷" panose="00000500000000000000" pitchFamily="2" charset="-122"/>
              </a:rPr>
              <a:t>  </a:t>
            </a:r>
            <a:r>
              <a:rPr lang="en-US" altLang="zh-CN" sz="2400" dirty="0">
                <a:solidFill>
                  <a:srgbClr val="585858"/>
                </a:solidFill>
                <a:latin typeface="字魂36号-正文宋楷" panose="00000500000000000000" pitchFamily="2" charset="-122"/>
                <a:ea typeface="字魂36号-正文宋楷" panose="00000500000000000000" pitchFamily="2" charset="-122"/>
              </a:rPr>
              <a:t>  </a:t>
            </a:r>
            <a:r>
              <a:rPr lang="zh-CN" altLang="en-US" sz="2400" dirty="0">
                <a:solidFill>
                  <a:srgbClr val="585858"/>
                </a:solidFill>
                <a:latin typeface="字魂36号-正文宋楷" panose="00000500000000000000" pitchFamily="2" charset="-122"/>
                <a:ea typeface="字魂36号-正文宋楷" panose="00000500000000000000" pitchFamily="2" charset="-122"/>
              </a:rPr>
              <a:t>池化又叫下采样(Dwon sampling), 与之相对的是上采样(Up sampling)。卷积得到的特征图一般需要一个池化层以降低数据量。</a:t>
            </a:r>
          </a:p>
        </p:txBody>
      </p:sp>
      <p:pic>
        <p:nvPicPr>
          <p:cNvPr id="8" name="图片 7"/>
          <p:cNvPicPr>
            <a:picLocks noChangeAspect="1"/>
          </p:cNvPicPr>
          <p:nvPr/>
        </p:nvPicPr>
        <p:blipFill>
          <a:blip r:embed="rId3"/>
          <a:stretch>
            <a:fillRect/>
          </a:stretch>
        </p:blipFill>
        <p:spPr>
          <a:xfrm>
            <a:off x="3012421" y="2717056"/>
            <a:ext cx="6151741" cy="2271891"/>
          </a:xfrm>
          <a:prstGeom prst="rect">
            <a:avLst/>
          </a:prstGeom>
        </p:spPr>
      </p:pic>
      <p:sp>
        <p:nvSpPr>
          <p:cNvPr id="14" name="文本框 14"/>
          <p:cNvSpPr txBox="1"/>
          <p:nvPr/>
        </p:nvSpPr>
        <p:spPr>
          <a:xfrm>
            <a:off x="1154039" y="4988947"/>
            <a:ext cx="10300024" cy="830997"/>
          </a:xfrm>
          <a:prstGeom prst="rect">
            <a:avLst/>
          </a:prstGeom>
          <a:noFill/>
        </p:spPr>
        <p:txBody>
          <a:bodyPr wrap="square" rtlCol="0">
            <a:spAutoFit/>
          </a:bodyPr>
          <a:lstStyle/>
          <a:p>
            <a:r>
              <a:rPr lang="en-US" altLang="zh-CN" dirty="0"/>
              <a:t>       </a:t>
            </a:r>
            <a:r>
              <a:rPr lang="zh-CN" altLang="en-US" sz="2400" dirty="0">
                <a:solidFill>
                  <a:srgbClr val="585858"/>
                </a:solidFill>
                <a:latin typeface="字魂36号-正文宋楷" panose="00000500000000000000" pitchFamily="2" charset="-122"/>
                <a:ea typeface="字魂36号-正文宋楷" panose="00000500000000000000" pitchFamily="2" charset="-122"/>
              </a:rPr>
              <a:t>进行池化一般有两种方式，一种为最大值池化。另一种为平均值池化。最大值池化应用更为广泛，</a:t>
            </a:r>
          </a:p>
        </p:txBody>
      </p:sp>
    </p:spTree>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a:t>CNN</a:t>
            </a:r>
            <a:r>
              <a:rPr lang="zh-CN" altLang="en-US" dirty="0"/>
              <a:t>基本结构</a:t>
            </a:r>
          </a:p>
        </p:txBody>
      </p:sp>
      <p:sp>
        <p:nvSpPr>
          <p:cNvPr id="10" name="文本框 9"/>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r>
              <a:rPr lang="en-US" altLang="zh-CN" sz="3600" b="1" dirty="0">
                <a:solidFill>
                  <a:prstClr val="white"/>
                </a:solidFill>
              </a:rPr>
              <a:t>02</a:t>
            </a:r>
            <a:endParaRPr lang="zh-CN" altLang="en-US" sz="3600" b="1" dirty="0">
              <a:solidFill>
                <a:prstClr val="white"/>
              </a:solidFill>
            </a:endParaRPr>
          </a:p>
        </p:txBody>
      </p:sp>
      <p:sp>
        <p:nvSpPr>
          <p:cNvPr id="11" name="文本框 16"/>
          <p:cNvSpPr txBox="1"/>
          <p:nvPr/>
        </p:nvSpPr>
        <p:spPr>
          <a:xfrm>
            <a:off x="357352" y="1034423"/>
            <a:ext cx="2853509" cy="619744"/>
          </a:xfrm>
          <a:prstGeom prst="roundRect">
            <a:avLst/>
          </a:prstGeom>
          <a:solidFill>
            <a:schemeClr val="accent1"/>
          </a:solidFill>
        </p:spPr>
        <p:txBody>
          <a:bodyPr wrap="square" lIns="0" tIns="0" rIns="0" bIns="0" rtlCol="0">
            <a:noAutofit/>
          </a:bodyPr>
          <a:lstStyle/>
          <a:p>
            <a:pPr algn="ctr">
              <a:lnSpc>
                <a:spcPct val="130000"/>
              </a:lnSpc>
              <a:defRPr/>
            </a:pPr>
            <a:r>
              <a:rPr lang="zh-CN" altLang="en-US" sz="2800" b="1" kern="0" spc="300" dirty="0">
                <a:solidFill>
                  <a:srgbClr val="FFFFFF"/>
                </a:solidFill>
              </a:rPr>
              <a:t>全连接层</a:t>
            </a:r>
          </a:p>
        </p:txBody>
      </p:sp>
      <p:sp>
        <p:nvSpPr>
          <p:cNvPr id="5" name="文本框 15"/>
          <p:cNvSpPr txBox="1"/>
          <p:nvPr/>
        </p:nvSpPr>
        <p:spPr>
          <a:xfrm>
            <a:off x="1155033" y="2200648"/>
            <a:ext cx="9775028" cy="2062103"/>
          </a:xfrm>
          <a:prstGeom prst="rect">
            <a:avLst/>
          </a:prstGeom>
          <a:noFill/>
        </p:spPr>
        <p:txBody>
          <a:bodyPr wrap="square" rtlCol="0">
            <a:spAutoFit/>
          </a:bodyPr>
          <a:lstStyle/>
          <a:p>
            <a:r>
              <a:rPr lang="zh-CN" altLang="en-US" sz="3200" spc="400" dirty="0">
                <a:solidFill>
                  <a:srgbClr val="585858"/>
                </a:solidFill>
                <a:latin typeface="字魂36号-正文宋楷" panose="00000500000000000000" pitchFamily="2" charset="-122"/>
                <a:ea typeface="字魂36号-正文宋楷" panose="00000500000000000000" pitchFamily="2" charset="-122"/>
              </a:rPr>
              <a:t>经过若干层的卷积，池化操作后，将得到的特征图依次按行展开，连接成向量， 输入全连接网络。全连接网络本质上为加权网络，即对不同的特征值进行加权，得到置信概率。</a:t>
            </a:r>
          </a:p>
        </p:txBody>
      </p:sp>
    </p:spTree>
  </p:cSld>
  <p:clrMapOvr>
    <a:masterClrMapping/>
  </p:clrMapOvr>
  <p:transition spd="med">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a:t>CNN</a:t>
            </a:r>
            <a:r>
              <a:rPr lang="zh-CN" altLang="en-US" dirty="0"/>
              <a:t>基本结构</a:t>
            </a:r>
          </a:p>
        </p:txBody>
      </p:sp>
      <p:sp>
        <p:nvSpPr>
          <p:cNvPr id="10" name="文本框 9"/>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r>
              <a:rPr lang="en-US" altLang="zh-CN" sz="3600" b="1" dirty="0">
                <a:solidFill>
                  <a:prstClr val="white"/>
                </a:solidFill>
              </a:rPr>
              <a:t>02</a:t>
            </a:r>
            <a:endParaRPr lang="zh-CN" altLang="en-US" sz="3600" b="1" dirty="0">
              <a:solidFill>
                <a:prstClr val="white"/>
              </a:solidFill>
            </a:endParaRPr>
          </a:p>
        </p:txBody>
      </p:sp>
      <p:pic>
        <p:nvPicPr>
          <p:cNvPr id="6" name="演示">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1471529" y="993517"/>
            <a:ext cx="9429171" cy="5088630"/>
          </a:xfrm>
          <a:prstGeom prst="rect">
            <a:avLst/>
          </a:prstGeom>
        </p:spPr>
      </p:pic>
      <p:sp>
        <p:nvSpPr>
          <p:cNvPr id="2" name="TextBox 1"/>
          <p:cNvSpPr txBox="1"/>
          <p:nvPr/>
        </p:nvSpPr>
        <p:spPr>
          <a:xfrm>
            <a:off x="192505" y="5823284"/>
            <a:ext cx="930442" cy="369332"/>
          </a:xfrm>
          <a:prstGeom prst="rect">
            <a:avLst/>
          </a:prstGeom>
          <a:noFill/>
        </p:spPr>
        <p:txBody>
          <a:bodyPr wrap="square" rtlCol="0">
            <a:spAutoFit/>
          </a:bodyPr>
          <a:lstStyle/>
          <a:p>
            <a:r>
              <a:rPr lang="en-US" altLang="zh-CN" dirty="0" smtClean="0">
                <a:hlinkClick r:id="rId6" action="ppaction://hlinkfile"/>
              </a:rPr>
              <a:t>video</a:t>
            </a:r>
            <a:endParaRPr lang="zh-CN" altLang="en-US"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1">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a:t>CNN</a:t>
            </a:r>
            <a:r>
              <a:rPr lang="zh-CN" altLang="en-US" dirty="0"/>
              <a:t>应用</a:t>
            </a:r>
          </a:p>
        </p:txBody>
      </p:sp>
      <p:sp>
        <p:nvSpPr>
          <p:cNvPr id="10" name="文本框 9"/>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r>
              <a:rPr lang="en-US" altLang="zh-CN" sz="3600" b="1" dirty="0">
                <a:solidFill>
                  <a:prstClr val="white"/>
                </a:solidFill>
              </a:rPr>
              <a:t>03</a:t>
            </a:r>
            <a:endParaRPr lang="zh-CN" altLang="en-US" sz="3600" b="1" dirty="0">
              <a:solidFill>
                <a:prstClr val="white"/>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3785" y="1200150"/>
            <a:ext cx="6780213"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131893" y="2798803"/>
            <a:ext cx="2183996" cy="369332"/>
          </a:xfrm>
          <a:prstGeom prst="rect">
            <a:avLst/>
          </a:prstGeom>
          <a:noFill/>
        </p:spPr>
        <p:txBody>
          <a:bodyPr wrap="none" rtlCol="0">
            <a:spAutoFit/>
          </a:bodyPr>
          <a:lstStyle/>
          <a:p>
            <a:r>
              <a:rPr lang="en-US" altLang="zh-CN" dirty="0" err="1"/>
              <a:t>DeepFace</a:t>
            </a:r>
            <a:r>
              <a:rPr lang="zh-CN" altLang="en-US" dirty="0"/>
              <a:t>人脸识别</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 y="3344961"/>
            <a:ext cx="4739188" cy="2353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790845" y="5746423"/>
            <a:ext cx="1156022" cy="369332"/>
          </a:xfrm>
          <a:prstGeom prst="rect">
            <a:avLst/>
          </a:prstGeom>
          <a:noFill/>
        </p:spPr>
        <p:txBody>
          <a:bodyPr wrap="none" rtlCol="0">
            <a:spAutoFit/>
          </a:bodyPr>
          <a:lstStyle/>
          <a:p>
            <a:r>
              <a:rPr lang="en-US" altLang="zh-CN" dirty="0" err="1"/>
              <a:t>TextCNN</a:t>
            </a:r>
            <a:endParaRPr lang="zh-CN" altLang="en-US" dirty="0"/>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4740" y="3555111"/>
            <a:ext cx="4246520" cy="2231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8925327" y="5781988"/>
            <a:ext cx="1965346" cy="369332"/>
          </a:xfrm>
          <a:prstGeom prst="rect">
            <a:avLst/>
          </a:prstGeom>
          <a:noFill/>
        </p:spPr>
        <p:txBody>
          <a:bodyPr wrap="none" rtlCol="0">
            <a:spAutoFit/>
          </a:bodyPr>
          <a:lstStyle/>
          <a:p>
            <a:r>
              <a:rPr lang="en-US" altLang="zh-CN" dirty="0"/>
              <a:t>MINA</a:t>
            </a:r>
            <a:r>
              <a:rPr lang="zh-CN" altLang="en-US" dirty="0"/>
              <a:t>：</a:t>
            </a:r>
            <a:r>
              <a:rPr lang="en-US" altLang="zh-CN" dirty="0"/>
              <a:t>ECG</a:t>
            </a:r>
            <a:r>
              <a:rPr lang="zh-CN" altLang="en-US" dirty="0"/>
              <a:t>分类</a:t>
            </a:r>
          </a:p>
        </p:txBody>
      </p:sp>
      <p:pic>
        <p:nvPicPr>
          <p:cNvPr id="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6733" y="1063570"/>
            <a:ext cx="2515853" cy="1735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882239" y="2999511"/>
            <a:ext cx="1984839" cy="369332"/>
          </a:xfrm>
          <a:prstGeom prst="rect">
            <a:avLst/>
          </a:prstGeom>
          <a:noFill/>
        </p:spPr>
        <p:txBody>
          <a:bodyPr wrap="none" rtlCol="0">
            <a:spAutoFit/>
          </a:bodyPr>
          <a:lstStyle/>
          <a:p>
            <a:r>
              <a:rPr lang="en-US" altLang="zh-CN" dirty="0" err="1"/>
              <a:t>AlexNet</a:t>
            </a:r>
            <a:r>
              <a:rPr lang="zh-CN" altLang="en-US" dirty="0"/>
              <a:t>图像分类</a:t>
            </a:r>
          </a:p>
        </p:txBody>
      </p:sp>
      <p:grpSp>
        <p:nvGrpSpPr>
          <p:cNvPr id="6" name="组合 5"/>
          <p:cNvGrpSpPr/>
          <p:nvPr/>
        </p:nvGrpSpPr>
        <p:grpSpPr>
          <a:xfrm>
            <a:off x="4487567" y="3413217"/>
            <a:ext cx="3067050" cy="2211450"/>
            <a:chOff x="4487567" y="3413217"/>
            <a:chExt cx="3067050" cy="2211450"/>
          </a:xfrm>
        </p:grpSpPr>
        <p:pic>
          <p:nvPicPr>
            <p:cNvPr id="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33785" y="3413217"/>
              <a:ext cx="1181429" cy="13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1092" y="3413218"/>
              <a:ext cx="1263221" cy="13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7567" y="4729317"/>
              <a:ext cx="30670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 name="TextBox 17"/>
          <p:cNvSpPr txBox="1"/>
          <p:nvPr/>
        </p:nvSpPr>
        <p:spPr>
          <a:xfrm>
            <a:off x="5467094" y="5727922"/>
            <a:ext cx="1107996" cy="369332"/>
          </a:xfrm>
          <a:prstGeom prst="rect">
            <a:avLst/>
          </a:prstGeom>
          <a:noFill/>
        </p:spPr>
        <p:txBody>
          <a:bodyPr wrap="none" rtlCol="0">
            <a:spAutoFit/>
          </a:bodyPr>
          <a:lstStyle/>
          <a:p>
            <a:r>
              <a:rPr lang="zh-CN" altLang="en-US" dirty="0"/>
              <a:t>表情识别</a:t>
            </a:r>
          </a:p>
        </p:txBody>
      </p:sp>
    </p:spTree>
  </p:cSld>
  <p:clrMapOvr>
    <a:masterClrMapping/>
  </p:clrMapOvr>
  <p:transition spd="med">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a:t>CNN</a:t>
            </a:r>
            <a:r>
              <a:rPr lang="zh-CN" altLang="en-US" dirty="0"/>
              <a:t>应用</a:t>
            </a:r>
          </a:p>
        </p:txBody>
      </p:sp>
      <p:sp>
        <p:nvSpPr>
          <p:cNvPr id="10" name="文本框 9"/>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r>
              <a:rPr lang="en-US" altLang="zh-CN" sz="3600" b="1" dirty="0">
                <a:solidFill>
                  <a:prstClr val="white"/>
                </a:solidFill>
              </a:rPr>
              <a:t>03</a:t>
            </a:r>
            <a:endParaRPr lang="zh-CN" altLang="en-US" sz="3600" b="1" dirty="0">
              <a:solidFill>
                <a:prstClr val="white"/>
              </a:solidFill>
            </a:endParaRPr>
          </a:p>
        </p:txBody>
      </p:sp>
      <p:sp>
        <p:nvSpPr>
          <p:cNvPr id="4" name="文本框 16"/>
          <p:cNvSpPr txBox="1"/>
          <p:nvPr/>
        </p:nvSpPr>
        <p:spPr>
          <a:xfrm>
            <a:off x="357352" y="1034423"/>
            <a:ext cx="2853509" cy="619744"/>
          </a:xfrm>
          <a:prstGeom prst="roundRect">
            <a:avLst/>
          </a:prstGeom>
          <a:solidFill>
            <a:schemeClr val="accent1"/>
          </a:solidFill>
        </p:spPr>
        <p:txBody>
          <a:bodyPr wrap="square" lIns="0" tIns="0" rIns="0" bIns="0" rtlCol="0">
            <a:noAutofit/>
          </a:bodyPr>
          <a:lstStyle/>
          <a:p>
            <a:pPr algn="ctr">
              <a:lnSpc>
                <a:spcPct val="130000"/>
              </a:lnSpc>
              <a:defRPr/>
            </a:pPr>
            <a:r>
              <a:rPr lang="zh-CN" altLang="en-US" sz="2800" b="1" kern="0" spc="300" dirty="0">
                <a:solidFill>
                  <a:srgbClr val="FFFFFF"/>
                </a:solidFill>
              </a:rPr>
              <a:t>人脸表情识别</a:t>
            </a:r>
          </a:p>
        </p:txBody>
      </p:sp>
      <p:pic>
        <p:nvPicPr>
          <p:cNvPr id="6" name="图片 8"/>
          <p:cNvPicPr>
            <a:picLocks noChangeAspect="1"/>
          </p:cNvPicPr>
          <p:nvPr/>
        </p:nvPicPr>
        <p:blipFill>
          <a:blip r:embed="rId3"/>
          <a:stretch>
            <a:fillRect/>
          </a:stretch>
        </p:blipFill>
        <p:spPr>
          <a:xfrm>
            <a:off x="1117818" y="1724991"/>
            <a:ext cx="9773822" cy="2981345"/>
          </a:xfrm>
          <a:prstGeom prst="rect">
            <a:avLst/>
          </a:prstGeom>
        </p:spPr>
      </p:pic>
      <p:sp>
        <p:nvSpPr>
          <p:cNvPr id="7" name="文本框 3"/>
          <p:cNvSpPr txBox="1"/>
          <p:nvPr/>
        </p:nvSpPr>
        <p:spPr>
          <a:xfrm>
            <a:off x="842251" y="4810505"/>
            <a:ext cx="10968603" cy="1384995"/>
          </a:xfrm>
          <a:prstGeom prst="rect">
            <a:avLst/>
          </a:prstGeom>
          <a:noFill/>
        </p:spPr>
        <p:txBody>
          <a:bodyPr wrap="square" rtlCol="0">
            <a:spAutoFit/>
          </a:bodyPr>
          <a:lstStyle/>
          <a:p>
            <a:r>
              <a:rPr lang="en-US" altLang="zh-CN" sz="2000" spc="400" dirty="0">
                <a:solidFill>
                  <a:srgbClr val="585858"/>
                </a:solidFill>
                <a:latin typeface="字魂36号-正文宋楷" panose="00000500000000000000" pitchFamily="2" charset="-122"/>
                <a:ea typeface="字魂36号-正文宋楷" panose="00000500000000000000" pitchFamily="2" charset="-122"/>
              </a:rPr>
              <a:t>FER2013</a:t>
            </a:r>
            <a:r>
              <a:rPr lang="zh-CN" altLang="en-US" sz="2000" spc="400" dirty="0">
                <a:solidFill>
                  <a:srgbClr val="585858"/>
                </a:solidFill>
                <a:latin typeface="字魂36号-正文宋楷" panose="00000500000000000000" pitchFamily="2" charset="-122"/>
                <a:ea typeface="字魂36号-正文宋楷" panose="00000500000000000000" pitchFamily="2" charset="-122"/>
              </a:rPr>
              <a:t>共包含28709张图片（按照8:2划分训练集与测试集），其中既包含了人脸表情图片（包括正脸747、侧脸738、倾斜人脸730），又包含了动漫表情图片（如716、761）。为提高识别能力，数据集中还包含了大量噪声图片（</a:t>
            </a:r>
            <a:r>
              <a:rPr lang="en-US" altLang="zh-CN" sz="2000" spc="400" dirty="0">
                <a:solidFill>
                  <a:srgbClr val="585858"/>
                </a:solidFill>
                <a:latin typeface="字魂36号-正文宋楷" panose="00000500000000000000" pitchFamily="2" charset="-122"/>
                <a:ea typeface="字魂36号-正文宋楷" panose="00000500000000000000" pitchFamily="2" charset="-122"/>
              </a:rPr>
              <a:t>76</a:t>
            </a:r>
            <a:r>
              <a:rPr lang="zh-CN" altLang="en-US" sz="2000" spc="400" dirty="0">
                <a:solidFill>
                  <a:srgbClr val="585858"/>
                </a:solidFill>
                <a:latin typeface="字魂36号-正文宋楷" panose="00000500000000000000" pitchFamily="2" charset="-122"/>
                <a:ea typeface="字魂36号-正文宋楷" panose="00000500000000000000" pitchFamily="2" charset="-122"/>
              </a:rPr>
              <a:t>）以及水印图片（</a:t>
            </a:r>
            <a:r>
              <a:rPr lang="en-US" altLang="zh-CN" sz="2000" spc="400" dirty="0">
                <a:solidFill>
                  <a:srgbClr val="585858"/>
                </a:solidFill>
                <a:latin typeface="字魂36号-正文宋楷" panose="00000500000000000000" pitchFamily="2" charset="-122"/>
                <a:ea typeface="字魂36号-正文宋楷" panose="00000500000000000000" pitchFamily="2" charset="-122"/>
              </a:rPr>
              <a:t>59</a:t>
            </a:r>
            <a:r>
              <a:rPr lang="zh-CN" altLang="en-US" sz="2000" spc="400" dirty="0">
                <a:solidFill>
                  <a:srgbClr val="585858"/>
                </a:solidFill>
                <a:latin typeface="字魂36号-正文宋楷" panose="00000500000000000000" pitchFamily="2" charset="-122"/>
                <a:ea typeface="字魂36号-正文宋楷" panose="00000500000000000000" pitchFamily="2" charset="-122"/>
              </a:rPr>
              <a:t>）</a:t>
            </a:r>
            <a:r>
              <a:rPr lang="zh-CN" altLang="en-US" sz="2400" spc="400" dirty="0">
                <a:solidFill>
                  <a:srgbClr val="585858"/>
                </a:solidFill>
                <a:latin typeface="字魂36号-正文宋楷" panose="00000500000000000000" pitchFamily="2" charset="-122"/>
                <a:ea typeface="字魂36号-正文宋楷" panose="00000500000000000000" pitchFamily="2" charset="-122"/>
              </a:rPr>
              <a:t>。</a:t>
            </a:r>
          </a:p>
        </p:txBody>
      </p:sp>
      <p:pic>
        <p:nvPicPr>
          <p:cNvPr id="13" name="图片 12"/>
          <p:cNvPicPr/>
          <p:nvPr/>
        </p:nvPicPr>
        <p:blipFill>
          <a:blip r:embed="rId4"/>
          <a:stretch>
            <a:fillRect/>
          </a:stretch>
        </p:blipFill>
        <p:spPr>
          <a:xfrm>
            <a:off x="10878294" y="4190529"/>
            <a:ext cx="612757" cy="590044"/>
          </a:xfrm>
          <a:prstGeom prst="rect">
            <a:avLst/>
          </a:prstGeom>
        </p:spPr>
      </p:pic>
      <p:pic>
        <p:nvPicPr>
          <p:cNvPr id="14" name="图片 13"/>
          <p:cNvPicPr/>
          <p:nvPr/>
        </p:nvPicPr>
        <p:blipFill>
          <a:blip r:embed="rId5"/>
          <a:stretch>
            <a:fillRect/>
          </a:stretch>
        </p:blipFill>
        <p:spPr>
          <a:xfrm>
            <a:off x="10919946" y="3544418"/>
            <a:ext cx="529105" cy="582835"/>
          </a:xfrm>
          <a:prstGeom prst="rect">
            <a:avLst/>
          </a:prstGeom>
        </p:spPr>
      </p:pic>
    </p:spTree>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458412" y="2105561"/>
            <a:ext cx="2646878" cy="2646878"/>
          </a:xfrm>
          <a:prstGeom prst="rect">
            <a:avLst/>
          </a:prstGeom>
          <a:noFill/>
        </p:spPr>
        <p:txBody>
          <a:bodyPr wrap="none" rtlCol="0">
            <a:spAutoFit/>
          </a:bodyPr>
          <a:lstStyle/>
          <a:p>
            <a:pPr eaLnBrk="0" fontAlgn="base" hangingPunct="0">
              <a:spcBef>
                <a:spcPct val="0"/>
              </a:spcBef>
              <a:spcAft>
                <a:spcPct val="0"/>
              </a:spcAft>
            </a:pPr>
            <a:r>
              <a:rPr lang="en-US" altLang="zh-CN" sz="16600" b="1" spc="300" dirty="0">
                <a:gradFill>
                  <a:gsLst>
                    <a:gs pos="0">
                      <a:srgbClr val="006C39"/>
                    </a:gs>
                    <a:gs pos="90000">
                      <a:srgbClr val="006C39">
                        <a:alpha val="0"/>
                      </a:srgbClr>
                    </a:gs>
                  </a:gsLst>
                  <a:lin ang="5400000" scaled="1"/>
                </a:gradFill>
                <a:latin typeface="Century Gothic" panose="020B0502020202020204" pitchFamily="34" charset="0"/>
              </a:rPr>
              <a:t>02</a:t>
            </a:r>
            <a:endParaRPr lang="zh-CN" altLang="en-US" sz="16600" b="1" spc="300" dirty="0">
              <a:gradFill>
                <a:gsLst>
                  <a:gs pos="0">
                    <a:srgbClr val="006C39"/>
                  </a:gs>
                  <a:gs pos="90000">
                    <a:srgbClr val="006C39">
                      <a:alpha val="0"/>
                    </a:srgbClr>
                  </a:gs>
                </a:gsLst>
                <a:lin ang="5400000" scaled="1"/>
              </a:gradFill>
              <a:latin typeface="Century Gothic" panose="020B0502020202020204" pitchFamily="34" charset="0"/>
            </a:endParaRPr>
          </a:p>
        </p:txBody>
      </p:sp>
      <p:sp>
        <p:nvSpPr>
          <p:cNvPr id="7" name="文本框 6"/>
          <p:cNvSpPr txBox="1"/>
          <p:nvPr/>
        </p:nvSpPr>
        <p:spPr>
          <a:xfrm>
            <a:off x="5550367" y="2400894"/>
            <a:ext cx="3688080" cy="706755"/>
          </a:xfrm>
          <a:prstGeom prst="rect">
            <a:avLst/>
          </a:prstGeom>
          <a:noFill/>
        </p:spPr>
        <p:txBody>
          <a:bodyPr wrap="none" rtlCol="0">
            <a:spAutoFit/>
          </a:bodyPr>
          <a:lstStyle/>
          <a:p>
            <a:pPr eaLnBrk="0" fontAlgn="base" hangingPunct="0">
              <a:spcBef>
                <a:spcPct val="0"/>
              </a:spcBef>
              <a:spcAft>
                <a:spcPct val="0"/>
              </a:spcAft>
            </a:pPr>
            <a:r>
              <a:rPr lang="zh-CN" altLang="en-US" sz="4000" b="1" spc="600" dirty="0">
                <a:solidFill>
                  <a:prstClr val="black"/>
                </a:solidFill>
                <a:latin typeface="Century Gothic" panose="020B0502020202020204" pitchFamily="34" charset="0"/>
              </a:rPr>
              <a:t>深度神经网络</a:t>
            </a:r>
          </a:p>
        </p:txBody>
      </p:sp>
      <p:sp>
        <p:nvSpPr>
          <p:cNvPr id="8" name="文本框 7"/>
          <p:cNvSpPr txBox="1"/>
          <p:nvPr/>
        </p:nvSpPr>
        <p:spPr>
          <a:xfrm>
            <a:off x="5550367" y="3775625"/>
            <a:ext cx="4193777" cy="523220"/>
          </a:xfrm>
          <a:prstGeom prst="rect">
            <a:avLst/>
          </a:prstGeom>
          <a:noFill/>
        </p:spPr>
        <p:txBody>
          <a:bodyPr wrap="none" rtlCol="0">
            <a:spAutoFit/>
          </a:bodyPr>
          <a:lstStyle/>
          <a:p>
            <a:pPr eaLnBrk="0" fontAlgn="base" hangingPunct="0">
              <a:spcBef>
                <a:spcPct val="0"/>
              </a:spcBef>
              <a:spcAft>
                <a:spcPct val="0"/>
              </a:spcAft>
            </a:pPr>
            <a:r>
              <a:rPr lang="en-US" altLang="zh-CN" sz="2800" spc="100" dirty="0">
                <a:solidFill>
                  <a:prstClr val="white">
                    <a:lumMod val="75000"/>
                  </a:prstClr>
                </a:solidFill>
                <a:latin typeface="Century Gothic" panose="020B0502020202020204" pitchFamily="34" charset="0"/>
              </a:rPr>
              <a:t>Deep Neural Network</a:t>
            </a:r>
            <a:endParaRPr lang="zh-CN" altLang="en-US" sz="2800" spc="100" dirty="0">
              <a:solidFill>
                <a:prstClr val="white">
                  <a:lumMod val="75000"/>
                </a:prstClr>
              </a:solidFill>
              <a:latin typeface="Century Gothic" panose="020B0502020202020204" pitchFamily="34" charset="0"/>
            </a:endParaRPr>
          </a:p>
        </p:txBody>
      </p:sp>
      <p:cxnSp>
        <p:nvCxnSpPr>
          <p:cNvPr id="10" name="直接连接符 9"/>
          <p:cNvCxnSpPr/>
          <p:nvPr/>
        </p:nvCxnSpPr>
        <p:spPr>
          <a:xfrm>
            <a:off x="4728480" y="2143125"/>
            <a:ext cx="0" cy="2571750"/>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669549" y="3432579"/>
            <a:ext cx="720000" cy="101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grpSp>
        <p:nvGrpSpPr>
          <p:cNvPr id="13" name="组合 12"/>
          <p:cNvGrpSpPr/>
          <p:nvPr/>
        </p:nvGrpSpPr>
        <p:grpSpPr>
          <a:xfrm>
            <a:off x="10467218" y="5850000"/>
            <a:ext cx="1052654" cy="108000"/>
            <a:chOff x="10467218" y="6126091"/>
            <a:chExt cx="1052654" cy="108000"/>
          </a:xfrm>
        </p:grpSpPr>
        <p:sp>
          <p:nvSpPr>
            <p:cNvPr id="14" name="椭圆 13"/>
            <p:cNvSpPr/>
            <p:nvPr/>
          </p:nvSpPr>
          <p:spPr>
            <a:xfrm>
              <a:off x="10467218"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spcBef>
                  <a:spcPct val="0"/>
                </a:spcBef>
                <a:spcAft>
                  <a:spcPct val="0"/>
                </a:spcAft>
              </a:pPr>
              <a:endParaRPr lang="zh-CN" altLang="en-US">
                <a:solidFill>
                  <a:prstClr val="white"/>
                </a:solidFill>
              </a:endParaRPr>
            </a:p>
          </p:txBody>
        </p:sp>
        <p:sp>
          <p:nvSpPr>
            <p:cNvPr id="15" name="椭圆 14"/>
            <p:cNvSpPr/>
            <p:nvPr/>
          </p:nvSpPr>
          <p:spPr>
            <a:xfrm>
              <a:off x="10703381" y="6126091"/>
              <a:ext cx="108000" cy="108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spcBef>
                  <a:spcPct val="0"/>
                </a:spcBef>
                <a:spcAft>
                  <a:spcPct val="0"/>
                </a:spcAft>
              </a:pPr>
              <a:endParaRPr lang="zh-CN" altLang="en-US">
                <a:solidFill>
                  <a:prstClr val="white"/>
                </a:solidFill>
              </a:endParaRPr>
            </a:p>
          </p:txBody>
        </p:sp>
        <p:sp>
          <p:nvSpPr>
            <p:cNvPr id="16" name="椭圆 15"/>
            <p:cNvSpPr/>
            <p:nvPr/>
          </p:nvSpPr>
          <p:spPr>
            <a:xfrm>
              <a:off x="10939545"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spcBef>
                  <a:spcPct val="0"/>
                </a:spcBef>
                <a:spcAft>
                  <a:spcPct val="0"/>
                </a:spcAft>
              </a:pPr>
              <a:endParaRPr lang="zh-CN" altLang="en-US">
                <a:solidFill>
                  <a:prstClr val="white"/>
                </a:solidFill>
              </a:endParaRPr>
            </a:p>
          </p:txBody>
        </p:sp>
        <p:sp>
          <p:nvSpPr>
            <p:cNvPr id="17" name="椭圆 16"/>
            <p:cNvSpPr/>
            <p:nvPr/>
          </p:nvSpPr>
          <p:spPr>
            <a:xfrm>
              <a:off x="11175708"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spcBef>
                  <a:spcPct val="0"/>
                </a:spcBef>
                <a:spcAft>
                  <a:spcPct val="0"/>
                </a:spcAft>
              </a:pPr>
              <a:endParaRPr lang="zh-CN" altLang="en-US">
                <a:solidFill>
                  <a:prstClr val="white"/>
                </a:solidFill>
              </a:endParaRPr>
            </a:p>
          </p:txBody>
        </p:sp>
        <p:sp>
          <p:nvSpPr>
            <p:cNvPr id="18" name="椭圆 17"/>
            <p:cNvSpPr/>
            <p:nvPr/>
          </p:nvSpPr>
          <p:spPr>
            <a:xfrm>
              <a:off x="11411872"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spcBef>
                  <a:spcPct val="0"/>
                </a:spcBef>
                <a:spcAft>
                  <a:spcPct val="0"/>
                </a:spcAft>
              </a:pPr>
              <a:endParaRPr lang="zh-CN" altLang="en-US">
                <a:solidFill>
                  <a:prstClr val="white"/>
                </a:solidFill>
              </a:endParaRPr>
            </a:p>
          </p:txBody>
        </p:sp>
      </p:grpSp>
    </p:spTree>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a:t>CNN</a:t>
            </a:r>
            <a:r>
              <a:rPr lang="zh-CN" altLang="en-US" dirty="0"/>
              <a:t>应用</a:t>
            </a:r>
          </a:p>
        </p:txBody>
      </p:sp>
      <p:sp>
        <p:nvSpPr>
          <p:cNvPr id="10" name="文本框 9"/>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r>
              <a:rPr lang="en-US" altLang="zh-CN" sz="3600" b="1" dirty="0">
                <a:solidFill>
                  <a:prstClr val="white"/>
                </a:solidFill>
              </a:rPr>
              <a:t>03</a:t>
            </a:r>
            <a:endParaRPr lang="zh-CN" altLang="en-US" sz="3600" b="1" dirty="0">
              <a:solidFill>
                <a:prstClr val="white"/>
              </a:solidFill>
            </a:endParaRPr>
          </a:p>
        </p:txBody>
      </p:sp>
      <p:sp>
        <p:nvSpPr>
          <p:cNvPr id="4" name="文本框 16"/>
          <p:cNvSpPr txBox="1"/>
          <p:nvPr/>
        </p:nvSpPr>
        <p:spPr>
          <a:xfrm>
            <a:off x="357352" y="1034423"/>
            <a:ext cx="2853509" cy="619744"/>
          </a:xfrm>
          <a:prstGeom prst="roundRect">
            <a:avLst/>
          </a:prstGeom>
          <a:solidFill>
            <a:schemeClr val="accent1"/>
          </a:solidFill>
        </p:spPr>
        <p:txBody>
          <a:bodyPr wrap="square" lIns="0" tIns="0" rIns="0" bIns="0" rtlCol="0">
            <a:noAutofit/>
          </a:bodyPr>
          <a:lstStyle/>
          <a:p>
            <a:pPr algn="ctr">
              <a:lnSpc>
                <a:spcPct val="130000"/>
              </a:lnSpc>
              <a:defRPr/>
            </a:pPr>
            <a:r>
              <a:rPr lang="zh-CN" altLang="en-US" sz="2800" b="1" kern="0" spc="300" dirty="0">
                <a:solidFill>
                  <a:srgbClr val="FFFFFF"/>
                </a:solidFill>
              </a:rPr>
              <a:t>人脸表情识别</a:t>
            </a:r>
          </a:p>
        </p:txBody>
      </p:sp>
      <p:sp>
        <p:nvSpPr>
          <p:cNvPr id="11" name="文本框 3"/>
          <p:cNvSpPr txBox="1"/>
          <p:nvPr/>
        </p:nvSpPr>
        <p:spPr>
          <a:xfrm>
            <a:off x="1327150" y="1666967"/>
            <a:ext cx="9892030" cy="4401205"/>
          </a:xfrm>
          <a:prstGeom prst="rect">
            <a:avLst/>
          </a:prstGeom>
          <a:noFill/>
        </p:spPr>
        <p:txBody>
          <a:bodyPr wrap="square" rtlCol="0">
            <a:spAutoFit/>
          </a:bodyPr>
          <a:lstStyle/>
          <a:p>
            <a:r>
              <a:rPr lang="zh-CN" altLang="en-US" sz="3200" spc="400" dirty="0">
                <a:solidFill>
                  <a:srgbClr val="585858"/>
                </a:solidFill>
                <a:latin typeface="字魂36号-正文宋楷" panose="00000500000000000000" pitchFamily="2" charset="-122"/>
                <a:ea typeface="字魂36号-正文宋楷" panose="00000500000000000000" pitchFamily="2" charset="-122"/>
              </a:rPr>
              <a:t>类别：</a:t>
            </a:r>
          </a:p>
          <a:p>
            <a:endParaRPr lang="en-US" altLang="zh-CN" sz="2400" spc="400" dirty="0">
              <a:solidFill>
                <a:srgbClr val="585858"/>
              </a:solidFill>
              <a:latin typeface="字魂36号-正文宋楷" panose="00000500000000000000" pitchFamily="2" charset="-122"/>
              <a:ea typeface="字魂36号-正文宋楷" panose="00000500000000000000" pitchFamily="2" charset="-122"/>
            </a:endParaRPr>
          </a:p>
          <a:p>
            <a:r>
              <a:rPr lang="zh-CN" altLang="en-US" sz="2400" spc="400" dirty="0">
                <a:solidFill>
                  <a:srgbClr val="585858"/>
                </a:solidFill>
                <a:latin typeface="字魂36号-正文宋楷" panose="00000500000000000000" pitchFamily="2" charset="-122"/>
                <a:ea typeface="字魂36号-正文宋楷" panose="00000500000000000000" pitchFamily="2" charset="-122"/>
              </a:rPr>
              <a:t>表情共分为7类，其对应的表情与标签为：</a:t>
            </a:r>
          </a:p>
          <a:p>
            <a:r>
              <a:rPr lang="zh-CN" altLang="en-US" sz="2800" dirty="0"/>
              <a:t>    </a:t>
            </a:r>
          </a:p>
          <a:p>
            <a:endParaRPr lang="zh-CN" altLang="en-US" sz="2800" dirty="0"/>
          </a:p>
          <a:p>
            <a:r>
              <a:rPr lang="zh-CN" altLang="en-US" sz="2800" dirty="0"/>
              <a:t>  </a:t>
            </a:r>
          </a:p>
          <a:p>
            <a:endParaRPr lang="en-US" altLang="zh-CN" sz="2800" dirty="0"/>
          </a:p>
          <a:p>
            <a:r>
              <a:rPr lang="zh-CN" altLang="en-US" sz="1600" spc="400" dirty="0">
                <a:solidFill>
                  <a:srgbClr val="585858"/>
                </a:solidFill>
                <a:latin typeface="字魂36号-正文宋楷" panose="00000500000000000000" pitchFamily="2" charset="-122"/>
                <a:ea typeface="字魂36号-正文宋楷" panose="00000500000000000000" pitchFamily="2" charset="-122"/>
              </a:rPr>
              <a:t>0(生气)   1(讨厌)   2(恐惧)   3(高兴)  4(难过)   5(惊讶)  6(中立)</a:t>
            </a:r>
          </a:p>
          <a:p>
            <a:endParaRPr lang="en-US" altLang="zh-CN" sz="2400" spc="400" dirty="0">
              <a:solidFill>
                <a:srgbClr val="585858"/>
              </a:solidFill>
              <a:latin typeface="字魂36号-正文宋楷" panose="00000500000000000000" pitchFamily="2" charset="-122"/>
              <a:ea typeface="字魂36号-正文宋楷" panose="00000500000000000000" pitchFamily="2" charset="-122"/>
            </a:endParaRPr>
          </a:p>
          <a:p>
            <a:endParaRPr lang="en-US" altLang="zh-CN" sz="2400" spc="400" dirty="0">
              <a:solidFill>
                <a:srgbClr val="585858"/>
              </a:solidFill>
              <a:latin typeface="字魂36号-正文宋楷" panose="00000500000000000000" pitchFamily="2" charset="-122"/>
              <a:ea typeface="字魂36号-正文宋楷" panose="00000500000000000000" pitchFamily="2" charset="-122"/>
            </a:endParaRPr>
          </a:p>
          <a:p>
            <a:r>
              <a:rPr lang="zh-CN" altLang="en-US" sz="2400" spc="400" dirty="0">
                <a:solidFill>
                  <a:srgbClr val="585858"/>
                </a:solidFill>
                <a:latin typeface="字魂36号-正文宋楷" panose="00000500000000000000" pitchFamily="2" charset="-122"/>
                <a:ea typeface="字魂36号-正文宋楷" panose="00000500000000000000" pitchFamily="2" charset="-122"/>
              </a:rPr>
              <a:t>图片大小为48*48=2304，像素取值范围为0-255</a:t>
            </a:r>
          </a:p>
        </p:txBody>
      </p:sp>
      <p:pic>
        <p:nvPicPr>
          <p:cNvPr id="12" name="图片 11"/>
          <p:cNvPicPr>
            <a:picLocks noChangeAspect="1"/>
          </p:cNvPicPr>
          <p:nvPr/>
        </p:nvPicPr>
        <p:blipFill>
          <a:blip r:embed="rId3"/>
          <a:stretch>
            <a:fillRect/>
          </a:stretch>
        </p:blipFill>
        <p:spPr>
          <a:xfrm>
            <a:off x="1411471" y="3388947"/>
            <a:ext cx="1005840" cy="1005840"/>
          </a:xfrm>
          <a:prstGeom prst="rect">
            <a:avLst/>
          </a:prstGeom>
        </p:spPr>
      </p:pic>
      <p:pic>
        <p:nvPicPr>
          <p:cNvPr id="15" name="图片 2"/>
          <p:cNvPicPr>
            <a:picLocks noChangeAspect="1"/>
          </p:cNvPicPr>
          <p:nvPr/>
        </p:nvPicPr>
        <p:blipFill>
          <a:blip r:embed="rId4"/>
          <a:stretch>
            <a:fillRect/>
          </a:stretch>
        </p:blipFill>
        <p:spPr>
          <a:xfrm>
            <a:off x="2816945" y="3340291"/>
            <a:ext cx="1068705" cy="1068705"/>
          </a:xfrm>
          <a:prstGeom prst="rect">
            <a:avLst/>
          </a:prstGeom>
        </p:spPr>
      </p:pic>
      <p:pic>
        <p:nvPicPr>
          <p:cNvPr id="16" name="图片 3"/>
          <p:cNvPicPr>
            <a:picLocks noChangeAspect="1"/>
          </p:cNvPicPr>
          <p:nvPr/>
        </p:nvPicPr>
        <p:blipFill>
          <a:blip r:embed="rId5"/>
          <a:stretch>
            <a:fillRect/>
          </a:stretch>
        </p:blipFill>
        <p:spPr>
          <a:xfrm>
            <a:off x="4258209" y="3335062"/>
            <a:ext cx="1073785" cy="1073785"/>
          </a:xfrm>
          <a:prstGeom prst="rect">
            <a:avLst/>
          </a:prstGeom>
        </p:spPr>
      </p:pic>
      <p:pic>
        <p:nvPicPr>
          <p:cNvPr id="17" name="图片 7"/>
          <p:cNvPicPr>
            <a:picLocks noChangeAspect="1"/>
          </p:cNvPicPr>
          <p:nvPr/>
        </p:nvPicPr>
        <p:blipFill>
          <a:blip r:embed="rId6"/>
          <a:stretch>
            <a:fillRect/>
          </a:stretch>
        </p:blipFill>
        <p:spPr>
          <a:xfrm>
            <a:off x="5714899" y="3333216"/>
            <a:ext cx="1046480" cy="1068705"/>
          </a:xfrm>
          <a:prstGeom prst="rect">
            <a:avLst/>
          </a:prstGeom>
        </p:spPr>
      </p:pic>
      <p:pic>
        <p:nvPicPr>
          <p:cNvPr id="18" name="图片 5"/>
          <p:cNvPicPr>
            <a:picLocks noChangeAspect="1"/>
          </p:cNvPicPr>
          <p:nvPr/>
        </p:nvPicPr>
        <p:blipFill>
          <a:blip r:embed="rId7"/>
          <a:stretch>
            <a:fillRect/>
          </a:stretch>
        </p:blipFill>
        <p:spPr>
          <a:xfrm rot="5400000">
            <a:off x="6967754" y="3329982"/>
            <a:ext cx="1101725" cy="1073785"/>
          </a:xfrm>
          <a:prstGeom prst="rect">
            <a:avLst/>
          </a:prstGeom>
        </p:spPr>
      </p:pic>
      <p:pic>
        <p:nvPicPr>
          <p:cNvPr id="19" name="图片 6"/>
          <p:cNvPicPr>
            <a:picLocks noChangeAspect="1"/>
          </p:cNvPicPr>
          <p:nvPr/>
        </p:nvPicPr>
        <p:blipFill>
          <a:blip r:embed="rId8"/>
          <a:stretch>
            <a:fillRect/>
          </a:stretch>
        </p:blipFill>
        <p:spPr>
          <a:xfrm>
            <a:off x="9627769" y="3348863"/>
            <a:ext cx="1009650" cy="1051560"/>
          </a:xfrm>
          <a:prstGeom prst="rect">
            <a:avLst/>
          </a:prstGeom>
        </p:spPr>
      </p:pic>
      <p:pic>
        <p:nvPicPr>
          <p:cNvPr id="20" name="图片 4"/>
          <p:cNvPicPr>
            <a:picLocks noChangeAspect="1"/>
          </p:cNvPicPr>
          <p:nvPr/>
        </p:nvPicPr>
        <p:blipFill>
          <a:blip r:embed="rId9"/>
          <a:stretch>
            <a:fillRect/>
          </a:stretch>
        </p:blipFill>
        <p:spPr>
          <a:xfrm>
            <a:off x="8344568" y="3329735"/>
            <a:ext cx="1009015" cy="1050925"/>
          </a:xfrm>
          <a:prstGeom prst="rect">
            <a:avLst/>
          </a:prstGeom>
        </p:spPr>
      </p:pic>
    </p:spTree>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a:t>CNN</a:t>
            </a:r>
            <a:r>
              <a:rPr lang="zh-CN" altLang="en-US" dirty="0"/>
              <a:t>应用</a:t>
            </a:r>
          </a:p>
        </p:txBody>
      </p:sp>
      <p:sp>
        <p:nvSpPr>
          <p:cNvPr id="10" name="文本框 9"/>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r>
              <a:rPr lang="en-US" altLang="zh-CN" sz="3600" b="1" dirty="0">
                <a:solidFill>
                  <a:prstClr val="white"/>
                </a:solidFill>
              </a:rPr>
              <a:t>03</a:t>
            </a:r>
            <a:endParaRPr lang="zh-CN" altLang="en-US" sz="3600" b="1" dirty="0">
              <a:solidFill>
                <a:prstClr val="white"/>
              </a:solidFill>
            </a:endParaRPr>
          </a:p>
        </p:txBody>
      </p:sp>
      <p:sp>
        <p:nvSpPr>
          <p:cNvPr id="4" name="文本框 16"/>
          <p:cNvSpPr txBox="1"/>
          <p:nvPr/>
        </p:nvSpPr>
        <p:spPr>
          <a:xfrm>
            <a:off x="357352" y="1034423"/>
            <a:ext cx="2853509" cy="619744"/>
          </a:xfrm>
          <a:prstGeom prst="roundRect">
            <a:avLst/>
          </a:prstGeom>
          <a:solidFill>
            <a:schemeClr val="accent1"/>
          </a:solidFill>
        </p:spPr>
        <p:txBody>
          <a:bodyPr wrap="square" lIns="0" tIns="0" rIns="0" bIns="0" rtlCol="0">
            <a:noAutofit/>
          </a:bodyPr>
          <a:lstStyle/>
          <a:p>
            <a:pPr algn="ctr">
              <a:lnSpc>
                <a:spcPct val="130000"/>
              </a:lnSpc>
              <a:defRPr/>
            </a:pPr>
            <a:r>
              <a:rPr lang="zh-CN" altLang="en-US" sz="2800" b="1" kern="0" spc="300" dirty="0">
                <a:solidFill>
                  <a:srgbClr val="FFFFFF"/>
                </a:solidFill>
              </a:rPr>
              <a:t>人脸表情识别</a:t>
            </a:r>
          </a:p>
        </p:txBody>
      </p:sp>
      <p:pic>
        <p:nvPicPr>
          <p:cNvPr id="12" name="图片 11"/>
          <p:cNvPicPr>
            <a:picLocks noChangeAspect="1"/>
          </p:cNvPicPr>
          <p:nvPr/>
        </p:nvPicPr>
        <p:blipFill>
          <a:blip r:embed="rId4"/>
          <a:stretch>
            <a:fillRect/>
          </a:stretch>
        </p:blipFill>
        <p:spPr>
          <a:xfrm>
            <a:off x="3258988" y="879465"/>
            <a:ext cx="7717155" cy="2524989"/>
          </a:xfrm>
          <a:prstGeom prst="rect">
            <a:avLst/>
          </a:prstGeom>
        </p:spPr>
      </p:pic>
      <p:graphicFrame>
        <p:nvGraphicFramePr>
          <p:cNvPr id="15" name="表格 -1"/>
          <p:cNvGraphicFramePr/>
          <p:nvPr>
            <p:custDataLst>
              <p:tags r:id="rId1"/>
            </p:custDataLst>
          </p:nvPr>
        </p:nvGraphicFramePr>
        <p:xfrm>
          <a:off x="3291071" y="3564211"/>
          <a:ext cx="8067171" cy="2556279"/>
        </p:xfrm>
        <a:graphic>
          <a:graphicData uri="http://schemas.openxmlformats.org/drawingml/2006/table">
            <a:tbl>
              <a:tblPr firstRow="1" bandRow="1">
                <a:tableStyleId>{5940675A-B579-460E-94D1-54222C63F5DA}</a:tableStyleId>
              </a:tblPr>
              <a:tblGrid>
                <a:gridCol w="2777346"/>
                <a:gridCol w="1349662"/>
                <a:gridCol w="3940163"/>
              </a:tblGrid>
              <a:tr h="284031">
                <a:tc rowSpan="2">
                  <a:txBody>
                    <a:bodyPr/>
                    <a:lstStyle/>
                    <a:p>
                      <a:pPr indent="0" algn="ctr">
                        <a:buNone/>
                      </a:pPr>
                      <a:r>
                        <a:rPr lang="zh-CN" altLang="en-US" sz="1500" b="0" dirty="0">
                          <a:latin typeface="Calibri" panose="020F0502020204030204" charset="0"/>
                          <a:cs typeface="Calibri" panose="020F0502020204030204" charset="0"/>
                        </a:rPr>
                        <a:t>第一层</a:t>
                      </a:r>
                      <a:endParaRPr lang="zh-CN" altLang="en-US" sz="1500" b="0" dirty="0">
                        <a:latin typeface="Calibri" panose="020F0502020204030204" charset="0"/>
                        <a:ea typeface="Calibri" panose="020F0502020204030204" charset="0"/>
                        <a:cs typeface="Calibri" panose="020F0502020204030204" charset="0"/>
                      </a:endParaRP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altLang="zh-CN" sz="1500" b="0">
                          <a:latin typeface="Calibri" panose="020F0502020204030204" charset="0"/>
                          <a:cs typeface="Calibri" panose="020F0502020204030204" charset="0"/>
                        </a:rPr>
                        <a:t>C1</a:t>
                      </a:r>
                      <a:endParaRPr lang="zh-CN" altLang="en-US" sz="1500" b="0">
                        <a:latin typeface="Calibri" panose="020F0502020204030204" charset="0"/>
                        <a:ea typeface="Calibri" panose="020F0502020204030204" charset="0"/>
                        <a:cs typeface="Calibri" panose="020F0502020204030204" charset="0"/>
                      </a:endParaRP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altLang="zh-CN" sz="1500" b="0" dirty="0">
                          <a:latin typeface="宋体" panose="02010600030101010101" pitchFamily="2" charset="-122"/>
                          <a:cs typeface="宋体" panose="02010600030101010101" pitchFamily="2" charset="-122"/>
                        </a:rPr>
                        <a:t>64,3*3(p=1,s=1)</a:t>
                      </a:r>
                      <a:endParaRPr lang="zh-CN" altLang="en-US" sz="1500" b="0" dirty="0">
                        <a:latin typeface="宋体" panose="02010600030101010101" pitchFamily="2" charset="-122"/>
                        <a:ea typeface="宋体" panose="02010600030101010101" pitchFamily="2" charset="-122"/>
                        <a:cs typeface="宋体" panose="02010600030101010101" pitchFamily="2" charset="-122"/>
                      </a:endParaRP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84031">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buNone/>
                      </a:pPr>
                      <a:r>
                        <a:rPr lang="en-US" altLang="zh-CN" sz="1500" b="0">
                          <a:latin typeface="Calibri" panose="020F0502020204030204" charset="0"/>
                          <a:cs typeface="Calibri" panose="020F0502020204030204" charset="0"/>
                        </a:rPr>
                        <a:t>M1</a:t>
                      </a:r>
                      <a:endParaRPr lang="zh-CN" altLang="en-US" sz="1500" b="0">
                        <a:latin typeface="Calibri" panose="020F0502020204030204" charset="0"/>
                        <a:ea typeface="Calibri" panose="020F0502020204030204" charset="0"/>
                        <a:cs typeface="Calibri" panose="020F0502020204030204" charset="0"/>
                      </a:endParaRP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altLang="zh-CN" sz="1500" b="0">
                          <a:latin typeface="宋体" panose="02010600030101010101" pitchFamily="2" charset="-122"/>
                          <a:cs typeface="宋体" panose="02010600030101010101" pitchFamily="2" charset="-122"/>
                        </a:rPr>
                        <a:t>2*2(s=2)</a:t>
                      </a:r>
                      <a:endParaRPr lang="zh-CN" altLang="en-US" sz="1500" b="0">
                        <a:latin typeface="宋体" panose="02010600030101010101" pitchFamily="2" charset="-122"/>
                        <a:ea typeface="宋体" panose="02010600030101010101" pitchFamily="2" charset="-122"/>
                        <a:cs typeface="宋体" panose="02010600030101010101" pitchFamily="2" charset="-122"/>
                      </a:endParaRP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84031">
                <a:tc rowSpan="2">
                  <a:txBody>
                    <a:bodyPr/>
                    <a:lstStyle/>
                    <a:p>
                      <a:pPr indent="0" algn="ctr">
                        <a:buNone/>
                      </a:pPr>
                      <a:r>
                        <a:rPr lang="zh-CN" altLang="en-US" sz="1500" b="0">
                          <a:latin typeface="Calibri" panose="020F0502020204030204" charset="0"/>
                          <a:cs typeface="Calibri" panose="020F0502020204030204" charset="0"/>
                        </a:rPr>
                        <a:t>第二层</a:t>
                      </a:r>
                      <a:endParaRPr lang="zh-CN" altLang="en-US" sz="1500" b="0">
                        <a:latin typeface="Calibri" panose="020F0502020204030204" charset="0"/>
                        <a:ea typeface="Calibri" panose="020F0502020204030204" charset="0"/>
                        <a:cs typeface="Calibri" panose="020F0502020204030204" charset="0"/>
                      </a:endParaRP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altLang="zh-CN" sz="1500" b="0">
                          <a:latin typeface="Calibri" panose="020F0502020204030204" charset="0"/>
                          <a:cs typeface="Calibri" panose="020F0502020204030204" charset="0"/>
                        </a:rPr>
                        <a:t>C2</a:t>
                      </a:r>
                      <a:endParaRPr lang="zh-CN" altLang="en-US" sz="1500" b="0">
                        <a:latin typeface="Calibri" panose="020F0502020204030204" charset="0"/>
                        <a:ea typeface="Calibri" panose="020F0502020204030204" charset="0"/>
                        <a:cs typeface="Calibri" panose="020F0502020204030204" charset="0"/>
                      </a:endParaRP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altLang="zh-CN" sz="1500" b="0">
                          <a:latin typeface="宋体" panose="02010600030101010101" pitchFamily="2" charset="-122"/>
                          <a:cs typeface="宋体" panose="02010600030101010101" pitchFamily="2" charset="-122"/>
                        </a:rPr>
                        <a:t>128,3*3(p=1,s=1)</a:t>
                      </a:r>
                      <a:endParaRPr lang="zh-CN" altLang="en-US" sz="1500" b="0">
                        <a:latin typeface="宋体" panose="02010600030101010101" pitchFamily="2" charset="-122"/>
                        <a:ea typeface="宋体" panose="02010600030101010101" pitchFamily="2" charset="-122"/>
                        <a:cs typeface="宋体" panose="02010600030101010101" pitchFamily="2" charset="-122"/>
                      </a:endParaRP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84031">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buNone/>
                      </a:pPr>
                      <a:r>
                        <a:rPr lang="en-US" altLang="zh-CN" sz="1500" b="0" dirty="0">
                          <a:latin typeface="Calibri" panose="020F0502020204030204" charset="0"/>
                          <a:cs typeface="Calibri" panose="020F0502020204030204" charset="0"/>
                        </a:rPr>
                        <a:t>M2</a:t>
                      </a:r>
                      <a:endParaRPr lang="zh-CN" altLang="en-US" sz="1500" b="0" dirty="0">
                        <a:latin typeface="Calibri" panose="020F0502020204030204" charset="0"/>
                        <a:ea typeface="Calibri" panose="020F0502020204030204" charset="0"/>
                        <a:cs typeface="Calibri" panose="020F0502020204030204" charset="0"/>
                      </a:endParaRP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altLang="zh-CN" sz="1500" b="0">
                          <a:latin typeface="宋体" panose="02010600030101010101" pitchFamily="2" charset="-122"/>
                          <a:cs typeface="宋体" panose="02010600030101010101" pitchFamily="2" charset="-122"/>
                        </a:rPr>
                        <a:t>2*2(s=2)</a:t>
                      </a:r>
                      <a:endParaRPr lang="zh-CN" altLang="en-US" sz="1500" b="0">
                        <a:latin typeface="宋体" panose="02010600030101010101" pitchFamily="2" charset="-122"/>
                        <a:ea typeface="宋体" panose="02010600030101010101" pitchFamily="2" charset="-122"/>
                        <a:cs typeface="宋体" panose="02010600030101010101" pitchFamily="2" charset="-122"/>
                      </a:endParaRP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84031">
                <a:tc rowSpan="2">
                  <a:txBody>
                    <a:bodyPr/>
                    <a:lstStyle/>
                    <a:p>
                      <a:pPr indent="0" algn="ctr">
                        <a:buNone/>
                      </a:pPr>
                      <a:r>
                        <a:rPr lang="zh-CN" altLang="en-US" sz="1500" b="0">
                          <a:latin typeface="Calibri" panose="020F0502020204030204" charset="0"/>
                          <a:cs typeface="Calibri" panose="020F0502020204030204" charset="0"/>
                        </a:rPr>
                        <a:t>第三层</a:t>
                      </a:r>
                      <a:endParaRPr lang="zh-CN" altLang="en-US" sz="1500" b="0">
                        <a:latin typeface="Calibri" panose="020F0502020204030204" charset="0"/>
                        <a:ea typeface="Calibri" panose="020F0502020204030204" charset="0"/>
                        <a:cs typeface="Calibri" panose="020F0502020204030204" charset="0"/>
                      </a:endParaRP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altLang="zh-CN" sz="1500" b="0">
                          <a:latin typeface="Calibri" panose="020F0502020204030204" charset="0"/>
                          <a:cs typeface="Calibri" panose="020F0502020204030204" charset="0"/>
                        </a:rPr>
                        <a:t>C3</a:t>
                      </a:r>
                      <a:endParaRPr lang="zh-CN" altLang="en-US" sz="1500" b="0">
                        <a:latin typeface="Calibri" panose="020F0502020204030204" charset="0"/>
                        <a:ea typeface="Calibri" panose="020F0502020204030204" charset="0"/>
                        <a:cs typeface="Calibri" panose="020F0502020204030204" charset="0"/>
                      </a:endParaRP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altLang="zh-CN" sz="1500" b="0">
                          <a:latin typeface="宋体" panose="02010600030101010101" pitchFamily="2" charset="-122"/>
                          <a:cs typeface="宋体" panose="02010600030101010101" pitchFamily="2" charset="-122"/>
                        </a:rPr>
                        <a:t>256,3*3(p=1,s=1)</a:t>
                      </a:r>
                      <a:endParaRPr lang="zh-CN" altLang="en-US" sz="1500" b="0">
                        <a:latin typeface="宋体" panose="02010600030101010101" pitchFamily="2" charset="-122"/>
                        <a:ea typeface="宋体" panose="02010600030101010101" pitchFamily="2" charset="-122"/>
                        <a:cs typeface="宋体" panose="02010600030101010101" pitchFamily="2" charset="-122"/>
                      </a:endParaRP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84031">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buNone/>
                      </a:pPr>
                      <a:r>
                        <a:rPr lang="en-US" altLang="zh-CN" sz="1500" b="0">
                          <a:latin typeface="Calibri" panose="020F0502020204030204" charset="0"/>
                          <a:cs typeface="Calibri" panose="020F0502020204030204" charset="0"/>
                        </a:rPr>
                        <a:t>M3</a:t>
                      </a:r>
                      <a:endParaRPr lang="zh-CN" altLang="en-US" sz="1500" b="0">
                        <a:latin typeface="Calibri" panose="020F0502020204030204" charset="0"/>
                        <a:ea typeface="Calibri" panose="020F0502020204030204" charset="0"/>
                        <a:cs typeface="Calibri" panose="020F0502020204030204" charset="0"/>
                      </a:endParaRP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altLang="zh-CN" sz="1500" b="0">
                          <a:latin typeface="宋体" panose="02010600030101010101" pitchFamily="2" charset="-122"/>
                          <a:cs typeface="宋体" panose="02010600030101010101" pitchFamily="2" charset="-122"/>
                        </a:rPr>
                        <a:t>2*2(s=2)</a:t>
                      </a:r>
                      <a:endParaRPr lang="zh-CN" altLang="en-US" sz="1500" b="0">
                        <a:latin typeface="宋体" panose="02010600030101010101" pitchFamily="2" charset="-122"/>
                        <a:ea typeface="宋体" panose="02010600030101010101" pitchFamily="2" charset="-122"/>
                        <a:cs typeface="宋体" panose="02010600030101010101" pitchFamily="2" charset="-122"/>
                      </a:endParaRP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84031">
                <a:tc>
                  <a:txBody>
                    <a:bodyPr/>
                    <a:lstStyle/>
                    <a:p>
                      <a:pPr indent="0" algn="ctr">
                        <a:buNone/>
                      </a:pPr>
                      <a:r>
                        <a:rPr lang="en-US" altLang="zh-CN" sz="1500" b="0">
                          <a:latin typeface="宋体" panose="02010600030101010101" pitchFamily="2" charset="-122"/>
                          <a:cs typeface="宋体" panose="02010600030101010101" pitchFamily="2" charset="-122"/>
                        </a:rPr>
                        <a:t>FC1</a:t>
                      </a:r>
                      <a:endParaRPr lang="zh-CN" altLang="en-US" sz="1500" b="0">
                        <a:latin typeface="宋体" panose="02010600030101010101" pitchFamily="2" charset="-122"/>
                        <a:ea typeface="宋体" panose="02010600030101010101" pitchFamily="2" charset="-122"/>
                        <a:cs typeface="宋体" panose="02010600030101010101" pitchFamily="2" charset="-122"/>
                      </a:endParaRP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lgn="ctr">
                        <a:buNone/>
                      </a:pPr>
                      <a:r>
                        <a:rPr lang="en-US" altLang="zh-CN" sz="1500" b="0">
                          <a:latin typeface="宋体" panose="02010600030101010101" pitchFamily="2" charset="-122"/>
                          <a:cs typeface="宋体" panose="02010600030101010101" pitchFamily="2" charset="-122"/>
                        </a:rPr>
                        <a:t>6*6*256=9216</a:t>
                      </a:r>
                      <a:r>
                        <a:rPr lang="zh-CN" altLang="en-US" sz="1500" b="0">
                          <a:latin typeface="宋体" panose="02010600030101010101" pitchFamily="2" charset="-122"/>
                          <a:cs typeface="宋体" panose="02010600030101010101" pitchFamily="2" charset="-122"/>
                        </a:rPr>
                        <a:t>经过</a:t>
                      </a:r>
                      <a:r>
                        <a:rPr lang="en-US" altLang="zh-CN" sz="1500" b="0">
                          <a:latin typeface="宋体" panose="02010600030101010101" pitchFamily="2" charset="-122"/>
                          <a:cs typeface="宋体" panose="02010600030101010101" pitchFamily="2" charset="-122"/>
                        </a:rPr>
                        <a:t>Dropout</a:t>
                      </a:r>
                      <a:r>
                        <a:rPr lang="zh-CN" altLang="en-US" sz="1500" b="0">
                          <a:latin typeface="宋体" panose="02010600030101010101" pitchFamily="2" charset="-122"/>
                          <a:cs typeface="宋体" panose="02010600030101010101" pitchFamily="2" charset="-122"/>
                        </a:rPr>
                        <a:t>变为</a:t>
                      </a:r>
                      <a:r>
                        <a:rPr lang="en-US" altLang="zh-CN" sz="1500" b="0">
                          <a:latin typeface="宋体" panose="02010600030101010101" pitchFamily="2" charset="-122"/>
                          <a:cs typeface="宋体" panose="02010600030101010101" pitchFamily="2" charset="-122"/>
                        </a:rPr>
                        <a:t>4096</a:t>
                      </a:r>
                      <a:endParaRPr lang="zh-CN" altLang="en-US" sz="1500" b="0">
                        <a:latin typeface="宋体" panose="02010600030101010101" pitchFamily="2" charset="-122"/>
                        <a:ea typeface="宋体" panose="02010600030101010101" pitchFamily="2" charset="-122"/>
                        <a:cs typeface="宋体" panose="02010600030101010101" pitchFamily="2" charset="-122"/>
                      </a:endParaRP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84031">
                <a:tc>
                  <a:txBody>
                    <a:bodyPr/>
                    <a:lstStyle/>
                    <a:p>
                      <a:pPr indent="0" algn="ctr">
                        <a:buNone/>
                      </a:pPr>
                      <a:r>
                        <a:rPr lang="en-US" altLang="zh-CN" sz="1500" b="0">
                          <a:latin typeface="宋体" panose="02010600030101010101" pitchFamily="2" charset="-122"/>
                          <a:cs typeface="宋体" panose="02010600030101010101" pitchFamily="2" charset="-122"/>
                        </a:rPr>
                        <a:t>FC2</a:t>
                      </a:r>
                      <a:endParaRPr lang="zh-CN" altLang="en-US" sz="1500" b="0">
                        <a:latin typeface="宋体" panose="02010600030101010101" pitchFamily="2" charset="-122"/>
                        <a:ea typeface="宋体" panose="02010600030101010101" pitchFamily="2" charset="-122"/>
                        <a:cs typeface="宋体" panose="02010600030101010101" pitchFamily="2" charset="-122"/>
                      </a:endParaRP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lgn="ctr">
                        <a:buNone/>
                      </a:pPr>
                      <a:r>
                        <a:rPr lang="en-US" altLang="zh-CN" sz="1500" b="0" dirty="0">
                          <a:latin typeface="宋体" panose="02010600030101010101" pitchFamily="2" charset="-122"/>
                          <a:cs typeface="宋体" panose="02010600030101010101" pitchFamily="2" charset="-122"/>
                        </a:rPr>
                        <a:t>4096</a:t>
                      </a:r>
                      <a:r>
                        <a:rPr lang="zh-CN" altLang="en-US" sz="1500" b="0" dirty="0">
                          <a:latin typeface="宋体" panose="02010600030101010101" pitchFamily="2" charset="-122"/>
                          <a:cs typeface="宋体" panose="02010600030101010101" pitchFamily="2" charset="-122"/>
                        </a:rPr>
                        <a:t>经过</a:t>
                      </a:r>
                      <a:r>
                        <a:rPr lang="en-US" altLang="zh-CN" sz="1500" b="0" dirty="0">
                          <a:latin typeface="宋体" panose="02010600030101010101" pitchFamily="2" charset="-122"/>
                          <a:cs typeface="宋体" panose="02010600030101010101" pitchFamily="2" charset="-122"/>
                        </a:rPr>
                        <a:t>Dropout</a:t>
                      </a:r>
                      <a:r>
                        <a:rPr lang="zh-CN" altLang="en-US" sz="1500" b="0" dirty="0">
                          <a:latin typeface="宋体" panose="02010600030101010101" pitchFamily="2" charset="-122"/>
                          <a:cs typeface="宋体" panose="02010600030101010101" pitchFamily="2" charset="-122"/>
                        </a:rPr>
                        <a:t>变为</a:t>
                      </a:r>
                      <a:r>
                        <a:rPr lang="en-US" altLang="zh-CN" sz="1500" b="0" dirty="0">
                          <a:latin typeface="宋体" panose="02010600030101010101" pitchFamily="2" charset="-122"/>
                          <a:cs typeface="宋体" panose="02010600030101010101" pitchFamily="2" charset="-122"/>
                        </a:rPr>
                        <a:t>1024</a:t>
                      </a:r>
                      <a:endParaRPr lang="zh-CN" altLang="en-US" sz="1500" b="0" dirty="0">
                        <a:latin typeface="宋体" panose="02010600030101010101" pitchFamily="2" charset="-122"/>
                        <a:ea typeface="宋体" panose="02010600030101010101" pitchFamily="2" charset="-122"/>
                        <a:cs typeface="宋体" panose="02010600030101010101" pitchFamily="2" charset="-122"/>
                      </a:endParaRP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84031">
                <a:tc gridSpan="3">
                  <a:txBody>
                    <a:bodyPr/>
                    <a:lstStyle/>
                    <a:p>
                      <a:pPr indent="0" algn="ctr">
                        <a:buNone/>
                      </a:pPr>
                      <a:r>
                        <a:rPr lang="zh-CN" altLang="en-US" sz="1500" b="0" dirty="0">
                          <a:latin typeface="宋体" panose="02010600030101010101" pitchFamily="2" charset="-122"/>
                          <a:cs typeface="宋体" panose="02010600030101010101" pitchFamily="2" charset="-122"/>
                        </a:rPr>
                        <a:t>输出层采用</a:t>
                      </a:r>
                      <a:r>
                        <a:rPr lang="en-US" altLang="zh-CN" sz="1500" b="0" dirty="0" err="1">
                          <a:latin typeface="宋体" panose="02010600030101010101" pitchFamily="2" charset="-122"/>
                          <a:cs typeface="宋体" panose="02010600030101010101" pitchFamily="2" charset="-122"/>
                        </a:rPr>
                        <a:t>softmax</a:t>
                      </a:r>
                      <a:r>
                        <a:rPr lang="zh-CN" altLang="en-US" sz="1500" b="0" dirty="0">
                          <a:latin typeface="宋体" panose="02010600030101010101" pitchFamily="2" charset="-122"/>
                          <a:cs typeface="宋体" panose="02010600030101010101" pitchFamily="2" charset="-122"/>
                        </a:rPr>
                        <a:t>，取概率最高的类别为分类结果</a:t>
                      </a:r>
                      <a:endParaRPr lang="zh-CN" altLang="en-US" sz="1500" b="0" dirty="0">
                        <a:latin typeface="宋体" panose="02010600030101010101" pitchFamily="2" charset="-122"/>
                        <a:ea typeface="宋体" panose="02010600030101010101" pitchFamily="2" charset="-122"/>
                        <a:cs typeface="宋体" panose="02010600030101010101" pitchFamily="2" charset="-122"/>
                      </a:endParaRP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Tree>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a:t>CNN</a:t>
            </a:r>
            <a:r>
              <a:rPr lang="zh-CN" altLang="en-US" dirty="0"/>
              <a:t>应用</a:t>
            </a:r>
          </a:p>
        </p:txBody>
      </p:sp>
      <p:sp>
        <p:nvSpPr>
          <p:cNvPr id="10" name="文本框 9"/>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r>
              <a:rPr lang="en-US" altLang="zh-CN" sz="3600" b="1" dirty="0">
                <a:solidFill>
                  <a:prstClr val="white"/>
                </a:solidFill>
              </a:rPr>
              <a:t>03</a:t>
            </a:r>
            <a:endParaRPr lang="zh-CN" altLang="en-US" sz="3600" b="1" dirty="0">
              <a:solidFill>
                <a:prstClr val="white"/>
              </a:solidFill>
            </a:endParaRPr>
          </a:p>
        </p:txBody>
      </p:sp>
      <p:sp>
        <p:nvSpPr>
          <p:cNvPr id="4" name="文本框 16"/>
          <p:cNvSpPr txBox="1"/>
          <p:nvPr/>
        </p:nvSpPr>
        <p:spPr>
          <a:xfrm>
            <a:off x="357352" y="1034423"/>
            <a:ext cx="2853509" cy="619744"/>
          </a:xfrm>
          <a:prstGeom prst="roundRect">
            <a:avLst/>
          </a:prstGeom>
          <a:solidFill>
            <a:schemeClr val="accent1"/>
          </a:solidFill>
        </p:spPr>
        <p:txBody>
          <a:bodyPr wrap="square" lIns="0" tIns="0" rIns="0" bIns="0" rtlCol="0">
            <a:noAutofit/>
          </a:bodyPr>
          <a:lstStyle/>
          <a:p>
            <a:pPr algn="ctr">
              <a:lnSpc>
                <a:spcPct val="130000"/>
              </a:lnSpc>
              <a:defRPr/>
            </a:pPr>
            <a:r>
              <a:rPr lang="zh-CN" altLang="en-US" sz="2800" b="1" kern="0" spc="300" dirty="0">
                <a:solidFill>
                  <a:srgbClr val="FFFFFF"/>
                </a:solidFill>
              </a:rPr>
              <a:t>人脸表情识别</a:t>
            </a:r>
          </a:p>
        </p:txBody>
      </p:sp>
      <p:pic>
        <p:nvPicPr>
          <p:cNvPr id="7" name="图片 6"/>
          <p:cNvPicPr>
            <a:picLocks noChangeAspect="1"/>
          </p:cNvPicPr>
          <p:nvPr/>
        </p:nvPicPr>
        <p:blipFill>
          <a:blip r:embed="rId3"/>
          <a:stretch>
            <a:fillRect/>
          </a:stretch>
        </p:blipFill>
        <p:spPr>
          <a:xfrm>
            <a:off x="549857" y="1719894"/>
            <a:ext cx="3685260" cy="4244714"/>
          </a:xfrm>
          <a:prstGeom prst="rect">
            <a:avLst/>
          </a:prstGeom>
        </p:spPr>
      </p:pic>
      <p:pic>
        <p:nvPicPr>
          <p:cNvPr id="8" name="图片 7"/>
          <p:cNvPicPr>
            <a:picLocks noChangeAspect="1"/>
          </p:cNvPicPr>
          <p:nvPr/>
        </p:nvPicPr>
        <p:blipFill>
          <a:blip r:embed="rId4"/>
          <a:stretch>
            <a:fillRect/>
          </a:stretch>
        </p:blipFill>
        <p:spPr>
          <a:xfrm>
            <a:off x="4726562" y="985759"/>
            <a:ext cx="2206590" cy="3257790"/>
          </a:xfrm>
          <a:prstGeom prst="rect">
            <a:avLst/>
          </a:prstGeom>
        </p:spPr>
      </p:pic>
      <p:pic>
        <p:nvPicPr>
          <p:cNvPr id="11" name="图片 10"/>
          <p:cNvPicPr>
            <a:picLocks noChangeAspect="1"/>
          </p:cNvPicPr>
          <p:nvPr/>
        </p:nvPicPr>
        <p:blipFill>
          <a:blip r:embed="rId5"/>
          <a:stretch>
            <a:fillRect/>
          </a:stretch>
        </p:blipFill>
        <p:spPr>
          <a:xfrm>
            <a:off x="7885391" y="985759"/>
            <a:ext cx="2686356" cy="3257790"/>
          </a:xfrm>
          <a:prstGeom prst="rect">
            <a:avLst/>
          </a:prstGeom>
        </p:spPr>
      </p:pic>
      <p:pic>
        <p:nvPicPr>
          <p:cNvPr id="13" name="图片 12"/>
          <p:cNvPicPr>
            <a:picLocks noChangeAspect="1"/>
          </p:cNvPicPr>
          <p:nvPr/>
        </p:nvPicPr>
        <p:blipFill>
          <a:blip r:embed="rId6"/>
          <a:stretch>
            <a:fillRect/>
          </a:stretch>
        </p:blipFill>
        <p:spPr>
          <a:xfrm>
            <a:off x="5829857" y="4530615"/>
            <a:ext cx="3727626" cy="1416408"/>
          </a:xfrm>
          <a:prstGeom prst="rect">
            <a:avLst/>
          </a:prstGeom>
        </p:spPr>
      </p:pic>
    </p:spTree>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问题与展望</a:t>
            </a:r>
          </a:p>
        </p:txBody>
      </p:sp>
      <p:sp>
        <p:nvSpPr>
          <p:cNvPr id="16" name="文本框 15"/>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r>
              <a:rPr lang="en-US" altLang="zh-CN" sz="3600" b="1" dirty="0">
                <a:solidFill>
                  <a:prstClr val="white"/>
                </a:solidFill>
              </a:rPr>
              <a:t>04</a:t>
            </a:r>
            <a:endParaRPr lang="zh-CN" altLang="en-US" sz="3600" b="1" dirty="0">
              <a:solidFill>
                <a:prstClr val="white"/>
              </a:solidFill>
            </a:endParaRPr>
          </a:p>
        </p:txBody>
      </p:sp>
      <p:sp>
        <p:nvSpPr>
          <p:cNvPr id="8" name="平行四边形 7"/>
          <p:cNvSpPr/>
          <p:nvPr/>
        </p:nvSpPr>
        <p:spPr>
          <a:xfrm>
            <a:off x="112942" y="1401426"/>
            <a:ext cx="6034340" cy="3381569"/>
          </a:xfrm>
          <a:prstGeom prst="parallelogram">
            <a:avLst/>
          </a:prstGeom>
          <a:noFill/>
          <a:ln w="38100">
            <a:gradFill>
              <a:gsLst>
                <a:gs pos="20000">
                  <a:srgbClr val="003378">
                    <a:alpha val="0"/>
                  </a:srgbClr>
                </a:gs>
                <a:gs pos="0">
                  <a:schemeClr val="accent1">
                    <a:alpha val="0"/>
                  </a:schemeClr>
                </a:gs>
                <a:gs pos="100000">
                  <a:schemeClr val="accent1"/>
                </a:gs>
              </a:gsLst>
              <a:lin ang="1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sp>
        <p:nvSpPr>
          <p:cNvPr id="9" name="平行四边形 8"/>
          <p:cNvSpPr/>
          <p:nvPr/>
        </p:nvSpPr>
        <p:spPr>
          <a:xfrm>
            <a:off x="5655680" y="2302076"/>
            <a:ext cx="5968630" cy="3344746"/>
          </a:xfrm>
          <a:prstGeom prst="parallelogram">
            <a:avLst/>
          </a:prstGeom>
          <a:noFill/>
          <a:ln w="38100">
            <a:gradFill>
              <a:gsLst>
                <a:gs pos="20000">
                  <a:srgbClr val="003378">
                    <a:alpha val="0"/>
                  </a:srgbClr>
                </a:gs>
                <a:gs pos="0">
                  <a:schemeClr val="accent1">
                    <a:alpha val="0"/>
                  </a:schemeClr>
                </a:gs>
                <a:gs pos="100000">
                  <a:schemeClr val="accent4"/>
                </a:gs>
              </a:gsLst>
              <a:lin ang="96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spcBef>
                <a:spcPct val="0"/>
              </a:spcBef>
              <a:spcAft>
                <a:spcPct val="0"/>
              </a:spcAft>
            </a:pPr>
            <a:endParaRPr lang="zh-CN" altLang="en-US">
              <a:solidFill>
                <a:prstClr val="white"/>
              </a:solidFill>
            </a:endParaRPr>
          </a:p>
        </p:txBody>
      </p:sp>
      <p:sp>
        <p:nvSpPr>
          <p:cNvPr id="11" name="文本框 16"/>
          <p:cNvSpPr txBox="1"/>
          <p:nvPr/>
        </p:nvSpPr>
        <p:spPr>
          <a:xfrm>
            <a:off x="6242449" y="3584786"/>
            <a:ext cx="4521808" cy="1600438"/>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marL="342900" indent="-342900" algn="just" eaLnBrk="0" fontAlgn="base" hangingPunct="0">
              <a:spcBef>
                <a:spcPct val="0"/>
              </a:spcBef>
              <a:spcAft>
                <a:spcPct val="0"/>
              </a:spcAft>
              <a:buFont typeface="Arial" panose="020B0604020202020204" pitchFamily="34" charset="0"/>
              <a:buChar char="•"/>
            </a:pPr>
            <a:r>
              <a:rPr lang="zh-CN" altLang="en-US" sz="2000" dirty="0">
                <a:solidFill>
                  <a:prstClr val="black">
                    <a:lumMod val="85000"/>
                    <a:lumOff val="15000"/>
                  </a:prstClr>
                </a:solidFill>
                <a:latin typeface="Century Gothic" panose="020B0502020202020204" pitchFamily="34" charset="0"/>
              </a:rPr>
              <a:t>结合遗传算法自动搜索优化超参</a:t>
            </a:r>
            <a:endParaRPr lang="en-US" altLang="zh-CN" sz="2000" dirty="0">
              <a:solidFill>
                <a:prstClr val="black">
                  <a:lumMod val="85000"/>
                  <a:lumOff val="15000"/>
                </a:prstClr>
              </a:solidFill>
              <a:latin typeface="Century Gothic" panose="020B0502020202020204" pitchFamily="34" charset="0"/>
            </a:endParaRPr>
          </a:p>
          <a:p>
            <a:pPr marL="342900" indent="-342900" algn="just" eaLnBrk="0" fontAlgn="base" hangingPunct="0">
              <a:spcBef>
                <a:spcPct val="0"/>
              </a:spcBef>
              <a:spcAft>
                <a:spcPct val="0"/>
              </a:spcAft>
              <a:buFont typeface="Arial" panose="020B0604020202020204" pitchFamily="34" charset="0"/>
              <a:buChar char="•"/>
            </a:pPr>
            <a:r>
              <a:rPr lang="zh-CN" altLang="en-US" sz="2000" dirty="0">
                <a:solidFill>
                  <a:prstClr val="black">
                    <a:lumMod val="85000"/>
                    <a:lumOff val="15000"/>
                  </a:prstClr>
                </a:solidFill>
                <a:latin typeface="Century Gothic" panose="020B0502020202020204" pitchFamily="34" charset="0"/>
              </a:rPr>
              <a:t>设计不同的硬件加速器来减少执行时间与功耗</a:t>
            </a:r>
            <a:endParaRPr lang="en-US" altLang="zh-CN" sz="2000" dirty="0">
              <a:solidFill>
                <a:prstClr val="black">
                  <a:lumMod val="85000"/>
                  <a:lumOff val="15000"/>
                </a:prstClr>
              </a:solidFill>
              <a:latin typeface="Century Gothic" panose="020B0502020202020204" pitchFamily="34" charset="0"/>
            </a:endParaRPr>
          </a:p>
          <a:p>
            <a:pPr marL="342900" indent="-342900" algn="just" eaLnBrk="0" fontAlgn="base" hangingPunct="0">
              <a:spcBef>
                <a:spcPct val="0"/>
              </a:spcBef>
              <a:spcAft>
                <a:spcPct val="0"/>
              </a:spcAft>
              <a:buFont typeface="Arial" panose="020B0604020202020204" pitchFamily="34" charset="0"/>
              <a:buChar char="•"/>
            </a:pPr>
            <a:r>
              <a:rPr lang="zh-CN" altLang="en-US" sz="2000" dirty="0">
                <a:solidFill>
                  <a:prstClr val="black">
                    <a:lumMod val="85000"/>
                    <a:lumOff val="15000"/>
                  </a:prstClr>
                </a:solidFill>
                <a:latin typeface="Century Gothic" panose="020B0502020202020204" pitchFamily="34" charset="0"/>
              </a:rPr>
              <a:t>对</a:t>
            </a:r>
            <a:r>
              <a:rPr lang="en-US" altLang="zh-CN" sz="2000" dirty="0">
                <a:solidFill>
                  <a:prstClr val="black">
                    <a:lumMod val="85000"/>
                    <a:lumOff val="15000"/>
                  </a:prstClr>
                </a:solidFill>
                <a:latin typeface="Century Gothic" panose="020B0502020202020204" pitchFamily="34" charset="0"/>
              </a:rPr>
              <a:t>CNN</a:t>
            </a:r>
            <a:r>
              <a:rPr lang="zh-CN" altLang="en-US" sz="2000" dirty="0">
                <a:solidFill>
                  <a:prstClr val="black">
                    <a:lumMod val="85000"/>
                    <a:lumOff val="15000"/>
                  </a:prstClr>
                </a:solidFill>
                <a:latin typeface="Century Gothic" panose="020B0502020202020204" pitchFamily="34" charset="0"/>
              </a:rPr>
              <a:t>模型进行改进</a:t>
            </a:r>
          </a:p>
        </p:txBody>
      </p:sp>
      <p:sp>
        <p:nvSpPr>
          <p:cNvPr id="17" name="文本框 17"/>
          <p:cNvSpPr txBox="1"/>
          <p:nvPr/>
        </p:nvSpPr>
        <p:spPr>
          <a:xfrm>
            <a:off x="6659543" y="2482399"/>
            <a:ext cx="2656114" cy="505588"/>
          </a:xfrm>
          <a:prstGeom prst="rect">
            <a:avLst/>
          </a:prstGeom>
          <a:noFill/>
        </p:spPr>
        <p:txBody>
          <a:bodyPr wrap="square" lIns="0" tIns="0" rIns="0" bIns="0" rtlCol="0">
            <a:spAutoFit/>
          </a:bodyPr>
          <a:lstStyle/>
          <a:p>
            <a:pPr eaLnBrk="0" fontAlgn="base" hangingPunct="0">
              <a:lnSpc>
                <a:spcPct val="130000"/>
              </a:lnSpc>
              <a:spcBef>
                <a:spcPct val="0"/>
              </a:spcBef>
              <a:spcAft>
                <a:spcPct val="0"/>
              </a:spcAft>
            </a:pPr>
            <a:r>
              <a:rPr lang="zh-CN" altLang="en-US" sz="2800" b="1" spc="300" dirty="0">
                <a:solidFill>
                  <a:srgbClr val="A13F0B"/>
                </a:solidFill>
              </a:rPr>
              <a:t>展望</a:t>
            </a:r>
            <a:r>
              <a:rPr lang="en-US" altLang="zh-CN" sz="2800" b="1" spc="300" dirty="0">
                <a:solidFill>
                  <a:srgbClr val="A13F0B"/>
                </a:solidFill>
              </a:rPr>
              <a:t>2</a:t>
            </a:r>
            <a:endParaRPr lang="zh-CN" altLang="en-US" sz="2800" b="1" spc="300" dirty="0">
              <a:solidFill>
                <a:srgbClr val="A13F0B"/>
              </a:solidFill>
            </a:endParaRPr>
          </a:p>
        </p:txBody>
      </p:sp>
      <p:sp>
        <p:nvSpPr>
          <p:cNvPr id="18" name="文本框 18"/>
          <p:cNvSpPr txBox="1"/>
          <p:nvPr/>
        </p:nvSpPr>
        <p:spPr>
          <a:xfrm>
            <a:off x="1392709" y="2719151"/>
            <a:ext cx="4333084" cy="1600438"/>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marL="342900" indent="-342900" eaLnBrk="0" fontAlgn="base" hangingPunct="0">
              <a:spcBef>
                <a:spcPct val="0"/>
              </a:spcBef>
              <a:spcAft>
                <a:spcPct val="0"/>
              </a:spcAft>
              <a:buFont typeface="Arial" panose="020B0604020202020204" pitchFamily="34" charset="0"/>
              <a:buChar char="•"/>
            </a:pPr>
            <a:r>
              <a:rPr lang="zh-CN" altLang="en-US" sz="2000" dirty="0">
                <a:solidFill>
                  <a:prstClr val="black">
                    <a:lumMod val="85000"/>
                    <a:lumOff val="15000"/>
                  </a:prstClr>
                </a:solidFill>
                <a:latin typeface="Century Gothic" panose="020B0502020202020204" pitchFamily="34" charset="0"/>
              </a:rPr>
              <a:t>超参设置对模型性能影响较大</a:t>
            </a:r>
            <a:endParaRPr lang="en-US" altLang="zh-CN" sz="2000" dirty="0">
              <a:solidFill>
                <a:prstClr val="black">
                  <a:lumMod val="85000"/>
                  <a:lumOff val="15000"/>
                </a:prstClr>
              </a:solidFill>
              <a:latin typeface="Century Gothic" panose="020B0502020202020204" pitchFamily="34" charset="0"/>
            </a:endParaRPr>
          </a:p>
          <a:p>
            <a:pPr marL="342900" indent="-342900" eaLnBrk="0" fontAlgn="base" hangingPunct="0">
              <a:spcBef>
                <a:spcPct val="0"/>
              </a:spcBef>
              <a:spcAft>
                <a:spcPct val="0"/>
              </a:spcAft>
              <a:buFont typeface="Arial" panose="020B0604020202020204" pitchFamily="34" charset="0"/>
              <a:buChar char="•"/>
            </a:pPr>
            <a:r>
              <a:rPr lang="zh-CN" altLang="en-US" sz="2000" dirty="0">
                <a:solidFill>
                  <a:prstClr val="black">
                    <a:lumMod val="85000"/>
                    <a:lumOff val="15000"/>
                  </a:prstClr>
                </a:solidFill>
                <a:latin typeface="Century Gothic" panose="020B0502020202020204" pitchFamily="34" charset="0"/>
              </a:rPr>
              <a:t>依赖硬件资源</a:t>
            </a:r>
            <a:endParaRPr lang="en-US" altLang="zh-CN" sz="2000" dirty="0">
              <a:solidFill>
                <a:prstClr val="black">
                  <a:lumMod val="85000"/>
                  <a:lumOff val="15000"/>
                </a:prstClr>
              </a:solidFill>
              <a:latin typeface="Century Gothic" panose="020B0502020202020204" pitchFamily="34" charset="0"/>
            </a:endParaRPr>
          </a:p>
          <a:p>
            <a:pPr marL="342900" indent="-342900" eaLnBrk="0" fontAlgn="base" hangingPunct="0">
              <a:spcBef>
                <a:spcPct val="0"/>
              </a:spcBef>
              <a:spcAft>
                <a:spcPct val="0"/>
              </a:spcAft>
              <a:buFont typeface="Arial" panose="020B0604020202020204" pitchFamily="34" charset="0"/>
              <a:buChar char="•"/>
            </a:pPr>
            <a:r>
              <a:rPr lang="zh-CN" altLang="en-US" sz="2000" dirty="0">
                <a:solidFill>
                  <a:prstClr val="black">
                    <a:lumMod val="85000"/>
                    <a:lumOff val="15000"/>
                  </a:prstClr>
                </a:solidFill>
                <a:latin typeface="Century Gothic" panose="020B0502020202020204" pitchFamily="34" charset="0"/>
              </a:rPr>
              <a:t>处理长度不等序列的限制</a:t>
            </a:r>
            <a:endParaRPr lang="en-US" altLang="zh-CN" sz="2000" dirty="0">
              <a:solidFill>
                <a:prstClr val="black">
                  <a:lumMod val="85000"/>
                  <a:lumOff val="15000"/>
                </a:prstClr>
              </a:solidFill>
              <a:latin typeface="Century Gothic" panose="020B0502020202020204" pitchFamily="34" charset="0"/>
            </a:endParaRPr>
          </a:p>
          <a:p>
            <a:pPr marL="342900" indent="-342900" eaLnBrk="0" fontAlgn="base" hangingPunct="0">
              <a:spcBef>
                <a:spcPct val="0"/>
              </a:spcBef>
              <a:spcAft>
                <a:spcPct val="0"/>
              </a:spcAft>
              <a:buFont typeface="Arial" panose="020B0604020202020204" pitchFamily="34" charset="0"/>
              <a:buChar char="•"/>
            </a:pPr>
            <a:endParaRPr lang="zh-CN" altLang="en-US" sz="2000" dirty="0">
              <a:solidFill>
                <a:prstClr val="black">
                  <a:lumMod val="85000"/>
                  <a:lumOff val="15000"/>
                </a:prstClr>
              </a:solidFill>
              <a:latin typeface="Century Gothic" panose="020B0502020202020204" pitchFamily="34" charset="0"/>
            </a:endParaRPr>
          </a:p>
        </p:txBody>
      </p:sp>
      <p:sp>
        <p:nvSpPr>
          <p:cNvPr id="19" name="文本框 19"/>
          <p:cNvSpPr txBox="1"/>
          <p:nvPr/>
        </p:nvSpPr>
        <p:spPr>
          <a:xfrm>
            <a:off x="1837492" y="1589407"/>
            <a:ext cx="3904343" cy="505588"/>
          </a:xfrm>
          <a:prstGeom prst="rect">
            <a:avLst/>
          </a:prstGeom>
          <a:noFill/>
        </p:spPr>
        <p:txBody>
          <a:bodyPr wrap="square" lIns="0" tIns="0" rIns="0" bIns="0" rtlCol="0">
            <a:spAutoFit/>
          </a:bodyPr>
          <a:lstStyle/>
          <a:p>
            <a:pPr algn="r" eaLnBrk="0" fontAlgn="base" hangingPunct="0">
              <a:lnSpc>
                <a:spcPct val="130000"/>
              </a:lnSpc>
              <a:spcBef>
                <a:spcPct val="0"/>
              </a:spcBef>
              <a:spcAft>
                <a:spcPct val="0"/>
              </a:spcAft>
            </a:pPr>
            <a:r>
              <a:rPr lang="zh-CN" altLang="en-US" sz="2800" b="1" spc="300" dirty="0">
                <a:solidFill>
                  <a:srgbClr val="006C39"/>
                </a:solidFill>
              </a:rPr>
              <a:t>问题</a:t>
            </a:r>
            <a:r>
              <a:rPr lang="en-US" altLang="zh-CN" sz="2800" b="1" spc="300" dirty="0">
                <a:solidFill>
                  <a:srgbClr val="006C39"/>
                </a:solidFill>
              </a:rPr>
              <a:t>1</a:t>
            </a:r>
            <a:endParaRPr lang="zh-CN" altLang="en-US" sz="2800" b="1" spc="300" dirty="0">
              <a:solidFill>
                <a:srgbClr val="006C39"/>
              </a:solidFill>
            </a:endParaRPr>
          </a:p>
        </p:txBody>
      </p:sp>
    </p:spTree>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458412" y="2105561"/>
            <a:ext cx="2383790" cy="2646045"/>
          </a:xfrm>
          <a:prstGeom prst="rect">
            <a:avLst/>
          </a:prstGeom>
          <a:noFill/>
        </p:spPr>
        <p:txBody>
          <a:bodyPr wrap="none" rtlCol="0">
            <a:spAutoFit/>
          </a:bodyPr>
          <a:lstStyle/>
          <a:p>
            <a:pPr eaLnBrk="0" fontAlgn="base" hangingPunct="0">
              <a:spcBef>
                <a:spcPct val="0"/>
              </a:spcBef>
              <a:spcAft>
                <a:spcPct val="0"/>
              </a:spcAft>
            </a:pPr>
            <a:r>
              <a:rPr lang="en-US" altLang="zh-CN" sz="16600" b="1" spc="300" dirty="0">
                <a:gradFill>
                  <a:gsLst>
                    <a:gs pos="0">
                      <a:srgbClr val="006C39"/>
                    </a:gs>
                    <a:gs pos="90000">
                      <a:srgbClr val="006C39">
                        <a:alpha val="0"/>
                      </a:srgbClr>
                    </a:gs>
                  </a:gsLst>
                  <a:lin ang="5400000" scaled="1"/>
                </a:gradFill>
                <a:latin typeface="Century Gothic" panose="020B0502020202020204" pitchFamily="34" charset="0"/>
              </a:rPr>
              <a:t>04</a:t>
            </a:r>
            <a:endParaRPr lang="zh-CN" altLang="en-US" sz="16600" b="1" spc="300" dirty="0">
              <a:gradFill>
                <a:gsLst>
                  <a:gs pos="0">
                    <a:srgbClr val="006C39"/>
                  </a:gs>
                  <a:gs pos="90000">
                    <a:srgbClr val="006C39">
                      <a:alpha val="0"/>
                    </a:srgbClr>
                  </a:gs>
                </a:gsLst>
                <a:lin ang="5400000" scaled="1"/>
              </a:gradFill>
              <a:latin typeface="Century Gothic" panose="020B0502020202020204" pitchFamily="34" charset="0"/>
            </a:endParaRPr>
          </a:p>
        </p:txBody>
      </p:sp>
      <p:sp>
        <p:nvSpPr>
          <p:cNvPr id="7" name="文本框 6"/>
          <p:cNvSpPr txBox="1"/>
          <p:nvPr/>
        </p:nvSpPr>
        <p:spPr>
          <a:xfrm>
            <a:off x="5550367" y="2400894"/>
            <a:ext cx="3724096" cy="707886"/>
          </a:xfrm>
          <a:prstGeom prst="rect">
            <a:avLst/>
          </a:prstGeom>
          <a:noFill/>
        </p:spPr>
        <p:txBody>
          <a:bodyPr wrap="none" rtlCol="0">
            <a:spAutoFit/>
          </a:bodyPr>
          <a:lstStyle/>
          <a:p>
            <a:pPr eaLnBrk="0" fontAlgn="base" hangingPunct="0">
              <a:spcBef>
                <a:spcPct val="0"/>
              </a:spcBef>
              <a:spcAft>
                <a:spcPct val="0"/>
              </a:spcAft>
            </a:pPr>
            <a:r>
              <a:rPr lang="zh-CN" altLang="en-US" sz="4000" b="1" spc="600" dirty="0">
                <a:solidFill>
                  <a:prstClr val="black"/>
                </a:solidFill>
                <a:latin typeface="Century Gothic" panose="020B0502020202020204" pitchFamily="34" charset="0"/>
              </a:rPr>
              <a:t>循环神经网络</a:t>
            </a:r>
          </a:p>
        </p:txBody>
      </p:sp>
      <p:sp>
        <p:nvSpPr>
          <p:cNvPr id="8" name="文本框 7"/>
          <p:cNvSpPr txBox="1"/>
          <p:nvPr/>
        </p:nvSpPr>
        <p:spPr>
          <a:xfrm>
            <a:off x="5550367" y="3775625"/>
            <a:ext cx="5506636" cy="523220"/>
          </a:xfrm>
          <a:prstGeom prst="rect">
            <a:avLst/>
          </a:prstGeom>
          <a:noFill/>
        </p:spPr>
        <p:txBody>
          <a:bodyPr wrap="none" rtlCol="0">
            <a:spAutoFit/>
          </a:bodyPr>
          <a:lstStyle/>
          <a:p>
            <a:r>
              <a:rPr lang="en-US" altLang="zh-CN" sz="2800" spc="400" dirty="0">
                <a:solidFill>
                  <a:srgbClr val="7E7E7E"/>
                </a:solidFill>
                <a:latin typeface="思源黑体 CN Normal" panose="020B0400000000000000" pitchFamily="34" charset="-122"/>
                <a:ea typeface="思源黑体 CN Normal" panose="020B0400000000000000" pitchFamily="34" charset="-122"/>
              </a:rPr>
              <a:t>Recurrent Neural Network</a:t>
            </a:r>
            <a:endParaRPr lang="zh-CN" altLang="en-US" sz="2800" spc="400" dirty="0">
              <a:solidFill>
                <a:srgbClr val="7E7E7E"/>
              </a:solidFill>
              <a:latin typeface="思源黑体 CN Normal" panose="020B0400000000000000" pitchFamily="34" charset="-122"/>
              <a:ea typeface="思源黑体 CN Normal" panose="020B0400000000000000" pitchFamily="34" charset="-122"/>
            </a:endParaRPr>
          </a:p>
        </p:txBody>
      </p:sp>
      <p:cxnSp>
        <p:nvCxnSpPr>
          <p:cNvPr id="10" name="直接连接符 9"/>
          <p:cNvCxnSpPr/>
          <p:nvPr/>
        </p:nvCxnSpPr>
        <p:spPr>
          <a:xfrm>
            <a:off x="4728480" y="2143125"/>
            <a:ext cx="0" cy="2571750"/>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669549" y="3432579"/>
            <a:ext cx="720000" cy="101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endParaRPr>
          </a:p>
        </p:txBody>
      </p:sp>
      <p:grpSp>
        <p:nvGrpSpPr>
          <p:cNvPr id="2" name="组合 1"/>
          <p:cNvGrpSpPr/>
          <p:nvPr/>
        </p:nvGrpSpPr>
        <p:grpSpPr>
          <a:xfrm>
            <a:off x="10467218" y="5850000"/>
            <a:ext cx="1052654" cy="108000"/>
            <a:chOff x="10467218" y="6126091"/>
            <a:chExt cx="1052654" cy="108000"/>
          </a:xfrm>
        </p:grpSpPr>
        <p:sp>
          <p:nvSpPr>
            <p:cNvPr id="3" name="椭圆 2"/>
            <p:cNvSpPr/>
            <p:nvPr/>
          </p:nvSpPr>
          <p:spPr>
            <a:xfrm>
              <a:off x="10467218"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spcBef>
                  <a:spcPct val="0"/>
                </a:spcBef>
                <a:spcAft>
                  <a:spcPct val="0"/>
                </a:spcAft>
              </a:pPr>
              <a:endParaRPr lang="zh-CN" altLang="en-US">
                <a:solidFill>
                  <a:prstClr val="white"/>
                </a:solidFill>
              </a:endParaRPr>
            </a:p>
          </p:txBody>
        </p:sp>
        <p:sp>
          <p:nvSpPr>
            <p:cNvPr id="27" name="椭圆 26"/>
            <p:cNvSpPr/>
            <p:nvPr/>
          </p:nvSpPr>
          <p:spPr>
            <a:xfrm>
              <a:off x="10703381"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spcBef>
                  <a:spcPct val="0"/>
                </a:spcBef>
                <a:spcAft>
                  <a:spcPct val="0"/>
                </a:spcAft>
              </a:pPr>
              <a:endParaRPr lang="zh-CN" altLang="en-US">
                <a:solidFill>
                  <a:prstClr val="white"/>
                </a:solidFill>
              </a:endParaRPr>
            </a:p>
          </p:txBody>
        </p:sp>
        <p:sp>
          <p:nvSpPr>
            <p:cNvPr id="28" name="椭圆 27"/>
            <p:cNvSpPr/>
            <p:nvPr/>
          </p:nvSpPr>
          <p:spPr>
            <a:xfrm>
              <a:off x="10939545"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spcBef>
                  <a:spcPct val="0"/>
                </a:spcBef>
                <a:spcAft>
                  <a:spcPct val="0"/>
                </a:spcAft>
              </a:pPr>
              <a:endParaRPr lang="zh-CN" altLang="en-US">
                <a:solidFill>
                  <a:prstClr val="white"/>
                </a:solidFill>
              </a:endParaRPr>
            </a:p>
          </p:txBody>
        </p:sp>
        <p:sp>
          <p:nvSpPr>
            <p:cNvPr id="29" name="椭圆 28"/>
            <p:cNvSpPr/>
            <p:nvPr/>
          </p:nvSpPr>
          <p:spPr>
            <a:xfrm>
              <a:off x="11175708" y="6126091"/>
              <a:ext cx="108000" cy="108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spcBef>
                  <a:spcPct val="0"/>
                </a:spcBef>
                <a:spcAft>
                  <a:spcPct val="0"/>
                </a:spcAft>
              </a:pPr>
              <a:endParaRPr lang="zh-CN" altLang="en-US">
                <a:solidFill>
                  <a:prstClr val="white"/>
                </a:solidFill>
              </a:endParaRPr>
            </a:p>
          </p:txBody>
        </p:sp>
        <p:sp>
          <p:nvSpPr>
            <p:cNvPr id="30" name="椭圆 29"/>
            <p:cNvSpPr/>
            <p:nvPr/>
          </p:nvSpPr>
          <p:spPr>
            <a:xfrm>
              <a:off x="11411872"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eaLnBrk="0" fontAlgn="base" hangingPunct="0">
                <a:spcBef>
                  <a:spcPct val="0"/>
                </a:spcBef>
                <a:spcAft>
                  <a:spcPct val="0"/>
                </a:spcAft>
              </a:pPr>
              <a:endParaRPr lang="zh-CN" altLang="en-US">
                <a:solidFill>
                  <a:prstClr val="white"/>
                </a:solidFill>
              </a:endParaRPr>
            </a:p>
          </p:txBody>
        </p:sp>
      </p:grpSp>
    </p:spTree>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368806" y="322773"/>
            <a:ext cx="8643848" cy="523220"/>
          </a:xfrm>
        </p:spPr>
        <p:txBody>
          <a:bodyPr/>
          <a:lstStyle/>
          <a:p>
            <a:pPr lvl="0" eaLnBrk="1" fontAlgn="auto" hangingPunct="1">
              <a:lnSpc>
                <a:spcPct val="100000"/>
              </a:lnSpc>
              <a:spcBef>
                <a:spcPts val="0"/>
              </a:spcBef>
              <a:spcAft>
                <a:spcPts val="0"/>
              </a:spcAft>
            </a:pPr>
            <a:r>
              <a:rPr lang="en-US" altLang="zh-CN"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 simple RNN case</a:t>
            </a:r>
            <a:endParaRPr lang="zh-CN" altLang="en-US" spc="400" dirty="0">
              <a:solidFill>
                <a:srgbClr val="404040"/>
              </a:solidFill>
              <a:latin typeface="Times New Roman" panose="02020603050405020304" pitchFamily="18" charset="0"/>
              <a:ea typeface="字魂36号-正文宋楷" panose="00000500000000000000" pitchFamily="2" charset="-122"/>
              <a:cs typeface="Times New Roman" panose="02020603050405020304" pitchFamily="18" charset="0"/>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0374" y="1611518"/>
            <a:ext cx="7740712" cy="3883936"/>
          </a:xfrm>
          <a:prstGeom prst="rect">
            <a:avLst/>
          </a:prstGeom>
        </p:spPr>
      </p:pic>
    </p:spTree>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368806" y="322773"/>
            <a:ext cx="8643848" cy="523220"/>
          </a:xfrm>
        </p:spPr>
        <p:txBody>
          <a:bodyPr/>
          <a:lstStyle/>
          <a:p>
            <a:pPr lvl="0" eaLnBrk="1" fontAlgn="auto" hangingPunct="1">
              <a:lnSpc>
                <a:spcPct val="100000"/>
              </a:lnSpc>
              <a:spcBef>
                <a:spcPts val="0"/>
              </a:spcBef>
              <a:spcAft>
                <a:spcPts val="0"/>
              </a:spcAft>
            </a:pPr>
            <a:r>
              <a:rPr lang="en-US" altLang="zh-CN"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 simple RNN case</a:t>
            </a:r>
            <a:endParaRPr lang="zh-CN" altLang="en-US" spc="400" dirty="0">
              <a:solidFill>
                <a:srgbClr val="404040"/>
              </a:solidFill>
              <a:latin typeface="Times New Roman" panose="02020603050405020304" pitchFamily="18" charset="0"/>
              <a:ea typeface="字魂36号-正文宋楷" panose="00000500000000000000" pitchFamily="2" charset="-122"/>
              <a:cs typeface="Times New Roman" panose="02020603050405020304" pitchFamily="18"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0374" y="1575304"/>
            <a:ext cx="7740711" cy="3883936"/>
          </a:xfrm>
          <a:prstGeom prst="rect">
            <a:avLst/>
          </a:prstGeom>
        </p:spPr>
      </p:pic>
    </p:spTree>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368806" y="322773"/>
            <a:ext cx="8643848" cy="523220"/>
          </a:xfrm>
        </p:spPr>
        <p:txBody>
          <a:bodyPr/>
          <a:lstStyle/>
          <a:p>
            <a:pPr lvl="0" eaLnBrk="1" fontAlgn="auto" hangingPunct="1">
              <a:lnSpc>
                <a:spcPct val="100000"/>
              </a:lnSpc>
              <a:spcBef>
                <a:spcPts val="0"/>
              </a:spcBef>
              <a:spcAft>
                <a:spcPts val="0"/>
              </a:spcAft>
            </a:pPr>
            <a:r>
              <a:rPr lang="en-US" altLang="zh-CN"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 simple RNN case</a:t>
            </a:r>
            <a:endParaRPr lang="zh-CN" altLang="en-US" spc="400" dirty="0">
              <a:solidFill>
                <a:srgbClr val="404040"/>
              </a:solidFill>
              <a:latin typeface="Times New Roman" panose="02020603050405020304" pitchFamily="18" charset="0"/>
              <a:ea typeface="字魂36号-正文宋楷" panose="00000500000000000000" pitchFamily="2" charset="-122"/>
              <a:cs typeface="Times New Roman" panose="02020603050405020304" pitchFamily="18" charset="0"/>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0375" y="1593411"/>
            <a:ext cx="7740710" cy="3883936"/>
          </a:xfrm>
          <a:prstGeom prst="rect">
            <a:avLst/>
          </a:prstGeom>
        </p:spPr>
      </p:pic>
    </p:spTree>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368806" y="322773"/>
            <a:ext cx="8643848" cy="523220"/>
          </a:xfrm>
        </p:spPr>
        <p:txBody>
          <a:bodyPr/>
          <a:lstStyle/>
          <a:p>
            <a:pPr lvl="0" eaLnBrk="1" fontAlgn="auto" hangingPunct="1">
              <a:lnSpc>
                <a:spcPct val="100000"/>
              </a:lnSpc>
              <a:spcBef>
                <a:spcPts val="0"/>
              </a:spcBef>
              <a:spcAft>
                <a:spcPts val="0"/>
              </a:spcAft>
            </a:pPr>
            <a:r>
              <a:rPr lang="en-US" altLang="zh-CN"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 simple RNN case</a:t>
            </a:r>
            <a:endParaRPr lang="zh-CN" altLang="en-US" spc="400" dirty="0">
              <a:solidFill>
                <a:srgbClr val="404040"/>
              </a:solidFill>
              <a:latin typeface="Times New Roman" panose="02020603050405020304" pitchFamily="18" charset="0"/>
              <a:ea typeface="字魂36号-正文宋楷" panose="00000500000000000000" pitchFamily="2" charset="-122"/>
              <a:cs typeface="Times New Roman" panose="02020603050405020304" pitchFamily="18" charset="0"/>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0374" y="1602465"/>
            <a:ext cx="7740711" cy="3883936"/>
          </a:xfrm>
          <a:prstGeom prst="rect">
            <a:avLst/>
          </a:prstGeom>
        </p:spPr>
      </p:pic>
    </p:spTree>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368806" y="322773"/>
            <a:ext cx="8643848" cy="523220"/>
          </a:xfrm>
        </p:spPr>
        <p:txBody>
          <a:bodyPr/>
          <a:lstStyle/>
          <a:p>
            <a:pPr lvl="0" eaLnBrk="1" fontAlgn="auto" hangingPunct="1">
              <a:lnSpc>
                <a:spcPct val="100000"/>
              </a:lnSpc>
              <a:spcBef>
                <a:spcPts val="0"/>
              </a:spcBef>
              <a:spcAft>
                <a:spcPts val="0"/>
              </a:spcAft>
            </a:pPr>
            <a:r>
              <a:rPr lang="en-US" altLang="zh-CN"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 simple RNN case</a:t>
            </a:r>
            <a:endParaRPr lang="zh-CN" altLang="en-US" spc="400" dirty="0">
              <a:solidFill>
                <a:srgbClr val="404040"/>
              </a:solidFill>
              <a:latin typeface="Times New Roman" panose="02020603050405020304" pitchFamily="18" charset="0"/>
              <a:ea typeface="字魂36号-正文宋楷" panose="00000500000000000000" pitchFamily="2" charset="-122"/>
              <a:cs typeface="Times New Roman" panose="02020603050405020304" pitchFamily="18" charset="0"/>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5645" y="1593411"/>
            <a:ext cx="7740710" cy="3883935"/>
          </a:xfrm>
          <a:prstGeom prst="rect">
            <a:avLst/>
          </a:prstGeom>
        </p:spPr>
      </p:pic>
    </p:spTree>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感知机</a:t>
            </a:r>
          </a:p>
        </p:txBody>
      </p:sp>
      <p:sp>
        <p:nvSpPr>
          <p:cNvPr id="22" name="文本框 21"/>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r>
              <a:rPr lang="en-US" altLang="zh-CN" sz="3600" b="1" dirty="0">
                <a:solidFill>
                  <a:prstClr val="white"/>
                </a:solidFill>
              </a:rPr>
              <a:t>01</a:t>
            </a:r>
            <a:endParaRPr lang="zh-CN" altLang="en-US" sz="3600" b="1" dirty="0">
              <a:solidFill>
                <a:prstClr val="white"/>
              </a:solidFill>
            </a:endParaRPr>
          </a:p>
        </p:txBody>
      </p:sp>
      <p:sp>
        <p:nvSpPr>
          <p:cNvPr id="15" name="文本框 20"/>
          <p:cNvSpPr txBox="1"/>
          <p:nvPr/>
        </p:nvSpPr>
        <p:spPr>
          <a:xfrm>
            <a:off x="900225" y="1417045"/>
            <a:ext cx="3329264" cy="461665"/>
          </a:xfrm>
          <a:prstGeom prst="rect">
            <a:avLst/>
          </a:prstGeom>
          <a:noFill/>
        </p:spPr>
        <p:txBody>
          <a:bodyPr wrap="square" rtlCol="0">
            <a:spAutoFit/>
          </a:bodyPr>
          <a:lstStyle>
            <a:defPPr>
              <a:defRPr lang="en-US"/>
            </a:defPPr>
            <a:lvl1pPr>
              <a:defRPr sz="2400">
                <a:ea typeface="字魂36号-正文宋楷" panose="00000500000000000000" pitchFamily="2" charset="-122"/>
              </a:defRPr>
            </a:lvl1pPr>
          </a:lstStyle>
          <a:p>
            <a:r>
              <a:rPr lang="zh-CN" altLang="en-US" dirty="0"/>
              <a:t>来自神经元的启示</a:t>
            </a:r>
          </a:p>
        </p:txBody>
      </p:sp>
      <p:pic>
        <p:nvPicPr>
          <p:cNvPr id="2" name="图片 1"/>
          <p:cNvPicPr>
            <a:picLocks noChangeAspect="1"/>
          </p:cNvPicPr>
          <p:nvPr/>
        </p:nvPicPr>
        <p:blipFill>
          <a:blip r:embed="rId3"/>
          <a:stretch>
            <a:fillRect/>
          </a:stretch>
        </p:blipFill>
        <p:spPr>
          <a:xfrm>
            <a:off x="702635" y="2179473"/>
            <a:ext cx="5217182" cy="337437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0730" y="2326095"/>
            <a:ext cx="5156415" cy="3227756"/>
          </a:xfrm>
          <a:prstGeom prst="rect">
            <a:avLst/>
          </a:prstGeom>
        </p:spPr>
      </p:pic>
    </p:spTree>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368806" y="322773"/>
            <a:ext cx="8643848" cy="523220"/>
          </a:xfrm>
        </p:spPr>
        <p:txBody>
          <a:bodyPr/>
          <a:lstStyle/>
          <a:p>
            <a:pPr lvl="0" eaLnBrk="1" fontAlgn="auto" hangingPunct="1">
              <a:lnSpc>
                <a:spcPct val="100000"/>
              </a:lnSpc>
              <a:spcBef>
                <a:spcPts val="0"/>
              </a:spcBef>
              <a:spcAft>
                <a:spcPts val="0"/>
              </a:spcAft>
            </a:pPr>
            <a:r>
              <a:rPr lang="en-US" altLang="zh-CN"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 simple RNN case</a:t>
            </a:r>
            <a:endParaRPr lang="zh-CN" altLang="en-US" spc="400" dirty="0">
              <a:solidFill>
                <a:srgbClr val="404040"/>
              </a:solidFill>
              <a:latin typeface="Times New Roman" panose="02020603050405020304" pitchFamily="18" charset="0"/>
              <a:ea typeface="字魂36号-正文宋楷" panose="00000500000000000000" pitchFamily="2" charset="-122"/>
              <a:cs typeface="Times New Roman" panose="02020603050405020304" pitchFamily="18"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495" y="1602465"/>
            <a:ext cx="7787009" cy="3883934"/>
          </a:xfrm>
          <a:prstGeom prst="rect">
            <a:avLst/>
          </a:prstGeom>
        </p:spPr>
      </p:pic>
    </p:spTree>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en-US" altLang="zh-CN" b="0" spc="400" dirty="0">
                <a:solidFill>
                  <a:srgbClr val="404040"/>
                </a:solidFill>
                <a:latin typeface="Times New Roman" panose="02020603050405020304" pitchFamily="18" charset="0"/>
                <a:ea typeface="字魂36号-正文宋楷" panose="00000500000000000000" pitchFamily="2" charset="-122"/>
                <a:cs typeface="Times New Roman" panose="02020603050405020304" pitchFamily="18" charset="0"/>
              </a:rPr>
              <a:t>Examples of sequence data </a:t>
            </a:r>
            <a:endParaRPr lang="zh-CN" altLang="en-US" b="0" spc="400" dirty="0">
              <a:solidFill>
                <a:srgbClr val="404040"/>
              </a:solidFill>
              <a:latin typeface="Times New Roman" panose="02020603050405020304" pitchFamily="18" charset="0"/>
              <a:ea typeface="字魂36号-正文宋楷" panose="00000500000000000000" pitchFamily="2" charset="-122"/>
              <a:cs typeface="Times New Roman" panose="02020603050405020304" pitchFamily="18" charset="0"/>
            </a:endParaRPr>
          </a:p>
        </p:txBody>
      </p:sp>
      <p:sp>
        <p:nvSpPr>
          <p:cNvPr id="8" name="文本框 2"/>
          <p:cNvSpPr txBox="1"/>
          <p:nvPr/>
        </p:nvSpPr>
        <p:spPr>
          <a:xfrm>
            <a:off x="619849" y="1603717"/>
            <a:ext cx="2883583"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Speech recognition</a:t>
            </a:r>
            <a:endParaRPr lang="zh-CN" altLang="en-US" sz="2000" dirty="0">
              <a:latin typeface="Times New Roman" panose="02020603050405020304" pitchFamily="18" charset="0"/>
              <a:cs typeface="Times New Roman" panose="02020603050405020304" pitchFamily="18" charset="0"/>
            </a:endParaRPr>
          </a:p>
        </p:txBody>
      </p:sp>
      <p:sp>
        <p:nvSpPr>
          <p:cNvPr id="9" name="文本框 13"/>
          <p:cNvSpPr txBox="1"/>
          <p:nvPr/>
        </p:nvSpPr>
        <p:spPr>
          <a:xfrm>
            <a:off x="619849" y="2262421"/>
            <a:ext cx="2883583"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Music </a:t>
            </a:r>
            <a:r>
              <a:rPr lang="en-US" altLang="zh-CN" sz="2000" dirty="0" err="1">
                <a:latin typeface="Times New Roman" panose="02020603050405020304" pitchFamily="18" charset="0"/>
                <a:cs typeface="Times New Roman" panose="02020603050405020304" pitchFamily="18" charset="0"/>
              </a:rPr>
              <a:t>genration</a:t>
            </a:r>
            <a:endParaRPr lang="zh-CN" altLang="en-US" sz="2000" dirty="0">
              <a:latin typeface="Times New Roman" panose="02020603050405020304" pitchFamily="18" charset="0"/>
              <a:cs typeface="Times New Roman" panose="02020603050405020304" pitchFamily="18" charset="0"/>
            </a:endParaRPr>
          </a:p>
        </p:txBody>
      </p:sp>
      <p:sp>
        <p:nvSpPr>
          <p:cNvPr id="11" name="文本框 17"/>
          <p:cNvSpPr txBox="1"/>
          <p:nvPr/>
        </p:nvSpPr>
        <p:spPr>
          <a:xfrm>
            <a:off x="619849" y="2921125"/>
            <a:ext cx="2883583"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Sentiment classification</a:t>
            </a:r>
            <a:endParaRPr lang="zh-CN" altLang="en-US" sz="2000" dirty="0">
              <a:latin typeface="Times New Roman" panose="02020603050405020304" pitchFamily="18" charset="0"/>
              <a:cs typeface="Times New Roman" panose="02020603050405020304" pitchFamily="18" charset="0"/>
            </a:endParaRPr>
          </a:p>
        </p:txBody>
      </p:sp>
      <p:sp>
        <p:nvSpPr>
          <p:cNvPr id="12" name="文本框 20"/>
          <p:cNvSpPr txBox="1"/>
          <p:nvPr/>
        </p:nvSpPr>
        <p:spPr>
          <a:xfrm>
            <a:off x="619849" y="3579829"/>
            <a:ext cx="2883583"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DNA sequence analysis</a:t>
            </a:r>
            <a:endParaRPr lang="zh-CN" altLang="en-US" sz="2000" dirty="0">
              <a:latin typeface="Times New Roman" panose="02020603050405020304" pitchFamily="18" charset="0"/>
              <a:cs typeface="Times New Roman" panose="02020603050405020304" pitchFamily="18" charset="0"/>
            </a:endParaRPr>
          </a:p>
        </p:txBody>
      </p:sp>
      <p:sp>
        <p:nvSpPr>
          <p:cNvPr id="13" name="文本框 21"/>
          <p:cNvSpPr txBox="1"/>
          <p:nvPr/>
        </p:nvSpPr>
        <p:spPr>
          <a:xfrm>
            <a:off x="619849" y="4240164"/>
            <a:ext cx="2883583"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Machine translation</a:t>
            </a:r>
            <a:endParaRPr lang="zh-CN" altLang="en-US" sz="2000" dirty="0">
              <a:latin typeface="Times New Roman" panose="02020603050405020304" pitchFamily="18" charset="0"/>
              <a:cs typeface="Times New Roman" panose="02020603050405020304" pitchFamily="18" charset="0"/>
            </a:endParaRPr>
          </a:p>
        </p:txBody>
      </p:sp>
      <p:sp>
        <p:nvSpPr>
          <p:cNvPr id="14" name="文本框 22"/>
          <p:cNvSpPr txBox="1"/>
          <p:nvPr/>
        </p:nvSpPr>
        <p:spPr>
          <a:xfrm>
            <a:off x="619848" y="4900499"/>
            <a:ext cx="2883583"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Name entity recognition</a:t>
            </a:r>
            <a:endParaRPr lang="zh-CN" altLang="en-US" sz="2000" dirty="0">
              <a:latin typeface="Times New Roman" panose="02020603050405020304" pitchFamily="18" charset="0"/>
              <a:cs typeface="Times New Roman" panose="02020603050405020304" pitchFamily="18" charset="0"/>
            </a:endParaRPr>
          </a:p>
        </p:txBody>
      </p:sp>
      <p:pic>
        <p:nvPicPr>
          <p:cNvPr id="20" name="图片 19"/>
          <p:cNvPicPr>
            <a:picLocks noChangeAspect="1"/>
          </p:cNvPicPr>
          <p:nvPr/>
        </p:nvPicPr>
        <p:blipFill>
          <a:blip r:embed="rId3"/>
          <a:stretch>
            <a:fillRect/>
          </a:stretch>
        </p:blipFill>
        <p:spPr>
          <a:xfrm>
            <a:off x="3965395" y="1727602"/>
            <a:ext cx="1209675" cy="276225"/>
          </a:xfrm>
          <a:prstGeom prst="rect">
            <a:avLst/>
          </a:prstGeom>
        </p:spPr>
      </p:pic>
      <mc:AlternateContent xmlns:mc="http://schemas.openxmlformats.org/markup-compatibility/2006" xmlns:a14="http://schemas.microsoft.com/office/drawing/2010/main">
        <mc:Choice Requires="a14">
          <p:sp>
            <p:nvSpPr>
              <p:cNvPr id="21" name="文本框 4"/>
              <p:cNvSpPr txBox="1"/>
              <p:nvPr/>
            </p:nvSpPr>
            <p:spPr>
              <a:xfrm>
                <a:off x="3965395" y="2292237"/>
                <a:ext cx="1209675" cy="3702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m:t>
                      </m:r>
                    </m:oMath>
                  </m:oMathPara>
                </a14:m>
                <a:endParaRPr lang="zh-CN" altLang="en-US" dirty="0"/>
              </a:p>
            </p:txBody>
          </p:sp>
        </mc:Choice>
        <mc:Fallback xmlns="">
          <p:sp>
            <p:nvSpPr>
              <p:cNvPr id="21" name="文本框 4"/>
              <p:cNvSpPr txBox="1">
                <a:spLocks noRot="1" noChangeAspect="1" noMove="1" noResize="1" noEditPoints="1" noAdjustHandles="1" noChangeArrowheads="1" noChangeShapeType="1" noTextEdit="1"/>
              </p:cNvSpPr>
              <p:nvPr/>
            </p:nvSpPr>
            <p:spPr>
              <a:xfrm>
                <a:off x="3965395" y="2292237"/>
                <a:ext cx="1209675" cy="370294"/>
              </a:xfrm>
              <a:prstGeom prst="rect">
                <a:avLst/>
              </a:prstGeom>
              <a:blipFill rotWithShape="1">
                <a:blip r:embed="rId4"/>
                <a:stretch>
                  <a:fillRect b="-1639"/>
                </a:stretch>
              </a:blipFill>
            </p:spPr>
            <p:txBody>
              <a:bodyPr/>
              <a:lstStyle/>
              <a:p>
                <a:r>
                  <a:rPr lang="zh-CN" altLang="en-US">
                    <a:noFill/>
                  </a:rPr>
                  <a:t> </a:t>
                </a:r>
                <a:endParaRPr lang="zh-CN" altLang="en-US">
                  <a:noFill/>
                </a:endParaRPr>
              </a:p>
            </p:txBody>
          </p:sp>
        </mc:Fallback>
      </mc:AlternateContent>
      <p:sp>
        <p:nvSpPr>
          <p:cNvPr id="22" name="文本框 23"/>
          <p:cNvSpPr txBox="1"/>
          <p:nvPr/>
        </p:nvSpPr>
        <p:spPr>
          <a:xfrm>
            <a:off x="3503431" y="2913321"/>
            <a:ext cx="2883583" cy="400110"/>
          </a:xfrm>
          <a:prstGeom prst="rect">
            <a:avLst/>
          </a:prstGeom>
          <a:noFill/>
        </p:spPr>
        <p:txBody>
          <a:bodyPr wrap="square" rtlCol="0">
            <a:spAutoFit/>
          </a:bodyPr>
          <a:lstStyle/>
          <a:p>
            <a:r>
              <a:rPr lang="zh-CN" altLang="en-US" sz="2000" dirty="0">
                <a:latin typeface="Times New Roman" panose="02020603050405020304" pitchFamily="18" charset="0"/>
                <a:cs typeface="Times New Roman" panose="02020603050405020304" pitchFamily="18" charset="0"/>
              </a:rPr>
              <a:t>“</a:t>
            </a:r>
            <a:r>
              <a:rPr lang="en-US" altLang="zh-CN" sz="2000" dirty="0">
                <a:latin typeface="Times New Roman" panose="02020603050405020304" pitchFamily="18" charset="0"/>
                <a:cs typeface="Times New Roman" panose="02020603050405020304" pitchFamily="18" charset="0"/>
              </a:rPr>
              <a:t>This movie is so bad.</a:t>
            </a:r>
            <a:r>
              <a:rPr lang="zh-CN" altLang="en-US" sz="2000" dirty="0">
                <a:latin typeface="Times New Roman" panose="02020603050405020304" pitchFamily="18" charset="0"/>
                <a:cs typeface="Times New Roman" panose="02020603050405020304" pitchFamily="18" charset="0"/>
              </a:rPr>
              <a:t>”</a:t>
            </a:r>
          </a:p>
        </p:txBody>
      </p:sp>
      <p:sp>
        <p:nvSpPr>
          <p:cNvPr id="23" name="文本框 24"/>
          <p:cNvSpPr txBox="1"/>
          <p:nvPr/>
        </p:nvSpPr>
        <p:spPr>
          <a:xfrm>
            <a:off x="3151626" y="3590895"/>
            <a:ext cx="3587191"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AGCCCCTGTGAGGAACTAG</a:t>
            </a:r>
            <a:endParaRPr lang="zh-CN" altLang="en-US" sz="2000" dirty="0">
              <a:latin typeface="Times New Roman" panose="02020603050405020304" pitchFamily="18" charset="0"/>
              <a:cs typeface="Times New Roman" panose="02020603050405020304" pitchFamily="18" charset="0"/>
            </a:endParaRPr>
          </a:p>
        </p:txBody>
      </p:sp>
      <p:sp>
        <p:nvSpPr>
          <p:cNvPr id="24" name="文本框 25"/>
          <p:cNvSpPr txBox="1"/>
          <p:nvPr/>
        </p:nvSpPr>
        <p:spPr>
          <a:xfrm>
            <a:off x="3864357" y="4240164"/>
            <a:ext cx="2883583"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I like big data</a:t>
            </a:r>
            <a:endParaRPr lang="zh-CN" altLang="en-US" sz="2000" dirty="0">
              <a:latin typeface="Times New Roman" panose="02020603050405020304" pitchFamily="18" charset="0"/>
              <a:cs typeface="Times New Roman" panose="02020603050405020304" pitchFamily="18" charset="0"/>
            </a:endParaRPr>
          </a:p>
        </p:txBody>
      </p:sp>
      <p:sp>
        <p:nvSpPr>
          <p:cNvPr id="25" name="文本框 26"/>
          <p:cNvSpPr txBox="1"/>
          <p:nvPr/>
        </p:nvSpPr>
        <p:spPr>
          <a:xfrm>
            <a:off x="3306778" y="4900499"/>
            <a:ext cx="3225606" cy="400110"/>
          </a:xfrm>
          <a:prstGeom prst="rect">
            <a:avLst/>
          </a:prstGeom>
          <a:noFill/>
        </p:spPr>
        <p:txBody>
          <a:bodyPr wrap="square" rtlCol="0">
            <a:spAutoFit/>
          </a:bodyPr>
          <a:lstStyle/>
          <a:p>
            <a:r>
              <a:rPr lang="en-US" altLang="zh-CN" sz="2000" dirty="0" err="1">
                <a:latin typeface="Times New Roman" panose="02020603050405020304" pitchFamily="18" charset="0"/>
                <a:cs typeface="Times New Roman" panose="02020603050405020304" pitchFamily="18" charset="0"/>
              </a:rPr>
              <a:t>Lihua</a:t>
            </a:r>
            <a:r>
              <a:rPr lang="en-US" altLang="zh-CN" sz="2000" dirty="0">
                <a:latin typeface="Times New Roman" panose="02020603050405020304" pitchFamily="18" charset="0"/>
                <a:cs typeface="Times New Roman" panose="02020603050405020304" pitchFamily="18" charset="0"/>
              </a:rPr>
              <a:t> is talking to </a:t>
            </a:r>
            <a:r>
              <a:rPr lang="en-US" altLang="zh-CN" sz="2000" dirty="0" err="1">
                <a:latin typeface="Times New Roman" panose="02020603050405020304" pitchFamily="18" charset="0"/>
                <a:cs typeface="Times New Roman" panose="02020603050405020304" pitchFamily="18" charset="0"/>
              </a:rPr>
              <a:t>Xiaoming</a:t>
            </a:r>
            <a:r>
              <a:rPr lang="en-US" altLang="zh-CN" sz="2000" dirty="0">
                <a:latin typeface="Times New Roman" panose="02020603050405020304" pitchFamily="18" charset="0"/>
                <a:cs typeface="Times New Roman" panose="02020603050405020304" pitchFamily="18" charset="0"/>
              </a:rPr>
              <a:t>.</a:t>
            </a:r>
            <a:endParaRPr lang="zh-CN" altLang="en-US" sz="2000" dirty="0">
              <a:latin typeface="Times New Roman" panose="02020603050405020304" pitchFamily="18" charset="0"/>
              <a:cs typeface="Times New Roman" panose="02020603050405020304" pitchFamily="18" charset="0"/>
            </a:endParaRPr>
          </a:p>
        </p:txBody>
      </p:sp>
      <p:sp>
        <p:nvSpPr>
          <p:cNvPr id="26" name="右箭头 25"/>
          <p:cNvSpPr/>
          <p:nvPr/>
        </p:nvSpPr>
        <p:spPr>
          <a:xfrm>
            <a:off x="6988118" y="1727602"/>
            <a:ext cx="1139484" cy="27622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7" name="右箭头 26"/>
          <p:cNvSpPr/>
          <p:nvPr/>
        </p:nvSpPr>
        <p:spPr>
          <a:xfrm>
            <a:off x="6988118" y="2324363"/>
            <a:ext cx="1139484" cy="27622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8" name="右箭头 27"/>
          <p:cNvSpPr/>
          <p:nvPr/>
        </p:nvSpPr>
        <p:spPr>
          <a:xfrm>
            <a:off x="6997791" y="2975263"/>
            <a:ext cx="1139484" cy="27622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9" name="右箭头 28"/>
          <p:cNvSpPr/>
          <p:nvPr/>
        </p:nvSpPr>
        <p:spPr>
          <a:xfrm>
            <a:off x="6988118" y="3641771"/>
            <a:ext cx="1139484" cy="27622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30" name="右箭头 29"/>
          <p:cNvSpPr/>
          <p:nvPr/>
        </p:nvSpPr>
        <p:spPr>
          <a:xfrm>
            <a:off x="6997791" y="4302106"/>
            <a:ext cx="1139484" cy="27622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31" name="右箭头 30"/>
          <p:cNvSpPr/>
          <p:nvPr/>
        </p:nvSpPr>
        <p:spPr>
          <a:xfrm>
            <a:off x="6997791" y="4962441"/>
            <a:ext cx="1139484" cy="27622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pic>
        <p:nvPicPr>
          <p:cNvPr id="32" name="图片 31"/>
          <p:cNvPicPr>
            <a:picLocks noChangeAspect="1"/>
          </p:cNvPicPr>
          <p:nvPr/>
        </p:nvPicPr>
        <p:blipFill>
          <a:blip r:embed="rId5"/>
          <a:stretch>
            <a:fillRect/>
          </a:stretch>
        </p:blipFill>
        <p:spPr>
          <a:xfrm>
            <a:off x="8913708" y="2272581"/>
            <a:ext cx="2053883" cy="409606"/>
          </a:xfrm>
          <a:prstGeom prst="rect">
            <a:avLst/>
          </a:prstGeom>
        </p:spPr>
      </p:pic>
      <p:pic>
        <p:nvPicPr>
          <p:cNvPr id="33" name="图片 32"/>
          <p:cNvPicPr>
            <a:picLocks noChangeAspect="1"/>
          </p:cNvPicPr>
          <p:nvPr/>
        </p:nvPicPr>
        <p:blipFill>
          <a:blip r:embed="rId6"/>
          <a:stretch>
            <a:fillRect/>
          </a:stretch>
        </p:blipFill>
        <p:spPr>
          <a:xfrm>
            <a:off x="9078489" y="2958745"/>
            <a:ext cx="1725452" cy="362490"/>
          </a:xfrm>
          <a:prstGeom prst="rect">
            <a:avLst/>
          </a:prstGeom>
        </p:spPr>
      </p:pic>
      <p:sp>
        <p:nvSpPr>
          <p:cNvPr id="34" name="文本框 37"/>
          <p:cNvSpPr txBox="1"/>
          <p:nvPr/>
        </p:nvSpPr>
        <p:spPr>
          <a:xfrm>
            <a:off x="8258607" y="3597793"/>
            <a:ext cx="3587191"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AG</a:t>
            </a:r>
            <a:r>
              <a:rPr lang="en-US" altLang="zh-CN" sz="2000" dirty="0">
                <a:solidFill>
                  <a:srgbClr val="FF0000"/>
                </a:solidFill>
                <a:latin typeface="Times New Roman" panose="02020603050405020304" pitchFamily="18" charset="0"/>
                <a:cs typeface="Times New Roman" panose="02020603050405020304" pitchFamily="18" charset="0"/>
              </a:rPr>
              <a:t>CCCCTGTGAGGAACT</a:t>
            </a:r>
            <a:r>
              <a:rPr lang="en-US" altLang="zh-CN" sz="2000" dirty="0">
                <a:latin typeface="Times New Roman" panose="02020603050405020304" pitchFamily="18" charset="0"/>
                <a:cs typeface="Times New Roman" panose="02020603050405020304" pitchFamily="18" charset="0"/>
              </a:rPr>
              <a:t>AG</a:t>
            </a:r>
            <a:endParaRPr lang="zh-CN" altLang="en-US" sz="2000" dirty="0">
              <a:latin typeface="Times New Roman" panose="02020603050405020304" pitchFamily="18" charset="0"/>
              <a:cs typeface="Times New Roman" panose="02020603050405020304" pitchFamily="18" charset="0"/>
            </a:endParaRPr>
          </a:p>
        </p:txBody>
      </p:sp>
      <p:sp>
        <p:nvSpPr>
          <p:cNvPr id="35" name="文本框 39"/>
          <p:cNvSpPr txBox="1"/>
          <p:nvPr/>
        </p:nvSpPr>
        <p:spPr>
          <a:xfrm>
            <a:off x="8439399" y="4839716"/>
            <a:ext cx="3225606" cy="400110"/>
          </a:xfrm>
          <a:prstGeom prst="rect">
            <a:avLst/>
          </a:prstGeom>
          <a:noFill/>
        </p:spPr>
        <p:txBody>
          <a:bodyPr wrap="square" rtlCol="0">
            <a:spAutoFit/>
          </a:bodyPr>
          <a:lstStyle/>
          <a:p>
            <a:r>
              <a:rPr lang="en-US" altLang="zh-CN" sz="2000" dirty="0" err="1">
                <a:solidFill>
                  <a:srgbClr val="FF0000"/>
                </a:solidFill>
                <a:latin typeface="Times New Roman" panose="02020603050405020304" pitchFamily="18" charset="0"/>
                <a:cs typeface="Times New Roman" panose="02020603050405020304" pitchFamily="18" charset="0"/>
              </a:rPr>
              <a:t>Lihua</a:t>
            </a:r>
            <a:r>
              <a:rPr lang="en-US" altLang="zh-CN" sz="2000" dirty="0">
                <a:latin typeface="Times New Roman" panose="02020603050405020304" pitchFamily="18" charset="0"/>
                <a:cs typeface="Times New Roman" panose="02020603050405020304" pitchFamily="18" charset="0"/>
              </a:rPr>
              <a:t> is talking to </a:t>
            </a:r>
            <a:r>
              <a:rPr lang="en-US" altLang="zh-CN" sz="2000" dirty="0" err="1">
                <a:solidFill>
                  <a:srgbClr val="FF0000"/>
                </a:solidFill>
                <a:latin typeface="Times New Roman" panose="02020603050405020304" pitchFamily="18" charset="0"/>
                <a:cs typeface="Times New Roman" panose="02020603050405020304" pitchFamily="18" charset="0"/>
              </a:rPr>
              <a:t>Xiaoming</a:t>
            </a:r>
            <a:r>
              <a:rPr lang="en-US" altLang="zh-CN" sz="2000" dirty="0">
                <a:latin typeface="Times New Roman" panose="02020603050405020304" pitchFamily="18" charset="0"/>
                <a:cs typeface="Times New Roman" panose="02020603050405020304" pitchFamily="18" charset="0"/>
              </a:rPr>
              <a:t>.</a:t>
            </a:r>
            <a:endParaRPr lang="zh-CN" altLang="en-US" sz="2000" dirty="0">
              <a:latin typeface="Times New Roman" panose="02020603050405020304" pitchFamily="18" charset="0"/>
              <a:cs typeface="Times New Roman" panose="02020603050405020304" pitchFamily="18" charset="0"/>
            </a:endParaRPr>
          </a:p>
        </p:txBody>
      </p:sp>
      <p:sp>
        <p:nvSpPr>
          <p:cNvPr id="36" name="文本框 34"/>
          <p:cNvSpPr txBox="1"/>
          <p:nvPr/>
        </p:nvSpPr>
        <p:spPr>
          <a:xfrm>
            <a:off x="8088924" y="1603717"/>
            <a:ext cx="3896750" cy="400110"/>
          </a:xfrm>
          <a:prstGeom prst="rect">
            <a:avLst/>
          </a:prstGeom>
          <a:noFill/>
        </p:spPr>
        <p:txBody>
          <a:bodyPr wrap="square" rtlCol="0">
            <a:spAutoFit/>
          </a:bodyPr>
          <a:lstStyle/>
          <a:p>
            <a:r>
              <a:rPr lang="zh-CN" altLang="en-US" sz="2000" dirty="0">
                <a:latin typeface="Times New Roman" panose="02020603050405020304" pitchFamily="18" charset="0"/>
                <a:cs typeface="Times New Roman" panose="02020603050405020304" pitchFamily="18" charset="0"/>
              </a:rPr>
              <a:t>“</a:t>
            </a:r>
            <a:r>
              <a:rPr lang="en-US" altLang="zh-CN" sz="2000" dirty="0">
                <a:latin typeface="Times New Roman" panose="02020603050405020304" pitchFamily="18" charset="0"/>
                <a:cs typeface="Times New Roman" panose="02020603050405020304" pitchFamily="18" charset="0"/>
              </a:rPr>
              <a:t>Hello</a:t>
            </a:r>
            <a:r>
              <a:rPr lang="zh-CN" altLang="en-US" sz="2000" dirty="0">
                <a:latin typeface="Times New Roman" panose="02020603050405020304" pitchFamily="18" charset="0"/>
                <a:cs typeface="Times New Roman" panose="02020603050405020304" pitchFamily="18" charset="0"/>
              </a:rPr>
              <a:t>，</a:t>
            </a:r>
            <a:r>
              <a:rPr lang="en-US" altLang="zh-CN" sz="2000" dirty="0">
                <a:latin typeface="Times New Roman" panose="02020603050405020304" pitchFamily="18" charset="0"/>
                <a:cs typeface="Times New Roman" panose="02020603050405020304" pitchFamily="18" charset="0"/>
              </a:rPr>
              <a:t>teachers and classmates.</a:t>
            </a:r>
            <a:r>
              <a:rPr lang="zh-CN" altLang="en-US" sz="2000" dirty="0">
                <a:latin typeface="Times New Roman" panose="02020603050405020304" pitchFamily="18" charset="0"/>
                <a:cs typeface="Times New Roman" panose="02020603050405020304" pitchFamily="18" charset="0"/>
              </a:rPr>
              <a:t>”</a:t>
            </a:r>
          </a:p>
        </p:txBody>
      </p:sp>
      <p:sp>
        <p:nvSpPr>
          <p:cNvPr id="2" name="文本框 25"/>
          <p:cNvSpPr txBox="1"/>
          <p:nvPr/>
        </p:nvSpPr>
        <p:spPr>
          <a:xfrm>
            <a:off x="9197882" y="4255552"/>
            <a:ext cx="2883583" cy="369332"/>
          </a:xfrm>
          <a:prstGeom prst="rect">
            <a:avLst/>
          </a:prstGeom>
          <a:noFill/>
        </p:spPr>
        <p:txBody>
          <a:bodyPr wrap="square" rtlCol="0">
            <a:spAutoFit/>
          </a:bodyPr>
          <a:lstStyle/>
          <a:p>
            <a:r>
              <a:rPr lang="zh-CN" altLang="en-US" dirty="0">
                <a:latin typeface="Times New Roman" panose="02020603050405020304" pitchFamily="18" charset="0"/>
                <a:cs typeface="Times New Roman" panose="02020603050405020304" pitchFamily="18" charset="0"/>
              </a:rPr>
              <a:t>我喜欢大数据</a:t>
            </a:r>
          </a:p>
        </p:txBody>
      </p:sp>
    </p:spTree>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368806" y="322773"/>
            <a:ext cx="8643848" cy="523220"/>
          </a:xfrm>
        </p:spPr>
        <p:txBody>
          <a:bodyPr/>
          <a:lstStyle/>
          <a:p>
            <a:pPr lvl="0" eaLnBrk="1" fontAlgn="auto" hangingPunct="1">
              <a:lnSpc>
                <a:spcPct val="100000"/>
              </a:lnSpc>
              <a:spcBef>
                <a:spcPts val="0"/>
              </a:spcBef>
              <a:spcAft>
                <a:spcPts val="0"/>
              </a:spcAft>
            </a:pPr>
            <a:r>
              <a:rPr lang="en-US" altLang="zh-CN"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Why we use Recurrent Neural Network Model?</a:t>
            </a:r>
            <a:endParaRPr lang="zh-CN" altLang="en-US" spc="400" dirty="0">
              <a:solidFill>
                <a:srgbClr val="404040"/>
              </a:solidFill>
              <a:latin typeface="Times New Roman" panose="02020603050405020304" pitchFamily="18" charset="0"/>
              <a:ea typeface="字魂36号-正文宋楷" panose="00000500000000000000" pitchFamily="2" charset="-122"/>
              <a:cs typeface="Times New Roman" panose="02020603050405020304" pitchFamily="18" charset="0"/>
            </a:endParaRPr>
          </a:p>
        </p:txBody>
      </p:sp>
      <p:sp>
        <p:nvSpPr>
          <p:cNvPr id="37" name="文本框 22"/>
          <p:cNvSpPr txBox="1"/>
          <p:nvPr/>
        </p:nvSpPr>
        <p:spPr>
          <a:xfrm>
            <a:off x="759802" y="1411711"/>
            <a:ext cx="2883583"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Name entity recognition</a:t>
            </a:r>
            <a:endParaRPr lang="zh-CN" altLang="en-US" sz="2000" dirty="0">
              <a:latin typeface="Times New Roman" panose="02020603050405020304" pitchFamily="18" charset="0"/>
              <a:cs typeface="Times New Roman" panose="02020603050405020304" pitchFamily="18" charset="0"/>
            </a:endParaRPr>
          </a:p>
        </p:txBody>
      </p:sp>
      <p:sp>
        <p:nvSpPr>
          <p:cNvPr id="38" name="文本框 33"/>
          <p:cNvSpPr txBox="1"/>
          <p:nvPr/>
        </p:nvSpPr>
        <p:spPr>
          <a:xfrm>
            <a:off x="4105348" y="1411711"/>
            <a:ext cx="6584266"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Harry Potter and Hermione Granger invented a new spell.</a:t>
            </a:r>
            <a:endParaRPr lang="zh-CN" altLang="en-US" sz="2000" dirty="0">
              <a:latin typeface="Times New Roman" panose="02020603050405020304" pitchFamily="18" charset="0"/>
              <a:cs typeface="Times New Roman" panose="02020603050405020304" pitchFamily="18" charset="0"/>
            </a:endParaRPr>
          </a:p>
        </p:txBody>
      </p:sp>
      <p:sp>
        <p:nvSpPr>
          <p:cNvPr id="39" name="文本框 40"/>
          <p:cNvSpPr txBox="1"/>
          <p:nvPr/>
        </p:nvSpPr>
        <p:spPr>
          <a:xfrm>
            <a:off x="4105348" y="2068762"/>
            <a:ext cx="6584266" cy="400110"/>
          </a:xfrm>
          <a:prstGeom prst="rect">
            <a:avLst/>
          </a:prstGeom>
          <a:noFill/>
        </p:spPr>
        <p:txBody>
          <a:bodyPr wrap="square" rtlCol="0">
            <a:spAutoFit/>
          </a:bodyPr>
          <a:lstStyle/>
          <a:p>
            <a:r>
              <a:rPr lang="en-US" altLang="zh-CN" sz="2000" dirty="0">
                <a:solidFill>
                  <a:srgbClr val="FF0000"/>
                </a:solidFill>
                <a:latin typeface="Times New Roman" panose="02020603050405020304" pitchFamily="18" charset="0"/>
                <a:cs typeface="Times New Roman" panose="02020603050405020304" pitchFamily="18" charset="0"/>
              </a:rPr>
              <a:t>Harry Potter </a:t>
            </a:r>
            <a:r>
              <a:rPr lang="en-US" altLang="zh-CN" sz="2000" dirty="0">
                <a:latin typeface="Times New Roman" panose="02020603050405020304" pitchFamily="18" charset="0"/>
                <a:cs typeface="Times New Roman" panose="02020603050405020304" pitchFamily="18" charset="0"/>
              </a:rPr>
              <a:t>and </a:t>
            </a:r>
            <a:r>
              <a:rPr lang="en-US" altLang="zh-CN" sz="2000" dirty="0">
                <a:solidFill>
                  <a:srgbClr val="FF0000"/>
                </a:solidFill>
                <a:latin typeface="Times New Roman" panose="02020603050405020304" pitchFamily="18" charset="0"/>
                <a:cs typeface="Times New Roman" panose="02020603050405020304" pitchFamily="18" charset="0"/>
              </a:rPr>
              <a:t>Hermione Granger </a:t>
            </a:r>
            <a:r>
              <a:rPr lang="en-US" altLang="zh-CN" sz="2000" dirty="0">
                <a:latin typeface="Times New Roman" panose="02020603050405020304" pitchFamily="18" charset="0"/>
                <a:cs typeface="Times New Roman" panose="02020603050405020304" pitchFamily="18" charset="0"/>
              </a:rPr>
              <a:t>invented a new spell.</a:t>
            </a:r>
            <a:endParaRPr lang="zh-CN" altLang="en-US" sz="2000" dirty="0">
              <a:latin typeface="Times New Roman" panose="02020603050405020304" pitchFamily="18" charset="0"/>
              <a:cs typeface="Times New Roman" panose="02020603050405020304" pitchFamily="18" charset="0"/>
            </a:endParaRPr>
          </a:p>
        </p:txBody>
      </p:sp>
      <p:sp>
        <p:nvSpPr>
          <p:cNvPr id="40" name="文本框 5"/>
          <p:cNvSpPr txBox="1"/>
          <p:nvPr/>
        </p:nvSpPr>
        <p:spPr>
          <a:xfrm>
            <a:off x="759802" y="2764567"/>
            <a:ext cx="4110962" cy="369332"/>
          </a:xfrm>
          <a:prstGeom prst="rect">
            <a:avLst/>
          </a:prstGeom>
          <a:noFill/>
        </p:spPr>
        <p:txBody>
          <a:bodyPr wrap="square" rtlCol="0">
            <a:spAutoFit/>
          </a:bodyPr>
          <a:lstStyle/>
          <a:p>
            <a:r>
              <a:rPr lang="en-US" altLang="zh-CN" dirty="0"/>
              <a:t>Natural Language Processing (NLP)</a:t>
            </a:r>
            <a:endParaRPr lang="zh-CN" altLang="en-US" dirty="0"/>
          </a:p>
        </p:txBody>
      </p:sp>
      <mc:AlternateContent xmlns:mc="http://schemas.openxmlformats.org/markup-compatibility/2006" xmlns:a14="http://schemas.microsoft.com/office/drawing/2010/main">
        <mc:Choice Requires="a14">
          <p:sp>
            <p:nvSpPr>
              <p:cNvPr id="41" name="文本框 9"/>
              <p:cNvSpPr txBox="1"/>
              <p:nvPr/>
            </p:nvSpPr>
            <p:spPr>
              <a:xfrm>
                <a:off x="1839708" y="3785105"/>
                <a:ext cx="1343044" cy="230864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i="1" smtClean="0">
                              <a:latin typeface="Cambria Math"/>
                            </a:rPr>
                          </m:ctrlPr>
                        </m:dPr>
                        <m:e>
                          <m:eqArr>
                            <m:eqArrPr>
                              <m:ctrlPr>
                                <a:rPr lang="en-US" altLang="zh-CN" b="0" i="1" smtClean="0">
                                  <a:latin typeface="Cambria Math"/>
                                </a:rPr>
                              </m:ctrlPr>
                            </m:eqArrPr>
                            <m:e>
                              <m:r>
                                <a:rPr lang="en-US" altLang="zh-CN" b="0" i="1" smtClean="0">
                                  <a:latin typeface="Cambria Math" panose="02040503050406030204" pitchFamily="18" charset="0"/>
                                </a:rPr>
                                <m:t>𝑎</m:t>
                              </m:r>
                            </m:e>
                            <m:e>
                              <m:r>
                                <a:rPr lang="en-US" altLang="zh-CN" b="0" i="1" smtClean="0">
                                  <a:latin typeface="Cambria Math" panose="02040503050406030204" pitchFamily="18" charset="0"/>
                                </a:rPr>
                                <m:t>⋮</m:t>
                              </m:r>
                            </m:e>
                            <m:e>
                              <m:r>
                                <a:rPr lang="en-US" altLang="zh-CN" b="0" i="1" smtClean="0">
                                  <a:latin typeface="Cambria Math" panose="02040503050406030204" pitchFamily="18" charset="0"/>
                                </a:rPr>
                                <m:t>𝑎𝑛𝑑</m:t>
                              </m:r>
                            </m:e>
                            <m:e>
                              <m:r>
                                <a:rPr lang="en-US" altLang="zh-CN" b="0" i="1" smtClean="0">
                                  <a:latin typeface="Cambria Math" panose="02040503050406030204" pitchFamily="18" charset="0"/>
                                </a:rPr>
                                <m:t>⋮</m:t>
                              </m:r>
                            </m:e>
                            <m:e>
                              <m:r>
                                <a:rPr lang="en-US" altLang="zh-CN" b="0" i="1" smtClean="0">
                                  <a:latin typeface="Cambria Math" panose="02040503050406030204" pitchFamily="18" charset="0"/>
                                </a:rPr>
                                <m:t>h𝑎𝑟𝑟𝑦</m:t>
                              </m:r>
                            </m:e>
                            <m:e>
                              <m:r>
                                <a:rPr lang="en-US" altLang="zh-CN" b="0" i="1" smtClean="0">
                                  <a:latin typeface="Cambria Math" panose="02040503050406030204" pitchFamily="18" charset="0"/>
                                </a:rPr>
                                <m:t>⋮</m:t>
                              </m:r>
                            </m:e>
                            <m:e>
                              <m:r>
                                <a:rPr lang="en-US" altLang="zh-CN" b="0" i="1" smtClean="0">
                                  <a:latin typeface="Cambria Math" panose="02040503050406030204" pitchFamily="18" charset="0"/>
                                </a:rPr>
                                <m:t>𝑝𝑜𝑡𝑡𝑒𝑟</m:t>
                              </m:r>
                            </m:e>
                            <m:e>
                              <m:r>
                                <a:rPr lang="en-US" altLang="zh-CN" b="0" i="1" smtClean="0">
                                  <a:latin typeface="Cambria Math" panose="02040503050406030204" pitchFamily="18" charset="0"/>
                                </a:rPr>
                                <m:t>⋮</m:t>
                              </m:r>
                            </m:e>
                            <m:e>
                              <m:r>
                                <a:rPr lang="en-US" altLang="zh-CN" b="0" i="1" smtClean="0">
                                  <a:latin typeface="Cambria Math" panose="02040503050406030204" pitchFamily="18" charset="0"/>
                                </a:rPr>
                                <m:t>𝑍𝑜𝑜</m:t>
                              </m:r>
                            </m:e>
                          </m:eqArr>
                        </m:e>
                      </m:d>
                    </m:oMath>
                  </m:oMathPara>
                </a14:m>
                <a:endParaRPr lang="zh-CN" altLang="en-US" dirty="0"/>
              </a:p>
            </p:txBody>
          </p:sp>
        </mc:Choice>
        <mc:Fallback xmlns="">
          <p:sp>
            <p:nvSpPr>
              <p:cNvPr id="41" name="文本框 9"/>
              <p:cNvSpPr txBox="1">
                <a:spLocks noRot="1" noChangeAspect="1" noMove="1" noResize="1" noEditPoints="1" noAdjustHandles="1" noChangeArrowheads="1" noChangeShapeType="1" noTextEdit="1"/>
              </p:cNvSpPr>
              <p:nvPr/>
            </p:nvSpPr>
            <p:spPr>
              <a:xfrm>
                <a:off x="1839708" y="3785105"/>
                <a:ext cx="1343044" cy="2308645"/>
              </a:xfrm>
              <a:prstGeom prst="rect">
                <a:avLst/>
              </a:prstGeom>
              <a:blipFill rotWithShape="1">
                <a:blip r:embed="rId3"/>
                <a:stretch>
                  <a:fillRect/>
                </a:stretch>
              </a:blipFill>
            </p:spPr>
            <p:txBody>
              <a:bodyPr/>
              <a:lstStyle/>
              <a:p>
                <a:r>
                  <a:rPr lang="zh-CN" altLang="en-US">
                    <a:noFill/>
                  </a:rPr>
                  <a:t> </a:t>
                </a:r>
                <a:endParaRPr lang="zh-CN" altLang="en-US">
                  <a:noFill/>
                </a:endParaRPr>
              </a:p>
            </p:txBody>
          </p:sp>
        </mc:Fallback>
      </mc:AlternateContent>
      <p:sp>
        <p:nvSpPr>
          <p:cNvPr id="42" name="文本框 10"/>
          <p:cNvSpPr txBox="1"/>
          <p:nvPr/>
        </p:nvSpPr>
        <p:spPr>
          <a:xfrm>
            <a:off x="1983397" y="3274836"/>
            <a:ext cx="1659988" cy="369332"/>
          </a:xfrm>
          <a:prstGeom prst="rect">
            <a:avLst/>
          </a:prstGeom>
          <a:noFill/>
        </p:spPr>
        <p:txBody>
          <a:bodyPr wrap="square" rtlCol="0">
            <a:spAutoFit/>
          </a:bodyPr>
          <a:lstStyle/>
          <a:p>
            <a:r>
              <a:rPr lang="en-US" altLang="zh-CN" dirty="0"/>
              <a:t>Vocabulary</a:t>
            </a:r>
            <a:endParaRPr lang="zh-CN" altLang="en-US" dirty="0"/>
          </a:p>
        </p:txBody>
      </p:sp>
      <p:sp>
        <p:nvSpPr>
          <p:cNvPr id="43" name="文本框 12"/>
          <p:cNvSpPr txBox="1"/>
          <p:nvPr/>
        </p:nvSpPr>
        <p:spPr>
          <a:xfrm>
            <a:off x="3033240" y="3717313"/>
            <a:ext cx="379828" cy="369332"/>
          </a:xfrm>
          <a:prstGeom prst="rect">
            <a:avLst/>
          </a:prstGeom>
          <a:noFill/>
        </p:spPr>
        <p:txBody>
          <a:bodyPr wrap="square" rtlCol="0">
            <a:spAutoFit/>
          </a:bodyPr>
          <a:lstStyle/>
          <a:p>
            <a:r>
              <a:rPr lang="en-US" altLang="zh-CN" dirty="0"/>
              <a:t>1</a:t>
            </a:r>
            <a:endParaRPr lang="zh-CN" altLang="en-US" dirty="0"/>
          </a:p>
        </p:txBody>
      </p:sp>
      <p:sp>
        <p:nvSpPr>
          <p:cNvPr id="44" name="文本框 46"/>
          <p:cNvSpPr txBox="1"/>
          <p:nvPr/>
        </p:nvSpPr>
        <p:spPr>
          <a:xfrm>
            <a:off x="3033240" y="4227582"/>
            <a:ext cx="849590" cy="369332"/>
          </a:xfrm>
          <a:prstGeom prst="rect">
            <a:avLst/>
          </a:prstGeom>
          <a:noFill/>
        </p:spPr>
        <p:txBody>
          <a:bodyPr wrap="square" rtlCol="0">
            <a:spAutoFit/>
          </a:bodyPr>
          <a:lstStyle/>
          <a:p>
            <a:r>
              <a:rPr lang="en-US" altLang="zh-CN" dirty="0"/>
              <a:t>666</a:t>
            </a:r>
            <a:endParaRPr lang="zh-CN" altLang="en-US" dirty="0"/>
          </a:p>
        </p:txBody>
      </p:sp>
      <p:sp>
        <p:nvSpPr>
          <p:cNvPr id="45" name="文本框 47"/>
          <p:cNvSpPr txBox="1"/>
          <p:nvPr/>
        </p:nvSpPr>
        <p:spPr>
          <a:xfrm>
            <a:off x="3032130" y="4743696"/>
            <a:ext cx="850700" cy="369332"/>
          </a:xfrm>
          <a:prstGeom prst="rect">
            <a:avLst/>
          </a:prstGeom>
          <a:noFill/>
        </p:spPr>
        <p:txBody>
          <a:bodyPr wrap="square" rtlCol="0">
            <a:spAutoFit/>
          </a:bodyPr>
          <a:lstStyle/>
          <a:p>
            <a:r>
              <a:rPr lang="en-US" altLang="zh-CN" dirty="0"/>
              <a:t>2666</a:t>
            </a:r>
            <a:endParaRPr lang="zh-CN" altLang="en-US" dirty="0"/>
          </a:p>
        </p:txBody>
      </p:sp>
      <p:sp>
        <p:nvSpPr>
          <p:cNvPr id="46" name="文本框 48"/>
          <p:cNvSpPr txBox="1"/>
          <p:nvPr/>
        </p:nvSpPr>
        <p:spPr>
          <a:xfrm>
            <a:off x="3032130" y="5259810"/>
            <a:ext cx="850700" cy="369332"/>
          </a:xfrm>
          <a:prstGeom prst="rect">
            <a:avLst/>
          </a:prstGeom>
          <a:noFill/>
        </p:spPr>
        <p:txBody>
          <a:bodyPr wrap="square" rtlCol="0">
            <a:spAutoFit/>
          </a:bodyPr>
          <a:lstStyle/>
          <a:p>
            <a:r>
              <a:rPr lang="en-US" altLang="zh-CN" dirty="0"/>
              <a:t>6666</a:t>
            </a:r>
            <a:endParaRPr lang="zh-CN" altLang="en-US" dirty="0"/>
          </a:p>
        </p:txBody>
      </p:sp>
      <p:sp>
        <p:nvSpPr>
          <p:cNvPr id="47" name="文本框 49"/>
          <p:cNvSpPr txBox="1"/>
          <p:nvPr/>
        </p:nvSpPr>
        <p:spPr>
          <a:xfrm>
            <a:off x="3030464" y="5770079"/>
            <a:ext cx="1074883" cy="369332"/>
          </a:xfrm>
          <a:prstGeom prst="rect">
            <a:avLst/>
          </a:prstGeom>
          <a:noFill/>
        </p:spPr>
        <p:txBody>
          <a:bodyPr wrap="square" rtlCol="0">
            <a:spAutoFit/>
          </a:bodyPr>
          <a:lstStyle/>
          <a:p>
            <a:r>
              <a:rPr lang="en-US" altLang="zh-CN" dirty="0"/>
              <a:t>10000</a:t>
            </a:r>
            <a:endParaRPr lang="zh-CN" altLang="en-US" dirty="0"/>
          </a:p>
        </p:txBody>
      </p:sp>
      <mc:AlternateContent xmlns:mc="http://schemas.openxmlformats.org/markup-compatibility/2006" xmlns:a14="http://schemas.microsoft.com/office/drawing/2010/main">
        <mc:Choice Requires="a14">
          <p:sp>
            <p:nvSpPr>
              <p:cNvPr id="48" name="文本框 50"/>
              <p:cNvSpPr txBox="1"/>
              <p:nvPr/>
            </p:nvSpPr>
            <p:spPr>
              <a:xfrm>
                <a:off x="3745585" y="3739061"/>
                <a:ext cx="1343044" cy="238039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i="1" smtClean="0">
                              <a:latin typeface="Cambria Math"/>
                            </a:rPr>
                          </m:ctrlPr>
                        </m:dPr>
                        <m:e>
                          <m:eqArr>
                            <m:eqArrPr>
                              <m:ctrlPr>
                                <a:rPr lang="en-US" altLang="zh-CN" b="0" i="1" smtClean="0">
                                  <a:latin typeface="Cambria Math"/>
                                </a:rPr>
                              </m:ctrlPr>
                            </m:eqArrPr>
                            <m:e>
                              <m:r>
                                <a:rPr lang="en-US" altLang="zh-CN" b="0" i="1" smtClean="0">
                                  <a:latin typeface="Cambria Math" panose="02040503050406030204" pitchFamily="18" charset="0"/>
                                </a:rPr>
                                <m:t>0</m:t>
                              </m:r>
                            </m:e>
                            <m:e>
                              <m:r>
                                <a:rPr lang="en-US" altLang="zh-CN" b="0" i="1" smtClean="0">
                                  <a:latin typeface="Cambria Math" panose="02040503050406030204" pitchFamily="18" charset="0"/>
                                </a:rPr>
                                <m:t>⋮</m:t>
                              </m:r>
                            </m:e>
                            <m:e>
                              <m:r>
                                <a:rPr lang="en-US" altLang="zh-CN" b="0" i="1" smtClean="0">
                                  <a:latin typeface="Cambria Math" panose="02040503050406030204" pitchFamily="18" charset="0"/>
                                </a:rPr>
                                <m:t>0</m:t>
                              </m:r>
                            </m:e>
                            <m:e>
                              <m:r>
                                <a:rPr lang="en-US" altLang="zh-CN" b="0" i="1" smtClean="0">
                                  <a:latin typeface="Cambria Math" panose="02040503050406030204" pitchFamily="18" charset="0"/>
                                </a:rPr>
                                <m:t>⋮</m:t>
                              </m:r>
                            </m:e>
                            <m:e>
                              <m:r>
                                <a:rPr lang="en-US" altLang="zh-CN" b="0" i="1" smtClean="0">
                                  <a:latin typeface="Cambria Math" panose="02040503050406030204" pitchFamily="18" charset="0"/>
                                </a:rPr>
                                <m:t>1</m:t>
                              </m:r>
                            </m:e>
                            <m:e>
                              <m:r>
                                <a:rPr lang="en-US" altLang="zh-CN" b="0" i="1" smtClean="0">
                                  <a:latin typeface="Cambria Math" panose="02040503050406030204" pitchFamily="18" charset="0"/>
                                </a:rPr>
                                <m:t>⋮</m:t>
                              </m:r>
                            </m:e>
                            <m:e>
                              <m:r>
                                <a:rPr lang="en-US" altLang="zh-CN" b="0" i="1" smtClean="0">
                                  <a:latin typeface="Cambria Math" panose="02040503050406030204" pitchFamily="18" charset="0"/>
                                </a:rPr>
                                <m:t>0</m:t>
                              </m:r>
                            </m:e>
                            <m:e>
                              <m:r>
                                <a:rPr lang="en-US" altLang="zh-CN" b="0" i="1" smtClean="0">
                                  <a:latin typeface="Cambria Math" panose="02040503050406030204" pitchFamily="18" charset="0"/>
                                </a:rPr>
                                <m:t>⋮</m:t>
                              </m:r>
                            </m:e>
                            <m:e>
                              <m:r>
                                <a:rPr lang="en-US" altLang="zh-CN" b="0" i="1" smtClean="0">
                                  <a:latin typeface="Cambria Math" panose="02040503050406030204" pitchFamily="18" charset="0"/>
                                </a:rPr>
                                <m:t>0</m:t>
                              </m:r>
                            </m:e>
                          </m:eqArr>
                        </m:e>
                      </m:d>
                    </m:oMath>
                  </m:oMathPara>
                </a14:m>
                <a:endParaRPr lang="zh-CN" altLang="en-US" dirty="0"/>
              </a:p>
            </p:txBody>
          </p:sp>
        </mc:Choice>
        <mc:Fallback xmlns="">
          <p:sp>
            <p:nvSpPr>
              <p:cNvPr id="48" name="文本框 50"/>
              <p:cNvSpPr txBox="1">
                <a:spLocks noRot="1" noChangeAspect="1" noMove="1" noResize="1" noEditPoints="1" noAdjustHandles="1" noChangeArrowheads="1" noChangeShapeType="1" noTextEdit="1"/>
              </p:cNvSpPr>
              <p:nvPr/>
            </p:nvSpPr>
            <p:spPr>
              <a:xfrm>
                <a:off x="3745585" y="3739061"/>
                <a:ext cx="1343044" cy="2380395"/>
              </a:xfrm>
              <a:prstGeom prst="rect">
                <a:avLst/>
              </a:prstGeom>
              <a:blipFill rotWithShape="1">
                <a:blip r:embed="rId4"/>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49" name="文本框 51"/>
              <p:cNvSpPr txBox="1"/>
              <p:nvPr/>
            </p:nvSpPr>
            <p:spPr>
              <a:xfrm>
                <a:off x="4725839" y="3756360"/>
                <a:ext cx="1343044" cy="238039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i="1" smtClean="0">
                              <a:latin typeface="Cambria Math"/>
                            </a:rPr>
                          </m:ctrlPr>
                        </m:dPr>
                        <m:e>
                          <m:eqArr>
                            <m:eqArrPr>
                              <m:ctrlPr>
                                <a:rPr lang="en-US" altLang="zh-CN" b="0" i="1" smtClean="0">
                                  <a:latin typeface="Cambria Math"/>
                                </a:rPr>
                              </m:ctrlPr>
                            </m:eqArrPr>
                            <m:e>
                              <m:r>
                                <a:rPr lang="en-US" altLang="zh-CN" b="0" i="1" smtClean="0">
                                  <a:latin typeface="Cambria Math" panose="02040503050406030204" pitchFamily="18" charset="0"/>
                                </a:rPr>
                                <m:t>0</m:t>
                              </m:r>
                            </m:e>
                            <m:e>
                              <m:r>
                                <a:rPr lang="en-US" altLang="zh-CN" b="0" i="1" smtClean="0">
                                  <a:latin typeface="Cambria Math" panose="02040503050406030204" pitchFamily="18" charset="0"/>
                                </a:rPr>
                                <m:t>⋮</m:t>
                              </m:r>
                            </m:e>
                            <m:e>
                              <m:r>
                                <a:rPr lang="en-US" altLang="zh-CN" b="0" i="1" smtClean="0">
                                  <a:latin typeface="Cambria Math" panose="02040503050406030204" pitchFamily="18" charset="0"/>
                                </a:rPr>
                                <m:t>0</m:t>
                              </m:r>
                            </m:e>
                            <m:e>
                              <m:r>
                                <a:rPr lang="en-US" altLang="zh-CN" b="0" i="1" smtClean="0">
                                  <a:latin typeface="Cambria Math" panose="02040503050406030204" pitchFamily="18" charset="0"/>
                                </a:rPr>
                                <m:t>⋮</m:t>
                              </m:r>
                            </m:e>
                            <m:e>
                              <m:r>
                                <a:rPr lang="en-US" altLang="zh-CN" b="0" i="1" smtClean="0">
                                  <a:latin typeface="Cambria Math" panose="02040503050406030204" pitchFamily="18" charset="0"/>
                                </a:rPr>
                                <m:t>0</m:t>
                              </m:r>
                            </m:e>
                            <m:e>
                              <m:r>
                                <a:rPr lang="en-US" altLang="zh-CN" b="0" i="1" smtClean="0">
                                  <a:latin typeface="Cambria Math" panose="02040503050406030204" pitchFamily="18" charset="0"/>
                                </a:rPr>
                                <m:t>⋮</m:t>
                              </m:r>
                            </m:e>
                            <m:e>
                              <m:r>
                                <a:rPr lang="en-US" altLang="zh-CN" b="0" i="1" smtClean="0">
                                  <a:latin typeface="Cambria Math" panose="02040503050406030204" pitchFamily="18" charset="0"/>
                                </a:rPr>
                                <m:t>1</m:t>
                              </m:r>
                            </m:e>
                            <m:e>
                              <m:r>
                                <a:rPr lang="en-US" altLang="zh-CN" b="0" i="1" smtClean="0">
                                  <a:latin typeface="Cambria Math" panose="02040503050406030204" pitchFamily="18" charset="0"/>
                                </a:rPr>
                                <m:t>⋮</m:t>
                              </m:r>
                            </m:e>
                            <m:e>
                              <m:r>
                                <a:rPr lang="en-US" altLang="zh-CN" b="0" i="1" smtClean="0">
                                  <a:latin typeface="Cambria Math" panose="02040503050406030204" pitchFamily="18" charset="0"/>
                                </a:rPr>
                                <m:t>0</m:t>
                              </m:r>
                            </m:e>
                          </m:eqArr>
                        </m:e>
                      </m:d>
                    </m:oMath>
                  </m:oMathPara>
                </a14:m>
                <a:endParaRPr lang="zh-CN" altLang="en-US" dirty="0"/>
              </a:p>
            </p:txBody>
          </p:sp>
        </mc:Choice>
        <mc:Fallback xmlns="">
          <p:sp>
            <p:nvSpPr>
              <p:cNvPr id="49" name="文本框 51"/>
              <p:cNvSpPr txBox="1">
                <a:spLocks noRot="1" noChangeAspect="1" noMove="1" noResize="1" noEditPoints="1" noAdjustHandles="1" noChangeArrowheads="1" noChangeShapeType="1" noTextEdit="1"/>
              </p:cNvSpPr>
              <p:nvPr/>
            </p:nvSpPr>
            <p:spPr>
              <a:xfrm>
                <a:off x="4725839" y="3756360"/>
                <a:ext cx="1343044" cy="2380395"/>
              </a:xfrm>
              <a:prstGeom prst="rect">
                <a:avLst/>
              </a:prstGeom>
              <a:blipFill rotWithShape="1">
                <a:blip r:embed="rId5"/>
                <a:stretch>
                  <a:fillRect/>
                </a:stretch>
              </a:blipFill>
            </p:spPr>
            <p:txBody>
              <a:bodyPr/>
              <a:lstStyle/>
              <a:p>
                <a:r>
                  <a:rPr lang="zh-CN" altLang="en-US">
                    <a:noFill/>
                  </a:rPr>
                  <a:t> </a:t>
                </a:r>
                <a:endParaRPr lang="zh-CN" altLang="en-US">
                  <a:noFill/>
                </a:endParaRPr>
              </a:p>
            </p:txBody>
          </p:sp>
        </mc:Fallback>
      </mc:AlternateContent>
      <p:sp>
        <p:nvSpPr>
          <p:cNvPr id="50" name="文本框 52"/>
          <p:cNvSpPr txBox="1"/>
          <p:nvPr/>
        </p:nvSpPr>
        <p:spPr>
          <a:xfrm>
            <a:off x="4105347" y="3327888"/>
            <a:ext cx="1659988" cy="369332"/>
          </a:xfrm>
          <a:prstGeom prst="rect">
            <a:avLst/>
          </a:prstGeom>
          <a:noFill/>
        </p:spPr>
        <p:txBody>
          <a:bodyPr wrap="square" rtlCol="0">
            <a:spAutoFit/>
          </a:bodyPr>
          <a:lstStyle/>
          <a:p>
            <a:r>
              <a:rPr lang="en-US" altLang="zh-CN" dirty="0"/>
              <a:t>harry</a:t>
            </a:r>
            <a:endParaRPr lang="zh-CN" altLang="en-US" dirty="0"/>
          </a:p>
        </p:txBody>
      </p:sp>
      <p:sp>
        <p:nvSpPr>
          <p:cNvPr id="51" name="文本框 53"/>
          <p:cNvSpPr txBox="1"/>
          <p:nvPr/>
        </p:nvSpPr>
        <p:spPr>
          <a:xfrm>
            <a:off x="5088629" y="3345187"/>
            <a:ext cx="1659988" cy="369332"/>
          </a:xfrm>
          <a:prstGeom prst="rect">
            <a:avLst/>
          </a:prstGeom>
          <a:noFill/>
        </p:spPr>
        <p:txBody>
          <a:bodyPr wrap="square" rtlCol="0">
            <a:spAutoFit/>
          </a:bodyPr>
          <a:lstStyle/>
          <a:p>
            <a:r>
              <a:rPr lang="en-US" altLang="zh-CN" dirty="0"/>
              <a:t>potter</a:t>
            </a:r>
            <a:endParaRPr lang="zh-CN" altLang="en-US" dirty="0"/>
          </a:p>
        </p:txBody>
      </p:sp>
      <p:sp>
        <p:nvSpPr>
          <p:cNvPr id="52" name="文本框 15"/>
          <p:cNvSpPr txBox="1"/>
          <p:nvPr/>
        </p:nvSpPr>
        <p:spPr>
          <a:xfrm>
            <a:off x="5931637" y="5724418"/>
            <a:ext cx="1864329" cy="369332"/>
          </a:xfrm>
          <a:prstGeom prst="rect">
            <a:avLst/>
          </a:prstGeom>
          <a:noFill/>
        </p:spPr>
        <p:txBody>
          <a:bodyPr wrap="square" rtlCol="0">
            <a:spAutoFit/>
          </a:bodyPr>
          <a:lstStyle/>
          <a:p>
            <a:r>
              <a:rPr lang="en-US" altLang="zh-CN" dirty="0"/>
              <a:t>One-hot</a:t>
            </a:r>
            <a:endParaRPr lang="zh-CN" altLang="en-US" dirty="0"/>
          </a:p>
        </p:txBody>
      </p:sp>
    </p:spTree>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368806" y="322773"/>
            <a:ext cx="8643848" cy="523220"/>
          </a:xfrm>
        </p:spPr>
        <p:txBody>
          <a:bodyPr/>
          <a:lstStyle/>
          <a:p>
            <a:pPr lvl="0" eaLnBrk="1" fontAlgn="auto" hangingPunct="1">
              <a:lnSpc>
                <a:spcPct val="100000"/>
              </a:lnSpc>
              <a:spcBef>
                <a:spcPts val="0"/>
              </a:spcBef>
              <a:spcAft>
                <a:spcPts val="0"/>
              </a:spcAft>
            </a:pPr>
            <a:r>
              <a:rPr lang="en-US" altLang="zh-CN"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Why we use Recurrent Neural Network Model?</a:t>
            </a:r>
            <a:endParaRPr lang="zh-CN" altLang="en-US" spc="400" dirty="0">
              <a:solidFill>
                <a:srgbClr val="404040"/>
              </a:solidFill>
              <a:latin typeface="Times New Roman" panose="02020603050405020304" pitchFamily="18" charset="0"/>
              <a:ea typeface="字魂36号-正文宋楷" panose="00000500000000000000" pitchFamily="2" charset="-122"/>
              <a:cs typeface="Times New Roman" panose="02020603050405020304" pitchFamily="18" charset="0"/>
            </a:endParaRPr>
          </a:p>
        </p:txBody>
      </p:sp>
      <p:sp>
        <p:nvSpPr>
          <p:cNvPr id="3" name="文本框 5"/>
          <p:cNvSpPr txBox="1"/>
          <p:nvPr/>
        </p:nvSpPr>
        <p:spPr>
          <a:xfrm>
            <a:off x="994030" y="1278342"/>
            <a:ext cx="3502856" cy="369332"/>
          </a:xfrm>
          <a:prstGeom prst="rect">
            <a:avLst/>
          </a:prstGeom>
          <a:noFill/>
        </p:spPr>
        <p:txBody>
          <a:bodyPr wrap="square" rtlCol="0">
            <a:spAutoFit/>
          </a:bodyPr>
          <a:lstStyle/>
          <a:p>
            <a:r>
              <a:rPr lang="en-US" altLang="zh-CN" dirty="0"/>
              <a:t>Standard Network</a:t>
            </a:r>
            <a:endParaRPr lang="zh-CN" altLang="en-US" dirty="0"/>
          </a:p>
        </p:txBody>
      </p:sp>
      <p:sp>
        <p:nvSpPr>
          <p:cNvPr id="4" name="文本框 20"/>
          <p:cNvSpPr txBox="1"/>
          <p:nvPr/>
        </p:nvSpPr>
        <p:spPr>
          <a:xfrm>
            <a:off x="3891681" y="1247564"/>
            <a:ext cx="6584266"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Harry Potter and Hermione Granger invented a new spell.</a:t>
            </a:r>
            <a:endParaRPr lang="zh-CN" altLang="en-US" sz="2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文本框 2"/>
              <p:cNvSpPr txBox="1"/>
              <p:nvPr/>
            </p:nvSpPr>
            <p:spPr>
              <a:xfrm>
                <a:off x="2597747" y="2201189"/>
                <a:ext cx="847989" cy="10380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i="1" smtClean="0">
                              <a:latin typeface="Cambria Math"/>
                            </a:rPr>
                          </m:ctrlPr>
                        </m:dPr>
                        <m:e>
                          <m:eqArr>
                            <m:eqArrPr>
                              <m:ctrlPr>
                                <a:rPr lang="en-US" altLang="zh-CN" b="0" i="1" smtClean="0">
                                  <a:latin typeface="Cambria Math"/>
                                </a:rPr>
                              </m:ctrlPr>
                            </m:eqArrPr>
                            <m:e>
                              <m:sSup>
                                <m:sSupPr>
                                  <m:ctrlPr>
                                    <a:rPr lang="en-US" altLang="zh-CN" b="0" i="1" smtClean="0">
                                      <a:latin typeface="Cambria Math"/>
                                    </a:rPr>
                                  </m:ctrlPr>
                                </m:sSupPr>
                                <m:e>
                                  <m:r>
                                    <a:rPr lang="en-US" altLang="zh-CN" b="0" i="1" smtClean="0">
                                      <a:latin typeface="Cambria Math" panose="02040503050406030204" pitchFamily="18" charset="0"/>
                                    </a:rPr>
                                    <m:t>𝑥</m:t>
                                  </m:r>
                                </m:e>
                                <m:sup>
                                  <m:r>
                                    <a:rPr lang="en-US" altLang="zh-CN" b="0" i="1" smtClean="0">
                                      <a:latin typeface="Cambria Math" panose="02040503050406030204" pitchFamily="18" charset="0"/>
                                    </a:rPr>
                                    <m:t>&lt;1&gt;</m:t>
                                  </m:r>
                                </m:sup>
                              </m:sSup>
                            </m:e>
                            <m:e>
                              <m:sSup>
                                <m:sSupPr>
                                  <m:ctrlPr>
                                    <a:rPr lang="en-US" altLang="zh-CN" i="1">
                                      <a:latin typeface="Cambria Math"/>
                                    </a:rPr>
                                  </m:ctrlPr>
                                </m:sSupPr>
                                <m:e>
                                  <m:r>
                                    <a:rPr lang="en-US" altLang="zh-CN" i="1">
                                      <a:latin typeface="Cambria Math" panose="02040503050406030204" pitchFamily="18" charset="0"/>
                                    </a:rPr>
                                    <m:t>𝑥</m:t>
                                  </m:r>
                                </m:e>
                                <m:sup>
                                  <m:r>
                                    <a:rPr lang="en-US" altLang="zh-CN" i="1">
                                      <a:latin typeface="Cambria Math" panose="02040503050406030204" pitchFamily="18" charset="0"/>
                                    </a:rPr>
                                    <m:t>&lt;</m:t>
                                  </m:r>
                                  <m:r>
                                    <a:rPr lang="en-US" altLang="zh-CN" b="0" i="1" smtClean="0">
                                      <a:latin typeface="Cambria Math" panose="02040503050406030204" pitchFamily="18" charset="0"/>
                                    </a:rPr>
                                    <m:t>2</m:t>
                                  </m:r>
                                  <m:r>
                                    <a:rPr lang="en-US" altLang="zh-CN" i="1">
                                      <a:latin typeface="Cambria Math" panose="02040503050406030204" pitchFamily="18" charset="0"/>
                                    </a:rPr>
                                    <m:t>&gt;</m:t>
                                  </m:r>
                                </m:sup>
                              </m:sSup>
                            </m:e>
                            <m:e>
                              <m:r>
                                <a:rPr lang="en-US" altLang="zh-CN" i="1" smtClean="0">
                                  <a:latin typeface="Cambria Math" panose="02040503050406030204" pitchFamily="18" charset="0"/>
                                </a:rPr>
                                <m:t>⋮</m:t>
                              </m:r>
                            </m:e>
                            <m:e>
                              <m:sSup>
                                <m:sSupPr>
                                  <m:ctrlPr>
                                    <a:rPr lang="en-US" altLang="zh-CN" i="1">
                                      <a:latin typeface="Cambria Math"/>
                                    </a:rPr>
                                  </m:ctrlPr>
                                </m:sSupPr>
                                <m:e>
                                  <m:r>
                                    <a:rPr lang="en-US" altLang="zh-CN" i="1">
                                      <a:latin typeface="Cambria Math" panose="02040503050406030204" pitchFamily="18" charset="0"/>
                                    </a:rPr>
                                    <m:t>𝑥</m:t>
                                  </m:r>
                                </m:e>
                                <m:sup>
                                  <m:r>
                                    <a:rPr lang="en-US" altLang="zh-CN" i="1">
                                      <a:latin typeface="Cambria Math" panose="02040503050406030204" pitchFamily="18" charset="0"/>
                                    </a:rPr>
                                    <m:t>&lt;</m:t>
                                  </m:r>
                                  <m:r>
                                    <a:rPr lang="en-US" altLang="zh-CN" b="0" i="1" smtClean="0">
                                      <a:latin typeface="Cambria Math" panose="02040503050406030204" pitchFamily="18" charset="0"/>
                                    </a:rPr>
                                    <m:t>𝑇𝑥</m:t>
                                  </m:r>
                                  <m:r>
                                    <a:rPr lang="en-US" altLang="zh-CN" i="1">
                                      <a:latin typeface="Cambria Math" panose="02040503050406030204" pitchFamily="18" charset="0"/>
                                    </a:rPr>
                                    <m:t>&gt;</m:t>
                                  </m:r>
                                </m:sup>
                              </m:sSup>
                            </m:e>
                          </m:eqArr>
                        </m:e>
                      </m:d>
                    </m:oMath>
                  </m:oMathPara>
                </a14:m>
                <a:endParaRPr lang="zh-CN" altLang="en-US" dirty="0"/>
              </a:p>
            </p:txBody>
          </p:sp>
        </mc:Choice>
        <mc:Fallback xmlns="">
          <p:sp>
            <p:nvSpPr>
              <p:cNvPr id="5" name="文本框 2"/>
              <p:cNvSpPr txBox="1">
                <a:spLocks noRot="1" noChangeAspect="1" noMove="1" noResize="1" noEditPoints="1" noAdjustHandles="1" noChangeArrowheads="1" noChangeShapeType="1" noTextEdit="1"/>
              </p:cNvSpPr>
              <p:nvPr/>
            </p:nvSpPr>
            <p:spPr>
              <a:xfrm>
                <a:off x="2597747" y="2201189"/>
                <a:ext cx="847989" cy="1038041"/>
              </a:xfrm>
              <a:prstGeom prst="rect">
                <a:avLst/>
              </a:prstGeom>
              <a:blipFill rotWithShape="1">
                <a:blip r:embed="rId3"/>
                <a:stretch>
                  <a:fillRect/>
                </a:stretch>
              </a:blipFill>
            </p:spPr>
            <p:txBody>
              <a:bodyPr/>
              <a:lstStyle/>
              <a:p>
                <a:r>
                  <a:rPr lang="zh-CN" altLang="en-US">
                    <a:noFill/>
                  </a:rPr>
                  <a:t> </a:t>
                </a:r>
                <a:endParaRPr lang="zh-CN" altLang="en-US">
                  <a:noFill/>
                </a:endParaRPr>
              </a:p>
            </p:txBody>
          </p:sp>
        </mc:Fallback>
      </mc:AlternateContent>
      <p:sp>
        <p:nvSpPr>
          <p:cNvPr id="6" name="矩形 5"/>
          <p:cNvSpPr/>
          <p:nvPr/>
        </p:nvSpPr>
        <p:spPr>
          <a:xfrm>
            <a:off x="3891681" y="2201189"/>
            <a:ext cx="605205" cy="103624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7" name="矩形 6"/>
          <p:cNvSpPr/>
          <p:nvPr/>
        </p:nvSpPr>
        <p:spPr>
          <a:xfrm>
            <a:off x="5053119" y="2201189"/>
            <a:ext cx="605205" cy="103624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8" name="文本框 26"/>
              <p:cNvSpPr txBox="1"/>
              <p:nvPr/>
            </p:nvSpPr>
            <p:spPr>
              <a:xfrm>
                <a:off x="6150399" y="2201189"/>
                <a:ext cx="827727" cy="11285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i="1" smtClean="0">
                              <a:latin typeface="Cambria Math"/>
                            </a:rPr>
                          </m:ctrlPr>
                        </m:dPr>
                        <m:e>
                          <m:eqArr>
                            <m:eqArrPr>
                              <m:ctrlPr>
                                <a:rPr lang="en-US" altLang="zh-CN" b="0" i="1" smtClean="0">
                                  <a:latin typeface="Cambria Math"/>
                                </a:rPr>
                              </m:ctrlPr>
                            </m:eqArrPr>
                            <m:e>
                              <m:sSup>
                                <m:sSupPr>
                                  <m:ctrlPr>
                                    <a:rPr lang="en-US" altLang="zh-CN" b="0" i="1" smtClean="0">
                                      <a:latin typeface="Cambria Math"/>
                                    </a:rPr>
                                  </m:ctrlPr>
                                </m:sSupPr>
                                <m:e>
                                  <m:r>
                                    <a:rPr lang="en-US" altLang="zh-CN" b="0" i="1" smtClean="0">
                                      <a:latin typeface="Cambria Math" panose="02040503050406030204" pitchFamily="18" charset="0"/>
                                    </a:rPr>
                                    <m:t>𝑦</m:t>
                                  </m:r>
                                </m:e>
                                <m:sup>
                                  <m:r>
                                    <a:rPr lang="en-US" altLang="zh-CN" b="0" i="1" smtClean="0">
                                      <a:latin typeface="Cambria Math" panose="02040503050406030204" pitchFamily="18" charset="0"/>
                                    </a:rPr>
                                    <m:t>&lt;1&gt;</m:t>
                                  </m:r>
                                </m:sup>
                              </m:sSup>
                            </m:e>
                            <m:e>
                              <m:sSup>
                                <m:sSupPr>
                                  <m:ctrlPr>
                                    <a:rPr lang="en-US" altLang="zh-CN" i="1">
                                      <a:latin typeface="Cambria Math"/>
                                    </a:rPr>
                                  </m:ctrlPr>
                                </m:sSupPr>
                                <m:e>
                                  <m:r>
                                    <a:rPr lang="en-US" altLang="zh-CN" b="0" i="1" smtClean="0">
                                      <a:latin typeface="Cambria Math" panose="02040503050406030204" pitchFamily="18" charset="0"/>
                                    </a:rPr>
                                    <m:t>𝑦</m:t>
                                  </m:r>
                                </m:e>
                                <m:sup>
                                  <m:r>
                                    <a:rPr lang="en-US" altLang="zh-CN" i="1">
                                      <a:latin typeface="Cambria Math" panose="02040503050406030204" pitchFamily="18" charset="0"/>
                                    </a:rPr>
                                    <m:t>&lt;</m:t>
                                  </m:r>
                                  <m:r>
                                    <a:rPr lang="en-US" altLang="zh-CN" b="0" i="1" smtClean="0">
                                      <a:latin typeface="Cambria Math" panose="02040503050406030204" pitchFamily="18" charset="0"/>
                                    </a:rPr>
                                    <m:t>2</m:t>
                                  </m:r>
                                  <m:r>
                                    <a:rPr lang="en-US" altLang="zh-CN" i="1">
                                      <a:latin typeface="Cambria Math" panose="02040503050406030204" pitchFamily="18" charset="0"/>
                                    </a:rPr>
                                    <m:t>&gt;</m:t>
                                  </m:r>
                                </m:sup>
                              </m:sSup>
                            </m:e>
                            <m:e>
                              <m:r>
                                <a:rPr lang="en-US" altLang="zh-CN" i="1" smtClean="0">
                                  <a:latin typeface="Cambria Math" panose="02040503050406030204" pitchFamily="18" charset="0"/>
                                </a:rPr>
                                <m:t>⋮</m:t>
                              </m:r>
                            </m:e>
                            <m:e>
                              <m:sSup>
                                <m:sSupPr>
                                  <m:ctrlPr>
                                    <a:rPr lang="en-US" altLang="zh-CN" i="1">
                                      <a:latin typeface="Cambria Math"/>
                                    </a:rPr>
                                  </m:ctrlPr>
                                </m:sSupPr>
                                <m:e>
                                  <m:r>
                                    <a:rPr lang="en-US" altLang="zh-CN" b="0" i="1" smtClean="0">
                                      <a:latin typeface="Cambria Math" panose="02040503050406030204" pitchFamily="18" charset="0"/>
                                    </a:rPr>
                                    <m:t>𝑦</m:t>
                                  </m:r>
                                </m:e>
                                <m:sup>
                                  <m:r>
                                    <a:rPr lang="en-US" altLang="zh-CN" i="1">
                                      <a:latin typeface="Cambria Math" panose="02040503050406030204" pitchFamily="18" charset="0"/>
                                    </a:rPr>
                                    <m:t>&lt;</m:t>
                                  </m:r>
                                  <m:r>
                                    <a:rPr lang="en-US" altLang="zh-CN" b="0" i="1" smtClean="0">
                                      <a:latin typeface="Cambria Math" panose="02040503050406030204" pitchFamily="18" charset="0"/>
                                    </a:rPr>
                                    <m:t>𝑇𝑦</m:t>
                                  </m:r>
                                  <m:r>
                                    <a:rPr lang="en-US" altLang="zh-CN" i="1">
                                      <a:latin typeface="Cambria Math" panose="02040503050406030204" pitchFamily="18" charset="0"/>
                                    </a:rPr>
                                    <m:t>&gt;</m:t>
                                  </m:r>
                                </m:sup>
                              </m:sSup>
                            </m:e>
                          </m:eqArr>
                        </m:e>
                      </m:d>
                    </m:oMath>
                  </m:oMathPara>
                </a14:m>
                <a:endParaRPr lang="zh-CN" altLang="en-US" dirty="0"/>
              </a:p>
            </p:txBody>
          </p:sp>
        </mc:Choice>
        <mc:Fallback xmlns="">
          <p:sp>
            <p:nvSpPr>
              <p:cNvPr id="8" name="文本框 26"/>
              <p:cNvSpPr txBox="1">
                <a:spLocks noRot="1" noChangeAspect="1" noMove="1" noResize="1" noEditPoints="1" noAdjustHandles="1" noChangeArrowheads="1" noChangeShapeType="1" noTextEdit="1"/>
              </p:cNvSpPr>
              <p:nvPr/>
            </p:nvSpPr>
            <p:spPr>
              <a:xfrm>
                <a:off x="6150399" y="2201189"/>
                <a:ext cx="827727" cy="1128514"/>
              </a:xfrm>
              <a:prstGeom prst="rect">
                <a:avLst/>
              </a:prstGeom>
              <a:blipFill rotWithShape="1">
                <a:blip r:embed="rId4"/>
                <a:stretch>
                  <a:fillRect/>
                </a:stretch>
              </a:blipFill>
            </p:spPr>
            <p:txBody>
              <a:bodyPr/>
              <a:lstStyle/>
              <a:p>
                <a:r>
                  <a:rPr lang="zh-CN" altLang="en-US">
                    <a:noFill/>
                  </a:rPr>
                  <a:t> </a:t>
                </a:r>
                <a:endParaRPr lang="zh-CN" altLang="en-US">
                  <a:noFill/>
                </a:endParaRPr>
              </a:p>
            </p:txBody>
          </p:sp>
        </mc:Fallback>
      </mc:AlternateContent>
      <p:sp>
        <p:nvSpPr>
          <p:cNvPr id="9" name="右箭头 8"/>
          <p:cNvSpPr/>
          <p:nvPr/>
        </p:nvSpPr>
        <p:spPr>
          <a:xfrm>
            <a:off x="3445736" y="2602523"/>
            <a:ext cx="333698" cy="16292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右箭头 10"/>
          <p:cNvSpPr/>
          <p:nvPr/>
        </p:nvSpPr>
        <p:spPr>
          <a:xfrm>
            <a:off x="4627423" y="2602522"/>
            <a:ext cx="333698" cy="16292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右箭头 11"/>
          <p:cNvSpPr/>
          <p:nvPr/>
        </p:nvSpPr>
        <p:spPr>
          <a:xfrm>
            <a:off x="5775493" y="2602521"/>
            <a:ext cx="333698" cy="16292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6"/>
          <p:cNvSpPr txBox="1"/>
          <p:nvPr/>
        </p:nvSpPr>
        <p:spPr>
          <a:xfrm>
            <a:off x="2677082" y="3606284"/>
            <a:ext cx="847989" cy="369332"/>
          </a:xfrm>
          <a:prstGeom prst="rect">
            <a:avLst/>
          </a:prstGeom>
          <a:noFill/>
        </p:spPr>
        <p:txBody>
          <a:bodyPr wrap="square" rtlCol="0">
            <a:spAutoFit/>
          </a:bodyPr>
          <a:lstStyle/>
          <a:p>
            <a:r>
              <a:rPr lang="en-US" altLang="zh-CN" dirty="0"/>
              <a:t>input</a:t>
            </a:r>
            <a:endParaRPr lang="zh-CN" altLang="en-US" dirty="0"/>
          </a:p>
        </p:txBody>
      </p:sp>
      <p:sp>
        <p:nvSpPr>
          <p:cNvPr id="14" name="文本框 32"/>
          <p:cNvSpPr txBox="1"/>
          <p:nvPr/>
        </p:nvSpPr>
        <p:spPr>
          <a:xfrm>
            <a:off x="4363770" y="3606284"/>
            <a:ext cx="979717" cy="369332"/>
          </a:xfrm>
          <a:prstGeom prst="rect">
            <a:avLst/>
          </a:prstGeom>
          <a:noFill/>
        </p:spPr>
        <p:txBody>
          <a:bodyPr wrap="square" rtlCol="0">
            <a:spAutoFit/>
          </a:bodyPr>
          <a:lstStyle/>
          <a:p>
            <a:r>
              <a:rPr lang="en-US" altLang="zh-CN" dirty="0"/>
              <a:t>hidden</a:t>
            </a:r>
            <a:endParaRPr lang="zh-CN" altLang="en-US" dirty="0"/>
          </a:p>
        </p:txBody>
      </p:sp>
      <p:sp>
        <p:nvSpPr>
          <p:cNvPr id="15" name="文本框 35"/>
          <p:cNvSpPr txBox="1"/>
          <p:nvPr/>
        </p:nvSpPr>
        <p:spPr>
          <a:xfrm>
            <a:off x="6182186" y="3606284"/>
            <a:ext cx="979717" cy="369332"/>
          </a:xfrm>
          <a:prstGeom prst="rect">
            <a:avLst/>
          </a:prstGeom>
          <a:noFill/>
        </p:spPr>
        <p:txBody>
          <a:bodyPr wrap="square" rtlCol="0">
            <a:spAutoFit/>
          </a:bodyPr>
          <a:lstStyle/>
          <a:p>
            <a:r>
              <a:rPr lang="en-US" altLang="zh-CN" dirty="0"/>
              <a:t>output</a:t>
            </a:r>
            <a:endParaRPr lang="zh-CN" altLang="en-US" dirty="0"/>
          </a:p>
        </p:txBody>
      </p:sp>
      <p:sp>
        <p:nvSpPr>
          <p:cNvPr id="16" name="文本框 7"/>
          <p:cNvSpPr txBox="1"/>
          <p:nvPr/>
        </p:nvSpPr>
        <p:spPr>
          <a:xfrm>
            <a:off x="1160911" y="4308623"/>
            <a:ext cx="8389620" cy="1015663"/>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Problems:</a:t>
            </a:r>
          </a:p>
          <a:p>
            <a:r>
              <a:rPr lang="en-US" altLang="zh-CN" sz="2000" dirty="0">
                <a:latin typeface="Times New Roman" panose="02020603050405020304" pitchFamily="18" charset="0"/>
                <a:cs typeface="Times New Roman" panose="02020603050405020304" pitchFamily="18" charset="0"/>
              </a:rPr>
              <a:t>1.Inputs, outputs can be different lengths in different examples.</a:t>
            </a:r>
          </a:p>
          <a:p>
            <a:r>
              <a:rPr lang="en-US" altLang="zh-CN" sz="2000" dirty="0">
                <a:latin typeface="Times New Roman" panose="02020603050405020304" pitchFamily="18" charset="0"/>
                <a:cs typeface="Times New Roman" panose="02020603050405020304" pitchFamily="18" charset="0"/>
              </a:rPr>
              <a:t>2.Doesn’t share features learned across different positions of text.</a:t>
            </a:r>
            <a:endParaRPr lang="zh-CN" altLang="en-US" sz="2000" dirty="0">
              <a:latin typeface="Times New Roman" panose="02020603050405020304" pitchFamily="18" charset="0"/>
              <a:cs typeface="Times New Roman" panose="02020603050405020304" pitchFamily="18" charset="0"/>
            </a:endParaRPr>
          </a:p>
        </p:txBody>
      </p:sp>
    </p:spTree>
  </p:cSld>
  <p:clrMapOvr>
    <a:masterClrMapping/>
  </p:clrMapOvr>
  <p:transition spd="med">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368806" y="322773"/>
            <a:ext cx="8643848" cy="523220"/>
          </a:xfrm>
        </p:spPr>
        <p:txBody>
          <a:bodyPr/>
          <a:lstStyle/>
          <a:p>
            <a:pPr lvl="0" eaLnBrk="1" fontAlgn="auto" hangingPunct="1">
              <a:lnSpc>
                <a:spcPct val="100000"/>
              </a:lnSpc>
              <a:spcBef>
                <a:spcPts val="0"/>
              </a:spcBef>
              <a:spcAft>
                <a:spcPts val="0"/>
              </a:spcAft>
            </a:pPr>
            <a:r>
              <a:rPr lang="en-US" altLang="zh-CN"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Recurrent Neural Networks</a:t>
            </a:r>
            <a:endParaRPr lang="zh-CN" altLang="en-US" spc="400" dirty="0">
              <a:solidFill>
                <a:srgbClr val="404040"/>
              </a:solidFill>
              <a:latin typeface="Times New Roman" panose="02020603050405020304" pitchFamily="18" charset="0"/>
              <a:ea typeface="字魂36号-正文宋楷" panose="00000500000000000000" pitchFamily="2" charset="-122"/>
              <a:cs typeface="Times New Roman" panose="02020603050405020304" pitchFamily="18" charset="0"/>
            </a:endParaRPr>
          </a:p>
        </p:txBody>
      </p:sp>
      <p:sp>
        <p:nvSpPr>
          <p:cNvPr id="3" name="矩形 2"/>
          <p:cNvSpPr/>
          <p:nvPr/>
        </p:nvSpPr>
        <p:spPr>
          <a:xfrm>
            <a:off x="1561515" y="1646686"/>
            <a:ext cx="562708" cy="18006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4" name="椭圆 3"/>
          <p:cNvSpPr/>
          <p:nvPr/>
        </p:nvSpPr>
        <p:spPr>
          <a:xfrm>
            <a:off x="1660968" y="1659204"/>
            <a:ext cx="379828" cy="393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1660968" y="2130566"/>
            <a:ext cx="379828" cy="393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660968" y="2601929"/>
            <a:ext cx="379828" cy="393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1660968" y="3053456"/>
            <a:ext cx="379828" cy="393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729921" y="1659204"/>
            <a:ext cx="546679" cy="18006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9" name="矩形 8"/>
          <p:cNvSpPr/>
          <p:nvPr/>
        </p:nvSpPr>
        <p:spPr>
          <a:xfrm>
            <a:off x="3882299" y="1659204"/>
            <a:ext cx="546679" cy="18006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1" name="矩形 10"/>
          <p:cNvSpPr/>
          <p:nvPr/>
        </p:nvSpPr>
        <p:spPr>
          <a:xfrm>
            <a:off x="5848736" y="1659204"/>
            <a:ext cx="546679" cy="18006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2" name="椭圆 11"/>
          <p:cNvSpPr/>
          <p:nvPr/>
        </p:nvSpPr>
        <p:spPr>
          <a:xfrm>
            <a:off x="2813347" y="1659204"/>
            <a:ext cx="379828" cy="393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2813347" y="2130566"/>
            <a:ext cx="379828" cy="393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2813346" y="2596133"/>
            <a:ext cx="379828" cy="393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2813346" y="3057209"/>
            <a:ext cx="379828" cy="393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3965725" y="1659203"/>
            <a:ext cx="379828" cy="393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3965725" y="2130565"/>
            <a:ext cx="379828" cy="393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3965724" y="2596710"/>
            <a:ext cx="379828" cy="393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3965724" y="3062855"/>
            <a:ext cx="379828" cy="393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5932161" y="1659203"/>
            <a:ext cx="379828" cy="393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5932161" y="2124810"/>
            <a:ext cx="379828" cy="393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5932161" y="2599110"/>
            <a:ext cx="379828" cy="393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5932161" y="3062855"/>
            <a:ext cx="379828" cy="393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箭头连接符 23"/>
          <p:cNvCxnSpPr>
            <a:stCxn id="3" idx="0"/>
          </p:cNvCxnSpPr>
          <p:nvPr/>
        </p:nvCxnSpPr>
        <p:spPr>
          <a:xfrm flipV="1">
            <a:off x="1842869" y="1450975"/>
            <a:ext cx="0" cy="1957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flipV="1">
            <a:off x="3003260" y="1463492"/>
            <a:ext cx="0" cy="1957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flipV="1">
            <a:off x="4155638" y="1463492"/>
            <a:ext cx="0" cy="1957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flipV="1">
            <a:off x="6122075" y="1450975"/>
            <a:ext cx="0" cy="1957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文本框 17"/>
              <p:cNvSpPr txBox="1"/>
              <p:nvPr/>
            </p:nvSpPr>
            <p:spPr>
              <a:xfrm>
                <a:off x="1634188" y="1202372"/>
                <a:ext cx="43338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𝑦</m:t>
                          </m:r>
                        </m:e>
                        <m:sup>
                          <m:r>
                            <a:rPr lang="en-US" altLang="zh-CN" b="0" i="1" smtClean="0">
                              <a:latin typeface="Cambria Math" panose="02040503050406030204" pitchFamily="18" charset="0"/>
                            </a:rPr>
                            <m:t>&lt;1&gt;</m:t>
                          </m:r>
                        </m:sup>
                      </m:sSup>
                    </m:oMath>
                  </m:oMathPara>
                </a14:m>
                <a:endParaRPr lang="zh-CN" altLang="en-US" dirty="0"/>
              </a:p>
            </p:txBody>
          </p:sp>
        </mc:Choice>
        <mc:Fallback xmlns="">
          <p:sp>
            <p:nvSpPr>
              <p:cNvPr id="28" name="文本框 17"/>
              <p:cNvSpPr txBox="1">
                <a:spLocks noRot="1" noChangeAspect="1" noMove="1" noResize="1" noEditPoints="1" noAdjustHandles="1" noChangeArrowheads="1" noChangeShapeType="1" noTextEdit="1"/>
              </p:cNvSpPr>
              <p:nvPr/>
            </p:nvSpPr>
            <p:spPr>
              <a:xfrm>
                <a:off x="1634188" y="1202372"/>
                <a:ext cx="433388" cy="276999"/>
              </a:xfrm>
              <a:prstGeom prst="rect">
                <a:avLst/>
              </a:prstGeom>
              <a:blipFill rotWithShape="1">
                <a:blip r:embed="rId3"/>
                <a:stretch>
                  <a:fillRect l="-18310" r="-26761" b="-26087"/>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29" name="文本框 52"/>
              <p:cNvSpPr txBox="1"/>
              <p:nvPr/>
            </p:nvSpPr>
            <p:spPr>
              <a:xfrm>
                <a:off x="2843212" y="1194134"/>
                <a:ext cx="43338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𝑦</m:t>
                          </m:r>
                        </m:e>
                        <m:sup>
                          <m:r>
                            <a:rPr lang="en-US" altLang="zh-CN" b="0" i="1" smtClean="0">
                              <a:latin typeface="Cambria Math" panose="02040503050406030204" pitchFamily="18" charset="0"/>
                            </a:rPr>
                            <m:t>&lt;2&gt;</m:t>
                          </m:r>
                        </m:sup>
                      </m:sSup>
                    </m:oMath>
                  </m:oMathPara>
                </a14:m>
                <a:endParaRPr lang="zh-CN" altLang="en-US" dirty="0"/>
              </a:p>
            </p:txBody>
          </p:sp>
        </mc:Choice>
        <mc:Fallback xmlns="">
          <p:sp>
            <p:nvSpPr>
              <p:cNvPr id="29" name="文本框 52"/>
              <p:cNvSpPr txBox="1">
                <a:spLocks noRot="1" noChangeAspect="1" noMove="1" noResize="1" noEditPoints="1" noAdjustHandles="1" noChangeArrowheads="1" noChangeShapeType="1" noTextEdit="1"/>
              </p:cNvSpPr>
              <p:nvPr/>
            </p:nvSpPr>
            <p:spPr>
              <a:xfrm>
                <a:off x="2843212" y="1194134"/>
                <a:ext cx="433388" cy="276999"/>
              </a:xfrm>
              <a:prstGeom prst="rect">
                <a:avLst/>
              </a:prstGeom>
              <a:blipFill rotWithShape="1">
                <a:blip r:embed="rId4"/>
                <a:stretch>
                  <a:fillRect l="-18056" t="-2222" r="-25000" b="-26667"/>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30" name="文本框 53"/>
              <p:cNvSpPr txBox="1"/>
              <p:nvPr/>
            </p:nvSpPr>
            <p:spPr>
              <a:xfrm>
                <a:off x="3965724" y="1183374"/>
                <a:ext cx="43338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𝑦</m:t>
                          </m:r>
                        </m:e>
                        <m:sup>
                          <m:r>
                            <a:rPr lang="en-US" altLang="zh-CN" b="0" i="1" smtClean="0">
                              <a:latin typeface="Cambria Math" panose="02040503050406030204" pitchFamily="18" charset="0"/>
                            </a:rPr>
                            <m:t>&lt;3&gt;</m:t>
                          </m:r>
                        </m:sup>
                      </m:sSup>
                    </m:oMath>
                  </m:oMathPara>
                </a14:m>
                <a:endParaRPr lang="zh-CN" altLang="en-US" dirty="0"/>
              </a:p>
            </p:txBody>
          </p:sp>
        </mc:Choice>
        <mc:Fallback xmlns="">
          <p:sp>
            <p:nvSpPr>
              <p:cNvPr id="30" name="文本框 53"/>
              <p:cNvSpPr txBox="1">
                <a:spLocks noRot="1" noChangeAspect="1" noMove="1" noResize="1" noEditPoints="1" noAdjustHandles="1" noChangeArrowheads="1" noChangeShapeType="1" noTextEdit="1"/>
              </p:cNvSpPr>
              <p:nvPr/>
            </p:nvSpPr>
            <p:spPr>
              <a:xfrm>
                <a:off x="3965724" y="1183374"/>
                <a:ext cx="433388" cy="276999"/>
              </a:xfrm>
              <a:prstGeom prst="rect">
                <a:avLst/>
              </a:prstGeom>
              <a:blipFill rotWithShape="1">
                <a:blip r:embed="rId5"/>
                <a:stretch>
                  <a:fillRect l="-19718" r="-25352" b="-26087"/>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31" name="文本框 54"/>
              <p:cNvSpPr txBox="1"/>
              <p:nvPr/>
            </p:nvSpPr>
            <p:spPr>
              <a:xfrm>
                <a:off x="5884375" y="1183373"/>
                <a:ext cx="43338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𝑦</m:t>
                          </m:r>
                        </m:e>
                        <m:sup>
                          <m:r>
                            <a:rPr lang="en-US" altLang="zh-CN" b="0" i="1" smtClean="0">
                              <a:latin typeface="Cambria Math" panose="02040503050406030204" pitchFamily="18" charset="0"/>
                            </a:rPr>
                            <m:t>&lt;</m:t>
                          </m:r>
                          <m:r>
                            <a:rPr lang="en-US" altLang="zh-CN" b="0" i="1" smtClean="0">
                              <a:latin typeface="Cambria Math" panose="02040503050406030204" pitchFamily="18" charset="0"/>
                            </a:rPr>
                            <m:t>𝑇𝑦</m:t>
                          </m:r>
                          <m:r>
                            <a:rPr lang="en-US" altLang="zh-CN" b="0" i="1" smtClean="0">
                              <a:latin typeface="Cambria Math" panose="02040503050406030204" pitchFamily="18" charset="0"/>
                            </a:rPr>
                            <m:t>&gt;</m:t>
                          </m:r>
                        </m:sup>
                      </m:sSup>
                    </m:oMath>
                  </m:oMathPara>
                </a14:m>
                <a:endParaRPr lang="zh-CN" altLang="en-US" dirty="0"/>
              </a:p>
            </p:txBody>
          </p:sp>
        </mc:Choice>
        <mc:Fallback xmlns="">
          <p:sp>
            <p:nvSpPr>
              <p:cNvPr id="31" name="文本框 54"/>
              <p:cNvSpPr txBox="1">
                <a:spLocks noRot="1" noChangeAspect="1" noMove="1" noResize="1" noEditPoints="1" noAdjustHandles="1" noChangeArrowheads="1" noChangeShapeType="1" noTextEdit="1"/>
              </p:cNvSpPr>
              <p:nvPr/>
            </p:nvSpPr>
            <p:spPr>
              <a:xfrm>
                <a:off x="5884375" y="1183373"/>
                <a:ext cx="433388" cy="276999"/>
              </a:xfrm>
              <a:prstGeom prst="rect">
                <a:avLst/>
              </a:prstGeom>
              <a:blipFill rotWithShape="1">
                <a:blip r:embed="rId6"/>
                <a:stretch>
                  <a:fillRect l="-18310" t="-2174" r="-53521" b="-26087"/>
                </a:stretch>
              </a:blipFill>
            </p:spPr>
            <p:txBody>
              <a:bodyPr/>
              <a:lstStyle/>
              <a:p>
                <a:r>
                  <a:rPr lang="zh-CN" altLang="en-US">
                    <a:noFill/>
                  </a:rPr>
                  <a:t> </a:t>
                </a:r>
                <a:endParaRPr lang="zh-CN" altLang="en-US">
                  <a:noFill/>
                </a:endParaRPr>
              </a:p>
            </p:txBody>
          </p:sp>
        </mc:Fallback>
      </mc:AlternateContent>
      <p:sp>
        <p:nvSpPr>
          <p:cNvPr id="32" name="右箭头 31"/>
          <p:cNvSpPr/>
          <p:nvPr/>
        </p:nvSpPr>
        <p:spPr>
          <a:xfrm>
            <a:off x="800100" y="2428875"/>
            <a:ext cx="761415" cy="8983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33" name="右箭头 32"/>
          <p:cNvSpPr/>
          <p:nvPr/>
        </p:nvSpPr>
        <p:spPr>
          <a:xfrm>
            <a:off x="2124223" y="2400300"/>
            <a:ext cx="605698" cy="1184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34" name="右箭头 33"/>
          <p:cNvSpPr/>
          <p:nvPr/>
        </p:nvSpPr>
        <p:spPr>
          <a:xfrm>
            <a:off x="3276600" y="2400300"/>
            <a:ext cx="605698" cy="1184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35" name="右箭头 34"/>
          <p:cNvSpPr/>
          <p:nvPr/>
        </p:nvSpPr>
        <p:spPr>
          <a:xfrm>
            <a:off x="4428978" y="2400300"/>
            <a:ext cx="605698" cy="1184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36" name="右箭头 35"/>
          <p:cNvSpPr/>
          <p:nvPr/>
        </p:nvSpPr>
        <p:spPr>
          <a:xfrm>
            <a:off x="5231910" y="2400300"/>
            <a:ext cx="605698" cy="1184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7" name="文本框 60"/>
              <p:cNvSpPr txBox="1"/>
              <p:nvPr/>
            </p:nvSpPr>
            <p:spPr>
              <a:xfrm>
                <a:off x="5017014" y="2270019"/>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m:t>
                      </m:r>
                    </m:oMath>
                  </m:oMathPara>
                </a14:m>
                <a:endParaRPr lang="zh-CN" altLang="en-US" dirty="0"/>
              </a:p>
            </p:txBody>
          </p:sp>
        </mc:Choice>
        <mc:Fallback xmlns="">
          <p:sp>
            <p:nvSpPr>
              <p:cNvPr id="37" name="文本框 60"/>
              <p:cNvSpPr txBox="1">
                <a:spLocks noRot="1" noChangeAspect="1" noMove="1" noResize="1" noEditPoints="1" noAdjustHandles="1" noChangeArrowheads="1" noChangeShapeType="1" noTextEdit="1"/>
              </p:cNvSpPr>
              <p:nvPr/>
            </p:nvSpPr>
            <p:spPr>
              <a:xfrm>
                <a:off x="5017014" y="2270019"/>
                <a:ext cx="226024" cy="276999"/>
              </a:xfrm>
              <a:prstGeom prst="rect">
                <a:avLst/>
              </a:prstGeom>
              <a:blipFill rotWithShape="1">
                <a:blip r:embed="rId7"/>
                <a:stretch>
                  <a:fillRect/>
                </a:stretch>
              </a:blipFill>
            </p:spPr>
            <p:txBody>
              <a:bodyPr/>
              <a:lstStyle/>
              <a:p>
                <a:r>
                  <a:rPr lang="zh-CN" altLang="en-US">
                    <a:noFill/>
                  </a:rPr>
                  <a:t> </a:t>
                </a:r>
                <a:endParaRPr lang="zh-CN" altLang="en-US">
                  <a:noFill/>
                </a:endParaRPr>
              </a:p>
            </p:txBody>
          </p:sp>
        </mc:Fallback>
      </mc:AlternateContent>
      <p:cxnSp>
        <p:nvCxnSpPr>
          <p:cNvPr id="38" name="直接箭头连接符 37"/>
          <p:cNvCxnSpPr/>
          <p:nvPr/>
        </p:nvCxnSpPr>
        <p:spPr>
          <a:xfrm flipV="1">
            <a:off x="1850882" y="3456750"/>
            <a:ext cx="0" cy="1957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flipV="1">
            <a:off x="3003260" y="3456750"/>
            <a:ext cx="0" cy="1957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flipV="1">
            <a:off x="4155638" y="3456750"/>
            <a:ext cx="0" cy="1957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flipV="1">
            <a:off x="6122075" y="3462530"/>
            <a:ext cx="0" cy="1957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文本框 65"/>
              <p:cNvSpPr txBox="1"/>
              <p:nvPr/>
            </p:nvSpPr>
            <p:spPr>
              <a:xfrm>
                <a:off x="1634188" y="3674832"/>
                <a:ext cx="43338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𝑥</m:t>
                          </m:r>
                        </m:e>
                        <m:sup>
                          <m:r>
                            <a:rPr lang="en-US" altLang="zh-CN" b="0" i="1" smtClean="0">
                              <a:latin typeface="Cambria Math" panose="02040503050406030204" pitchFamily="18" charset="0"/>
                            </a:rPr>
                            <m:t>&lt;1&gt;</m:t>
                          </m:r>
                        </m:sup>
                      </m:sSup>
                    </m:oMath>
                  </m:oMathPara>
                </a14:m>
                <a:endParaRPr lang="zh-CN" altLang="en-US" dirty="0"/>
              </a:p>
            </p:txBody>
          </p:sp>
        </mc:Choice>
        <mc:Fallback xmlns="">
          <p:sp>
            <p:nvSpPr>
              <p:cNvPr id="42" name="文本框 65"/>
              <p:cNvSpPr txBox="1">
                <a:spLocks noRot="1" noChangeAspect="1" noMove="1" noResize="1" noEditPoints="1" noAdjustHandles="1" noChangeArrowheads="1" noChangeShapeType="1" noTextEdit="1"/>
              </p:cNvSpPr>
              <p:nvPr/>
            </p:nvSpPr>
            <p:spPr>
              <a:xfrm>
                <a:off x="1634188" y="3674832"/>
                <a:ext cx="433388" cy="276999"/>
              </a:xfrm>
              <a:prstGeom prst="rect">
                <a:avLst/>
              </a:prstGeom>
              <a:blipFill rotWithShape="1">
                <a:blip r:embed="rId8"/>
                <a:stretch>
                  <a:fillRect l="-12676" t="-2222" r="-25352"/>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43" name="文本框 66"/>
              <p:cNvSpPr txBox="1"/>
              <p:nvPr/>
            </p:nvSpPr>
            <p:spPr>
              <a:xfrm>
                <a:off x="2759786" y="3680880"/>
                <a:ext cx="43338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𝑥</m:t>
                          </m:r>
                        </m:e>
                        <m:sup>
                          <m:r>
                            <a:rPr lang="en-US" altLang="zh-CN" b="0" i="1" smtClean="0">
                              <a:latin typeface="Cambria Math" panose="02040503050406030204" pitchFamily="18" charset="0"/>
                            </a:rPr>
                            <m:t>&lt;2&gt;</m:t>
                          </m:r>
                        </m:sup>
                      </m:sSup>
                    </m:oMath>
                  </m:oMathPara>
                </a14:m>
                <a:endParaRPr lang="zh-CN" altLang="en-US" dirty="0"/>
              </a:p>
            </p:txBody>
          </p:sp>
        </mc:Choice>
        <mc:Fallback xmlns="">
          <p:sp>
            <p:nvSpPr>
              <p:cNvPr id="43" name="文本框 66"/>
              <p:cNvSpPr txBox="1">
                <a:spLocks noRot="1" noChangeAspect="1" noMove="1" noResize="1" noEditPoints="1" noAdjustHandles="1" noChangeArrowheads="1" noChangeShapeType="1" noTextEdit="1"/>
              </p:cNvSpPr>
              <p:nvPr/>
            </p:nvSpPr>
            <p:spPr>
              <a:xfrm>
                <a:off x="2759786" y="3680880"/>
                <a:ext cx="433388" cy="276999"/>
              </a:xfrm>
              <a:prstGeom prst="rect">
                <a:avLst/>
              </a:prstGeom>
              <a:blipFill rotWithShape="1">
                <a:blip r:embed="rId9"/>
                <a:stretch>
                  <a:fillRect l="-14085" t="-2222" r="-23944"/>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44" name="文本框 67"/>
              <p:cNvSpPr txBox="1"/>
              <p:nvPr/>
            </p:nvSpPr>
            <p:spPr>
              <a:xfrm>
                <a:off x="3938944" y="3674832"/>
                <a:ext cx="43338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𝑥</m:t>
                          </m:r>
                        </m:e>
                        <m:sup>
                          <m:r>
                            <a:rPr lang="en-US" altLang="zh-CN" b="0" i="1" smtClean="0">
                              <a:latin typeface="Cambria Math" panose="02040503050406030204" pitchFamily="18" charset="0"/>
                            </a:rPr>
                            <m:t>&lt;3&gt;</m:t>
                          </m:r>
                        </m:sup>
                      </m:sSup>
                    </m:oMath>
                  </m:oMathPara>
                </a14:m>
                <a:endParaRPr lang="zh-CN" altLang="en-US" dirty="0"/>
              </a:p>
            </p:txBody>
          </p:sp>
        </mc:Choice>
        <mc:Fallback xmlns="">
          <p:sp>
            <p:nvSpPr>
              <p:cNvPr id="44" name="文本框 67"/>
              <p:cNvSpPr txBox="1">
                <a:spLocks noRot="1" noChangeAspect="1" noMove="1" noResize="1" noEditPoints="1" noAdjustHandles="1" noChangeArrowheads="1" noChangeShapeType="1" noTextEdit="1"/>
              </p:cNvSpPr>
              <p:nvPr/>
            </p:nvSpPr>
            <p:spPr>
              <a:xfrm>
                <a:off x="3938944" y="3674832"/>
                <a:ext cx="433388" cy="276999"/>
              </a:xfrm>
              <a:prstGeom prst="rect">
                <a:avLst/>
              </a:prstGeom>
              <a:blipFill rotWithShape="1">
                <a:blip r:embed="rId10"/>
                <a:stretch>
                  <a:fillRect l="-12676" t="-2222" r="-25352"/>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45" name="文本框 68"/>
              <p:cNvSpPr txBox="1"/>
              <p:nvPr/>
            </p:nvSpPr>
            <p:spPr>
              <a:xfrm>
                <a:off x="5905381" y="3674832"/>
                <a:ext cx="43338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𝑥</m:t>
                          </m:r>
                        </m:e>
                        <m:sup>
                          <m:r>
                            <a:rPr lang="en-US" altLang="zh-CN" b="0" i="1" smtClean="0">
                              <a:latin typeface="Cambria Math" panose="02040503050406030204" pitchFamily="18" charset="0"/>
                            </a:rPr>
                            <m:t>&lt;</m:t>
                          </m:r>
                          <m:r>
                            <a:rPr lang="en-US" altLang="zh-CN" b="0" i="1" smtClean="0">
                              <a:latin typeface="Cambria Math" panose="02040503050406030204" pitchFamily="18" charset="0"/>
                            </a:rPr>
                            <m:t>𝑇𝑥</m:t>
                          </m:r>
                          <m:r>
                            <a:rPr lang="en-US" altLang="zh-CN" b="0" i="1" smtClean="0">
                              <a:latin typeface="Cambria Math" panose="02040503050406030204" pitchFamily="18" charset="0"/>
                            </a:rPr>
                            <m:t>&gt;</m:t>
                          </m:r>
                        </m:sup>
                      </m:sSup>
                    </m:oMath>
                  </m:oMathPara>
                </a14:m>
                <a:endParaRPr lang="zh-CN" altLang="en-US" dirty="0"/>
              </a:p>
            </p:txBody>
          </p:sp>
        </mc:Choice>
        <mc:Fallback xmlns="">
          <p:sp>
            <p:nvSpPr>
              <p:cNvPr id="45" name="文本框 68"/>
              <p:cNvSpPr txBox="1">
                <a:spLocks noRot="1" noChangeAspect="1" noMove="1" noResize="1" noEditPoints="1" noAdjustHandles="1" noChangeArrowheads="1" noChangeShapeType="1" noTextEdit="1"/>
              </p:cNvSpPr>
              <p:nvPr/>
            </p:nvSpPr>
            <p:spPr>
              <a:xfrm>
                <a:off x="5905381" y="3674832"/>
                <a:ext cx="433388" cy="276999"/>
              </a:xfrm>
              <a:prstGeom prst="rect">
                <a:avLst/>
              </a:prstGeom>
              <a:blipFill rotWithShape="1">
                <a:blip r:embed="rId11"/>
                <a:stretch>
                  <a:fillRect l="-14085" t="-2222" r="-49296"/>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46" name="文本框 69"/>
              <p:cNvSpPr txBox="1"/>
              <p:nvPr/>
            </p:nvSpPr>
            <p:spPr>
              <a:xfrm>
                <a:off x="924731" y="2136023"/>
                <a:ext cx="43338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𝑎</m:t>
                          </m:r>
                        </m:e>
                        <m:sup>
                          <m:r>
                            <a:rPr lang="en-US" altLang="zh-CN" b="0" i="1" smtClean="0">
                              <a:latin typeface="Cambria Math" panose="02040503050406030204" pitchFamily="18" charset="0"/>
                            </a:rPr>
                            <m:t>&lt;0&gt;</m:t>
                          </m:r>
                        </m:sup>
                      </m:sSup>
                    </m:oMath>
                  </m:oMathPara>
                </a14:m>
                <a:endParaRPr lang="zh-CN" altLang="en-US" dirty="0"/>
              </a:p>
            </p:txBody>
          </p:sp>
        </mc:Choice>
        <mc:Fallback xmlns="">
          <p:sp>
            <p:nvSpPr>
              <p:cNvPr id="46" name="文本框 69"/>
              <p:cNvSpPr txBox="1">
                <a:spLocks noRot="1" noChangeAspect="1" noMove="1" noResize="1" noEditPoints="1" noAdjustHandles="1" noChangeArrowheads="1" noChangeShapeType="1" noTextEdit="1"/>
              </p:cNvSpPr>
              <p:nvPr/>
            </p:nvSpPr>
            <p:spPr>
              <a:xfrm>
                <a:off x="924731" y="2136023"/>
                <a:ext cx="433388" cy="276999"/>
              </a:xfrm>
              <a:prstGeom prst="rect">
                <a:avLst/>
              </a:prstGeom>
              <a:blipFill rotWithShape="1">
                <a:blip r:embed="rId12"/>
                <a:stretch>
                  <a:fillRect l="-14085" r="-23944"/>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47" name="文本框 70"/>
              <p:cNvSpPr txBox="1"/>
              <p:nvPr/>
            </p:nvSpPr>
            <p:spPr>
              <a:xfrm>
                <a:off x="2245847" y="2126695"/>
                <a:ext cx="43338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𝑎</m:t>
                          </m:r>
                        </m:e>
                        <m:sup>
                          <m:r>
                            <a:rPr lang="en-US" altLang="zh-CN" b="0" i="1" smtClean="0">
                              <a:latin typeface="Cambria Math" panose="02040503050406030204" pitchFamily="18" charset="0"/>
                            </a:rPr>
                            <m:t>&lt;1&gt;</m:t>
                          </m:r>
                        </m:sup>
                      </m:sSup>
                    </m:oMath>
                  </m:oMathPara>
                </a14:m>
                <a:endParaRPr lang="zh-CN" altLang="en-US" dirty="0"/>
              </a:p>
            </p:txBody>
          </p:sp>
        </mc:Choice>
        <mc:Fallback xmlns="">
          <p:sp>
            <p:nvSpPr>
              <p:cNvPr id="47" name="文本框 70"/>
              <p:cNvSpPr txBox="1">
                <a:spLocks noRot="1" noChangeAspect="1" noMove="1" noResize="1" noEditPoints="1" noAdjustHandles="1" noChangeArrowheads="1" noChangeShapeType="1" noTextEdit="1"/>
              </p:cNvSpPr>
              <p:nvPr/>
            </p:nvSpPr>
            <p:spPr>
              <a:xfrm>
                <a:off x="2245847" y="2126695"/>
                <a:ext cx="433388" cy="276999"/>
              </a:xfrm>
              <a:prstGeom prst="rect">
                <a:avLst/>
              </a:prstGeom>
              <a:blipFill rotWithShape="1">
                <a:blip r:embed="rId13"/>
                <a:stretch>
                  <a:fillRect l="-12500" t="-2222" r="-23611"/>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48" name="文本框 71"/>
              <p:cNvSpPr txBox="1"/>
              <p:nvPr/>
            </p:nvSpPr>
            <p:spPr>
              <a:xfrm>
                <a:off x="3389892" y="2151876"/>
                <a:ext cx="43338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𝑎</m:t>
                          </m:r>
                        </m:e>
                        <m:sup>
                          <m:r>
                            <a:rPr lang="en-US" altLang="zh-CN" b="0" i="1" smtClean="0">
                              <a:latin typeface="Cambria Math" panose="02040503050406030204" pitchFamily="18" charset="0"/>
                            </a:rPr>
                            <m:t>&lt;2&gt;</m:t>
                          </m:r>
                        </m:sup>
                      </m:sSup>
                    </m:oMath>
                  </m:oMathPara>
                </a14:m>
                <a:endParaRPr lang="zh-CN" altLang="en-US" dirty="0"/>
              </a:p>
            </p:txBody>
          </p:sp>
        </mc:Choice>
        <mc:Fallback xmlns="">
          <p:sp>
            <p:nvSpPr>
              <p:cNvPr id="48" name="文本框 71"/>
              <p:cNvSpPr txBox="1">
                <a:spLocks noRot="1" noChangeAspect="1" noMove="1" noResize="1" noEditPoints="1" noAdjustHandles="1" noChangeArrowheads="1" noChangeShapeType="1" noTextEdit="1"/>
              </p:cNvSpPr>
              <p:nvPr/>
            </p:nvSpPr>
            <p:spPr>
              <a:xfrm>
                <a:off x="3389892" y="2151876"/>
                <a:ext cx="433388" cy="276999"/>
              </a:xfrm>
              <a:prstGeom prst="rect">
                <a:avLst/>
              </a:prstGeom>
              <a:blipFill rotWithShape="1">
                <a:blip r:embed="rId14"/>
                <a:stretch>
                  <a:fillRect l="-12676" t="-2222" r="-25352"/>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49" name="文本框 72"/>
              <p:cNvSpPr txBox="1"/>
              <p:nvPr/>
            </p:nvSpPr>
            <p:spPr>
              <a:xfrm>
                <a:off x="4539271" y="2144774"/>
                <a:ext cx="43338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𝑎</m:t>
                          </m:r>
                        </m:e>
                        <m:sup>
                          <m:r>
                            <a:rPr lang="en-US" altLang="zh-CN" b="0" i="1" smtClean="0">
                              <a:latin typeface="Cambria Math" panose="02040503050406030204" pitchFamily="18" charset="0"/>
                            </a:rPr>
                            <m:t>&lt;3&gt;</m:t>
                          </m:r>
                        </m:sup>
                      </m:sSup>
                    </m:oMath>
                  </m:oMathPara>
                </a14:m>
                <a:endParaRPr lang="zh-CN" altLang="en-US" dirty="0"/>
              </a:p>
            </p:txBody>
          </p:sp>
        </mc:Choice>
        <mc:Fallback xmlns="">
          <p:sp>
            <p:nvSpPr>
              <p:cNvPr id="49" name="文本框 72"/>
              <p:cNvSpPr txBox="1">
                <a:spLocks noRot="1" noChangeAspect="1" noMove="1" noResize="1" noEditPoints="1" noAdjustHandles="1" noChangeArrowheads="1" noChangeShapeType="1" noTextEdit="1"/>
              </p:cNvSpPr>
              <p:nvPr/>
            </p:nvSpPr>
            <p:spPr>
              <a:xfrm>
                <a:off x="4539271" y="2144774"/>
                <a:ext cx="433388" cy="276999"/>
              </a:xfrm>
              <a:prstGeom prst="rect">
                <a:avLst/>
              </a:prstGeom>
              <a:blipFill rotWithShape="1">
                <a:blip r:embed="rId15"/>
                <a:stretch>
                  <a:fillRect l="-14085" t="-2222" r="-23944"/>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2" name="文本框 73">
                <a:extLst>
                  <a:ext uri="{FF2B5EF4-FFF2-40B4-BE49-F238E27FC236}">
                    <ele xmlns="" attr="{8D9616F8-961A-4E68-8E6F-E7750BD93F3C}"/>
                  </a:ext>
                </a:extLst>
              </p:cNvPr>
              <p:cNvSpPr txBox="1"/>
              <p:nvPr/>
            </p:nvSpPr>
            <p:spPr>
              <a:xfrm>
                <a:off x="602979" y="4308623"/>
                <a:ext cx="8389620" cy="400110"/>
              </a:xfrm>
              <a:prstGeom prst="rect">
                <a:avLst/>
              </a:prstGeom>
              <a:noFill/>
            </p:spPr>
            <p:txBody>
              <a:bodyPr wrap="square" rtlCol="0">
                <a:spAutoFit/>
              </a:bodyPr>
              <a:lstStyle/>
              <a:p>
                <a14:m>
                  <m:oMath xmlns:m="http://schemas.openxmlformats.org/officeDocument/2006/math">
                    <m:sSup>
                      <m:sSupPr>
                        <m:ctrlPr>
                          <a:rPr lang="en-US" altLang="zh-CN" sz="2000" i="1" smtClean="0">
                            <a:latin typeface="Cambria Math"/>
                            <a:cs typeface="Times New Roman" panose="02020603050405020304" pitchFamily="18" charset="0"/>
                          </a:rPr>
                        </m:ctrlPr>
                      </m:sSupPr>
                      <m:e>
                        <m:r>
                          <a:rPr lang="en-US" altLang="zh-CN" sz="2000" b="0" i="1" smtClean="0">
                            <a:latin typeface="Cambria Math" panose="02040503050406030204" pitchFamily="18" charset="0"/>
                            <a:cs typeface="Times New Roman" panose="02020603050405020304" pitchFamily="18" charset="0"/>
                          </a:rPr>
                          <m:t>𝑎</m:t>
                        </m:r>
                      </m:e>
                      <m:sup>
                        <m:r>
                          <a:rPr lang="en-US" altLang="zh-CN" sz="2000" b="0" i="1" smtClean="0">
                            <a:latin typeface="Cambria Math" panose="02040503050406030204" pitchFamily="18" charset="0"/>
                            <a:cs typeface="Times New Roman" panose="02020603050405020304" pitchFamily="18" charset="0"/>
                          </a:rPr>
                          <m:t>&lt;1&gt;</m:t>
                        </m:r>
                      </m:sup>
                    </m:sSup>
                  </m:oMath>
                </a14:m>
                <a:r>
                  <a:rPr lang="en-US" altLang="zh-CN" sz="2000" dirty="0">
                    <a:latin typeface="Times New Roman" panose="02020603050405020304" pitchFamily="18" charset="0"/>
                    <a:cs typeface="Times New Roman" panose="02020603050405020304" pitchFamily="18" charset="0"/>
                  </a:rPr>
                  <a:t>=</a:t>
                </a:r>
                <a14:m>
                  <m:oMath xmlns:m="http://schemas.openxmlformats.org/officeDocument/2006/math">
                    <m:sSub>
                      <m:sSubPr>
                        <m:ctrlPr>
                          <a:rPr lang="en-US" altLang="zh-CN" sz="2000" i="1" smtClean="0">
                            <a:latin typeface="Cambria Math"/>
                            <a:cs typeface="Times New Roman" panose="02020603050405020304" pitchFamily="18" charset="0"/>
                          </a:rPr>
                        </m:ctrlPr>
                      </m:sSubPr>
                      <m:e>
                        <m:r>
                          <a:rPr lang="en-US" altLang="zh-CN" sz="2000" b="0" i="1" smtClean="0">
                            <a:latin typeface="Cambria Math" panose="02040503050406030204" pitchFamily="18" charset="0"/>
                            <a:cs typeface="Times New Roman" panose="02020603050405020304" pitchFamily="18" charset="0"/>
                          </a:rPr>
                          <m:t>𝑔</m:t>
                        </m:r>
                      </m:e>
                      <m:sub>
                        <m:r>
                          <a:rPr lang="en-US" altLang="zh-CN" sz="2000" b="0" i="1" smtClean="0">
                            <a:latin typeface="Cambria Math" panose="02040503050406030204" pitchFamily="18" charset="0"/>
                            <a:cs typeface="Times New Roman" panose="02020603050405020304" pitchFamily="18" charset="0"/>
                          </a:rPr>
                          <m:t>1</m:t>
                        </m:r>
                      </m:sub>
                    </m:sSub>
                  </m:oMath>
                </a14:m>
                <a:r>
                  <a:rPr lang="en-US" altLang="zh-CN" sz="2000" dirty="0">
                    <a:latin typeface="Times New Roman" panose="02020603050405020304" pitchFamily="18" charset="0"/>
                    <a:cs typeface="Times New Roman" panose="02020603050405020304" pitchFamily="18" charset="0"/>
                  </a:rPr>
                  <a:t>(</a:t>
                </a:r>
                <a14:m>
                  <m:oMath xmlns:m="http://schemas.openxmlformats.org/officeDocument/2006/math">
                    <m:sSub>
                      <m:sSubPr>
                        <m:ctrlPr>
                          <a:rPr lang="en-US" altLang="zh-CN" sz="2000" i="1" smtClean="0">
                            <a:latin typeface="Cambria Math"/>
                            <a:cs typeface="Times New Roman" panose="02020603050405020304" pitchFamily="18" charset="0"/>
                          </a:rPr>
                        </m:ctrlPr>
                      </m:sSubPr>
                      <m:e>
                        <m:r>
                          <a:rPr lang="en-US" altLang="zh-CN" sz="2000" b="0" i="1" smtClean="0">
                            <a:latin typeface="Cambria Math" panose="02040503050406030204" pitchFamily="18" charset="0"/>
                            <a:cs typeface="Times New Roman" panose="02020603050405020304" pitchFamily="18" charset="0"/>
                          </a:rPr>
                          <m:t>𝑊</m:t>
                        </m:r>
                      </m:e>
                      <m:sub>
                        <m:r>
                          <a:rPr lang="en-US" altLang="zh-CN" sz="2000" b="0" i="1" smtClean="0">
                            <a:latin typeface="Cambria Math" panose="02040503050406030204" pitchFamily="18" charset="0"/>
                            <a:cs typeface="Times New Roman" panose="02020603050405020304" pitchFamily="18" charset="0"/>
                          </a:rPr>
                          <m:t>𝑎𝑎</m:t>
                        </m:r>
                      </m:sub>
                    </m:sSub>
                    <m:sSup>
                      <m:sSupPr>
                        <m:ctrlPr>
                          <a:rPr lang="en-US" altLang="zh-CN" sz="2000" i="1" smtClean="0">
                            <a:latin typeface="Cambria Math"/>
                            <a:cs typeface="Times New Roman" panose="02020603050405020304" pitchFamily="18" charset="0"/>
                          </a:rPr>
                        </m:ctrlPr>
                      </m:sSupPr>
                      <m:e>
                        <m:r>
                          <a:rPr lang="en-US" altLang="zh-CN" sz="2000" b="0" i="1" smtClean="0">
                            <a:latin typeface="Cambria Math" panose="02040503050406030204" pitchFamily="18" charset="0"/>
                            <a:cs typeface="Times New Roman" panose="02020603050405020304" pitchFamily="18" charset="0"/>
                          </a:rPr>
                          <m:t>𝑎</m:t>
                        </m:r>
                      </m:e>
                      <m:sup>
                        <m:r>
                          <a:rPr lang="en-US" altLang="zh-CN" sz="2000" b="0" i="1" smtClean="0">
                            <a:latin typeface="Cambria Math" panose="02040503050406030204" pitchFamily="18" charset="0"/>
                            <a:cs typeface="Times New Roman" panose="02020603050405020304" pitchFamily="18" charset="0"/>
                          </a:rPr>
                          <m:t>&lt;0&gt;</m:t>
                        </m:r>
                      </m:sup>
                    </m:sSup>
                  </m:oMath>
                </a14:m>
                <a:r>
                  <a:rPr lang="en-US" altLang="zh-CN" sz="2000" dirty="0">
                    <a:latin typeface="Times New Roman" panose="02020603050405020304" pitchFamily="18" charset="0"/>
                    <a:cs typeface="Times New Roman" panose="02020603050405020304" pitchFamily="18" charset="0"/>
                  </a:rPr>
                  <a:t>+</a:t>
                </a:r>
                <a14:m>
                  <m:oMath xmlns:m="http://schemas.openxmlformats.org/officeDocument/2006/math">
                    <m:sSub>
                      <m:sSubPr>
                        <m:ctrlPr>
                          <a:rPr lang="en-US" altLang="zh-CN" sz="2000" i="1" dirty="0" smtClean="0">
                            <a:latin typeface="Cambria Math"/>
                            <a:cs typeface="Times New Roman" panose="02020603050405020304" pitchFamily="18" charset="0"/>
                          </a:rPr>
                        </m:ctrlPr>
                      </m:sSubPr>
                      <m:e>
                        <m:r>
                          <a:rPr lang="en-US" altLang="zh-CN" sz="2000" b="0" i="1" dirty="0" smtClean="0">
                            <a:latin typeface="Cambria Math" panose="02040503050406030204" pitchFamily="18" charset="0"/>
                            <a:cs typeface="Times New Roman" panose="02020603050405020304" pitchFamily="18" charset="0"/>
                          </a:rPr>
                          <m:t>𝑊</m:t>
                        </m:r>
                      </m:e>
                      <m:sub>
                        <m:r>
                          <a:rPr lang="en-US" altLang="zh-CN" sz="2000" b="0" i="1" dirty="0" smtClean="0">
                            <a:latin typeface="Cambria Math" panose="02040503050406030204" pitchFamily="18" charset="0"/>
                            <a:cs typeface="Times New Roman" panose="02020603050405020304" pitchFamily="18" charset="0"/>
                          </a:rPr>
                          <m:t>𝑎𝑥</m:t>
                        </m:r>
                      </m:sub>
                    </m:sSub>
                    <m:sSup>
                      <m:sSupPr>
                        <m:ctrlPr>
                          <a:rPr lang="en-US" altLang="zh-CN" sz="2000" i="1">
                            <a:latin typeface="Cambria Math"/>
                            <a:cs typeface="Times New Roman" panose="02020603050405020304" pitchFamily="18" charset="0"/>
                          </a:rPr>
                        </m:ctrlPr>
                      </m:sSupPr>
                      <m:e>
                        <m:r>
                          <a:rPr lang="en-US" altLang="zh-CN" sz="2000" b="0" i="1" smtClean="0">
                            <a:latin typeface="Cambria Math" panose="02040503050406030204" pitchFamily="18" charset="0"/>
                            <a:cs typeface="Times New Roman" panose="02020603050405020304" pitchFamily="18" charset="0"/>
                          </a:rPr>
                          <m:t>𝑥</m:t>
                        </m:r>
                      </m:e>
                      <m:sup>
                        <m:r>
                          <a:rPr lang="en-US" altLang="zh-CN" sz="2000" i="1">
                            <a:latin typeface="Cambria Math" panose="02040503050406030204" pitchFamily="18" charset="0"/>
                            <a:cs typeface="Times New Roman" panose="02020603050405020304" pitchFamily="18" charset="0"/>
                          </a:rPr>
                          <m:t>&lt;</m:t>
                        </m:r>
                        <m:r>
                          <a:rPr lang="en-US" altLang="zh-CN" sz="2000" b="0" i="1" smtClean="0">
                            <a:latin typeface="Cambria Math" panose="02040503050406030204" pitchFamily="18" charset="0"/>
                            <a:cs typeface="Times New Roman" panose="02020603050405020304" pitchFamily="18" charset="0"/>
                          </a:rPr>
                          <m:t>1</m:t>
                        </m:r>
                        <m:r>
                          <a:rPr lang="en-US" altLang="zh-CN" sz="2000" i="1">
                            <a:latin typeface="Cambria Math" panose="02040503050406030204" pitchFamily="18" charset="0"/>
                            <a:cs typeface="Times New Roman" panose="02020603050405020304" pitchFamily="18" charset="0"/>
                          </a:rPr>
                          <m:t>&gt;</m:t>
                        </m:r>
                      </m:sup>
                    </m:sSup>
                  </m:oMath>
                </a14:m>
                <a:r>
                  <a:rPr lang="en-US" altLang="zh-CN" sz="2000" dirty="0">
                    <a:latin typeface="Times New Roman" panose="02020603050405020304" pitchFamily="18" charset="0"/>
                    <a:cs typeface="Times New Roman" panose="02020603050405020304" pitchFamily="18" charset="0"/>
                  </a:rPr>
                  <a:t>+</a:t>
                </a:r>
                <a14:m>
                  <m:oMath xmlns:m="http://schemas.openxmlformats.org/officeDocument/2006/math">
                    <m:sSub>
                      <m:sSubPr>
                        <m:ctrlPr>
                          <a:rPr lang="en-US" altLang="zh-CN" sz="2000" i="1" dirty="0" smtClean="0">
                            <a:latin typeface="Cambria Math"/>
                            <a:cs typeface="Times New Roman" panose="02020603050405020304" pitchFamily="18" charset="0"/>
                          </a:rPr>
                        </m:ctrlPr>
                      </m:sSubPr>
                      <m:e>
                        <m:r>
                          <a:rPr lang="en-US" altLang="zh-CN" sz="2000" b="0" i="1" dirty="0" smtClean="0">
                            <a:latin typeface="Cambria Math" panose="02040503050406030204" pitchFamily="18" charset="0"/>
                            <a:cs typeface="Times New Roman" panose="02020603050405020304" pitchFamily="18" charset="0"/>
                          </a:rPr>
                          <m:t>𝑏</m:t>
                        </m:r>
                      </m:e>
                      <m:sub>
                        <m:r>
                          <a:rPr lang="en-US" altLang="zh-CN" sz="2000" b="0" i="1" dirty="0" smtClean="0">
                            <a:latin typeface="Cambria Math" panose="02040503050406030204" pitchFamily="18" charset="0"/>
                            <a:cs typeface="Times New Roman" panose="02020603050405020304" pitchFamily="18" charset="0"/>
                          </a:rPr>
                          <m:t>𝑎</m:t>
                        </m:r>
                      </m:sub>
                    </m:sSub>
                  </m:oMath>
                </a14:m>
                <a:r>
                  <a:rPr lang="en-US" altLang="zh-CN" sz="2000" dirty="0">
                    <a:latin typeface="Times New Roman" panose="02020603050405020304" pitchFamily="18" charset="0"/>
                    <a:cs typeface="Times New Roman" panose="02020603050405020304" pitchFamily="18" charset="0"/>
                  </a:rPr>
                  <a:t>)</a:t>
                </a:r>
              </a:p>
            </p:txBody>
          </p:sp>
        </mc:Choice>
        <mc:Fallback xmlns="">
          <p:sp>
            <p:nvSpPr>
              <p:cNvPr id="2" name="文本框 73"/>
              <p:cNvSpPr txBox="1">
                <a:spLocks noRot="1" noChangeAspect="1" noMove="1" noResize="1" noEditPoints="1" noAdjustHandles="1" noChangeArrowheads="1" noChangeShapeType="1" noTextEdit="1"/>
              </p:cNvSpPr>
              <p:nvPr/>
            </p:nvSpPr>
            <p:spPr>
              <a:xfrm>
                <a:off x="602979" y="4308623"/>
                <a:ext cx="8389620" cy="400110"/>
              </a:xfrm>
              <a:prstGeom prst="rect">
                <a:avLst/>
              </a:prstGeom>
              <a:blipFill rotWithShape="1">
                <a:blip r:embed="rId16"/>
                <a:stretch>
                  <a:fillRect t="-9231" b="-27692"/>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65" name="文本框 2">
                <a:extLst>
                  <a:ext uri="{FF2B5EF4-FFF2-40B4-BE49-F238E27FC236}">
                    <ele xmlns="" attr="{3D3B1805-03C6-476D-A92F-3026A254CA1A}"/>
                  </a:ext>
                </a:extLst>
              </p:cNvPr>
              <p:cNvSpPr txBox="1"/>
              <p:nvPr/>
            </p:nvSpPr>
            <p:spPr>
              <a:xfrm>
                <a:off x="705259" y="5017670"/>
                <a:ext cx="2398221" cy="303866"/>
              </a:xfrm>
              <a:prstGeom prst="rect">
                <a:avLst/>
              </a:prstGeom>
              <a:noFill/>
            </p:spPr>
            <p:txBody>
              <a:bodyPr wrap="none" lIns="0" tIns="0" rIns="0" bIns="0" rtlCol="0">
                <a:spAutoFit/>
              </a:bodyPr>
              <a:lstStyle/>
              <a:p>
                <a14:m>
                  <m:oMath xmlns:m="http://schemas.openxmlformats.org/officeDocument/2006/math">
                    <m:sSup>
                      <m:sSupPr>
                        <m:ctrlPr>
                          <a:rPr lang="en-US" altLang="zh-CN" i="1" smtClean="0">
                            <a:latin typeface="Cambria Math"/>
                          </a:rPr>
                        </m:ctrlPr>
                      </m:sSupPr>
                      <m:e>
                        <m:acc>
                          <m:accPr>
                            <m:chr m:val="̂"/>
                            <m:ctrlPr>
                              <a:rPr lang="en-US" altLang="zh-CN" i="1" smtClean="0">
                                <a:latin typeface="Cambria Math"/>
                              </a:rPr>
                            </m:ctrlPr>
                          </m:accPr>
                          <m:e>
                            <m:r>
                              <a:rPr lang="en-US" altLang="zh-CN" b="0" i="1" smtClean="0">
                                <a:latin typeface="Cambria Math" panose="02040503050406030204" pitchFamily="18" charset="0"/>
                              </a:rPr>
                              <m:t>𝑦</m:t>
                            </m:r>
                          </m:e>
                        </m:acc>
                      </m:e>
                      <m:sup>
                        <m:r>
                          <a:rPr lang="en-US" altLang="zh-CN" b="0" i="1" smtClean="0">
                            <a:latin typeface="Cambria Math" panose="02040503050406030204" pitchFamily="18" charset="0"/>
                          </a:rPr>
                          <m:t>&lt;1&gt;</m:t>
                        </m:r>
                      </m:sup>
                    </m:sSup>
                    <m:r>
                      <a:rPr lang="en-US" altLang="zh-CN" b="0" i="0" smtClean="0">
                        <a:latin typeface="Cambria Math" panose="02040503050406030204" pitchFamily="18" charset="0"/>
                      </a:rPr>
                      <m:t>=</m:t>
                    </m:r>
                    <m:sSub>
                      <m:sSubPr>
                        <m:ctrlPr>
                          <a:rPr lang="en-US" altLang="zh-CN" b="0" i="1" smtClean="0">
                            <a:latin typeface="Cambria Math"/>
                          </a:rPr>
                        </m:ctrlPr>
                      </m:sSubPr>
                      <m:e>
                        <m:r>
                          <a:rPr lang="en-US" altLang="zh-CN" b="0" i="1" smtClean="0">
                            <a:latin typeface="Cambria Math" panose="02040503050406030204" pitchFamily="18" charset="0"/>
                          </a:rPr>
                          <m:t>𝑔</m:t>
                        </m:r>
                      </m:e>
                      <m:sub>
                        <m:r>
                          <a:rPr lang="en-US" altLang="zh-CN" b="0" i="1" smtClean="0">
                            <a:latin typeface="Cambria Math" panose="02040503050406030204" pitchFamily="18" charset="0"/>
                          </a:rPr>
                          <m:t>2</m:t>
                        </m:r>
                      </m:sub>
                    </m:sSub>
                  </m:oMath>
                </a14:m>
                <a:r>
                  <a:rPr lang="en-US" altLang="zh-CN" dirty="0"/>
                  <a:t>(</a:t>
                </a:r>
                <a14:m>
                  <m:oMath xmlns:m="http://schemas.openxmlformats.org/officeDocument/2006/math">
                    <m:sSub>
                      <m:sSubPr>
                        <m:ctrlPr>
                          <a:rPr lang="en-US" altLang="zh-CN" i="1" dirty="0" smtClean="0">
                            <a:latin typeface="Cambria Math"/>
                          </a:rPr>
                        </m:ctrlPr>
                      </m:sSubPr>
                      <m:e>
                        <m:r>
                          <a:rPr lang="en-US" altLang="zh-CN" b="0" i="1" dirty="0" smtClean="0">
                            <a:latin typeface="Cambria Math" panose="02040503050406030204" pitchFamily="18" charset="0"/>
                          </a:rPr>
                          <m:t>𝑊</m:t>
                        </m:r>
                      </m:e>
                      <m:sub>
                        <m:r>
                          <a:rPr lang="en-US" altLang="zh-CN" b="0" i="1" dirty="0" smtClean="0">
                            <a:latin typeface="Cambria Math" panose="02040503050406030204" pitchFamily="18" charset="0"/>
                          </a:rPr>
                          <m:t>𝑦𝑎</m:t>
                        </m:r>
                      </m:sub>
                    </m:sSub>
                    <m:sSup>
                      <m:sSupPr>
                        <m:ctrlPr>
                          <a:rPr lang="en-US" altLang="zh-CN" i="1">
                            <a:latin typeface="Cambria Math"/>
                            <a:cs typeface="Times New Roman" panose="02020603050405020304" pitchFamily="18" charset="0"/>
                          </a:rPr>
                        </m:ctrlPr>
                      </m:sSupPr>
                      <m:e>
                        <m:r>
                          <a:rPr lang="en-US" altLang="zh-CN" i="1">
                            <a:latin typeface="Cambria Math" panose="02040503050406030204" pitchFamily="18" charset="0"/>
                            <a:cs typeface="Times New Roman" panose="02020603050405020304" pitchFamily="18" charset="0"/>
                          </a:rPr>
                          <m:t>𝑎</m:t>
                        </m:r>
                      </m:e>
                      <m:sup>
                        <m:r>
                          <a:rPr lang="en-US" altLang="zh-CN" i="1">
                            <a:latin typeface="Cambria Math" panose="02040503050406030204" pitchFamily="18" charset="0"/>
                            <a:cs typeface="Times New Roman" panose="02020603050405020304" pitchFamily="18" charset="0"/>
                          </a:rPr>
                          <m:t>&lt;</m:t>
                        </m:r>
                        <m:r>
                          <a:rPr lang="en-US" altLang="zh-CN" b="0" i="1" smtClean="0">
                            <a:latin typeface="Cambria Math" panose="02040503050406030204" pitchFamily="18" charset="0"/>
                            <a:cs typeface="Times New Roman" panose="02020603050405020304" pitchFamily="18" charset="0"/>
                          </a:rPr>
                          <m:t>1</m:t>
                        </m:r>
                        <m:r>
                          <a:rPr lang="en-US" altLang="zh-CN" i="1">
                            <a:latin typeface="Cambria Math" panose="02040503050406030204" pitchFamily="18" charset="0"/>
                            <a:cs typeface="Times New Roman" panose="02020603050405020304" pitchFamily="18" charset="0"/>
                          </a:rPr>
                          <m:t>&gt;</m:t>
                        </m:r>
                      </m:sup>
                    </m:sSup>
                  </m:oMath>
                </a14:m>
                <a:r>
                  <a:rPr lang="en-US" altLang="zh-CN" dirty="0"/>
                  <a:t>+</a:t>
                </a:r>
                <a14:m>
                  <m:oMath xmlns:m="http://schemas.openxmlformats.org/officeDocument/2006/math">
                    <m:sSub>
                      <m:sSubPr>
                        <m:ctrlPr>
                          <a:rPr lang="en-US" altLang="zh-CN" i="1" dirty="0">
                            <a:latin typeface="Cambria Math"/>
                            <a:cs typeface="Times New Roman" panose="02020603050405020304" pitchFamily="18" charset="0"/>
                          </a:rPr>
                        </m:ctrlPr>
                      </m:sSubPr>
                      <m:e>
                        <m:r>
                          <a:rPr lang="en-US" altLang="zh-CN" i="1" dirty="0">
                            <a:latin typeface="Cambria Math" panose="02040503050406030204" pitchFamily="18" charset="0"/>
                            <a:cs typeface="Times New Roman" panose="02020603050405020304" pitchFamily="18" charset="0"/>
                          </a:rPr>
                          <m:t>𝑏</m:t>
                        </m:r>
                      </m:e>
                      <m:sub>
                        <m:r>
                          <a:rPr lang="en-US" altLang="zh-CN" b="0" i="1" dirty="0" smtClean="0">
                            <a:latin typeface="Cambria Math" panose="02040503050406030204" pitchFamily="18" charset="0"/>
                            <a:cs typeface="Times New Roman" panose="02020603050405020304" pitchFamily="18" charset="0"/>
                          </a:rPr>
                          <m:t>𝑦</m:t>
                        </m:r>
                      </m:sub>
                    </m:sSub>
                  </m:oMath>
                </a14:m>
                <a:r>
                  <a:rPr lang="en-US" altLang="zh-CN" dirty="0"/>
                  <a:t>)</a:t>
                </a:r>
                <a:endParaRPr lang="zh-CN" altLang="en-US" dirty="0"/>
              </a:p>
            </p:txBody>
          </p:sp>
        </mc:Choice>
        <mc:Fallback xmlns="">
          <p:sp>
            <p:nvSpPr>
              <p:cNvPr id="65" name="文本框 2"/>
              <p:cNvSpPr txBox="1">
                <a:spLocks noRot="1" noChangeAspect="1" noMove="1" noResize="1" noEditPoints="1" noAdjustHandles="1" noChangeArrowheads="1" noChangeShapeType="1" noTextEdit="1"/>
              </p:cNvSpPr>
              <p:nvPr/>
            </p:nvSpPr>
            <p:spPr>
              <a:xfrm>
                <a:off x="705259" y="5017670"/>
                <a:ext cx="2398221" cy="303866"/>
              </a:xfrm>
              <a:prstGeom prst="rect">
                <a:avLst/>
              </a:prstGeom>
              <a:blipFill rotWithShape="1">
                <a:blip r:embed="rId17"/>
                <a:stretch>
                  <a:fillRect l="-3562" t="-26000" r="-9160" b="-38000"/>
                </a:stretch>
              </a:blipFill>
            </p:spPr>
            <p:txBody>
              <a:bodyPr/>
              <a:lstStyle/>
              <a:p>
                <a:r>
                  <a:rPr lang="zh-CN" altLang="en-US">
                    <a:noFill/>
                  </a:rPr>
                  <a:t> </a:t>
                </a:r>
                <a:endParaRPr lang="zh-CN" altLang="en-US">
                  <a:noFill/>
                </a:endParaRPr>
              </a:p>
            </p:txBody>
          </p:sp>
        </mc:Fallback>
      </mc:AlternateContent>
      <p:pic>
        <p:nvPicPr>
          <p:cNvPr id="67" name="图片 6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654282" y="1194134"/>
            <a:ext cx="2876750" cy="2394124"/>
          </a:xfrm>
          <a:prstGeom prst="rect">
            <a:avLst/>
          </a:prstGeom>
        </p:spPr>
      </p:pic>
      <p:pic>
        <p:nvPicPr>
          <p:cNvPr id="69" name="图片 6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626213" y="3456750"/>
            <a:ext cx="4178623" cy="2571750"/>
          </a:xfrm>
          <a:prstGeom prst="rect">
            <a:avLst/>
          </a:prstGeom>
        </p:spPr>
      </p:pic>
    </p:spTree>
  </p:cSld>
  <p:clrMapOvr>
    <a:masterClrMapping/>
  </p:clrMapOvr>
  <p:transition spd="med">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368806" y="322773"/>
            <a:ext cx="8643848" cy="523220"/>
          </a:xfrm>
        </p:spPr>
        <p:txBody>
          <a:bodyPr/>
          <a:lstStyle/>
          <a:p>
            <a:pPr lvl="0" eaLnBrk="1" fontAlgn="auto" hangingPunct="1">
              <a:lnSpc>
                <a:spcPct val="100000"/>
              </a:lnSpc>
              <a:spcBef>
                <a:spcPts val="0"/>
              </a:spcBef>
              <a:spcAft>
                <a:spcPts val="0"/>
              </a:spcAft>
            </a:pPr>
            <a:r>
              <a:rPr lang="en-US" altLang="zh-CN"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Forward propagation and backpropagation</a:t>
            </a:r>
            <a:endParaRPr lang="zh-CN" altLang="en-US" spc="400" dirty="0">
              <a:solidFill>
                <a:srgbClr val="404040"/>
              </a:solidFill>
              <a:latin typeface="Times New Roman" panose="02020603050405020304" pitchFamily="18" charset="0"/>
              <a:ea typeface="字魂36号-正文宋楷" panose="00000500000000000000" pitchFamily="2" charset="-122"/>
              <a:cs typeface="Times New Roman" panose="02020603050405020304" pitchFamily="18" charset="0"/>
            </a:endParaRPr>
          </a:p>
        </p:txBody>
      </p:sp>
      <p:sp>
        <p:nvSpPr>
          <p:cNvPr id="3" name="矩形 2"/>
          <p:cNvSpPr/>
          <p:nvPr/>
        </p:nvSpPr>
        <p:spPr>
          <a:xfrm>
            <a:off x="1561515" y="1646686"/>
            <a:ext cx="562708" cy="18006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4" name="椭圆 3"/>
          <p:cNvSpPr/>
          <p:nvPr/>
        </p:nvSpPr>
        <p:spPr>
          <a:xfrm>
            <a:off x="1660968" y="1659204"/>
            <a:ext cx="379828" cy="393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1660968" y="2130566"/>
            <a:ext cx="379828" cy="393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660968" y="2601929"/>
            <a:ext cx="379828" cy="393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1660968" y="3053456"/>
            <a:ext cx="379828" cy="393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729921" y="1659204"/>
            <a:ext cx="546679" cy="18006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9" name="矩形 8"/>
          <p:cNvSpPr/>
          <p:nvPr/>
        </p:nvSpPr>
        <p:spPr>
          <a:xfrm>
            <a:off x="3882299" y="1659204"/>
            <a:ext cx="546679" cy="18006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1" name="矩形 10"/>
          <p:cNvSpPr/>
          <p:nvPr/>
        </p:nvSpPr>
        <p:spPr>
          <a:xfrm>
            <a:off x="5848736" y="1659204"/>
            <a:ext cx="546679" cy="18006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2" name="椭圆 11"/>
          <p:cNvSpPr/>
          <p:nvPr/>
        </p:nvSpPr>
        <p:spPr>
          <a:xfrm>
            <a:off x="2813347" y="1659204"/>
            <a:ext cx="379828" cy="393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2813347" y="2130566"/>
            <a:ext cx="379828" cy="393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2813346" y="2596133"/>
            <a:ext cx="379828" cy="393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2813346" y="3057209"/>
            <a:ext cx="379828" cy="393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3965725" y="1659203"/>
            <a:ext cx="379828" cy="393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3965725" y="2130565"/>
            <a:ext cx="379828" cy="393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3965724" y="2596710"/>
            <a:ext cx="379828" cy="393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3965724" y="3062855"/>
            <a:ext cx="379828" cy="393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5932161" y="1659203"/>
            <a:ext cx="379828" cy="393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5932161" y="2124810"/>
            <a:ext cx="379828" cy="393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5932161" y="2599110"/>
            <a:ext cx="379828" cy="393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5932161" y="3062855"/>
            <a:ext cx="379828" cy="393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箭头连接符 23"/>
          <p:cNvCxnSpPr>
            <a:stCxn id="3" idx="0"/>
          </p:cNvCxnSpPr>
          <p:nvPr/>
        </p:nvCxnSpPr>
        <p:spPr>
          <a:xfrm flipV="1">
            <a:off x="1842869" y="1450975"/>
            <a:ext cx="0" cy="1957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flipV="1">
            <a:off x="3003260" y="1463492"/>
            <a:ext cx="0" cy="1957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flipV="1">
            <a:off x="4155638" y="1463492"/>
            <a:ext cx="0" cy="1957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flipV="1">
            <a:off x="6122075" y="1450975"/>
            <a:ext cx="0" cy="1957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文本框 17"/>
              <p:cNvSpPr txBox="1"/>
              <p:nvPr/>
            </p:nvSpPr>
            <p:spPr>
              <a:xfrm>
                <a:off x="1634188" y="1202372"/>
                <a:ext cx="43338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𝑦</m:t>
                          </m:r>
                        </m:e>
                        <m:sup>
                          <m:r>
                            <a:rPr lang="en-US" altLang="zh-CN" b="0" i="1" smtClean="0">
                              <a:latin typeface="Cambria Math" panose="02040503050406030204" pitchFamily="18" charset="0"/>
                            </a:rPr>
                            <m:t>&lt;1&gt;</m:t>
                          </m:r>
                        </m:sup>
                      </m:sSup>
                    </m:oMath>
                  </m:oMathPara>
                </a14:m>
                <a:endParaRPr lang="zh-CN" altLang="en-US" dirty="0"/>
              </a:p>
            </p:txBody>
          </p:sp>
        </mc:Choice>
        <mc:Fallback xmlns="">
          <p:sp>
            <p:nvSpPr>
              <p:cNvPr id="28" name="文本框 17"/>
              <p:cNvSpPr txBox="1">
                <a:spLocks noRot="1" noChangeAspect="1" noMove="1" noResize="1" noEditPoints="1" noAdjustHandles="1" noChangeArrowheads="1" noChangeShapeType="1" noTextEdit="1"/>
              </p:cNvSpPr>
              <p:nvPr/>
            </p:nvSpPr>
            <p:spPr>
              <a:xfrm>
                <a:off x="1634188" y="1202372"/>
                <a:ext cx="433388" cy="276999"/>
              </a:xfrm>
              <a:prstGeom prst="rect">
                <a:avLst/>
              </a:prstGeom>
              <a:blipFill rotWithShape="1">
                <a:blip r:embed="rId3"/>
                <a:stretch>
                  <a:fillRect l="-18310" r="-26761" b="-26087"/>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29" name="文本框 52"/>
              <p:cNvSpPr txBox="1"/>
              <p:nvPr/>
            </p:nvSpPr>
            <p:spPr>
              <a:xfrm>
                <a:off x="2843212" y="1194134"/>
                <a:ext cx="43338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𝑦</m:t>
                          </m:r>
                        </m:e>
                        <m:sup>
                          <m:r>
                            <a:rPr lang="en-US" altLang="zh-CN" b="0" i="1" smtClean="0">
                              <a:latin typeface="Cambria Math" panose="02040503050406030204" pitchFamily="18" charset="0"/>
                            </a:rPr>
                            <m:t>&lt;2&gt;</m:t>
                          </m:r>
                        </m:sup>
                      </m:sSup>
                    </m:oMath>
                  </m:oMathPara>
                </a14:m>
                <a:endParaRPr lang="zh-CN" altLang="en-US" dirty="0"/>
              </a:p>
            </p:txBody>
          </p:sp>
        </mc:Choice>
        <mc:Fallback xmlns="">
          <p:sp>
            <p:nvSpPr>
              <p:cNvPr id="29" name="文本框 52"/>
              <p:cNvSpPr txBox="1">
                <a:spLocks noRot="1" noChangeAspect="1" noMove="1" noResize="1" noEditPoints="1" noAdjustHandles="1" noChangeArrowheads="1" noChangeShapeType="1" noTextEdit="1"/>
              </p:cNvSpPr>
              <p:nvPr/>
            </p:nvSpPr>
            <p:spPr>
              <a:xfrm>
                <a:off x="2843212" y="1194134"/>
                <a:ext cx="433388" cy="276999"/>
              </a:xfrm>
              <a:prstGeom prst="rect">
                <a:avLst/>
              </a:prstGeom>
              <a:blipFill rotWithShape="1">
                <a:blip r:embed="rId4"/>
                <a:stretch>
                  <a:fillRect l="-18056" t="-2222" r="-25000" b="-26667"/>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30" name="文本框 53"/>
              <p:cNvSpPr txBox="1"/>
              <p:nvPr/>
            </p:nvSpPr>
            <p:spPr>
              <a:xfrm>
                <a:off x="3965724" y="1183374"/>
                <a:ext cx="43338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𝑦</m:t>
                          </m:r>
                        </m:e>
                        <m:sup>
                          <m:r>
                            <a:rPr lang="en-US" altLang="zh-CN" b="0" i="1" smtClean="0">
                              <a:latin typeface="Cambria Math" panose="02040503050406030204" pitchFamily="18" charset="0"/>
                            </a:rPr>
                            <m:t>&lt;3&gt;</m:t>
                          </m:r>
                        </m:sup>
                      </m:sSup>
                    </m:oMath>
                  </m:oMathPara>
                </a14:m>
                <a:endParaRPr lang="zh-CN" altLang="en-US" dirty="0"/>
              </a:p>
            </p:txBody>
          </p:sp>
        </mc:Choice>
        <mc:Fallback xmlns="">
          <p:sp>
            <p:nvSpPr>
              <p:cNvPr id="30" name="文本框 53"/>
              <p:cNvSpPr txBox="1">
                <a:spLocks noRot="1" noChangeAspect="1" noMove="1" noResize="1" noEditPoints="1" noAdjustHandles="1" noChangeArrowheads="1" noChangeShapeType="1" noTextEdit="1"/>
              </p:cNvSpPr>
              <p:nvPr/>
            </p:nvSpPr>
            <p:spPr>
              <a:xfrm>
                <a:off x="3965724" y="1183374"/>
                <a:ext cx="433388" cy="276999"/>
              </a:xfrm>
              <a:prstGeom prst="rect">
                <a:avLst/>
              </a:prstGeom>
              <a:blipFill rotWithShape="1">
                <a:blip r:embed="rId5"/>
                <a:stretch>
                  <a:fillRect l="-19718" r="-25352" b="-26087"/>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31" name="文本框 54"/>
              <p:cNvSpPr txBox="1"/>
              <p:nvPr/>
            </p:nvSpPr>
            <p:spPr>
              <a:xfrm>
                <a:off x="5884375" y="1183373"/>
                <a:ext cx="43338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𝑦</m:t>
                          </m:r>
                        </m:e>
                        <m:sup>
                          <m:r>
                            <a:rPr lang="en-US" altLang="zh-CN" b="0" i="1" smtClean="0">
                              <a:latin typeface="Cambria Math" panose="02040503050406030204" pitchFamily="18" charset="0"/>
                            </a:rPr>
                            <m:t>&lt;</m:t>
                          </m:r>
                          <m:r>
                            <a:rPr lang="en-US" altLang="zh-CN" b="0" i="1" smtClean="0">
                              <a:latin typeface="Cambria Math" panose="02040503050406030204" pitchFamily="18" charset="0"/>
                            </a:rPr>
                            <m:t>𝑇𝑦</m:t>
                          </m:r>
                          <m:r>
                            <a:rPr lang="en-US" altLang="zh-CN" b="0" i="1" smtClean="0">
                              <a:latin typeface="Cambria Math" panose="02040503050406030204" pitchFamily="18" charset="0"/>
                            </a:rPr>
                            <m:t>&gt;</m:t>
                          </m:r>
                        </m:sup>
                      </m:sSup>
                    </m:oMath>
                  </m:oMathPara>
                </a14:m>
                <a:endParaRPr lang="zh-CN" altLang="en-US" dirty="0"/>
              </a:p>
            </p:txBody>
          </p:sp>
        </mc:Choice>
        <mc:Fallback xmlns="">
          <p:sp>
            <p:nvSpPr>
              <p:cNvPr id="31" name="文本框 54"/>
              <p:cNvSpPr txBox="1">
                <a:spLocks noRot="1" noChangeAspect="1" noMove="1" noResize="1" noEditPoints="1" noAdjustHandles="1" noChangeArrowheads="1" noChangeShapeType="1" noTextEdit="1"/>
              </p:cNvSpPr>
              <p:nvPr/>
            </p:nvSpPr>
            <p:spPr>
              <a:xfrm>
                <a:off x="5884375" y="1183373"/>
                <a:ext cx="433388" cy="276999"/>
              </a:xfrm>
              <a:prstGeom prst="rect">
                <a:avLst/>
              </a:prstGeom>
              <a:blipFill rotWithShape="1">
                <a:blip r:embed="rId6"/>
                <a:stretch>
                  <a:fillRect l="-18310" t="-2174" r="-53521" b="-26087"/>
                </a:stretch>
              </a:blipFill>
            </p:spPr>
            <p:txBody>
              <a:bodyPr/>
              <a:lstStyle/>
              <a:p>
                <a:r>
                  <a:rPr lang="zh-CN" altLang="en-US">
                    <a:noFill/>
                  </a:rPr>
                  <a:t> </a:t>
                </a:r>
                <a:endParaRPr lang="zh-CN" altLang="en-US">
                  <a:noFill/>
                </a:endParaRPr>
              </a:p>
            </p:txBody>
          </p:sp>
        </mc:Fallback>
      </mc:AlternateContent>
      <p:sp>
        <p:nvSpPr>
          <p:cNvPr id="32" name="右箭头 31"/>
          <p:cNvSpPr/>
          <p:nvPr/>
        </p:nvSpPr>
        <p:spPr>
          <a:xfrm>
            <a:off x="800100" y="2428875"/>
            <a:ext cx="761415" cy="8983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33" name="右箭头 32"/>
          <p:cNvSpPr/>
          <p:nvPr/>
        </p:nvSpPr>
        <p:spPr>
          <a:xfrm>
            <a:off x="2124223" y="2400300"/>
            <a:ext cx="605698" cy="1184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34" name="右箭头 33"/>
          <p:cNvSpPr/>
          <p:nvPr/>
        </p:nvSpPr>
        <p:spPr>
          <a:xfrm>
            <a:off x="3276600" y="2400300"/>
            <a:ext cx="605698" cy="1184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35" name="右箭头 34"/>
          <p:cNvSpPr/>
          <p:nvPr/>
        </p:nvSpPr>
        <p:spPr>
          <a:xfrm>
            <a:off x="4428978" y="2400300"/>
            <a:ext cx="605698" cy="1184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36" name="右箭头 35"/>
          <p:cNvSpPr/>
          <p:nvPr/>
        </p:nvSpPr>
        <p:spPr>
          <a:xfrm>
            <a:off x="5231910" y="2400300"/>
            <a:ext cx="605698" cy="1184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7" name="文本框 60"/>
              <p:cNvSpPr txBox="1"/>
              <p:nvPr/>
            </p:nvSpPr>
            <p:spPr>
              <a:xfrm>
                <a:off x="5017014" y="2270019"/>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m:t>
                      </m:r>
                    </m:oMath>
                  </m:oMathPara>
                </a14:m>
                <a:endParaRPr lang="zh-CN" altLang="en-US" dirty="0"/>
              </a:p>
            </p:txBody>
          </p:sp>
        </mc:Choice>
        <mc:Fallback xmlns="">
          <p:sp>
            <p:nvSpPr>
              <p:cNvPr id="37" name="文本框 60"/>
              <p:cNvSpPr txBox="1">
                <a:spLocks noRot="1" noChangeAspect="1" noMove="1" noResize="1" noEditPoints="1" noAdjustHandles="1" noChangeArrowheads="1" noChangeShapeType="1" noTextEdit="1"/>
              </p:cNvSpPr>
              <p:nvPr/>
            </p:nvSpPr>
            <p:spPr>
              <a:xfrm>
                <a:off x="5017014" y="2270019"/>
                <a:ext cx="226024" cy="276999"/>
              </a:xfrm>
              <a:prstGeom prst="rect">
                <a:avLst/>
              </a:prstGeom>
              <a:blipFill rotWithShape="1">
                <a:blip r:embed="rId7"/>
                <a:stretch>
                  <a:fillRect/>
                </a:stretch>
              </a:blipFill>
            </p:spPr>
            <p:txBody>
              <a:bodyPr/>
              <a:lstStyle/>
              <a:p>
                <a:r>
                  <a:rPr lang="zh-CN" altLang="en-US">
                    <a:noFill/>
                  </a:rPr>
                  <a:t> </a:t>
                </a:r>
                <a:endParaRPr lang="zh-CN" altLang="en-US">
                  <a:noFill/>
                </a:endParaRPr>
              </a:p>
            </p:txBody>
          </p:sp>
        </mc:Fallback>
      </mc:AlternateContent>
      <p:cxnSp>
        <p:nvCxnSpPr>
          <p:cNvPr id="38" name="直接箭头连接符 37"/>
          <p:cNvCxnSpPr/>
          <p:nvPr/>
        </p:nvCxnSpPr>
        <p:spPr>
          <a:xfrm flipV="1">
            <a:off x="1850882" y="3456750"/>
            <a:ext cx="0" cy="1957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flipV="1">
            <a:off x="3003260" y="3456750"/>
            <a:ext cx="0" cy="1957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flipV="1">
            <a:off x="4155638" y="3456750"/>
            <a:ext cx="0" cy="1957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flipV="1">
            <a:off x="6122075" y="3462530"/>
            <a:ext cx="0" cy="1957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文本框 65"/>
              <p:cNvSpPr txBox="1"/>
              <p:nvPr/>
            </p:nvSpPr>
            <p:spPr>
              <a:xfrm>
                <a:off x="1634188" y="3674832"/>
                <a:ext cx="43338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𝑥</m:t>
                          </m:r>
                        </m:e>
                        <m:sup>
                          <m:r>
                            <a:rPr lang="en-US" altLang="zh-CN" b="0" i="1" smtClean="0">
                              <a:latin typeface="Cambria Math" panose="02040503050406030204" pitchFamily="18" charset="0"/>
                            </a:rPr>
                            <m:t>&lt;1&gt;</m:t>
                          </m:r>
                        </m:sup>
                      </m:sSup>
                    </m:oMath>
                  </m:oMathPara>
                </a14:m>
                <a:endParaRPr lang="zh-CN" altLang="en-US" dirty="0"/>
              </a:p>
            </p:txBody>
          </p:sp>
        </mc:Choice>
        <mc:Fallback xmlns="">
          <p:sp>
            <p:nvSpPr>
              <p:cNvPr id="42" name="文本框 65"/>
              <p:cNvSpPr txBox="1">
                <a:spLocks noRot="1" noChangeAspect="1" noMove="1" noResize="1" noEditPoints="1" noAdjustHandles="1" noChangeArrowheads="1" noChangeShapeType="1" noTextEdit="1"/>
              </p:cNvSpPr>
              <p:nvPr/>
            </p:nvSpPr>
            <p:spPr>
              <a:xfrm>
                <a:off x="1634188" y="3674832"/>
                <a:ext cx="433388" cy="276999"/>
              </a:xfrm>
              <a:prstGeom prst="rect">
                <a:avLst/>
              </a:prstGeom>
              <a:blipFill rotWithShape="1">
                <a:blip r:embed="rId8"/>
                <a:stretch>
                  <a:fillRect l="-12676" t="-2222" r="-25352"/>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43" name="文本框 66"/>
              <p:cNvSpPr txBox="1"/>
              <p:nvPr/>
            </p:nvSpPr>
            <p:spPr>
              <a:xfrm>
                <a:off x="2759786" y="3680880"/>
                <a:ext cx="43338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𝑥</m:t>
                          </m:r>
                        </m:e>
                        <m:sup>
                          <m:r>
                            <a:rPr lang="en-US" altLang="zh-CN" b="0" i="1" smtClean="0">
                              <a:latin typeface="Cambria Math" panose="02040503050406030204" pitchFamily="18" charset="0"/>
                            </a:rPr>
                            <m:t>&lt;2&gt;</m:t>
                          </m:r>
                        </m:sup>
                      </m:sSup>
                    </m:oMath>
                  </m:oMathPara>
                </a14:m>
                <a:endParaRPr lang="zh-CN" altLang="en-US" dirty="0"/>
              </a:p>
            </p:txBody>
          </p:sp>
        </mc:Choice>
        <mc:Fallback xmlns="">
          <p:sp>
            <p:nvSpPr>
              <p:cNvPr id="43" name="文本框 66"/>
              <p:cNvSpPr txBox="1">
                <a:spLocks noRot="1" noChangeAspect="1" noMove="1" noResize="1" noEditPoints="1" noAdjustHandles="1" noChangeArrowheads="1" noChangeShapeType="1" noTextEdit="1"/>
              </p:cNvSpPr>
              <p:nvPr/>
            </p:nvSpPr>
            <p:spPr>
              <a:xfrm>
                <a:off x="2759786" y="3680880"/>
                <a:ext cx="433388" cy="276999"/>
              </a:xfrm>
              <a:prstGeom prst="rect">
                <a:avLst/>
              </a:prstGeom>
              <a:blipFill rotWithShape="1">
                <a:blip r:embed="rId9"/>
                <a:stretch>
                  <a:fillRect l="-14085" t="-2222" r="-23944"/>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44" name="文本框 67"/>
              <p:cNvSpPr txBox="1"/>
              <p:nvPr/>
            </p:nvSpPr>
            <p:spPr>
              <a:xfrm>
                <a:off x="3938944" y="3674832"/>
                <a:ext cx="43338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𝑥</m:t>
                          </m:r>
                        </m:e>
                        <m:sup>
                          <m:r>
                            <a:rPr lang="en-US" altLang="zh-CN" b="0" i="1" smtClean="0">
                              <a:latin typeface="Cambria Math" panose="02040503050406030204" pitchFamily="18" charset="0"/>
                            </a:rPr>
                            <m:t>&lt;3&gt;</m:t>
                          </m:r>
                        </m:sup>
                      </m:sSup>
                    </m:oMath>
                  </m:oMathPara>
                </a14:m>
                <a:endParaRPr lang="zh-CN" altLang="en-US" dirty="0"/>
              </a:p>
            </p:txBody>
          </p:sp>
        </mc:Choice>
        <mc:Fallback xmlns="">
          <p:sp>
            <p:nvSpPr>
              <p:cNvPr id="44" name="文本框 67"/>
              <p:cNvSpPr txBox="1">
                <a:spLocks noRot="1" noChangeAspect="1" noMove="1" noResize="1" noEditPoints="1" noAdjustHandles="1" noChangeArrowheads="1" noChangeShapeType="1" noTextEdit="1"/>
              </p:cNvSpPr>
              <p:nvPr/>
            </p:nvSpPr>
            <p:spPr>
              <a:xfrm>
                <a:off x="3938944" y="3674832"/>
                <a:ext cx="433388" cy="276999"/>
              </a:xfrm>
              <a:prstGeom prst="rect">
                <a:avLst/>
              </a:prstGeom>
              <a:blipFill rotWithShape="1">
                <a:blip r:embed="rId10"/>
                <a:stretch>
                  <a:fillRect l="-12676" t="-2222" r="-25352"/>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45" name="文本框 68"/>
              <p:cNvSpPr txBox="1"/>
              <p:nvPr/>
            </p:nvSpPr>
            <p:spPr>
              <a:xfrm>
                <a:off x="5905381" y="3674832"/>
                <a:ext cx="43338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𝑥</m:t>
                          </m:r>
                        </m:e>
                        <m:sup>
                          <m:r>
                            <a:rPr lang="en-US" altLang="zh-CN" b="0" i="1" smtClean="0">
                              <a:latin typeface="Cambria Math" panose="02040503050406030204" pitchFamily="18" charset="0"/>
                            </a:rPr>
                            <m:t>&lt;</m:t>
                          </m:r>
                          <m:r>
                            <a:rPr lang="en-US" altLang="zh-CN" b="0" i="1" smtClean="0">
                              <a:latin typeface="Cambria Math" panose="02040503050406030204" pitchFamily="18" charset="0"/>
                            </a:rPr>
                            <m:t>𝑇𝑥</m:t>
                          </m:r>
                          <m:r>
                            <a:rPr lang="en-US" altLang="zh-CN" b="0" i="1" smtClean="0">
                              <a:latin typeface="Cambria Math" panose="02040503050406030204" pitchFamily="18" charset="0"/>
                            </a:rPr>
                            <m:t>&gt;</m:t>
                          </m:r>
                        </m:sup>
                      </m:sSup>
                    </m:oMath>
                  </m:oMathPara>
                </a14:m>
                <a:endParaRPr lang="zh-CN" altLang="en-US" dirty="0"/>
              </a:p>
            </p:txBody>
          </p:sp>
        </mc:Choice>
        <mc:Fallback xmlns="">
          <p:sp>
            <p:nvSpPr>
              <p:cNvPr id="45" name="文本框 68"/>
              <p:cNvSpPr txBox="1">
                <a:spLocks noRot="1" noChangeAspect="1" noMove="1" noResize="1" noEditPoints="1" noAdjustHandles="1" noChangeArrowheads="1" noChangeShapeType="1" noTextEdit="1"/>
              </p:cNvSpPr>
              <p:nvPr/>
            </p:nvSpPr>
            <p:spPr>
              <a:xfrm>
                <a:off x="5905381" y="3674832"/>
                <a:ext cx="433388" cy="276999"/>
              </a:xfrm>
              <a:prstGeom prst="rect">
                <a:avLst/>
              </a:prstGeom>
              <a:blipFill rotWithShape="1">
                <a:blip r:embed="rId11"/>
                <a:stretch>
                  <a:fillRect l="-14085" t="-2222" r="-49296"/>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46" name="文本框 69"/>
              <p:cNvSpPr txBox="1"/>
              <p:nvPr/>
            </p:nvSpPr>
            <p:spPr>
              <a:xfrm>
                <a:off x="924731" y="2136023"/>
                <a:ext cx="43338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𝑎</m:t>
                          </m:r>
                        </m:e>
                        <m:sup>
                          <m:r>
                            <a:rPr lang="en-US" altLang="zh-CN" b="0" i="1" smtClean="0">
                              <a:latin typeface="Cambria Math" panose="02040503050406030204" pitchFamily="18" charset="0"/>
                            </a:rPr>
                            <m:t>&lt;0&gt;</m:t>
                          </m:r>
                        </m:sup>
                      </m:sSup>
                    </m:oMath>
                  </m:oMathPara>
                </a14:m>
                <a:endParaRPr lang="zh-CN" altLang="en-US" dirty="0"/>
              </a:p>
            </p:txBody>
          </p:sp>
        </mc:Choice>
        <mc:Fallback xmlns="">
          <p:sp>
            <p:nvSpPr>
              <p:cNvPr id="46" name="文本框 69"/>
              <p:cNvSpPr txBox="1">
                <a:spLocks noRot="1" noChangeAspect="1" noMove="1" noResize="1" noEditPoints="1" noAdjustHandles="1" noChangeArrowheads="1" noChangeShapeType="1" noTextEdit="1"/>
              </p:cNvSpPr>
              <p:nvPr/>
            </p:nvSpPr>
            <p:spPr>
              <a:xfrm>
                <a:off x="924731" y="2136023"/>
                <a:ext cx="433388" cy="276999"/>
              </a:xfrm>
              <a:prstGeom prst="rect">
                <a:avLst/>
              </a:prstGeom>
              <a:blipFill rotWithShape="1">
                <a:blip r:embed="rId12"/>
                <a:stretch>
                  <a:fillRect l="-14085" r="-23944"/>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47" name="文本框 70"/>
              <p:cNvSpPr txBox="1"/>
              <p:nvPr/>
            </p:nvSpPr>
            <p:spPr>
              <a:xfrm>
                <a:off x="2245847" y="2126695"/>
                <a:ext cx="43338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𝑎</m:t>
                          </m:r>
                        </m:e>
                        <m:sup>
                          <m:r>
                            <a:rPr lang="en-US" altLang="zh-CN" b="0" i="1" smtClean="0">
                              <a:latin typeface="Cambria Math" panose="02040503050406030204" pitchFamily="18" charset="0"/>
                            </a:rPr>
                            <m:t>&lt;1&gt;</m:t>
                          </m:r>
                        </m:sup>
                      </m:sSup>
                    </m:oMath>
                  </m:oMathPara>
                </a14:m>
                <a:endParaRPr lang="zh-CN" altLang="en-US" dirty="0"/>
              </a:p>
            </p:txBody>
          </p:sp>
        </mc:Choice>
        <mc:Fallback xmlns="">
          <p:sp>
            <p:nvSpPr>
              <p:cNvPr id="47" name="文本框 70"/>
              <p:cNvSpPr txBox="1">
                <a:spLocks noRot="1" noChangeAspect="1" noMove="1" noResize="1" noEditPoints="1" noAdjustHandles="1" noChangeArrowheads="1" noChangeShapeType="1" noTextEdit="1"/>
              </p:cNvSpPr>
              <p:nvPr/>
            </p:nvSpPr>
            <p:spPr>
              <a:xfrm>
                <a:off x="2245847" y="2126695"/>
                <a:ext cx="433388" cy="276999"/>
              </a:xfrm>
              <a:prstGeom prst="rect">
                <a:avLst/>
              </a:prstGeom>
              <a:blipFill rotWithShape="1">
                <a:blip r:embed="rId13"/>
                <a:stretch>
                  <a:fillRect l="-12500" t="-2222" r="-23611"/>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48" name="文本框 71"/>
              <p:cNvSpPr txBox="1"/>
              <p:nvPr/>
            </p:nvSpPr>
            <p:spPr>
              <a:xfrm>
                <a:off x="3389892" y="2151876"/>
                <a:ext cx="43338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𝑎</m:t>
                          </m:r>
                        </m:e>
                        <m:sup>
                          <m:r>
                            <a:rPr lang="en-US" altLang="zh-CN" b="0" i="1" smtClean="0">
                              <a:latin typeface="Cambria Math" panose="02040503050406030204" pitchFamily="18" charset="0"/>
                            </a:rPr>
                            <m:t>&lt;2&gt;</m:t>
                          </m:r>
                        </m:sup>
                      </m:sSup>
                    </m:oMath>
                  </m:oMathPara>
                </a14:m>
                <a:endParaRPr lang="zh-CN" altLang="en-US" dirty="0"/>
              </a:p>
            </p:txBody>
          </p:sp>
        </mc:Choice>
        <mc:Fallback xmlns="">
          <p:sp>
            <p:nvSpPr>
              <p:cNvPr id="48" name="文本框 71"/>
              <p:cNvSpPr txBox="1">
                <a:spLocks noRot="1" noChangeAspect="1" noMove="1" noResize="1" noEditPoints="1" noAdjustHandles="1" noChangeArrowheads="1" noChangeShapeType="1" noTextEdit="1"/>
              </p:cNvSpPr>
              <p:nvPr/>
            </p:nvSpPr>
            <p:spPr>
              <a:xfrm>
                <a:off x="3389892" y="2151876"/>
                <a:ext cx="433388" cy="276999"/>
              </a:xfrm>
              <a:prstGeom prst="rect">
                <a:avLst/>
              </a:prstGeom>
              <a:blipFill rotWithShape="1">
                <a:blip r:embed="rId14"/>
                <a:stretch>
                  <a:fillRect l="-12676" t="-2222" r="-25352"/>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49" name="文本框 72"/>
              <p:cNvSpPr txBox="1"/>
              <p:nvPr/>
            </p:nvSpPr>
            <p:spPr>
              <a:xfrm>
                <a:off x="4539271" y="2144774"/>
                <a:ext cx="43338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𝑎</m:t>
                          </m:r>
                        </m:e>
                        <m:sup>
                          <m:r>
                            <a:rPr lang="en-US" altLang="zh-CN" b="0" i="1" smtClean="0">
                              <a:latin typeface="Cambria Math" panose="02040503050406030204" pitchFamily="18" charset="0"/>
                            </a:rPr>
                            <m:t>&lt;3&gt;</m:t>
                          </m:r>
                        </m:sup>
                      </m:sSup>
                    </m:oMath>
                  </m:oMathPara>
                </a14:m>
                <a:endParaRPr lang="zh-CN" altLang="en-US" dirty="0"/>
              </a:p>
            </p:txBody>
          </p:sp>
        </mc:Choice>
        <mc:Fallback xmlns="">
          <p:sp>
            <p:nvSpPr>
              <p:cNvPr id="49" name="文本框 72"/>
              <p:cNvSpPr txBox="1">
                <a:spLocks noRot="1" noChangeAspect="1" noMove="1" noResize="1" noEditPoints="1" noAdjustHandles="1" noChangeArrowheads="1" noChangeShapeType="1" noTextEdit="1"/>
              </p:cNvSpPr>
              <p:nvPr/>
            </p:nvSpPr>
            <p:spPr>
              <a:xfrm>
                <a:off x="4539271" y="2144774"/>
                <a:ext cx="433388" cy="276999"/>
              </a:xfrm>
              <a:prstGeom prst="rect">
                <a:avLst/>
              </a:prstGeom>
              <a:blipFill rotWithShape="1">
                <a:blip r:embed="rId15"/>
                <a:stretch>
                  <a:fillRect l="-14085" t="-2222" r="-23944"/>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50" name="文本框 73"/>
              <p:cNvSpPr txBox="1"/>
              <p:nvPr/>
            </p:nvSpPr>
            <p:spPr>
              <a:xfrm>
                <a:off x="602979" y="4308623"/>
                <a:ext cx="8389620" cy="400110"/>
              </a:xfrm>
              <a:prstGeom prst="rect">
                <a:avLst/>
              </a:prstGeom>
              <a:noFill/>
            </p:spPr>
            <p:txBody>
              <a:bodyPr wrap="square" rtlCol="0">
                <a:spAutoFit/>
              </a:bodyPr>
              <a:lstStyle/>
              <a:p>
                <a14:m>
                  <m:oMath xmlns:m="http://schemas.openxmlformats.org/officeDocument/2006/math">
                    <m:sSup>
                      <m:sSupPr>
                        <m:ctrlPr>
                          <a:rPr lang="en-US" altLang="zh-CN" sz="2000" i="1" smtClean="0">
                            <a:latin typeface="Cambria Math"/>
                            <a:cs typeface="Times New Roman" panose="02020603050405020304" pitchFamily="18" charset="0"/>
                          </a:rPr>
                        </m:ctrlPr>
                      </m:sSupPr>
                      <m:e>
                        <m:r>
                          <a:rPr lang="en-US" altLang="zh-CN" sz="2000" b="0" i="1" smtClean="0">
                            <a:latin typeface="Cambria Math" panose="02040503050406030204" pitchFamily="18" charset="0"/>
                            <a:cs typeface="Times New Roman" panose="02020603050405020304" pitchFamily="18" charset="0"/>
                          </a:rPr>
                          <m:t>𝑎</m:t>
                        </m:r>
                      </m:e>
                      <m:sup>
                        <m:r>
                          <a:rPr lang="en-US" altLang="zh-CN" sz="2000" b="0" i="1" smtClean="0">
                            <a:latin typeface="Cambria Math" panose="02040503050406030204" pitchFamily="18" charset="0"/>
                            <a:cs typeface="Times New Roman" panose="02020603050405020304" pitchFamily="18" charset="0"/>
                          </a:rPr>
                          <m:t>&lt;</m:t>
                        </m:r>
                        <m:r>
                          <m:rPr>
                            <m:sty m:val="p"/>
                          </m:rPr>
                          <a:rPr lang="en-US" altLang="zh-CN" sz="2000" i="1">
                            <a:latin typeface="Cambria Math" panose="02040503050406030204" pitchFamily="18" charset="0"/>
                            <a:cs typeface="Times New Roman" panose="02020603050405020304" pitchFamily="18" charset="0"/>
                          </a:rPr>
                          <m:t>t</m:t>
                        </m:r>
                        <m:r>
                          <a:rPr lang="en-US" altLang="zh-CN" sz="2000" b="0" i="1" smtClean="0">
                            <a:latin typeface="Cambria Math" panose="02040503050406030204" pitchFamily="18" charset="0"/>
                            <a:cs typeface="Times New Roman" panose="02020603050405020304" pitchFamily="18" charset="0"/>
                          </a:rPr>
                          <m:t>&gt;</m:t>
                        </m:r>
                      </m:sup>
                    </m:sSup>
                  </m:oMath>
                </a14:m>
                <a:r>
                  <a:rPr lang="en-US" altLang="zh-CN" sz="2000" dirty="0">
                    <a:latin typeface="Times New Roman" panose="02020603050405020304" pitchFamily="18" charset="0"/>
                    <a:cs typeface="Times New Roman" panose="02020603050405020304" pitchFamily="18" charset="0"/>
                  </a:rPr>
                  <a:t>=</a:t>
                </a:r>
                <a14:m>
                  <m:oMath xmlns:m="http://schemas.openxmlformats.org/officeDocument/2006/math">
                    <m:sSub>
                      <m:sSubPr>
                        <m:ctrlPr>
                          <a:rPr lang="en-US" altLang="zh-CN" sz="2000" i="1" smtClean="0">
                            <a:latin typeface="Cambria Math"/>
                            <a:cs typeface="Times New Roman" panose="02020603050405020304" pitchFamily="18" charset="0"/>
                          </a:rPr>
                        </m:ctrlPr>
                      </m:sSubPr>
                      <m:e>
                        <m:r>
                          <a:rPr lang="en-US" altLang="zh-CN" sz="2000" b="0" i="1" smtClean="0">
                            <a:latin typeface="Cambria Math" panose="02040503050406030204" pitchFamily="18" charset="0"/>
                            <a:cs typeface="Times New Roman" panose="02020603050405020304" pitchFamily="18" charset="0"/>
                          </a:rPr>
                          <m:t>𝑔</m:t>
                        </m:r>
                      </m:e>
                      <m:sub>
                        <m:r>
                          <a:rPr lang="en-US" altLang="zh-CN" sz="2000" b="0" i="1" smtClean="0">
                            <a:latin typeface="Cambria Math" panose="02040503050406030204" pitchFamily="18" charset="0"/>
                            <a:cs typeface="Times New Roman" panose="02020603050405020304" pitchFamily="18" charset="0"/>
                          </a:rPr>
                          <m:t>1</m:t>
                        </m:r>
                      </m:sub>
                    </m:sSub>
                  </m:oMath>
                </a14:m>
                <a:r>
                  <a:rPr lang="en-US" altLang="zh-CN" sz="2000" dirty="0">
                    <a:latin typeface="Times New Roman" panose="02020603050405020304" pitchFamily="18" charset="0"/>
                    <a:cs typeface="Times New Roman" panose="02020603050405020304" pitchFamily="18" charset="0"/>
                  </a:rPr>
                  <a:t>(</a:t>
                </a:r>
                <a14:m>
                  <m:oMath xmlns:m="http://schemas.openxmlformats.org/officeDocument/2006/math">
                    <m:sSub>
                      <m:sSubPr>
                        <m:ctrlPr>
                          <a:rPr lang="en-US" altLang="zh-CN" sz="2000" i="1" smtClean="0">
                            <a:latin typeface="Cambria Math"/>
                            <a:cs typeface="Times New Roman" panose="02020603050405020304" pitchFamily="18" charset="0"/>
                          </a:rPr>
                        </m:ctrlPr>
                      </m:sSubPr>
                      <m:e>
                        <m:r>
                          <a:rPr lang="en-US" altLang="zh-CN" sz="2000" b="0" i="1" smtClean="0">
                            <a:latin typeface="Cambria Math" panose="02040503050406030204" pitchFamily="18" charset="0"/>
                            <a:cs typeface="Times New Roman" panose="02020603050405020304" pitchFamily="18" charset="0"/>
                          </a:rPr>
                          <m:t>𝑊</m:t>
                        </m:r>
                      </m:e>
                      <m:sub>
                        <m:r>
                          <a:rPr lang="en-US" altLang="zh-CN" sz="2000" b="0" i="1" smtClean="0">
                            <a:latin typeface="Cambria Math" panose="02040503050406030204" pitchFamily="18" charset="0"/>
                            <a:cs typeface="Times New Roman" panose="02020603050405020304" pitchFamily="18" charset="0"/>
                          </a:rPr>
                          <m:t>𝑎𝑎</m:t>
                        </m:r>
                      </m:sub>
                    </m:sSub>
                    <m:sSup>
                      <m:sSupPr>
                        <m:ctrlPr>
                          <a:rPr lang="en-US" altLang="zh-CN" sz="2000" i="1" smtClean="0">
                            <a:latin typeface="Cambria Math"/>
                            <a:cs typeface="Times New Roman" panose="02020603050405020304" pitchFamily="18" charset="0"/>
                          </a:rPr>
                        </m:ctrlPr>
                      </m:sSupPr>
                      <m:e>
                        <m:r>
                          <a:rPr lang="en-US" altLang="zh-CN" sz="2000" b="0" i="1" smtClean="0">
                            <a:latin typeface="Cambria Math" panose="02040503050406030204" pitchFamily="18" charset="0"/>
                            <a:cs typeface="Times New Roman" panose="02020603050405020304" pitchFamily="18" charset="0"/>
                          </a:rPr>
                          <m:t>𝑎</m:t>
                        </m:r>
                      </m:e>
                      <m:sup>
                        <m:r>
                          <a:rPr lang="en-US" altLang="zh-CN" sz="2000" b="0" i="1" smtClean="0">
                            <a:latin typeface="Cambria Math" panose="02040503050406030204" pitchFamily="18" charset="0"/>
                            <a:cs typeface="Times New Roman" panose="02020603050405020304" pitchFamily="18" charset="0"/>
                          </a:rPr>
                          <m:t>&lt;</m:t>
                        </m:r>
                        <m:r>
                          <a:rPr lang="en-US" altLang="zh-CN" sz="2000" b="0" i="1" smtClean="0">
                            <a:latin typeface="Cambria Math" panose="02040503050406030204" pitchFamily="18" charset="0"/>
                            <a:cs typeface="Times New Roman" panose="02020603050405020304" pitchFamily="18" charset="0"/>
                          </a:rPr>
                          <m:t>𝑡</m:t>
                        </m:r>
                        <m:r>
                          <a:rPr lang="en-US" altLang="zh-CN" sz="2000" b="0" i="1" smtClean="0">
                            <a:latin typeface="Cambria Math" panose="02040503050406030204" pitchFamily="18" charset="0"/>
                            <a:cs typeface="Times New Roman" panose="02020603050405020304" pitchFamily="18" charset="0"/>
                          </a:rPr>
                          <m:t>−1&gt;</m:t>
                        </m:r>
                      </m:sup>
                    </m:sSup>
                  </m:oMath>
                </a14:m>
                <a:r>
                  <a:rPr lang="en-US" altLang="zh-CN" sz="2000" dirty="0">
                    <a:latin typeface="Times New Roman" panose="02020603050405020304" pitchFamily="18" charset="0"/>
                    <a:cs typeface="Times New Roman" panose="02020603050405020304" pitchFamily="18" charset="0"/>
                  </a:rPr>
                  <a:t>+</a:t>
                </a:r>
                <a14:m>
                  <m:oMath xmlns:m="http://schemas.openxmlformats.org/officeDocument/2006/math">
                    <m:sSub>
                      <m:sSubPr>
                        <m:ctrlPr>
                          <a:rPr lang="en-US" altLang="zh-CN" sz="2000" i="1" dirty="0" smtClean="0">
                            <a:latin typeface="Cambria Math"/>
                            <a:cs typeface="Times New Roman" panose="02020603050405020304" pitchFamily="18" charset="0"/>
                          </a:rPr>
                        </m:ctrlPr>
                      </m:sSubPr>
                      <m:e>
                        <m:r>
                          <a:rPr lang="en-US" altLang="zh-CN" sz="2000" b="0" i="1" dirty="0" smtClean="0">
                            <a:latin typeface="Cambria Math" panose="02040503050406030204" pitchFamily="18" charset="0"/>
                            <a:cs typeface="Times New Roman" panose="02020603050405020304" pitchFamily="18" charset="0"/>
                          </a:rPr>
                          <m:t>𝑊</m:t>
                        </m:r>
                      </m:e>
                      <m:sub>
                        <m:r>
                          <a:rPr lang="en-US" altLang="zh-CN" sz="2000" b="0" i="1" dirty="0" smtClean="0">
                            <a:latin typeface="Cambria Math" panose="02040503050406030204" pitchFamily="18" charset="0"/>
                            <a:cs typeface="Times New Roman" panose="02020603050405020304" pitchFamily="18" charset="0"/>
                          </a:rPr>
                          <m:t>𝑎𝑥</m:t>
                        </m:r>
                      </m:sub>
                    </m:sSub>
                    <m:sSup>
                      <m:sSupPr>
                        <m:ctrlPr>
                          <a:rPr lang="en-US" altLang="zh-CN" sz="2000" i="1">
                            <a:latin typeface="Cambria Math"/>
                            <a:cs typeface="Times New Roman" panose="02020603050405020304" pitchFamily="18" charset="0"/>
                          </a:rPr>
                        </m:ctrlPr>
                      </m:sSupPr>
                      <m:e>
                        <m:r>
                          <a:rPr lang="en-US" altLang="zh-CN" sz="2000" b="0" i="1" smtClean="0">
                            <a:latin typeface="Cambria Math" panose="02040503050406030204" pitchFamily="18" charset="0"/>
                            <a:cs typeface="Times New Roman" panose="02020603050405020304" pitchFamily="18" charset="0"/>
                          </a:rPr>
                          <m:t>𝑥</m:t>
                        </m:r>
                      </m:e>
                      <m:sup>
                        <m:r>
                          <a:rPr lang="en-US" altLang="zh-CN" sz="2000" i="1">
                            <a:latin typeface="Cambria Math" panose="02040503050406030204" pitchFamily="18" charset="0"/>
                            <a:cs typeface="Times New Roman" panose="02020603050405020304" pitchFamily="18" charset="0"/>
                          </a:rPr>
                          <m:t>&lt;</m:t>
                        </m:r>
                        <m:r>
                          <a:rPr lang="en-US" altLang="zh-CN" sz="2000" b="0" i="1" smtClean="0">
                            <a:latin typeface="Cambria Math" panose="02040503050406030204" pitchFamily="18" charset="0"/>
                            <a:cs typeface="Times New Roman" panose="02020603050405020304" pitchFamily="18" charset="0"/>
                          </a:rPr>
                          <m:t>𝑡</m:t>
                        </m:r>
                        <m:r>
                          <a:rPr lang="en-US" altLang="zh-CN" sz="2000" i="1">
                            <a:latin typeface="Cambria Math" panose="02040503050406030204" pitchFamily="18" charset="0"/>
                            <a:cs typeface="Times New Roman" panose="02020603050405020304" pitchFamily="18" charset="0"/>
                          </a:rPr>
                          <m:t>&gt;</m:t>
                        </m:r>
                      </m:sup>
                    </m:sSup>
                  </m:oMath>
                </a14:m>
                <a:r>
                  <a:rPr lang="en-US" altLang="zh-CN" sz="2000" dirty="0">
                    <a:latin typeface="Times New Roman" panose="02020603050405020304" pitchFamily="18" charset="0"/>
                    <a:cs typeface="Times New Roman" panose="02020603050405020304" pitchFamily="18" charset="0"/>
                  </a:rPr>
                  <a:t>+</a:t>
                </a:r>
                <a14:m>
                  <m:oMath xmlns:m="http://schemas.openxmlformats.org/officeDocument/2006/math">
                    <m:sSub>
                      <m:sSubPr>
                        <m:ctrlPr>
                          <a:rPr lang="en-US" altLang="zh-CN" sz="2000" i="1" dirty="0" smtClean="0">
                            <a:latin typeface="Cambria Math"/>
                            <a:cs typeface="Times New Roman" panose="02020603050405020304" pitchFamily="18" charset="0"/>
                          </a:rPr>
                        </m:ctrlPr>
                      </m:sSubPr>
                      <m:e>
                        <m:r>
                          <a:rPr lang="en-US" altLang="zh-CN" sz="2000" b="0" i="1" dirty="0" smtClean="0">
                            <a:latin typeface="Cambria Math" panose="02040503050406030204" pitchFamily="18" charset="0"/>
                            <a:cs typeface="Times New Roman" panose="02020603050405020304" pitchFamily="18" charset="0"/>
                          </a:rPr>
                          <m:t>𝑏</m:t>
                        </m:r>
                      </m:e>
                      <m:sub>
                        <m:r>
                          <a:rPr lang="en-US" altLang="zh-CN" sz="2000" b="0" i="1" dirty="0" smtClean="0">
                            <a:latin typeface="Cambria Math" panose="02040503050406030204" pitchFamily="18" charset="0"/>
                            <a:cs typeface="Times New Roman" panose="02020603050405020304" pitchFamily="18" charset="0"/>
                          </a:rPr>
                          <m:t>𝑎</m:t>
                        </m:r>
                      </m:sub>
                    </m:sSub>
                  </m:oMath>
                </a14:m>
                <a:r>
                  <a:rPr lang="en-US" altLang="zh-CN" sz="2000" dirty="0">
                    <a:latin typeface="Times New Roman" panose="02020603050405020304" pitchFamily="18" charset="0"/>
                    <a:cs typeface="Times New Roman" panose="02020603050405020304" pitchFamily="18" charset="0"/>
                  </a:rPr>
                  <a:t>)</a:t>
                </a:r>
              </a:p>
            </p:txBody>
          </p:sp>
        </mc:Choice>
        <mc:Fallback xmlns="">
          <p:sp>
            <p:nvSpPr>
              <p:cNvPr id="50" name="文本框 73"/>
              <p:cNvSpPr txBox="1">
                <a:spLocks noRot="1" noChangeAspect="1" noMove="1" noResize="1" noEditPoints="1" noAdjustHandles="1" noChangeArrowheads="1" noChangeShapeType="1" noTextEdit="1"/>
              </p:cNvSpPr>
              <p:nvPr/>
            </p:nvSpPr>
            <p:spPr>
              <a:xfrm>
                <a:off x="602979" y="4308623"/>
                <a:ext cx="8389620" cy="400110"/>
              </a:xfrm>
              <a:prstGeom prst="rect">
                <a:avLst/>
              </a:prstGeom>
              <a:blipFill rotWithShape="1">
                <a:blip r:embed="rId16"/>
                <a:stretch>
                  <a:fillRect t="-9231" b="-27692"/>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63" name="文本框 2"/>
              <p:cNvSpPr txBox="1"/>
              <p:nvPr/>
            </p:nvSpPr>
            <p:spPr>
              <a:xfrm>
                <a:off x="705259" y="5017670"/>
                <a:ext cx="2447273" cy="301044"/>
              </a:xfrm>
              <a:prstGeom prst="rect">
                <a:avLst/>
              </a:prstGeom>
              <a:noFill/>
            </p:spPr>
            <p:txBody>
              <a:bodyPr wrap="none" lIns="0" tIns="0" rIns="0" bIns="0" rtlCol="0">
                <a:spAutoFit/>
              </a:bodyPr>
              <a:lstStyle/>
              <a:p>
                <a14:m>
                  <m:oMath xmlns:m="http://schemas.openxmlformats.org/officeDocument/2006/math">
                    <m:sSup>
                      <m:sSupPr>
                        <m:ctrlPr>
                          <a:rPr lang="en-US" altLang="zh-CN" i="1" smtClean="0">
                            <a:latin typeface="Cambria Math"/>
                          </a:rPr>
                        </m:ctrlPr>
                      </m:sSupPr>
                      <m:e>
                        <m:acc>
                          <m:accPr>
                            <m:chr m:val="̂"/>
                            <m:ctrlPr>
                              <a:rPr lang="en-US" altLang="zh-CN" i="1" smtClean="0">
                                <a:latin typeface="Cambria Math"/>
                              </a:rPr>
                            </m:ctrlPr>
                          </m:accPr>
                          <m:e>
                            <m:r>
                              <a:rPr lang="en-US" altLang="zh-CN" b="0" i="1" smtClean="0">
                                <a:latin typeface="Cambria Math" panose="02040503050406030204" pitchFamily="18" charset="0"/>
                              </a:rPr>
                              <m:t>𝑦</m:t>
                            </m:r>
                          </m:e>
                        </m:acc>
                      </m:e>
                      <m:sup>
                        <m:r>
                          <a:rPr lang="en-US" altLang="zh-CN" b="0" i="1" smtClean="0">
                            <a:latin typeface="Cambria Math" panose="02040503050406030204" pitchFamily="18" charset="0"/>
                          </a:rPr>
                          <m:t>&lt;</m:t>
                        </m:r>
                        <m:r>
                          <a:rPr lang="en-US" altLang="zh-CN" b="0" i="1" smtClean="0">
                            <a:latin typeface="Cambria Math" panose="02040503050406030204" pitchFamily="18" charset="0"/>
                          </a:rPr>
                          <m:t>𝑡</m:t>
                        </m:r>
                        <m:r>
                          <a:rPr lang="en-US" altLang="zh-CN" b="0" i="1" smtClean="0">
                            <a:latin typeface="Cambria Math" panose="02040503050406030204" pitchFamily="18" charset="0"/>
                          </a:rPr>
                          <m:t>&gt;</m:t>
                        </m:r>
                      </m:sup>
                    </m:sSup>
                    <m:r>
                      <a:rPr lang="en-US" altLang="zh-CN" b="0" i="0" smtClean="0">
                        <a:latin typeface="Cambria Math" panose="02040503050406030204" pitchFamily="18" charset="0"/>
                      </a:rPr>
                      <m:t>=</m:t>
                    </m:r>
                    <m:sSub>
                      <m:sSubPr>
                        <m:ctrlPr>
                          <a:rPr lang="en-US" altLang="zh-CN" b="0" i="1" smtClean="0">
                            <a:latin typeface="Cambria Math"/>
                          </a:rPr>
                        </m:ctrlPr>
                      </m:sSubPr>
                      <m:e>
                        <m:r>
                          <a:rPr lang="en-US" altLang="zh-CN" b="0" i="1" smtClean="0">
                            <a:latin typeface="Cambria Math" panose="02040503050406030204" pitchFamily="18" charset="0"/>
                          </a:rPr>
                          <m:t>𝑔</m:t>
                        </m:r>
                      </m:e>
                      <m:sub>
                        <m:r>
                          <a:rPr lang="en-US" altLang="zh-CN" b="0" i="1" smtClean="0">
                            <a:latin typeface="Cambria Math" panose="02040503050406030204" pitchFamily="18" charset="0"/>
                          </a:rPr>
                          <m:t>2</m:t>
                        </m:r>
                      </m:sub>
                    </m:sSub>
                  </m:oMath>
                </a14:m>
                <a:r>
                  <a:rPr lang="en-US" altLang="zh-CN" dirty="0"/>
                  <a:t>(</a:t>
                </a:r>
                <a14:m>
                  <m:oMath xmlns:m="http://schemas.openxmlformats.org/officeDocument/2006/math">
                    <m:sSub>
                      <m:sSubPr>
                        <m:ctrlPr>
                          <a:rPr lang="en-US" altLang="zh-CN" i="1" dirty="0" smtClean="0">
                            <a:latin typeface="Cambria Math"/>
                          </a:rPr>
                        </m:ctrlPr>
                      </m:sSubPr>
                      <m:e>
                        <m:r>
                          <a:rPr lang="en-US" altLang="zh-CN" b="0" i="1" dirty="0" smtClean="0">
                            <a:latin typeface="Cambria Math" panose="02040503050406030204" pitchFamily="18" charset="0"/>
                          </a:rPr>
                          <m:t>𝑊</m:t>
                        </m:r>
                      </m:e>
                      <m:sub>
                        <m:r>
                          <a:rPr lang="en-US" altLang="zh-CN" b="0" i="1" dirty="0" smtClean="0">
                            <a:latin typeface="Cambria Math" panose="02040503050406030204" pitchFamily="18" charset="0"/>
                          </a:rPr>
                          <m:t>𝑦𝑎</m:t>
                        </m:r>
                      </m:sub>
                    </m:sSub>
                    <m:sSup>
                      <m:sSupPr>
                        <m:ctrlPr>
                          <a:rPr lang="en-US" altLang="zh-CN" i="1">
                            <a:latin typeface="Cambria Math"/>
                            <a:cs typeface="Times New Roman" panose="02020603050405020304" pitchFamily="18" charset="0"/>
                          </a:rPr>
                        </m:ctrlPr>
                      </m:sSupPr>
                      <m:e>
                        <m:r>
                          <a:rPr lang="en-US" altLang="zh-CN" i="1">
                            <a:latin typeface="Cambria Math" panose="02040503050406030204" pitchFamily="18" charset="0"/>
                            <a:cs typeface="Times New Roman" panose="02020603050405020304" pitchFamily="18" charset="0"/>
                          </a:rPr>
                          <m:t>𝑎</m:t>
                        </m:r>
                      </m:e>
                      <m:sup>
                        <m:r>
                          <a:rPr lang="en-US" altLang="zh-CN" i="1">
                            <a:latin typeface="Cambria Math" panose="02040503050406030204" pitchFamily="18" charset="0"/>
                            <a:cs typeface="Times New Roman" panose="02020603050405020304" pitchFamily="18" charset="0"/>
                          </a:rPr>
                          <m:t>&lt;</m:t>
                        </m:r>
                        <m:r>
                          <a:rPr lang="en-US" altLang="zh-CN" b="0" i="1" smtClean="0">
                            <a:latin typeface="Cambria Math" panose="02040503050406030204" pitchFamily="18" charset="0"/>
                            <a:cs typeface="Times New Roman" panose="02020603050405020304" pitchFamily="18" charset="0"/>
                          </a:rPr>
                          <m:t>𝑡</m:t>
                        </m:r>
                        <m:r>
                          <a:rPr lang="en-US" altLang="zh-CN" i="1">
                            <a:latin typeface="Cambria Math" panose="02040503050406030204" pitchFamily="18" charset="0"/>
                            <a:cs typeface="Times New Roman" panose="02020603050405020304" pitchFamily="18" charset="0"/>
                          </a:rPr>
                          <m:t>&gt;</m:t>
                        </m:r>
                      </m:sup>
                    </m:sSup>
                  </m:oMath>
                </a14:m>
                <a:r>
                  <a:rPr lang="en-US" altLang="zh-CN" dirty="0"/>
                  <a:t>+</a:t>
                </a:r>
                <a14:m>
                  <m:oMath xmlns:m="http://schemas.openxmlformats.org/officeDocument/2006/math">
                    <m:sSub>
                      <m:sSubPr>
                        <m:ctrlPr>
                          <a:rPr lang="en-US" altLang="zh-CN" i="1" dirty="0">
                            <a:latin typeface="Cambria Math"/>
                            <a:cs typeface="Times New Roman" panose="02020603050405020304" pitchFamily="18" charset="0"/>
                          </a:rPr>
                        </m:ctrlPr>
                      </m:sSubPr>
                      <m:e>
                        <m:r>
                          <a:rPr lang="en-US" altLang="zh-CN" i="1" dirty="0">
                            <a:latin typeface="Cambria Math" panose="02040503050406030204" pitchFamily="18" charset="0"/>
                            <a:cs typeface="Times New Roman" panose="02020603050405020304" pitchFamily="18" charset="0"/>
                          </a:rPr>
                          <m:t>𝑏</m:t>
                        </m:r>
                      </m:e>
                      <m:sub>
                        <m:r>
                          <a:rPr lang="en-US" altLang="zh-CN" b="0" i="1" dirty="0" smtClean="0">
                            <a:latin typeface="Cambria Math" panose="02040503050406030204" pitchFamily="18" charset="0"/>
                            <a:cs typeface="Times New Roman" panose="02020603050405020304" pitchFamily="18" charset="0"/>
                          </a:rPr>
                          <m:t>𝑦</m:t>
                        </m:r>
                      </m:sub>
                    </m:sSub>
                  </m:oMath>
                </a14:m>
                <a:r>
                  <a:rPr lang="en-US" altLang="zh-CN" dirty="0"/>
                  <a:t>)</a:t>
                </a:r>
                <a:endParaRPr lang="zh-CN" altLang="en-US" dirty="0"/>
              </a:p>
            </p:txBody>
          </p:sp>
        </mc:Choice>
        <mc:Fallback xmlns="">
          <p:sp>
            <p:nvSpPr>
              <p:cNvPr id="63" name="文本框 2"/>
              <p:cNvSpPr txBox="1">
                <a:spLocks noRot="1" noChangeAspect="1" noMove="1" noResize="1" noEditPoints="1" noAdjustHandles="1" noChangeArrowheads="1" noChangeShapeType="1" noTextEdit="1"/>
              </p:cNvSpPr>
              <p:nvPr/>
            </p:nvSpPr>
            <p:spPr>
              <a:xfrm>
                <a:off x="705259" y="5017670"/>
                <a:ext cx="2447273" cy="301044"/>
              </a:xfrm>
              <a:prstGeom prst="rect">
                <a:avLst/>
              </a:prstGeom>
              <a:blipFill rotWithShape="1">
                <a:blip r:embed="rId17"/>
                <a:stretch>
                  <a:fillRect l="-3491" t="-26531" r="-5237" b="-40816"/>
                </a:stretch>
              </a:blipFill>
            </p:spPr>
            <p:txBody>
              <a:bodyPr/>
              <a:lstStyle/>
              <a:p>
                <a:r>
                  <a:rPr lang="zh-CN" altLang="en-US">
                    <a:noFill/>
                  </a:rPr>
                  <a:t> </a:t>
                </a:r>
                <a:endParaRPr lang="zh-CN" altLang="en-US">
                  <a:noFill/>
                </a:endParaRPr>
              </a:p>
            </p:txBody>
          </p:sp>
        </mc:Fallback>
      </mc:AlternateContent>
      <p:cxnSp>
        <p:nvCxnSpPr>
          <p:cNvPr id="64" name="直接箭头连接符 63"/>
          <p:cNvCxnSpPr/>
          <p:nvPr/>
        </p:nvCxnSpPr>
        <p:spPr>
          <a:xfrm flipH="1">
            <a:off x="6277244" y="1439374"/>
            <a:ext cx="1" cy="214963"/>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65" name="直接箭头连接符 64"/>
          <p:cNvCxnSpPr/>
          <p:nvPr/>
        </p:nvCxnSpPr>
        <p:spPr>
          <a:xfrm flipH="1">
            <a:off x="4272840" y="1440158"/>
            <a:ext cx="1" cy="214963"/>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66" name="直接箭头连接符 65"/>
          <p:cNvCxnSpPr/>
          <p:nvPr/>
        </p:nvCxnSpPr>
        <p:spPr>
          <a:xfrm flipH="1">
            <a:off x="3155060" y="1439374"/>
            <a:ext cx="1" cy="214963"/>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67" name="直接箭头连接符 66"/>
          <p:cNvCxnSpPr/>
          <p:nvPr/>
        </p:nvCxnSpPr>
        <p:spPr>
          <a:xfrm flipH="1">
            <a:off x="1994122" y="1439374"/>
            <a:ext cx="1" cy="214963"/>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68" name="左箭头 67"/>
          <p:cNvSpPr/>
          <p:nvPr/>
        </p:nvSpPr>
        <p:spPr>
          <a:xfrm>
            <a:off x="5225865" y="2556417"/>
            <a:ext cx="605697" cy="12192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左箭头 68"/>
          <p:cNvSpPr/>
          <p:nvPr/>
        </p:nvSpPr>
        <p:spPr>
          <a:xfrm>
            <a:off x="4433724" y="2555378"/>
            <a:ext cx="605697" cy="12192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左箭头 69"/>
          <p:cNvSpPr/>
          <p:nvPr/>
        </p:nvSpPr>
        <p:spPr>
          <a:xfrm>
            <a:off x="3264724" y="2555378"/>
            <a:ext cx="605697" cy="12192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左箭头 70"/>
          <p:cNvSpPr/>
          <p:nvPr/>
        </p:nvSpPr>
        <p:spPr>
          <a:xfrm>
            <a:off x="2116559" y="2547018"/>
            <a:ext cx="605697" cy="12192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72" name="文本框 89"/>
              <p:cNvSpPr txBox="1"/>
              <p:nvPr/>
            </p:nvSpPr>
            <p:spPr>
              <a:xfrm>
                <a:off x="5018862" y="2428875"/>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m:t>
                      </m:r>
                    </m:oMath>
                  </m:oMathPara>
                </a14:m>
                <a:endParaRPr lang="zh-CN" altLang="en-US" dirty="0"/>
              </a:p>
            </p:txBody>
          </p:sp>
        </mc:Choice>
        <mc:Fallback xmlns="">
          <p:sp>
            <p:nvSpPr>
              <p:cNvPr id="72" name="文本框 89"/>
              <p:cNvSpPr txBox="1">
                <a:spLocks noRot="1" noChangeAspect="1" noMove="1" noResize="1" noEditPoints="1" noAdjustHandles="1" noChangeArrowheads="1" noChangeShapeType="1" noTextEdit="1"/>
              </p:cNvSpPr>
              <p:nvPr/>
            </p:nvSpPr>
            <p:spPr>
              <a:xfrm>
                <a:off x="5018862" y="2428875"/>
                <a:ext cx="226024" cy="276999"/>
              </a:xfrm>
              <a:prstGeom prst="rect">
                <a:avLst/>
              </a:prstGeom>
              <a:blipFill rotWithShape="1">
                <a:blip r:embed="rId18"/>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73" name="文本框 3"/>
              <p:cNvSpPr txBox="1"/>
              <p:nvPr/>
            </p:nvSpPr>
            <p:spPr>
              <a:xfrm>
                <a:off x="5225864" y="4385086"/>
                <a:ext cx="6290143" cy="276999"/>
              </a:xfrm>
              <a:prstGeom prst="rect">
                <a:avLst/>
              </a:prstGeom>
              <a:noFill/>
            </p:spPr>
            <p:txBody>
              <a:bodyPr wrap="square" lIns="0" tIns="0" rIns="0" bIns="0" rtlCol="0">
                <a:spAutoFit/>
              </a:bodyPr>
              <a:lstStyle/>
              <a:p>
                <a14:m>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𝐿</m:t>
                        </m:r>
                      </m:e>
                      <m:sup>
                        <m:r>
                          <a:rPr lang="en-US" altLang="zh-CN" b="0" i="1" smtClean="0">
                            <a:latin typeface="Cambria Math" panose="02040503050406030204" pitchFamily="18" charset="0"/>
                          </a:rPr>
                          <m:t>&lt;</m:t>
                        </m:r>
                        <m:r>
                          <a:rPr lang="en-US" altLang="zh-CN" b="0" i="1" smtClean="0">
                            <a:latin typeface="Cambria Math" panose="02040503050406030204" pitchFamily="18" charset="0"/>
                          </a:rPr>
                          <m:t>𝑡</m:t>
                        </m:r>
                        <m:r>
                          <a:rPr lang="en-US" altLang="zh-CN" b="0" i="1" smtClean="0">
                            <a:latin typeface="Cambria Math" panose="02040503050406030204" pitchFamily="18" charset="0"/>
                          </a:rPr>
                          <m:t>&gt;</m:t>
                        </m:r>
                      </m:sup>
                    </m:sSup>
                    <m:r>
                      <a:rPr lang="en-US" altLang="zh-CN" b="0" i="0" smtClean="0">
                        <a:latin typeface="Cambria Math" panose="02040503050406030204" pitchFamily="18" charset="0"/>
                      </a:rPr>
                      <m:t>(</m:t>
                    </m:r>
                    <m:sSup>
                      <m:sSupPr>
                        <m:ctrlPr>
                          <a:rPr lang="en-US" altLang="zh-CN" i="1" smtClean="0">
                            <a:latin typeface="Cambria Math"/>
                          </a:rPr>
                        </m:ctrlPr>
                      </m:sSupPr>
                      <m:e>
                        <m:acc>
                          <m:accPr>
                            <m:chr m:val="̂"/>
                            <m:ctrlPr>
                              <a:rPr lang="en-US" altLang="zh-CN" i="1">
                                <a:latin typeface="Cambria Math"/>
                              </a:rPr>
                            </m:ctrlPr>
                          </m:accPr>
                          <m:e>
                            <m:r>
                              <a:rPr lang="en-US" altLang="zh-CN" i="1">
                                <a:latin typeface="Cambria Math" panose="02040503050406030204" pitchFamily="18" charset="0"/>
                              </a:rPr>
                              <m:t>𝑦</m:t>
                            </m:r>
                          </m:e>
                        </m:acc>
                      </m:e>
                      <m:sup>
                        <m:r>
                          <a:rPr lang="en-US" altLang="zh-CN" i="1">
                            <a:latin typeface="Cambria Math" panose="02040503050406030204" pitchFamily="18" charset="0"/>
                          </a:rPr>
                          <m:t>&lt;</m:t>
                        </m:r>
                        <m:r>
                          <a:rPr lang="en-US" altLang="zh-CN" b="0" i="1" smtClean="0">
                            <a:latin typeface="Cambria Math" panose="02040503050406030204" pitchFamily="18" charset="0"/>
                          </a:rPr>
                          <m:t>𝑡</m:t>
                        </m:r>
                        <m:r>
                          <a:rPr lang="en-US" altLang="zh-CN" i="1">
                            <a:latin typeface="Cambria Math" panose="02040503050406030204" pitchFamily="18" charset="0"/>
                          </a:rPr>
                          <m:t>&gt;</m:t>
                        </m:r>
                      </m:sup>
                    </m:sSup>
                    <m:r>
                      <a:rPr lang="en-US" altLang="zh-CN" b="0" i="1" smtClean="0">
                        <a:latin typeface="Cambria Math" panose="02040503050406030204" pitchFamily="18" charset="0"/>
                      </a:rPr>
                      <m:t>,</m:t>
                    </m:r>
                  </m:oMath>
                </a14:m>
                <a:r>
                  <a:rPr lang="en-US" altLang="zh-CN" dirty="0">
                    <a:cs typeface="Times New Roman" panose="02020603050405020304" pitchFamily="18" charset="0"/>
                  </a:rPr>
                  <a:t> </a:t>
                </a:r>
                <a14:m>
                  <m:oMath xmlns:m="http://schemas.openxmlformats.org/officeDocument/2006/math">
                    <m:sSup>
                      <m:sSupPr>
                        <m:ctrlPr>
                          <a:rPr lang="en-US" altLang="zh-CN" i="1" smtClean="0">
                            <a:latin typeface="Cambria Math"/>
                            <a:cs typeface="Times New Roman" panose="02020603050405020304" pitchFamily="18" charset="0"/>
                          </a:rPr>
                        </m:ctrlPr>
                      </m:sSupPr>
                      <m:e>
                        <m:r>
                          <a:rPr lang="en-US" altLang="zh-CN" b="0" i="1" smtClean="0">
                            <a:latin typeface="Cambria Math" panose="02040503050406030204" pitchFamily="18" charset="0"/>
                            <a:cs typeface="Times New Roman" panose="02020603050405020304" pitchFamily="18" charset="0"/>
                          </a:rPr>
                          <m:t>𝑦</m:t>
                        </m:r>
                      </m:e>
                      <m:sup>
                        <m:r>
                          <a:rPr lang="en-US" altLang="zh-CN" i="1">
                            <a:latin typeface="Cambria Math" panose="02040503050406030204" pitchFamily="18" charset="0"/>
                            <a:cs typeface="Times New Roman" panose="02020603050405020304" pitchFamily="18" charset="0"/>
                          </a:rPr>
                          <m:t>&lt;</m:t>
                        </m:r>
                        <m:r>
                          <a:rPr lang="en-US" altLang="zh-CN" b="0" i="1" smtClean="0">
                            <a:latin typeface="Cambria Math" panose="02040503050406030204" pitchFamily="18" charset="0"/>
                            <a:cs typeface="Times New Roman" panose="02020603050405020304" pitchFamily="18" charset="0"/>
                          </a:rPr>
                          <m:t>𝑡</m:t>
                        </m:r>
                        <m:r>
                          <a:rPr lang="en-US" altLang="zh-CN" i="1">
                            <a:latin typeface="Cambria Math" panose="02040503050406030204" pitchFamily="18" charset="0"/>
                            <a:cs typeface="Times New Roman" panose="02020603050405020304" pitchFamily="18" charset="0"/>
                          </a:rPr>
                          <m:t>&gt;</m:t>
                        </m:r>
                      </m:sup>
                    </m:sSup>
                    <m:r>
                      <a:rPr lang="en-US" altLang="zh-CN" b="0" i="1" smtClean="0">
                        <a:latin typeface="Cambria Math" panose="02040503050406030204" pitchFamily="18" charset="0"/>
                        <a:cs typeface="Times New Roman" panose="02020603050405020304" pitchFamily="18" charset="0"/>
                      </a:rPr>
                      <m:t>)=−</m:t>
                    </m:r>
                    <m:sSup>
                      <m:sSupPr>
                        <m:ctrlPr>
                          <a:rPr lang="en-US" altLang="zh-CN" i="1" smtClean="0">
                            <a:latin typeface="Cambria Math"/>
                            <a:cs typeface="Times New Roman" panose="02020603050405020304" pitchFamily="18" charset="0"/>
                          </a:rPr>
                        </m:ctrlPr>
                      </m:sSupPr>
                      <m:e>
                        <m:r>
                          <a:rPr lang="en-US" altLang="zh-CN" i="1">
                            <a:latin typeface="Cambria Math" panose="02040503050406030204" pitchFamily="18" charset="0"/>
                            <a:cs typeface="Times New Roman" panose="02020603050405020304" pitchFamily="18" charset="0"/>
                          </a:rPr>
                          <m:t>𝑦</m:t>
                        </m:r>
                      </m:e>
                      <m:sup>
                        <m:r>
                          <a:rPr lang="en-US" altLang="zh-CN" i="1">
                            <a:latin typeface="Cambria Math" panose="02040503050406030204" pitchFamily="18" charset="0"/>
                            <a:cs typeface="Times New Roman" panose="02020603050405020304" pitchFamily="18" charset="0"/>
                          </a:rPr>
                          <m:t>&lt;</m:t>
                        </m:r>
                        <m:r>
                          <a:rPr lang="en-US" altLang="zh-CN" i="1">
                            <a:latin typeface="Cambria Math" panose="02040503050406030204" pitchFamily="18" charset="0"/>
                            <a:cs typeface="Times New Roman" panose="02020603050405020304" pitchFamily="18" charset="0"/>
                          </a:rPr>
                          <m:t>𝑡</m:t>
                        </m:r>
                        <m:r>
                          <a:rPr lang="en-US" altLang="zh-CN" i="1">
                            <a:latin typeface="Cambria Math" panose="02040503050406030204" pitchFamily="18" charset="0"/>
                            <a:cs typeface="Times New Roman" panose="02020603050405020304" pitchFamily="18" charset="0"/>
                          </a:rPr>
                          <m:t>&gt;</m:t>
                        </m:r>
                      </m:sup>
                    </m:sSup>
                  </m:oMath>
                </a14:m>
                <a:r>
                  <a:rPr lang="en-US" altLang="zh-CN" dirty="0"/>
                  <a:t>log</a:t>
                </a:r>
                <a14:m>
                  <m:oMath xmlns:m="http://schemas.openxmlformats.org/officeDocument/2006/math">
                    <m:sSup>
                      <m:sSupPr>
                        <m:ctrlPr>
                          <a:rPr lang="en-US" altLang="zh-CN" i="1" smtClean="0">
                            <a:latin typeface="Cambria Math"/>
                          </a:rPr>
                        </m:ctrlPr>
                      </m:sSupPr>
                      <m:e>
                        <m:acc>
                          <m:accPr>
                            <m:chr m:val="̂"/>
                            <m:ctrlPr>
                              <a:rPr lang="en-US" altLang="zh-CN" i="1" smtClean="0">
                                <a:latin typeface="Cambria Math"/>
                              </a:rPr>
                            </m:ctrlPr>
                          </m:accPr>
                          <m:e>
                            <m:r>
                              <a:rPr lang="en-US" altLang="zh-CN" i="1">
                                <a:latin typeface="Cambria Math" panose="02040503050406030204" pitchFamily="18" charset="0"/>
                              </a:rPr>
                              <m:t>𝑦</m:t>
                            </m:r>
                          </m:e>
                        </m:acc>
                      </m:e>
                      <m:sup>
                        <m:r>
                          <a:rPr lang="en-US" altLang="zh-CN" i="1">
                            <a:latin typeface="Cambria Math" panose="02040503050406030204" pitchFamily="18" charset="0"/>
                          </a:rPr>
                          <m:t>&lt;</m:t>
                        </m:r>
                        <m:r>
                          <a:rPr lang="en-US" altLang="zh-CN" i="1">
                            <a:latin typeface="Cambria Math" panose="02040503050406030204" pitchFamily="18" charset="0"/>
                          </a:rPr>
                          <m:t>𝑡</m:t>
                        </m:r>
                        <m:r>
                          <a:rPr lang="en-US" altLang="zh-CN" i="1">
                            <a:latin typeface="Cambria Math" panose="02040503050406030204" pitchFamily="18" charset="0"/>
                          </a:rPr>
                          <m:t>&gt;</m:t>
                        </m:r>
                      </m:sup>
                    </m:sSup>
                    <m:r>
                      <a:rPr lang="en-US" altLang="zh-CN" b="0" i="1" smtClean="0">
                        <a:latin typeface="Cambria Math" panose="02040503050406030204" pitchFamily="18" charset="0"/>
                      </a:rPr>
                      <m:t>−(1−</m:t>
                    </m:r>
                    <m:sSup>
                      <m:sSupPr>
                        <m:ctrlPr>
                          <a:rPr lang="en-US" altLang="zh-CN" i="1" smtClean="0">
                            <a:latin typeface="Cambria Math"/>
                          </a:rPr>
                        </m:ctrlPr>
                      </m:sSupPr>
                      <m:e>
                        <m:acc>
                          <m:accPr>
                            <m:chr m:val="̂"/>
                            <m:ctrlPr>
                              <a:rPr lang="en-US" altLang="zh-CN" i="1">
                                <a:latin typeface="Cambria Math"/>
                              </a:rPr>
                            </m:ctrlPr>
                          </m:accPr>
                          <m:e>
                            <m:r>
                              <a:rPr lang="en-US" altLang="zh-CN" i="1">
                                <a:latin typeface="Cambria Math" panose="02040503050406030204" pitchFamily="18" charset="0"/>
                              </a:rPr>
                              <m:t>𝑦</m:t>
                            </m:r>
                          </m:e>
                        </m:acc>
                      </m:e>
                      <m:sup>
                        <m:r>
                          <a:rPr lang="en-US" altLang="zh-CN" i="1">
                            <a:latin typeface="Cambria Math" panose="02040503050406030204" pitchFamily="18" charset="0"/>
                          </a:rPr>
                          <m:t>&lt;</m:t>
                        </m:r>
                        <m:r>
                          <a:rPr lang="en-US" altLang="zh-CN" i="1">
                            <a:latin typeface="Cambria Math" panose="02040503050406030204" pitchFamily="18" charset="0"/>
                          </a:rPr>
                          <m:t>𝑡</m:t>
                        </m:r>
                        <m:r>
                          <a:rPr lang="en-US" altLang="zh-CN" i="1">
                            <a:latin typeface="Cambria Math" panose="02040503050406030204" pitchFamily="18" charset="0"/>
                          </a:rPr>
                          <m:t>&gt;</m:t>
                        </m:r>
                      </m:sup>
                    </m:sSup>
                  </m:oMath>
                </a14:m>
                <a:r>
                  <a:rPr lang="en-US" altLang="zh-CN" dirty="0"/>
                  <a:t>)log(1-</a:t>
                </a:r>
                <a14:m>
                  <m:oMath xmlns:m="http://schemas.openxmlformats.org/officeDocument/2006/math">
                    <m:r>
                      <a:rPr lang="en-US" altLang="zh-CN" smtClean="0">
                        <a:latin typeface="Cambria Math" panose="02040503050406030204" pitchFamily="18" charset="0"/>
                      </a:rPr>
                      <m:t>(</m:t>
                    </m:r>
                    <m:sSup>
                      <m:sSupPr>
                        <m:ctrlPr>
                          <a:rPr lang="en-US" altLang="zh-CN" i="1" smtClean="0">
                            <a:latin typeface="Cambria Math"/>
                          </a:rPr>
                        </m:ctrlPr>
                      </m:sSupPr>
                      <m:e>
                        <m:acc>
                          <m:accPr>
                            <m:chr m:val="̂"/>
                            <m:ctrlPr>
                              <a:rPr lang="en-US" altLang="zh-CN" i="1">
                                <a:latin typeface="Cambria Math"/>
                              </a:rPr>
                            </m:ctrlPr>
                          </m:accPr>
                          <m:e>
                            <m:r>
                              <a:rPr lang="en-US" altLang="zh-CN" i="1">
                                <a:latin typeface="Cambria Math" panose="02040503050406030204" pitchFamily="18" charset="0"/>
                              </a:rPr>
                              <m:t>𝑦</m:t>
                            </m:r>
                          </m:e>
                        </m:acc>
                      </m:e>
                      <m:sup>
                        <m:r>
                          <a:rPr lang="en-US" altLang="zh-CN" i="1">
                            <a:latin typeface="Cambria Math" panose="02040503050406030204" pitchFamily="18" charset="0"/>
                          </a:rPr>
                          <m:t>&lt;</m:t>
                        </m:r>
                        <m:r>
                          <a:rPr lang="en-US" altLang="zh-CN" i="1">
                            <a:latin typeface="Cambria Math" panose="02040503050406030204" pitchFamily="18" charset="0"/>
                          </a:rPr>
                          <m:t>𝑡</m:t>
                        </m:r>
                        <m:r>
                          <a:rPr lang="en-US" altLang="zh-CN" i="1">
                            <a:latin typeface="Cambria Math" panose="02040503050406030204" pitchFamily="18" charset="0"/>
                          </a:rPr>
                          <m:t>&gt;</m:t>
                        </m:r>
                      </m:sup>
                    </m:sSup>
                    <m:r>
                      <a:rPr lang="en-US" altLang="zh-CN" b="0" i="0" smtClean="0">
                        <a:latin typeface="Cambria Math" panose="02040503050406030204" pitchFamily="18" charset="0"/>
                      </a:rPr>
                      <m:t>)</m:t>
                    </m:r>
                  </m:oMath>
                </a14:m>
                <a:endParaRPr lang="zh-CN" altLang="en-US" dirty="0"/>
              </a:p>
            </p:txBody>
          </p:sp>
        </mc:Choice>
        <mc:Fallback xmlns="">
          <p:sp>
            <p:nvSpPr>
              <p:cNvPr id="73" name="文本框 3"/>
              <p:cNvSpPr txBox="1">
                <a:spLocks noRot="1" noChangeAspect="1" noMove="1" noResize="1" noEditPoints="1" noAdjustHandles="1" noChangeArrowheads="1" noChangeShapeType="1" noTextEdit="1"/>
              </p:cNvSpPr>
              <p:nvPr/>
            </p:nvSpPr>
            <p:spPr>
              <a:xfrm>
                <a:off x="5225864" y="4385086"/>
                <a:ext cx="6290143" cy="276999"/>
              </a:xfrm>
              <a:prstGeom prst="rect">
                <a:avLst/>
              </a:prstGeom>
              <a:blipFill rotWithShape="1">
                <a:blip r:embed="rId19"/>
                <a:stretch>
                  <a:fillRect l="-1260" t="-28261" b="-50000"/>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74" name="文本框 8"/>
              <p:cNvSpPr txBox="1"/>
              <p:nvPr/>
            </p:nvSpPr>
            <p:spPr>
              <a:xfrm>
                <a:off x="5034676" y="4778357"/>
                <a:ext cx="3599457" cy="56688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dirty="0" smtClean="0">
                          <a:latin typeface="Cambria Math" panose="02040503050406030204" pitchFamily="18" charset="0"/>
                        </a:rPr>
                        <m:t>𝐿</m:t>
                      </m:r>
                      <m:r>
                        <a:rPr lang="en-US" altLang="zh-CN" i="1" dirty="0" smtClean="0">
                          <a:latin typeface="Cambria Math" panose="02040503050406030204" pitchFamily="18" charset="0"/>
                        </a:rPr>
                        <m:t>(</m:t>
                      </m:r>
                      <m:acc>
                        <m:accPr>
                          <m:chr m:val="̂"/>
                          <m:ctrlPr>
                            <a:rPr lang="en-US" altLang="zh-CN" i="1">
                              <a:latin typeface="Cambria Math"/>
                            </a:rPr>
                          </m:ctrlPr>
                        </m:accPr>
                        <m:e>
                          <m:r>
                            <a:rPr lang="en-US" altLang="zh-CN" b="0" i="1" smtClean="0">
                              <a:latin typeface="Cambria Math" panose="02040503050406030204" pitchFamily="18" charset="0"/>
                            </a:rPr>
                            <m:t>𝑦</m:t>
                          </m:r>
                        </m:e>
                      </m:acc>
                      <m:r>
                        <a:rPr lang="en-US" altLang="zh-CN" i="1" dirty="0" smtClean="0">
                          <a:latin typeface="Cambria Math" panose="02040503050406030204" pitchFamily="18" charset="0"/>
                        </a:rPr>
                        <m:t>,</m:t>
                      </m:r>
                      <m:r>
                        <a:rPr lang="en-US" altLang="zh-CN" i="1" dirty="0" smtClean="0">
                          <a:latin typeface="Cambria Math" panose="02040503050406030204" pitchFamily="18" charset="0"/>
                        </a:rPr>
                        <m:t>𝑦</m:t>
                      </m:r>
                      <m:r>
                        <a:rPr lang="en-US" altLang="zh-CN" i="1" dirty="0" smtClean="0">
                          <a:latin typeface="Cambria Math" panose="02040503050406030204" pitchFamily="18" charset="0"/>
                        </a:rPr>
                        <m:t>)=</m:t>
                      </m:r>
                      <m:nary>
                        <m:naryPr>
                          <m:chr m:val="∑"/>
                          <m:limLoc m:val="subSup"/>
                          <m:ctrlPr>
                            <a:rPr lang="en-US" altLang="zh-CN" i="1" smtClean="0">
                              <a:latin typeface="Cambria Math"/>
                            </a:rPr>
                          </m:ctrlPr>
                        </m:naryPr>
                        <m:sub>
                          <m:r>
                            <m:rPr>
                              <m:brk m:alnAt="25"/>
                            </m:rPr>
                            <a:rPr lang="en-US" altLang="zh-CN" b="0" i="1" smtClean="0">
                              <a:latin typeface="Cambria Math" panose="02040503050406030204" pitchFamily="18" charset="0"/>
                            </a:rPr>
                            <m:t>𝑡</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𝑇𝑥</m:t>
                          </m:r>
                        </m:sup>
                        <m:e>
                          <m:sSup>
                            <m:sSupPr>
                              <m:ctrlPr>
                                <a:rPr lang="en-US" altLang="zh-CN" i="1">
                                  <a:latin typeface="Cambria Math"/>
                                </a:rPr>
                              </m:ctrlPr>
                            </m:sSupPr>
                            <m:e>
                              <m:r>
                                <a:rPr lang="en-US" altLang="zh-CN" i="1">
                                  <a:latin typeface="Cambria Math" panose="02040503050406030204" pitchFamily="18" charset="0"/>
                                </a:rPr>
                                <m:t>𝐿</m:t>
                              </m:r>
                            </m:e>
                            <m:sup>
                              <m:r>
                                <a:rPr lang="en-US" altLang="zh-CN" i="1">
                                  <a:latin typeface="Cambria Math" panose="02040503050406030204" pitchFamily="18" charset="0"/>
                                </a:rPr>
                                <m:t>&lt;</m:t>
                              </m:r>
                              <m:r>
                                <a:rPr lang="en-US" altLang="zh-CN" i="1">
                                  <a:latin typeface="Cambria Math" panose="02040503050406030204" pitchFamily="18" charset="0"/>
                                </a:rPr>
                                <m:t>𝑡</m:t>
                              </m:r>
                              <m:r>
                                <a:rPr lang="en-US" altLang="zh-CN" i="1">
                                  <a:latin typeface="Cambria Math" panose="02040503050406030204" pitchFamily="18" charset="0"/>
                                </a:rPr>
                                <m:t>&gt;</m:t>
                              </m:r>
                            </m:sup>
                          </m:sSup>
                          <m:r>
                            <a:rPr lang="en-US" altLang="zh-CN">
                              <a:latin typeface="Cambria Math" panose="02040503050406030204" pitchFamily="18" charset="0"/>
                            </a:rPr>
                            <m:t>(</m:t>
                          </m:r>
                          <m:sSup>
                            <m:sSupPr>
                              <m:ctrlPr>
                                <a:rPr lang="en-US" altLang="zh-CN" i="1">
                                  <a:latin typeface="Cambria Math"/>
                                </a:rPr>
                              </m:ctrlPr>
                            </m:sSupPr>
                            <m:e>
                              <m:acc>
                                <m:accPr>
                                  <m:chr m:val="̂"/>
                                  <m:ctrlPr>
                                    <a:rPr lang="en-US" altLang="zh-CN" i="1">
                                      <a:latin typeface="Cambria Math"/>
                                    </a:rPr>
                                  </m:ctrlPr>
                                </m:accPr>
                                <m:e>
                                  <m:r>
                                    <a:rPr lang="en-US" altLang="zh-CN" i="1">
                                      <a:latin typeface="Cambria Math" panose="02040503050406030204" pitchFamily="18" charset="0"/>
                                    </a:rPr>
                                    <m:t>𝑦</m:t>
                                  </m:r>
                                </m:e>
                              </m:acc>
                            </m:e>
                            <m:sup>
                              <m:r>
                                <a:rPr lang="en-US" altLang="zh-CN" i="1">
                                  <a:latin typeface="Cambria Math" panose="02040503050406030204" pitchFamily="18" charset="0"/>
                                </a:rPr>
                                <m:t>&lt;</m:t>
                              </m:r>
                              <m:r>
                                <a:rPr lang="en-US" altLang="zh-CN" i="1">
                                  <a:latin typeface="Cambria Math" panose="02040503050406030204" pitchFamily="18" charset="0"/>
                                </a:rPr>
                                <m:t>𝑡</m:t>
                              </m:r>
                              <m:r>
                                <a:rPr lang="en-US" altLang="zh-CN" i="1">
                                  <a:latin typeface="Cambria Math" panose="02040503050406030204" pitchFamily="18" charset="0"/>
                                </a:rPr>
                                <m:t>&gt;</m:t>
                              </m:r>
                            </m:sup>
                          </m:sSup>
                          <m:r>
                            <a:rPr lang="en-US" altLang="zh-CN" i="1">
                              <a:latin typeface="Cambria Math" panose="02040503050406030204" pitchFamily="18" charset="0"/>
                            </a:rPr>
                            <m:t>,</m:t>
                          </m:r>
                          <m:r>
                            <a:rPr lang="en-US" altLang="zh-CN" dirty="0">
                              <a:latin typeface="Cambria Math" panose="02040503050406030204" pitchFamily="18" charset="0"/>
                              <a:cs typeface="Times New Roman" panose="02020603050405020304" pitchFamily="18" charset="0"/>
                            </a:rPr>
                            <m:t> </m:t>
                          </m:r>
                          <m:sSup>
                            <m:sSupPr>
                              <m:ctrlPr>
                                <a:rPr lang="en-US" altLang="zh-CN" i="1">
                                  <a:latin typeface="Cambria Math"/>
                                  <a:cs typeface="Times New Roman" panose="02020603050405020304" pitchFamily="18" charset="0"/>
                                </a:rPr>
                              </m:ctrlPr>
                            </m:sSupPr>
                            <m:e>
                              <m:r>
                                <a:rPr lang="en-US" altLang="zh-CN" i="1">
                                  <a:latin typeface="Cambria Math" panose="02040503050406030204" pitchFamily="18" charset="0"/>
                                  <a:cs typeface="Times New Roman" panose="02020603050405020304" pitchFamily="18" charset="0"/>
                                </a:rPr>
                                <m:t>𝑦</m:t>
                              </m:r>
                            </m:e>
                            <m:sup>
                              <m:r>
                                <a:rPr lang="en-US" altLang="zh-CN" i="1">
                                  <a:latin typeface="Cambria Math" panose="02040503050406030204" pitchFamily="18" charset="0"/>
                                  <a:cs typeface="Times New Roman" panose="02020603050405020304" pitchFamily="18" charset="0"/>
                                </a:rPr>
                                <m:t>&lt;</m:t>
                              </m:r>
                              <m:r>
                                <a:rPr lang="en-US" altLang="zh-CN" i="1">
                                  <a:latin typeface="Cambria Math" panose="02040503050406030204" pitchFamily="18" charset="0"/>
                                  <a:cs typeface="Times New Roman" panose="02020603050405020304" pitchFamily="18" charset="0"/>
                                </a:rPr>
                                <m:t>𝑡</m:t>
                              </m:r>
                              <m:r>
                                <a:rPr lang="en-US" altLang="zh-CN" i="1">
                                  <a:latin typeface="Cambria Math" panose="02040503050406030204" pitchFamily="18" charset="0"/>
                                  <a:cs typeface="Times New Roman" panose="02020603050405020304" pitchFamily="18" charset="0"/>
                                </a:rPr>
                                <m:t>&gt;</m:t>
                              </m:r>
                            </m:sup>
                          </m:sSup>
                          <m:r>
                            <a:rPr lang="en-US" altLang="zh-CN" i="1">
                              <a:latin typeface="Cambria Math" panose="02040503050406030204" pitchFamily="18" charset="0"/>
                              <a:cs typeface="Times New Roman" panose="02020603050405020304" pitchFamily="18" charset="0"/>
                            </a:rPr>
                            <m:t>)</m:t>
                          </m:r>
                        </m:e>
                      </m:nary>
                    </m:oMath>
                  </m:oMathPara>
                </a14:m>
                <a:endParaRPr lang="zh-CN" altLang="en-US" dirty="0"/>
              </a:p>
            </p:txBody>
          </p:sp>
        </mc:Choice>
        <mc:Fallback xmlns="">
          <p:sp>
            <p:nvSpPr>
              <p:cNvPr id="74" name="文本框 8"/>
              <p:cNvSpPr txBox="1">
                <a:spLocks noRot="1" noChangeAspect="1" noMove="1" noResize="1" noEditPoints="1" noAdjustHandles="1" noChangeArrowheads="1" noChangeShapeType="1" noTextEdit="1"/>
              </p:cNvSpPr>
              <p:nvPr/>
            </p:nvSpPr>
            <p:spPr>
              <a:xfrm>
                <a:off x="5034676" y="4778357"/>
                <a:ext cx="3599457" cy="566886"/>
              </a:xfrm>
              <a:prstGeom prst="rect">
                <a:avLst/>
              </a:prstGeom>
              <a:blipFill rotWithShape="1">
                <a:blip r:embed="rId20"/>
                <a:stretch>
                  <a:fillRect/>
                </a:stretch>
              </a:blipFill>
            </p:spPr>
            <p:txBody>
              <a:bodyPr/>
              <a:lstStyle/>
              <a:p>
                <a:r>
                  <a:rPr lang="zh-CN" altLang="en-US">
                    <a:noFill/>
                  </a:rPr>
                  <a:t> </a:t>
                </a:r>
                <a:endParaRPr lang="zh-CN" altLang="en-US">
                  <a:noFill/>
                </a:endParaRPr>
              </a:p>
            </p:txBody>
          </p:sp>
        </mc:Fallback>
      </mc:AlternateContent>
      <p:sp>
        <p:nvSpPr>
          <p:cNvPr id="2" name="文本框 1"/>
          <p:cNvSpPr txBox="1"/>
          <p:nvPr/>
        </p:nvSpPr>
        <p:spPr>
          <a:xfrm>
            <a:off x="5130026" y="5448159"/>
            <a:ext cx="4677791" cy="369332"/>
          </a:xfrm>
          <a:prstGeom prst="rect">
            <a:avLst/>
          </a:prstGeom>
          <a:noFill/>
        </p:spPr>
        <p:txBody>
          <a:bodyPr wrap="square" rtlCol="0">
            <a:spAutoFit/>
          </a:bodyPr>
          <a:lstStyle/>
          <a:p>
            <a:r>
              <a:rPr lang="en-US" altLang="zh-CN" dirty="0"/>
              <a:t>Back Propagation Through Time, BPTT</a:t>
            </a:r>
            <a:endParaRPr lang="zh-CN" altLang="en-US" dirty="0"/>
          </a:p>
        </p:txBody>
      </p:sp>
    </p:spTree>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368806" y="322773"/>
            <a:ext cx="8643848" cy="523220"/>
          </a:xfrm>
        </p:spPr>
        <p:txBody>
          <a:bodyPr/>
          <a:lstStyle/>
          <a:p>
            <a:pPr lvl="0" eaLnBrk="1" fontAlgn="auto" hangingPunct="1">
              <a:lnSpc>
                <a:spcPct val="100000"/>
              </a:lnSpc>
              <a:spcBef>
                <a:spcPts val="0"/>
              </a:spcBef>
              <a:spcAft>
                <a:spcPts val="0"/>
              </a:spcAft>
            </a:pPr>
            <a:r>
              <a:rPr lang="en-US" altLang="zh-CN"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Recurrent Neural Networks</a:t>
            </a:r>
            <a:endParaRPr lang="zh-CN" altLang="en-US" spc="400" dirty="0">
              <a:solidFill>
                <a:srgbClr val="404040"/>
              </a:solidFill>
              <a:latin typeface="Times New Roman" panose="02020603050405020304" pitchFamily="18" charset="0"/>
              <a:ea typeface="字魂36号-正文宋楷" panose="00000500000000000000" pitchFamily="2" charset="-122"/>
              <a:cs typeface="Times New Roman" panose="02020603050405020304" pitchFamily="18" charset="0"/>
            </a:endParaRPr>
          </a:p>
        </p:txBody>
      </p:sp>
      <p:pic>
        <p:nvPicPr>
          <p:cNvPr id="4" name="图片 3"/>
          <p:cNvPicPr/>
          <p:nvPr/>
        </p:nvPicPr>
        <p:blipFill>
          <a:blip r:embed="rId3"/>
          <a:stretch>
            <a:fillRect/>
          </a:stretch>
        </p:blipFill>
        <p:spPr>
          <a:xfrm>
            <a:off x="1368806" y="1276538"/>
            <a:ext cx="8880971" cy="4463359"/>
          </a:xfrm>
          <a:prstGeom prst="rect">
            <a:avLst/>
          </a:prstGeom>
          <a:noFill/>
          <a:ln w="9525">
            <a:noFill/>
          </a:ln>
        </p:spPr>
      </p:pic>
    </p:spTree>
  </p:cSld>
  <p:clrMapOvr>
    <a:masterClrMapping/>
  </p:clrMapOvr>
  <p:transition spd="med">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368806" y="322773"/>
            <a:ext cx="8643848" cy="523220"/>
          </a:xfrm>
        </p:spPr>
        <p:txBody>
          <a:bodyPr/>
          <a:lstStyle/>
          <a:p>
            <a:pPr lvl="0" eaLnBrk="1" fontAlgn="auto" hangingPunct="1">
              <a:lnSpc>
                <a:spcPct val="100000"/>
              </a:lnSpc>
              <a:spcBef>
                <a:spcPts val="0"/>
              </a:spcBef>
              <a:spcAft>
                <a:spcPts val="0"/>
              </a:spcAft>
            </a:pPr>
            <a:r>
              <a:rPr lang="en-US" altLang="zh-CN" spc="400" dirty="0">
                <a:solidFill>
                  <a:srgbClr val="404040"/>
                </a:solidFill>
                <a:latin typeface="Times New Roman" panose="02020603050405020304" pitchFamily="18" charset="0"/>
                <a:ea typeface="字魂36号-正文宋楷" panose="00000500000000000000" pitchFamily="2" charset="-122"/>
                <a:cs typeface="Times New Roman" panose="02020603050405020304" pitchFamily="18" charset="0"/>
              </a:rPr>
              <a:t>Summary of RNN types</a:t>
            </a:r>
            <a:endParaRPr lang="zh-CN" altLang="en-US" spc="400" dirty="0">
              <a:solidFill>
                <a:srgbClr val="404040"/>
              </a:solidFill>
              <a:latin typeface="Times New Roman" panose="02020603050405020304" pitchFamily="18" charset="0"/>
              <a:ea typeface="字魂36号-正文宋楷" panose="00000500000000000000" pitchFamily="2" charset="-122"/>
              <a:cs typeface="Times New Roman" panose="02020603050405020304" pitchFamily="18" charset="0"/>
            </a:endParaRPr>
          </a:p>
        </p:txBody>
      </p:sp>
      <p:pic>
        <p:nvPicPr>
          <p:cNvPr id="2" name="图片 1"/>
          <p:cNvPicPr>
            <a:picLocks noChangeAspect="1"/>
          </p:cNvPicPr>
          <p:nvPr/>
        </p:nvPicPr>
        <p:blipFill>
          <a:blip r:embed="rId3"/>
          <a:srcRect l="-119" r="119"/>
          <a:stretch>
            <a:fillRect/>
          </a:stretch>
        </p:blipFill>
        <p:spPr>
          <a:xfrm>
            <a:off x="1242205" y="1769976"/>
            <a:ext cx="9093835" cy="3318047"/>
          </a:xfrm>
          <a:prstGeom prst="rect">
            <a:avLst/>
          </a:prstGeom>
        </p:spPr>
      </p:pic>
    </p:spTree>
  </p:cSld>
  <p:clrMapOvr>
    <a:masterClrMapping/>
  </p:clrMapOvr>
  <p:transition spd="med">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368806" y="322773"/>
            <a:ext cx="8643848" cy="523220"/>
          </a:xfrm>
        </p:spPr>
        <p:txBody>
          <a:bodyPr/>
          <a:lstStyle/>
          <a:p>
            <a:pPr lvl="0" eaLnBrk="1" fontAlgn="auto" hangingPunct="1">
              <a:lnSpc>
                <a:spcPct val="100000"/>
              </a:lnSpc>
              <a:spcBef>
                <a:spcPts val="0"/>
              </a:spcBef>
              <a:spcAft>
                <a:spcPts val="0"/>
              </a:spcAft>
            </a:pPr>
            <a:r>
              <a:rPr lang="en-US" altLang="zh-CN"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Getting information from the future</a:t>
            </a:r>
            <a:endParaRPr lang="zh-CN" altLang="en-US" spc="400" dirty="0">
              <a:solidFill>
                <a:srgbClr val="404040"/>
              </a:solidFill>
              <a:latin typeface="Times New Roman" panose="02020603050405020304" pitchFamily="18" charset="0"/>
              <a:ea typeface="字魂36号-正文宋楷" panose="00000500000000000000"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文本框 2">
                <a:extLst>
                  <a:ext uri="{FF2B5EF4-FFF2-40B4-BE49-F238E27FC236}">
                    <ele xmlns="" attr="{3765CB85-AA33-4395-9E04-67153439F91E}"/>
                  </a:ext>
                </a:extLst>
              </p:cNvPr>
              <p:cNvSpPr txBox="1"/>
              <p:nvPr/>
            </p:nvSpPr>
            <p:spPr>
              <a:xfrm>
                <a:off x="731520" y="3152001"/>
                <a:ext cx="5409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𝑎</m:t>
                          </m:r>
                        </m:e>
                        <m:sup>
                          <m:r>
                            <a:rPr lang="en-US" altLang="zh-CN" b="0" i="1" smtClean="0">
                              <a:latin typeface="Cambria Math" panose="02040503050406030204" pitchFamily="18" charset="0"/>
                            </a:rPr>
                            <m:t>&lt;0&gt;</m:t>
                          </m:r>
                        </m:sup>
                      </m:sSup>
                    </m:oMath>
                  </m:oMathPara>
                </a14:m>
                <a:endParaRPr lang="zh-CN" altLang="en-US" dirty="0"/>
              </a:p>
            </p:txBody>
          </p:sp>
        </mc:Choice>
        <mc:Fallback xmlns="">
          <p:sp>
            <p:nvSpPr>
              <p:cNvPr id="3" name="文本框 2"/>
              <p:cNvSpPr txBox="1">
                <a:spLocks noRot="1" noChangeAspect="1" noMove="1" noResize="1" noEditPoints="1" noAdjustHandles="1" noChangeArrowheads="1" noChangeShapeType="1" noTextEdit="1"/>
              </p:cNvSpPr>
              <p:nvPr/>
            </p:nvSpPr>
            <p:spPr>
              <a:xfrm>
                <a:off x="731520" y="3152001"/>
                <a:ext cx="540982" cy="276999"/>
              </a:xfrm>
              <a:prstGeom prst="rect">
                <a:avLst/>
              </a:prstGeom>
              <a:blipFill rotWithShape="1">
                <a:blip r:embed="rId3"/>
                <a:stretch>
                  <a:fillRect l="-4494" r="-3371"/>
                </a:stretch>
              </a:blipFill>
            </p:spPr>
            <p:txBody>
              <a:bodyPr/>
              <a:lstStyle/>
              <a:p>
                <a:r>
                  <a:rPr lang="zh-CN" altLang="en-US">
                    <a:noFill/>
                  </a:rPr>
                  <a:t> </a:t>
                </a:r>
                <a:endParaRPr lang="zh-CN" altLang="en-US">
                  <a:noFill/>
                </a:endParaRPr>
              </a:p>
            </p:txBody>
          </p:sp>
        </mc:Fallback>
      </mc:AlternateContent>
      <p:cxnSp>
        <p:nvCxnSpPr>
          <p:cNvPr id="4" name="直接箭头连接符 3"/>
          <p:cNvCxnSpPr/>
          <p:nvPr/>
        </p:nvCxnSpPr>
        <p:spPr>
          <a:xfrm>
            <a:off x="1386840" y="3276600"/>
            <a:ext cx="35941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矩形 4"/>
          <p:cNvSpPr/>
          <p:nvPr/>
        </p:nvSpPr>
        <p:spPr>
          <a:xfrm>
            <a:off x="1832648" y="3048001"/>
            <a:ext cx="647700" cy="4571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6" name="文本框 9">
                <a:extLst>
                  <a:ext uri="{FF2B5EF4-FFF2-40B4-BE49-F238E27FC236}">
                    <ele xmlns="" attr="{C395F6E0-C5D5-4F88-8B28-71827F2B9B5C}"/>
                  </a:ext>
                </a:extLst>
              </p:cNvPr>
              <p:cNvSpPr txBox="1"/>
              <p:nvPr/>
            </p:nvSpPr>
            <p:spPr>
              <a:xfrm>
                <a:off x="1939366" y="3152001"/>
                <a:ext cx="5409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𝑎</m:t>
                          </m:r>
                        </m:e>
                        <m:sup>
                          <m:r>
                            <a:rPr lang="en-US" altLang="zh-CN" b="0" i="1" smtClean="0">
                              <a:latin typeface="Cambria Math" panose="02040503050406030204" pitchFamily="18" charset="0"/>
                            </a:rPr>
                            <m:t>&lt;1&gt;</m:t>
                          </m:r>
                        </m:sup>
                      </m:sSup>
                    </m:oMath>
                  </m:oMathPara>
                </a14:m>
                <a:endParaRPr lang="zh-CN" altLang="en-US" dirty="0"/>
              </a:p>
            </p:txBody>
          </p:sp>
        </mc:Choice>
        <mc:Fallback xmlns="">
          <p:sp>
            <p:nvSpPr>
              <p:cNvPr id="6" name="文本框 9"/>
              <p:cNvSpPr txBox="1">
                <a:spLocks noRot="1" noChangeAspect="1" noMove="1" noResize="1" noEditPoints="1" noAdjustHandles="1" noChangeArrowheads="1" noChangeShapeType="1" noTextEdit="1"/>
              </p:cNvSpPr>
              <p:nvPr/>
            </p:nvSpPr>
            <p:spPr>
              <a:xfrm>
                <a:off x="1939366" y="3152001"/>
                <a:ext cx="540982" cy="276999"/>
              </a:xfrm>
              <a:prstGeom prst="rect">
                <a:avLst/>
              </a:prstGeom>
              <a:blipFill rotWithShape="1">
                <a:blip r:embed="rId4"/>
                <a:stretch>
                  <a:fillRect l="-4494" r="-4494"/>
                </a:stretch>
              </a:blipFill>
            </p:spPr>
            <p:txBody>
              <a:bodyPr/>
              <a:lstStyle/>
              <a:p>
                <a:r>
                  <a:rPr lang="zh-CN" altLang="en-US">
                    <a:noFill/>
                  </a:rPr>
                  <a:t> </a:t>
                </a:r>
                <a:endParaRPr lang="zh-CN" altLang="en-US">
                  <a:noFill/>
                </a:endParaRPr>
              </a:p>
            </p:txBody>
          </p:sp>
        </mc:Fallback>
      </mc:AlternateContent>
      <p:sp>
        <p:nvSpPr>
          <p:cNvPr id="7" name="矩形 6"/>
          <p:cNvSpPr/>
          <p:nvPr/>
        </p:nvSpPr>
        <p:spPr>
          <a:xfrm>
            <a:off x="3107842" y="3061901"/>
            <a:ext cx="647700" cy="4571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cxnSp>
        <p:nvCxnSpPr>
          <p:cNvPr id="8" name="直接箭头连接符 7"/>
          <p:cNvCxnSpPr/>
          <p:nvPr/>
        </p:nvCxnSpPr>
        <p:spPr>
          <a:xfrm>
            <a:off x="2628762" y="3276600"/>
            <a:ext cx="35941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直接箭头连接符 8"/>
          <p:cNvCxnSpPr/>
          <p:nvPr/>
        </p:nvCxnSpPr>
        <p:spPr>
          <a:xfrm>
            <a:off x="3888740" y="3276600"/>
            <a:ext cx="35941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直接箭头连接符 10"/>
          <p:cNvCxnSpPr/>
          <p:nvPr/>
        </p:nvCxnSpPr>
        <p:spPr>
          <a:xfrm>
            <a:off x="5133340" y="3276600"/>
            <a:ext cx="35941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矩形 11"/>
          <p:cNvSpPr/>
          <p:nvPr/>
        </p:nvSpPr>
        <p:spPr>
          <a:xfrm>
            <a:off x="4381348" y="3074602"/>
            <a:ext cx="647700" cy="4571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3" name="文本框 26">
                <a:extLst>
                  <a:ext uri="{FF2B5EF4-FFF2-40B4-BE49-F238E27FC236}">
                    <ele xmlns="" attr="{ED8C1917-D5B1-4702-A759-3335072E7702}"/>
                  </a:ext>
                </a:extLst>
              </p:cNvPr>
              <p:cNvSpPr txBox="1"/>
              <p:nvPr/>
            </p:nvSpPr>
            <p:spPr>
              <a:xfrm>
                <a:off x="3194704" y="3152001"/>
                <a:ext cx="5409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𝑎</m:t>
                          </m:r>
                        </m:e>
                        <m:sup>
                          <m:r>
                            <a:rPr lang="en-US" altLang="zh-CN" b="0" i="1" smtClean="0">
                              <a:latin typeface="Cambria Math" panose="02040503050406030204" pitchFamily="18" charset="0"/>
                            </a:rPr>
                            <m:t>&lt;2&gt;</m:t>
                          </m:r>
                        </m:sup>
                      </m:sSup>
                    </m:oMath>
                  </m:oMathPara>
                </a14:m>
                <a:endParaRPr lang="zh-CN" altLang="en-US" dirty="0"/>
              </a:p>
            </p:txBody>
          </p:sp>
        </mc:Choice>
        <mc:Fallback xmlns="">
          <p:sp>
            <p:nvSpPr>
              <p:cNvPr id="13" name="文本框 26"/>
              <p:cNvSpPr txBox="1">
                <a:spLocks noRot="1" noChangeAspect="1" noMove="1" noResize="1" noEditPoints="1" noAdjustHandles="1" noChangeArrowheads="1" noChangeShapeType="1" noTextEdit="1"/>
              </p:cNvSpPr>
              <p:nvPr/>
            </p:nvSpPr>
            <p:spPr>
              <a:xfrm>
                <a:off x="3194704" y="3152001"/>
                <a:ext cx="540982" cy="276999"/>
              </a:xfrm>
              <a:prstGeom prst="rect">
                <a:avLst/>
              </a:prstGeom>
              <a:blipFill rotWithShape="1">
                <a:blip r:embed="rId5"/>
                <a:stretch>
                  <a:fillRect l="-4494" r="-4494"/>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14" name="文本框 28">
                <a:extLst>
                  <a:ext uri="{FF2B5EF4-FFF2-40B4-BE49-F238E27FC236}">
                    <ele xmlns="" attr="{324D840D-B7FE-4076-84E7-F0769E32AF84}"/>
                  </a:ext>
                </a:extLst>
              </p:cNvPr>
              <p:cNvSpPr txBox="1"/>
              <p:nvPr/>
            </p:nvSpPr>
            <p:spPr>
              <a:xfrm>
                <a:off x="4434707" y="3152000"/>
                <a:ext cx="5409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𝑎</m:t>
                          </m:r>
                        </m:e>
                        <m:sup>
                          <m:r>
                            <a:rPr lang="en-US" altLang="zh-CN" b="0" i="1" smtClean="0">
                              <a:latin typeface="Cambria Math" panose="02040503050406030204" pitchFamily="18" charset="0"/>
                            </a:rPr>
                            <m:t>&lt;3&gt;</m:t>
                          </m:r>
                        </m:sup>
                      </m:sSup>
                    </m:oMath>
                  </m:oMathPara>
                </a14:m>
                <a:endParaRPr lang="zh-CN" altLang="en-US" dirty="0"/>
              </a:p>
            </p:txBody>
          </p:sp>
        </mc:Choice>
        <mc:Fallback xmlns="">
          <p:sp>
            <p:nvSpPr>
              <p:cNvPr id="14" name="文本框 28"/>
              <p:cNvSpPr txBox="1">
                <a:spLocks noRot="1" noChangeAspect="1" noMove="1" noResize="1" noEditPoints="1" noAdjustHandles="1" noChangeArrowheads="1" noChangeShapeType="1" noTextEdit="1"/>
              </p:cNvSpPr>
              <p:nvPr/>
            </p:nvSpPr>
            <p:spPr>
              <a:xfrm>
                <a:off x="4434707" y="3152000"/>
                <a:ext cx="540982" cy="276999"/>
              </a:xfrm>
              <a:prstGeom prst="rect">
                <a:avLst/>
              </a:prstGeom>
              <a:blipFill rotWithShape="1">
                <a:blip r:embed="rId6"/>
                <a:stretch>
                  <a:fillRect l="-4494" r="-4494" b="-2222"/>
                </a:stretch>
              </a:blipFill>
            </p:spPr>
            <p:txBody>
              <a:bodyPr/>
              <a:lstStyle/>
              <a:p>
                <a:r>
                  <a:rPr lang="zh-CN" altLang="en-US">
                    <a:noFill/>
                  </a:rPr>
                  <a:t> </a:t>
                </a:r>
                <a:endParaRPr lang="zh-CN" altLang="en-US">
                  <a:noFill/>
                </a:endParaRPr>
              </a:p>
            </p:txBody>
          </p:sp>
        </mc:Fallback>
      </mc:AlternateContent>
      <p:cxnSp>
        <p:nvCxnSpPr>
          <p:cNvPr id="15" name="直接箭头连接符 14"/>
          <p:cNvCxnSpPr/>
          <p:nvPr/>
        </p:nvCxnSpPr>
        <p:spPr>
          <a:xfrm flipV="1">
            <a:off x="2185073" y="3505199"/>
            <a:ext cx="0" cy="2976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直接箭头连接符 15"/>
          <p:cNvCxnSpPr/>
          <p:nvPr/>
        </p:nvCxnSpPr>
        <p:spPr>
          <a:xfrm flipV="1">
            <a:off x="2185073" y="2750344"/>
            <a:ext cx="0" cy="2976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直接箭头连接符 16"/>
          <p:cNvCxnSpPr/>
          <p:nvPr/>
        </p:nvCxnSpPr>
        <p:spPr>
          <a:xfrm flipV="1">
            <a:off x="3444074" y="3519099"/>
            <a:ext cx="0" cy="2976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直接箭头连接符 17"/>
          <p:cNvCxnSpPr/>
          <p:nvPr/>
        </p:nvCxnSpPr>
        <p:spPr>
          <a:xfrm flipV="1">
            <a:off x="3431692" y="2764244"/>
            <a:ext cx="0" cy="2976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直接箭头连接符 18"/>
          <p:cNvCxnSpPr/>
          <p:nvPr/>
        </p:nvCxnSpPr>
        <p:spPr>
          <a:xfrm flipV="1">
            <a:off x="4705198" y="3531800"/>
            <a:ext cx="0" cy="2976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直接箭头连接符 19"/>
          <p:cNvCxnSpPr/>
          <p:nvPr/>
        </p:nvCxnSpPr>
        <p:spPr>
          <a:xfrm flipV="1">
            <a:off x="4705198" y="2776945"/>
            <a:ext cx="0" cy="2976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1" name="文本框 41">
                <a:extLst>
                  <a:ext uri="{FF2B5EF4-FFF2-40B4-BE49-F238E27FC236}">
                    <ele xmlns="" attr="{515E4E4D-CD20-4CB9-BB74-18946D7EC4AE}"/>
                  </a:ext>
                </a:extLst>
              </p:cNvPr>
              <p:cNvSpPr txBox="1"/>
              <p:nvPr/>
            </p:nvSpPr>
            <p:spPr>
              <a:xfrm>
                <a:off x="1828253" y="3879055"/>
                <a:ext cx="6564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𝑥</m:t>
                          </m:r>
                        </m:e>
                        <m:sup>
                          <m:r>
                            <a:rPr lang="en-US" altLang="zh-CN" b="0" i="1" smtClean="0">
                              <a:latin typeface="Cambria Math" panose="02040503050406030204" pitchFamily="18" charset="0"/>
                            </a:rPr>
                            <m:t>&lt;1&gt;</m:t>
                          </m:r>
                        </m:sup>
                      </m:sSup>
                    </m:oMath>
                  </m:oMathPara>
                </a14:m>
                <a:endParaRPr lang="zh-CN" altLang="en-US" dirty="0"/>
              </a:p>
            </p:txBody>
          </p:sp>
        </mc:Choice>
        <mc:Fallback xmlns="">
          <p:sp>
            <p:nvSpPr>
              <p:cNvPr id="21" name="文本框 41"/>
              <p:cNvSpPr txBox="1">
                <a:spLocks noRot="1" noChangeAspect="1" noMove="1" noResize="1" noEditPoints="1" noAdjustHandles="1" noChangeArrowheads="1" noChangeShapeType="1" noTextEdit="1"/>
              </p:cNvSpPr>
              <p:nvPr/>
            </p:nvSpPr>
            <p:spPr>
              <a:xfrm>
                <a:off x="1828253" y="3879055"/>
                <a:ext cx="656490" cy="369332"/>
              </a:xfrm>
              <a:prstGeom prst="rect">
                <a:avLst/>
              </a:prstGeom>
              <a:blipFill rotWithShape="1">
                <a:blip r:embed="rId7"/>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22" name="文本框 43">
                <a:extLst>
                  <a:ext uri="{FF2B5EF4-FFF2-40B4-BE49-F238E27FC236}">
                    <ele xmlns="" attr="{C9AA33F6-99DD-467C-B9CC-F838E65AEEED}"/>
                  </a:ext>
                </a:extLst>
              </p:cNvPr>
              <p:cNvSpPr txBox="1"/>
              <p:nvPr/>
            </p:nvSpPr>
            <p:spPr>
              <a:xfrm>
                <a:off x="3136950" y="3906855"/>
                <a:ext cx="6564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𝑥</m:t>
                          </m:r>
                        </m:e>
                        <m:sup>
                          <m:r>
                            <a:rPr lang="en-US" altLang="zh-CN" b="0" i="1" smtClean="0">
                              <a:latin typeface="Cambria Math" panose="02040503050406030204" pitchFamily="18" charset="0"/>
                            </a:rPr>
                            <m:t>&lt;2&gt;</m:t>
                          </m:r>
                        </m:sup>
                      </m:sSup>
                    </m:oMath>
                  </m:oMathPara>
                </a14:m>
                <a:endParaRPr lang="zh-CN" altLang="en-US" dirty="0"/>
              </a:p>
            </p:txBody>
          </p:sp>
        </mc:Choice>
        <mc:Fallback xmlns="">
          <p:sp>
            <p:nvSpPr>
              <p:cNvPr id="22" name="文本框 43"/>
              <p:cNvSpPr txBox="1">
                <a:spLocks noRot="1" noChangeAspect="1" noMove="1" noResize="1" noEditPoints="1" noAdjustHandles="1" noChangeArrowheads="1" noChangeShapeType="1" noTextEdit="1"/>
              </p:cNvSpPr>
              <p:nvPr/>
            </p:nvSpPr>
            <p:spPr>
              <a:xfrm>
                <a:off x="3136950" y="3906855"/>
                <a:ext cx="656490" cy="369332"/>
              </a:xfrm>
              <a:prstGeom prst="rect">
                <a:avLst/>
              </a:prstGeom>
              <a:blipFill rotWithShape="1">
                <a:blip r:embed="rId8"/>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23" name="文本框 45">
                <a:extLst>
                  <a:ext uri="{FF2B5EF4-FFF2-40B4-BE49-F238E27FC236}">
                    <ele xmlns="" attr="{A6DB1D54-520F-411C-A51B-916D2C8AD1B9}"/>
                  </a:ext>
                </a:extLst>
              </p:cNvPr>
              <p:cNvSpPr txBox="1"/>
              <p:nvPr/>
            </p:nvSpPr>
            <p:spPr>
              <a:xfrm>
                <a:off x="4381348" y="3879055"/>
                <a:ext cx="6564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𝑥</m:t>
                          </m:r>
                        </m:e>
                        <m:sup>
                          <m:r>
                            <a:rPr lang="en-US" altLang="zh-CN" b="0" i="1" smtClean="0">
                              <a:latin typeface="Cambria Math" panose="02040503050406030204" pitchFamily="18" charset="0"/>
                            </a:rPr>
                            <m:t>&lt;3&gt;</m:t>
                          </m:r>
                        </m:sup>
                      </m:sSup>
                    </m:oMath>
                  </m:oMathPara>
                </a14:m>
                <a:endParaRPr lang="zh-CN" altLang="en-US" dirty="0"/>
              </a:p>
            </p:txBody>
          </p:sp>
        </mc:Choice>
        <mc:Fallback xmlns="">
          <p:sp>
            <p:nvSpPr>
              <p:cNvPr id="23" name="文本框 45"/>
              <p:cNvSpPr txBox="1">
                <a:spLocks noRot="1" noChangeAspect="1" noMove="1" noResize="1" noEditPoints="1" noAdjustHandles="1" noChangeArrowheads="1" noChangeShapeType="1" noTextEdit="1"/>
              </p:cNvSpPr>
              <p:nvPr/>
            </p:nvSpPr>
            <p:spPr>
              <a:xfrm>
                <a:off x="4381348" y="3879055"/>
                <a:ext cx="656490" cy="369332"/>
              </a:xfrm>
              <a:prstGeom prst="rect">
                <a:avLst/>
              </a:prstGeom>
              <a:blipFill rotWithShape="1">
                <a:blip r:embed="rId9"/>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24" name="文本框 49">
                <a:extLst>
                  <a:ext uri="{FF2B5EF4-FFF2-40B4-BE49-F238E27FC236}">
                    <ele xmlns="" attr="{7C7902C3-AD02-4520-A031-7C96FC1EEDB3}"/>
                  </a:ext>
                </a:extLst>
              </p:cNvPr>
              <p:cNvSpPr txBox="1"/>
              <p:nvPr/>
            </p:nvSpPr>
            <p:spPr>
              <a:xfrm>
                <a:off x="1881612" y="2329012"/>
                <a:ext cx="6564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acc>
                            <m:accPr>
                              <m:chr m:val="̂"/>
                              <m:ctrlPr>
                                <a:rPr lang="en-US" altLang="zh-CN" i="1">
                                  <a:latin typeface="Cambria Math"/>
                                </a:rPr>
                              </m:ctrlPr>
                            </m:accPr>
                            <m:e>
                              <m:r>
                                <a:rPr lang="en-US" altLang="zh-CN" i="1">
                                  <a:latin typeface="Cambria Math" panose="02040503050406030204" pitchFamily="18" charset="0"/>
                                </a:rPr>
                                <m:t>𝑦</m:t>
                              </m:r>
                            </m:e>
                          </m:acc>
                        </m:e>
                        <m:sup>
                          <m:r>
                            <a:rPr lang="en-US" altLang="zh-CN" b="0" i="1" smtClean="0">
                              <a:latin typeface="Cambria Math" panose="02040503050406030204" pitchFamily="18" charset="0"/>
                            </a:rPr>
                            <m:t>&lt;1&gt;</m:t>
                          </m:r>
                        </m:sup>
                      </m:sSup>
                    </m:oMath>
                  </m:oMathPara>
                </a14:m>
                <a:endParaRPr lang="zh-CN" altLang="en-US" dirty="0"/>
              </a:p>
            </p:txBody>
          </p:sp>
        </mc:Choice>
        <mc:Fallback xmlns="">
          <p:sp>
            <p:nvSpPr>
              <p:cNvPr id="24" name="文本框 49"/>
              <p:cNvSpPr txBox="1">
                <a:spLocks noRot="1" noChangeAspect="1" noMove="1" noResize="1" noEditPoints="1" noAdjustHandles="1" noChangeArrowheads="1" noChangeShapeType="1" noTextEdit="1"/>
              </p:cNvSpPr>
              <p:nvPr/>
            </p:nvSpPr>
            <p:spPr>
              <a:xfrm>
                <a:off x="1881612" y="2329012"/>
                <a:ext cx="656490" cy="369332"/>
              </a:xfrm>
              <a:prstGeom prst="rect">
                <a:avLst/>
              </a:prstGeom>
              <a:blipFill rotWithShape="1">
                <a:blip r:embed="rId10"/>
                <a:stretch>
                  <a:fillRect t="-4918" b="-6557"/>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25" name="文本框 51">
                <a:extLst>
                  <a:ext uri="{FF2B5EF4-FFF2-40B4-BE49-F238E27FC236}">
                    <ele xmlns="" attr="{A62CA5DD-CA7A-4B33-B387-EECB7CF9FD74}"/>
                  </a:ext>
                </a:extLst>
              </p:cNvPr>
              <p:cNvSpPr txBox="1"/>
              <p:nvPr/>
            </p:nvSpPr>
            <p:spPr>
              <a:xfrm>
                <a:off x="3136950" y="2329012"/>
                <a:ext cx="6564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acc>
                            <m:accPr>
                              <m:chr m:val="̂"/>
                              <m:ctrlPr>
                                <a:rPr lang="en-US" altLang="zh-CN" i="1">
                                  <a:latin typeface="Cambria Math"/>
                                </a:rPr>
                              </m:ctrlPr>
                            </m:accPr>
                            <m:e>
                              <m:r>
                                <a:rPr lang="en-US" altLang="zh-CN" i="1">
                                  <a:latin typeface="Cambria Math" panose="02040503050406030204" pitchFamily="18" charset="0"/>
                                </a:rPr>
                                <m:t>𝑦</m:t>
                              </m:r>
                            </m:e>
                          </m:acc>
                        </m:e>
                        <m:sup>
                          <m:r>
                            <a:rPr lang="en-US" altLang="zh-CN" b="0" i="1" smtClean="0">
                              <a:latin typeface="Cambria Math" panose="02040503050406030204" pitchFamily="18" charset="0"/>
                            </a:rPr>
                            <m:t>&lt;2&gt;</m:t>
                          </m:r>
                        </m:sup>
                      </m:sSup>
                    </m:oMath>
                  </m:oMathPara>
                </a14:m>
                <a:endParaRPr lang="zh-CN" altLang="en-US" dirty="0"/>
              </a:p>
            </p:txBody>
          </p:sp>
        </mc:Choice>
        <mc:Fallback xmlns="">
          <p:sp>
            <p:nvSpPr>
              <p:cNvPr id="25" name="文本框 51"/>
              <p:cNvSpPr txBox="1">
                <a:spLocks noRot="1" noChangeAspect="1" noMove="1" noResize="1" noEditPoints="1" noAdjustHandles="1" noChangeArrowheads="1" noChangeShapeType="1" noTextEdit="1"/>
              </p:cNvSpPr>
              <p:nvPr/>
            </p:nvSpPr>
            <p:spPr>
              <a:xfrm>
                <a:off x="3136950" y="2329012"/>
                <a:ext cx="656490" cy="369332"/>
              </a:xfrm>
              <a:prstGeom prst="rect">
                <a:avLst/>
              </a:prstGeom>
              <a:blipFill rotWithShape="1">
                <a:blip r:embed="rId11"/>
                <a:stretch>
                  <a:fillRect t="-4918" b="-6557"/>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26" name="文本框 53">
                <a:extLst>
                  <a:ext uri="{FF2B5EF4-FFF2-40B4-BE49-F238E27FC236}">
                    <ele xmlns="" attr="{DD492C0B-86E3-4AB3-96C4-C72E0CDFDAB9}"/>
                  </a:ext>
                </a:extLst>
              </p:cNvPr>
              <p:cNvSpPr txBox="1"/>
              <p:nvPr/>
            </p:nvSpPr>
            <p:spPr>
              <a:xfrm>
                <a:off x="4384987" y="2329012"/>
                <a:ext cx="6564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acc>
                            <m:accPr>
                              <m:chr m:val="̂"/>
                              <m:ctrlPr>
                                <a:rPr lang="en-US" altLang="zh-CN" i="1">
                                  <a:latin typeface="Cambria Math"/>
                                </a:rPr>
                              </m:ctrlPr>
                            </m:accPr>
                            <m:e>
                              <m:r>
                                <a:rPr lang="en-US" altLang="zh-CN" i="1">
                                  <a:latin typeface="Cambria Math" panose="02040503050406030204" pitchFamily="18" charset="0"/>
                                </a:rPr>
                                <m:t>𝑦</m:t>
                              </m:r>
                            </m:e>
                          </m:acc>
                        </m:e>
                        <m:sup>
                          <m:r>
                            <a:rPr lang="en-US" altLang="zh-CN" b="0" i="1" smtClean="0">
                              <a:latin typeface="Cambria Math" panose="02040503050406030204" pitchFamily="18" charset="0"/>
                            </a:rPr>
                            <m:t>&lt;3&gt;</m:t>
                          </m:r>
                        </m:sup>
                      </m:sSup>
                    </m:oMath>
                  </m:oMathPara>
                </a14:m>
                <a:endParaRPr lang="zh-CN" altLang="en-US" dirty="0"/>
              </a:p>
            </p:txBody>
          </p:sp>
        </mc:Choice>
        <mc:Fallback xmlns="">
          <p:sp>
            <p:nvSpPr>
              <p:cNvPr id="26" name="文本框 53"/>
              <p:cNvSpPr txBox="1">
                <a:spLocks noRot="1" noChangeAspect="1" noMove="1" noResize="1" noEditPoints="1" noAdjustHandles="1" noChangeArrowheads="1" noChangeShapeType="1" noTextEdit="1"/>
              </p:cNvSpPr>
              <p:nvPr/>
            </p:nvSpPr>
            <p:spPr>
              <a:xfrm>
                <a:off x="4384987" y="2329012"/>
                <a:ext cx="656490" cy="369332"/>
              </a:xfrm>
              <a:prstGeom prst="rect">
                <a:avLst/>
              </a:prstGeom>
              <a:blipFill rotWithShape="1">
                <a:blip r:embed="rId12"/>
                <a:stretch>
                  <a:fillRect t="-4918" b="-6557"/>
                </a:stretch>
              </a:blipFill>
            </p:spPr>
            <p:txBody>
              <a:bodyPr/>
              <a:lstStyle/>
              <a:p>
                <a:r>
                  <a:rPr lang="zh-CN" altLang="en-US">
                    <a:noFill/>
                  </a:rPr>
                  <a:t> </a:t>
                </a:r>
                <a:endParaRPr lang="zh-CN" altLang="en-US">
                  <a:noFill/>
                </a:endParaRPr>
              </a:p>
            </p:txBody>
          </p:sp>
        </mc:Fallback>
      </mc:AlternateContent>
      <p:sp>
        <p:nvSpPr>
          <p:cNvPr id="27" name="文本框 3"/>
          <p:cNvSpPr txBox="1"/>
          <p:nvPr/>
        </p:nvSpPr>
        <p:spPr>
          <a:xfrm>
            <a:off x="731520" y="1157437"/>
            <a:ext cx="9779684" cy="1384995"/>
          </a:xfrm>
          <a:prstGeom prst="rect">
            <a:avLst/>
          </a:prstGeom>
          <a:no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He said,</a:t>
            </a:r>
            <a:r>
              <a:rPr lang="zh-CN" altLang="en-US" sz="28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“Teddy Roosevelt was a great President!”</a:t>
            </a:r>
          </a:p>
          <a:p>
            <a:r>
              <a:rPr lang="en-US" altLang="zh-CN" sz="2800" dirty="0">
                <a:latin typeface="Times New Roman" panose="02020603050405020304" pitchFamily="18" charset="0"/>
                <a:cs typeface="Times New Roman" panose="02020603050405020304" pitchFamily="18" charset="0"/>
              </a:rPr>
              <a:t>He said,</a:t>
            </a:r>
            <a:r>
              <a:rPr lang="zh-CN" altLang="en-US" sz="28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“Teddy bears are on sale!”</a:t>
            </a:r>
          </a:p>
          <a:p>
            <a:endParaRPr lang="en-US" altLang="zh-CN" sz="2800" dirty="0">
              <a:latin typeface="Times New Roman" panose="02020603050405020304" pitchFamily="18" charset="0"/>
              <a:cs typeface="Times New Roman" panose="02020603050405020304" pitchFamily="18" charset="0"/>
            </a:endParaRPr>
          </a:p>
        </p:txBody>
      </p:sp>
      <p:sp>
        <p:nvSpPr>
          <p:cNvPr id="28" name="矩形 27"/>
          <p:cNvSpPr/>
          <p:nvPr/>
        </p:nvSpPr>
        <p:spPr>
          <a:xfrm>
            <a:off x="5601475" y="3074602"/>
            <a:ext cx="647700" cy="4571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cxnSp>
        <p:nvCxnSpPr>
          <p:cNvPr id="29" name="直接箭头连接符 28"/>
          <p:cNvCxnSpPr/>
          <p:nvPr/>
        </p:nvCxnSpPr>
        <p:spPr>
          <a:xfrm>
            <a:off x="6352540" y="3276600"/>
            <a:ext cx="35941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矩形 29"/>
          <p:cNvSpPr/>
          <p:nvPr/>
        </p:nvSpPr>
        <p:spPr>
          <a:xfrm>
            <a:off x="6839103" y="3074602"/>
            <a:ext cx="647700" cy="4571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31" name="矩形 30"/>
          <p:cNvSpPr/>
          <p:nvPr/>
        </p:nvSpPr>
        <p:spPr>
          <a:xfrm>
            <a:off x="8076731" y="3074602"/>
            <a:ext cx="647700" cy="4571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32" name="矩形 31"/>
          <p:cNvSpPr/>
          <p:nvPr/>
        </p:nvSpPr>
        <p:spPr>
          <a:xfrm>
            <a:off x="9314359" y="3073399"/>
            <a:ext cx="647700" cy="4457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cxnSp>
        <p:nvCxnSpPr>
          <p:cNvPr id="33" name="直接箭头连接符 32"/>
          <p:cNvCxnSpPr/>
          <p:nvPr/>
        </p:nvCxnSpPr>
        <p:spPr>
          <a:xfrm>
            <a:off x="7609840" y="3290499"/>
            <a:ext cx="35941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直接箭头连接符 33"/>
          <p:cNvCxnSpPr/>
          <p:nvPr/>
        </p:nvCxnSpPr>
        <p:spPr>
          <a:xfrm>
            <a:off x="8829178" y="3303201"/>
            <a:ext cx="35941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5" name="文本框 13">
                <a:extLst>
                  <a:ext uri="{FF2B5EF4-FFF2-40B4-BE49-F238E27FC236}">
                    <ele xmlns="" attr="{B03C9C28-39E6-4B0E-B78F-BC1F7CC67C34}"/>
                  </a:ext>
                </a:extLst>
              </p:cNvPr>
              <p:cNvSpPr txBox="1"/>
              <p:nvPr/>
            </p:nvSpPr>
            <p:spPr>
              <a:xfrm>
                <a:off x="5654834" y="3138100"/>
                <a:ext cx="5409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𝑎</m:t>
                          </m:r>
                        </m:e>
                        <m:sup>
                          <m:r>
                            <a:rPr lang="en-US" altLang="zh-CN" b="0" i="1" smtClean="0">
                              <a:latin typeface="Cambria Math" panose="02040503050406030204" pitchFamily="18" charset="0"/>
                            </a:rPr>
                            <m:t>&lt;4&gt;</m:t>
                          </m:r>
                        </m:sup>
                      </m:sSup>
                    </m:oMath>
                  </m:oMathPara>
                </a14:m>
                <a:endParaRPr lang="zh-CN" altLang="en-US" dirty="0"/>
              </a:p>
            </p:txBody>
          </p:sp>
        </mc:Choice>
        <mc:Fallback xmlns="">
          <p:sp>
            <p:nvSpPr>
              <p:cNvPr id="35" name="文本框 13"/>
              <p:cNvSpPr txBox="1">
                <a:spLocks noRot="1" noChangeAspect="1" noMove="1" noResize="1" noEditPoints="1" noAdjustHandles="1" noChangeArrowheads="1" noChangeShapeType="1" noTextEdit="1"/>
              </p:cNvSpPr>
              <p:nvPr/>
            </p:nvSpPr>
            <p:spPr>
              <a:xfrm>
                <a:off x="5654834" y="3138100"/>
                <a:ext cx="540982" cy="276999"/>
              </a:xfrm>
              <a:prstGeom prst="rect">
                <a:avLst/>
              </a:prstGeom>
              <a:blipFill rotWithShape="1">
                <a:blip r:embed="rId13"/>
                <a:stretch>
                  <a:fillRect l="-5682" t="-2222" r="-4545"/>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36" name="文本框 19">
                <a:extLst>
                  <a:ext uri="{FF2B5EF4-FFF2-40B4-BE49-F238E27FC236}">
                    <ele xmlns="" attr="{F2454342-A9F9-42BE-B11B-633F3DF49231}"/>
                  </a:ext>
                </a:extLst>
              </p:cNvPr>
              <p:cNvSpPr txBox="1"/>
              <p:nvPr/>
            </p:nvSpPr>
            <p:spPr>
              <a:xfrm>
                <a:off x="6896260" y="3152000"/>
                <a:ext cx="540982" cy="2800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𝑎</m:t>
                          </m:r>
                        </m:e>
                        <m:sup>
                          <m:r>
                            <a:rPr lang="en-US" altLang="zh-CN" b="0" i="1" smtClean="0">
                              <a:latin typeface="Cambria Math" panose="02040503050406030204" pitchFamily="18" charset="0"/>
                            </a:rPr>
                            <m:t>&lt;5&gt;</m:t>
                          </m:r>
                        </m:sup>
                      </m:sSup>
                    </m:oMath>
                  </m:oMathPara>
                </a14:m>
                <a:endParaRPr lang="zh-CN" altLang="en-US" dirty="0"/>
              </a:p>
            </p:txBody>
          </p:sp>
        </mc:Choice>
        <mc:Fallback xmlns="">
          <p:sp>
            <p:nvSpPr>
              <p:cNvPr id="36" name="文本框 19"/>
              <p:cNvSpPr txBox="1">
                <a:spLocks noRot="1" noChangeAspect="1" noMove="1" noResize="1" noEditPoints="1" noAdjustHandles="1" noChangeArrowheads="1" noChangeShapeType="1" noTextEdit="1"/>
              </p:cNvSpPr>
              <p:nvPr/>
            </p:nvSpPr>
            <p:spPr>
              <a:xfrm>
                <a:off x="6896260" y="3152000"/>
                <a:ext cx="540982" cy="280077"/>
              </a:xfrm>
              <a:prstGeom prst="rect">
                <a:avLst/>
              </a:prstGeom>
              <a:blipFill rotWithShape="1">
                <a:blip r:embed="rId14"/>
                <a:stretch>
                  <a:fillRect l="-4494" r="-4494" b="-2174"/>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37" name="文本框 21">
                <a:extLst>
                  <a:ext uri="{FF2B5EF4-FFF2-40B4-BE49-F238E27FC236}">
                    <ele xmlns="" attr="{3DF01B1C-A95A-425E-ACDB-CDFF486D5984}"/>
                  </a:ext>
                </a:extLst>
              </p:cNvPr>
              <p:cNvSpPr txBox="1"/>
              <p:nvPr/>
            </p:nvSpPr>
            <p:spPr>
              <a:xfrm>
                <a:off x="8130090" y="3138099"/>
                <a:ext cx="5409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𝑎</m:t>
                          </m:r>
                        </m:e>
                        <m:sup>
                          <m:r>
                            <a:rPr lang="en-US" altLang="zh-CN" b="0" i="1" smtClean="0">
                              <a:latin typeface="Cambria Math" panose="02040503050406030204" pitchFamily="18" charset="0"/>
                            </a:rPr>
                            <m:t>&lt;6&gt;</m:t>
                          </m:r>
                        </m:sup>
                      </m:sSup>
                    </m:oMath>
                  </m:oMathPara>
                </a14:m>
                <a:endParaRPr lang="zh-CN" altLang="en-US" dirty="0"/>
              </a:p>
            </p:txBody>
          </p:sp>
        </mc:Choice>
        <mc:Fallback xmlns="">
          <p:sp>
            <p:nvSpPr>
              <p:cNvPr id="37" name="文本框 21"/>
              <p:cNvSpPr txBox="1">
                <a:spLocks noRot="1" noChangeAspect="1" noMove="1" noResize="1" noEditPoints="1" noAdjustHandles="1" noChangeArrowheads="1" noChangeShapeType="1" noTextEdit="1"/>
              </p:cNvSpPr>
              <p:nvPr/>
            </p:nvSpPr>
            <p:spPr>
              <a:xfrm>
                <a:off x="8130090" y="3138099"/>
                <a:ext cx="540982" cy="276999"/>
              </a:xfrm>
              <a:prstGeom prst="rect">
                <a:avLst/>
              </a:prstGeom>
              <a:blipFill rotWithShape="1">
                <a:blip r:embed="rId15"/>
                <a:stretch>
                  <a:fillRect l="-5682" t="-2222" r="-4545"/>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38" name="文本框 23">
                <a:extLst>
                  <a:ext uri="{FF2B5EF4-FFF2-40B4-BE49-F238E27FC236}">
                    <ele xmlns="" attr="{94D9FF36-5D4E-4112-8457-E44207766DA3}"/>
                  </a:ext>
                </a:extLst>
              </p:cNvPr>
              <p:cNvSpPr txBox="1"/>
              <p:nvPr/>
            </p:nvSpPr>
            <p:spPr>
              <a:xfrm>
                <a:off x="9367717" y="3138098"/>
                <a:ext cx="5409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𝑎</m:t>
                          </m:r>
                        </m:e>
                        <m:sup>
                          <m:r>
                            <a:rPr lang="en-US" altLang="zh-CN" b="0" i="1" smtClean="0">
                              <a:latin typeface="Cambria Math" panose="02040503050406030204" pitchFamily="18" charset="0"/>
                            </a:rPr>
                            <m:t>&lt;3&gt;</m:t>
                          </m:r>
                        </m:sup>
                      </m:sSup>
                    </m:oMath>
                  </m:oMathPara>
                </a14:m>
                <a:endParaRPr lang="zh-CN" altLang="en-US" dirty="0"/>
              </a:p>
            </p:txBody>
          </p:sp>
        </mc:Choice>
        <mc:Fallback xmlns="">
          <p:sp>
            <p:nvSpPr>
              <p:cNvPr id="38" name="文本框 23"/>
              <p:cNvSpPr txBox="1">
                <a:spLocks noRot="1" noChangeAspect="1" noMove="1" noResize="1" noEditPoints="1" noAdjustHandles="1" noChangeArrowheads="1" noChangeShapeType="1" noTextEdit="1"/>
              </p:cNvSpPr>
              <p:nvPr/>
            </p:nvSpPr>
            <p:spPr>
              <a:xfrm>
                <a:off x="9367717" y="3138098"/>
                <a:ext cx="540982" cy="276999"/>
              </a:xfrm>
              <a:prstGeom prst="rect">
                <a:avLst/>
              </a:prstGeom>
              <a:blipFill rotWithShape="1">
                <a:blip r:embed="rId16"/>
                <a:stretch>
                  <a:fillRect l="-5682" t="-2222" r="-4545"/>
                </a:stretch>
              </a:blipFill>
            </p:spPr>
            <p:txBody>
              <a:bodyPr/>
              <a:lstStyle/>
              <a:p>
                <a:r>
                  <a:rPr lang="zh-CN" altLang="en-US">
                    <a:noFill/>
                  </a:rPr>
                  <a:t> </a:t>
                </a:r>
                <a:endParaRPr lang="zh-CN" altLang="en-US">
                  <a:noFill/>
                </a:endParaRPr>
              </a:p>
            </p:txBody>
          </p:sp>
        </mc:Fallback>
      </mc:AlternateContent>
      <p:cxnSp>
        <p:nvCxnSpPr>
          <p:cNvPr id="39" name="直接箭头连接符 38"/>
          <p:cNvCxnSpPr/>
          <p:nvPr/>
        </p:nvCxnSpPr>
        <p:spPr>
          <a:xfrm flipV="1">
            <a:off x="5925325" y="2776945"/>
            <a:ext cx="0" cy="2976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直接箭头连接符 39"/>
          <p:cNvCxnSpPr/>
          <p:nvPr/>
        </p:nvCxnSpPr>
        <p:spPr>
          <a:xfrm flipV="1">
            <a:off x="7143751" y="2764244"/>
            <a:ext cx="0" cy="2976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直接箭头连接符 40"/>
          <p:cNvCxnSpPr/>
          <p:nvPr/>
        </p:nvCxnSpPr>
        <p:spPr>
          <a:xfrm flipV="1">
            <a:off x="8400581" y="2764244"/>
            <a:ext cx="0" cy="2976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直接箭头连接符 41"/>
          <p:cNvCxnSpPr/>
          <p:nvPr/>
        </p:nvCxnSpPr>
        <p:spPr>
          <a:xfrm flipV="1">
            <a:off x="9644406" y="2764244"/>
            <a:ext cx="0" cy="2976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直接箭头连接符 42"/>
          <p:cNvCxnSpPr/>
          <p:nvPr/>
        </p:nvCxnSpPr>
        <p:spPr>
          <a:xfrm flipV="1">
            <a:off x="5944223" y="3531799"/>
            <a:ext cx="0" cy="2976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直接箭头连接符 43"/>
          <p:cNvCxnSpPr/>
          <p:nvPr/>
        </p:nvCxnSpPr>
        <p:spPr>
          <a:xfrm flipV="1">
            <a:off x="7162953" y="3519099"/>
            <a:ext cx="0" cy="2976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直接箭头连接符 44"/>
          <p:cNvCxnSpPr/>
          <p:nvPr/>
        </p:nvCxnSpPr>
        <p:spPr>
          <a:xfrm flipV="1">
            <a:off x="8421398" y="3519099"/>
            <a:ext cx="0" cy="2976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直接箭头连接符 45"/>
          <p:cNvCxnSpPr/>
          <p:nvPr/>
        </p:nvCxnSpPr>
        <p:spPr>
          <a:xfrm flipV="1">
            <a:off x="9664726" y="3519099"/>
            <a:ext cx="0" cy="2976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7" name="文本框 24">
                <a:extLst>
                  <a:ext uri="{FF2B5EF4-FFF2-40B4-BE49-F238E27FC236}">
                    <ele xmlns="" attr="{67A054DC-D569-44E5-AB85-B0446A0761AE}"/>
                  </a:ext>
                </a:extLst>
              </p:cNvPr>
              <p:cNvSpPr txBox="1"/>
              <p:nvPr/>
            </p:nvSpPr>
            <p:spPr>
              <a:xfrm>
                <a:off x="5620475" y="3879055"/>
                <a:ext cx="6564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𝑥</m:t>
                          </m:r>
                        </m:e>
                        <m:sup>
                          <m:r>
                            <a:rPr lang="en-US" altLang="zh-CN" b="0" i="1" smtClean="0">
                              <a:latin typeface="Cambria Math" panose="02040503050406030204" pitchFamily="18" charset="0"/>
                            </a:rPr>
                            <m:t>&lt;4&gt;</m:t>
                          </m:r>
                        </m:sup>
                      </m:sSup>
                    </m:oMath>
                  </m:oMathPara>
                </a14:m>
                <a:endParaRPr lang="zh-CN" altLang="en-US" dirty="0"/>
              </a:p>
            </p:txBody>
          </p:sp>
        </mc:Choice>
        <mc:Fallback xmlns="">
          <p:sp>
            <p:nvSpPr>
              <p:cNvPr id="47" name="文本框 24"/>
              <p:cNvSpPr txBox="1">
                <a:spLocks noRot="1" noChangeAspect="1" noMove="1" noResize="1" noEditPoints="1" noAdjustHandles="1" noChangeArrowheads="1" noChangeShapeType="1" noTextEdit="1"/>
              </p:cNvSpPr>
              <p:nvPr/>
            </p:nvSpPr>
            <p:spPr>
              <a:xfrm>
                <a:off x="5620475" y="3879055"/>
                <a:ext cx="656490" cy="369332"/>
              </a:xfrm>
              <a:prstGeom prst="rect">
                <a:avLst/>
              </a:prstGeom>
              <a:blipFill rotWithShape="1">
                <a:blip r:embed="rId17"/>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48" name="文本框 25">
                <a:extLst>
                  <a:ext uri="{FF2B5EF4-FFF2-40B4-BE49-F238E27FC236}">
                    <ele xmlns="" attr="{52C38ECD-1C99-4B3D-B798-9BA0AE51E278}"/>
                  </a:ext>
                </a:extLst>
              </p:cNvPr>
              <p:cNvSpPr txBox="1"/>
              <p:nvPr/>
            </p:nvSpPr>
            <p:spPr>
              <a:xfrm>
                <a:off x="6859602" y="3879055"/>
                <a:ext cx="6564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𝑥</m:t>
                          </m:r>
                        </m:e>
                        <m:sup>
                          <m:r>
                            <a:rPr lang="en-US" altLang="zh-CN" b="0" i="1" smtClean="0">
                              <a:latin typeface="Cambria Math" panose="02040503050406030204" pitchFamily="18" charset="0"/>
                            </a:rPr>
                            <m:t>&lt;5&gt;</m:t>
                          </m:r>
                        </m:sup>
                      </m:sSup>
                    </m:oMath>
                  </m:oMathPara>
                </a14:m>
                <a:endParaRPr lang="zh-CN" altLang="en-US" dirty="0"/>
              </a:p>
            </p:txBody>
          </p:sp>
        </mc:Choice>
        <mc:Fallback xmlns="">
          <p:sp>
            <p:nvSpPr>
              <p:cNvPr id="48" name="文本框 25"/>
              <p:cNvSpPr txBox="1">
                <a:spLocks noRot="1" noChangeAspect="1" noMove="1" noResize="1" noEditPoints="1" noAdjustHandles="1" noChangeArrowheads="1" noChangeShapeType="1" noTextEdit="1"/>
              </p:cNvSpPr>
              <p:nvPr/>
            </p:nvSpPr>
            <p:spPr>
              <a:xfrm>
                <a:off x="6859602" y="3879055"/>
                <a:ext cx="656490" cy="369332"/>
              </a:xfrm>
              <a:prstGeom prst="rect">
                <a:avLst/>
              </a:prstGeom>
              <a:blipFill rotWithShape="1">
                <a:blip r:embed="rId18"/>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49" name="文本框 27">
                <a:extLst>
                  <a:ext uri="{FF2B5EF4-FFF2-40B4-BE49-F238E27FC236}">
                    <ele xmlns="" attr="{EDB0FE05-C2D4-4B89-B034-F3947DE3531A}"/>
                  </a:ext>
                </a:extLst>
              </p:cNvPr>
              <p:cNvSpPr txBox="1"/>
              <p:nvPr/>
            </p:nvSpPr>
            <p:spPr>
              <a:xfrm>
                <a:off x="8098729" y="3879799"/>
                <a:ext cx="6564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𝑥</m:t>
                          </m:r>
                        </m:e>
                        <m:sup>
                          <m:r>
                            <a:rPr lang="en-US" altLang="zh-CN" b="0" i="1" smtClean="0">
                              <a:latin typeface="Cambria Math" panose="02040503050406030204" pitchFamily="18" charset="0"/>
                            </a:rPr>
                            <m:t>&lt;6&gt;</m:t>
                          </m:r>
                        </m:sup>
                      </m:sSup>
                    </m:oMath>
                  </m:oMathPara>
                </a14:m>
                <a:endParaRPr lang="zh-CN" altLang="en-US" dirty="0"/>
              </a:p>
            </p:txBody>
          </p:sp>
        </mc:Choice>
        <mc:Fallback xmlns="">
          <p:sp>
            <p:nvSpPr>
              <p:cNvPr id="49" name="文本框 27"/>
              <p:cNvSpPr txBox="1">
                <a:spLocks noRot="1" noChangeAspect="1" noMove="1" noResize="1" noEditPoints="1" noAdjustHandles="1" noChangeArrowheads="1" noChangeShapeType="1" noTextEdit="1"/>
              </p:cNvSpPr>
              <p:nvPr/>
            </p:nvSpPr>
            <p:spPr>
              <a:xfrm>
                <a:off x="8098729" y="3879799"/>
                <a:ext cx="656490" cy="369332"/>
              </a:xfrm>
              <a:prstGeom prst="rect">
                <a:avLst/>
              </a:prstGeom>
              <a:blipFill rotWithShape="1">
                <a:blip r:embed="rId19"/>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50" name="文本框 29">
                <a:extLst>
                  <a:ext uri="{FF2B5EF4-FFF2-40B4-BE49-F238E27FC236}">
                    <ele xmlns="" attr="{00E14C53-C076-4328-B729-00BA4F837C97}"/>
                  </a:ext>
                </a:extLst>
              </p:cNvPr>
              <p:cNvSpPr txBox="1"/>
              <p:nvPr/>
            </p:nvSpPr>
            <p:spPr>
              <a:xfrm>
                <a:off x="9336481" y="3879055"/>
                <a:ext cx="6564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𝑥</m:t>
                          </m:r>
                        </m:e>
                        <m:sup>
                          <m:r>
                            <a:rPr lang="en-US" altLang="zh-CN" b="0" i="1" smtClean="0">
                              <a:latin typeface="Cambria Math" panose="02040503050406030204" pitchFamily="18" charset="0"/>
                            </a:rPr>
                            <m:t>&lt;7&gt;</m:t>
                          </m:r>
                        </m:sup>
                      </m:sSup>
                    </m:oMath>
                  </m:oMathPara>
                </a14:m>
                <a:endParaRPr lang="zh-CN" altLang="en-US" dirty="0"/>
              </a:p>
            </p:txBody>
          </p:sp>
        </mc:Choice>
        <mc:Fallback xmlns="">
          <p:sp>
            <p:nvSpPr>
              <p:cNvPr id="50" name="文本框 29"/>
              <p:cNvSpPr txBox="1">
                <a:spLocks noRot="1" noChangeAspect="1" noMove="1" noResize="1" noEditPoints="1" noAdjustHandles="1" noChangeArrowheads="1" noChangeShapeType="1" noTextEdit="1"/>
              </p:cNvSpPr>
              <p:nvPr/>
            </p:nvSpPr>
            <p:spPr>
              <a:xfrm>
                <a:off x="9336481" y="3879055"/>
                <a:ext cx="656490" cy="369332"/>
              </a:xfrm>
              <a:prstGeom prst="rect">
                <a:avLst/>
              </a:prstGeom>
              <a:blipFill rotWithShape="1">
                <a:blip r:embed="rId20"/>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51" name="文本框 31">
                <a:extLst>
                  <a:ext uri="{FF2B5EF4-FFF2-40B4-BE49-F238E27FC236}">
                    <ele xmlns="" attr="{FEE1D329-9A85-4A18-B1A9-0D7FBE3B8D89}"/>
                  </a:ext>
                </a:extLst>
              </p:cNvPr>
              <p:cNvSpPr txBox="1"/>
              <p:nvPr/>
            </p:nvSpPr>
            <p:spPr>
              <a:xfrm>
                <a:off x="5633024" y="2329012"/>
                <a:ext cx="6564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acc>
                            <m:accPr>
                              <m:chr m:val="̂"/>
                              <m:ctrlPr>
                                <a:rPr lang="en-US" altLang="zh-CN" i="1">
                                  <a:latin typeface="Cambria Math"/>
                                </a:rPr>
                              </m:ctrlPr>
                            </m:accPr>
                            <m:e>
                              <m:r>
                                <a:rPr lang="en-US" altLang="zh-CN" i="1">
                                  <a:latin typeface="Cambria Math" panose="02040503050406030204" pitchFamily="18" charset="0"/>
                                </a:rPr>
                                <m:t>𝑦</m:t>
                              </m:r>
                            </m:e>
                          </m:acc>
                        </m:e>
                        <m:sup>
                          <m:r>
                            <a:rPr lang="en-US" altLang="zh-CN" b="0" i="1" smtClean="0">
                              <a:latin typeface="Cambria Math" panose="02040503050406030204" pitchFamily="18" charset="0"/>
                            </a:rPr>
                            <m:t>&lt;4&gt;</m:t>
                          </m:r>
                        </m:sup>
                      </m:sSup>
                    </m:oMath>
                  </m:oMathPara>
                </a14:m>
                <a:endParaRPr lang="zh-CN" altLang="en-US" dirty="0"/>
              </a:p>
            </p:txBody>
          </p:sp>
        </mc:Choice>
        <mc:Fallback xmlns="">
          <p:sp>
            <p:nvSpPr>
              <p:cNvPr id="51" name="文本框 31"/>
              <p:cNvSpPr txBox="1">
                <a:spLocks noRot="1" noChangeAspect="1" noMove="1" noResize="1" noEditPoints="1" noAdjustHandles="1" noChangeArrowheads="1" noChangeShapeType="1" noTextEdit="1"/>
              </p:cNvSpPr>
              <p:nvPr/>
            </p:nvSpPr>
            <p:spPr>
              <a:xfrm>
                <a:off x="5633024" y="2329012"/>
                <a:ext cx="656490" cy="369332"/>
              </a:xfrm>
              <a:prstGeom prst="rect">
                <a:avLst/>
              </a:prstGeom>
              <a:blipFill rotWithShape="1">
                <a:blip r:embed="rId21"/>
                <a:stretch>
                  <a:fillRect t="-4918" b="-6557"/>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52" name="文本框 74">
                <a:extLst>
                  <a:ext uri="{FF2B5EF4-FFF2-40B4-BE49-F238E27FC236}">
                    <ele xmlns="" attr="{3A88D7A4-3E7D-42B0-919E-F690B9312803}"/>
                  </a:ext>
                </a:extLst>
              </p:cNvPr>
              <p:cNvSpPr txBox="1"/>
              <p:nvPr/>
            </p:nvSpPr>
            <p:spPr>
              <a:xfrm>
                <a:off x="6874910" y="2330709"/>
                <a:ext cx="6564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acc>
                            <m:accPr>
                              <m:chr m:val="̂"/>
                              <m:ctrlPr>
                                <a:rPr lang="en-US" altLang="zh-CN" i="1">
                                  <a:latin typeface="Cambria Math"/>
                                </a:rPr>
                              </m:ctrlPr>
                            </m:accPr>
                            <m:e>
                              <m:r>
                                <a:rPr lang="en-US" altLang="zh-CN" i="1">
                                  <a:latin typeface="Cambria Math" panose="02040503050406030204" pitchFamily="18" charset="0"/>
                                </a:rPr>
                                <m:t>𝑦</m:t>
                              </m:r>
                            </m:e>
                          </m:acc>
                        </m:e>
                        <m:sup>
                          <m:r>
                            <a:rPr lang="en-US" altLang="zh-CN" b="0" i="1" smtClean="0">
                              <a:latin typeface="Cambria Math" panose="02040503050406030204" pitchFamily="18" charset="0"/>
                            </a:rPr>
                            <m:t>&lt;5&gt;</m:t>
                          </m:r>
                        </m:sup>
                      </m:sSup>
                    </m:oMath>
                  </m:oMathPara>
                </a14:m>
                <a:endParaRPr lang="zh-CN" altLang="en-US" dirty="0"/>
              </a:p>
            </p:txBody>
          </p:sp>
        </mc:Choice>
        <mc:Fallback xmlns="">
          <p:sp>
            <p:nvSpPr>
              <p:cNvPr id="52" name="文本框 74"/>
              <p:cNvSpPr txBox="1">
                <a:spLocks noRot="1" noChangeAspect="1" noMove="1" noResize="1" noEditPoints="1" noAdjustHandles="1" noChangeArrowheads="1" noChangeShapeType="1" noTextEdit="1"/>
              </p:cNvSpPr>
              <p:nvPr/>
            </p:nvSpPr>
            <p:spPr>
              <a:xfrm>
                <a:off x="6874910" y="2330709"/>
                <a:ext cx="656490" cy="369332"/>
              </a:xfrm>
              <a:prstGeom prst="rect">
                <a:avLst/>
              </a:prstGeom>
              <a:blipFill rotWithShape="1">
                <a:blip r:embed="rId22"/>
                <a:stretch>
                  <a:fillRect t="-3279" b="-8197"/>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53" name="文本框 76">
                <a:extLst>
                  <a:ext uri="{FF2B5EF4-FFF2-40B4-BE49-F238E27FC236}">
                    <ele xmlns="" attr="{B15B6065-632C-47F1-BE41-6EB8346888A1}"/>
                  </a:ext>
                </a:extLst>
              </p:cNvPr>
              <p:cNvSpPr txBox="1"/>
              <p:nvPr/>
            </p:nvSpPr>
            <p:spPr>
              <a:xfrm>
                <a:off x="8119943" y="2329012"/>
                <a:ext cx="6564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acc>
                            <m:accPr>
                              <m:chr m:val="̂"/>
                              <m:ctrlPr>
                                <a:rPr lang="en-US" altLang="zh-CN" i="1">
                                  <a:latin typeface="Cambria Math"/>
                                </a:rPr>
                              </m:ctrlPr>
                            </m:accPr>
                            <m:e>
                              <m:r>
                                <a:rPr lang="en-US" altLang="zh-CN" i="1">
                                  <a:latin typeface="Cambria Math" panose="02040503050406030204" pitchFamily="18" charset="0"/>
                                </a:rPr>
                                <m:t>𝑦</m:t>
                              </m:r>
                            </m:e>
                          </m:acc>
                        </m:e>
                        <m:sup>
                          <m:r>
                            <a:rPr lang="en-US" altLang="zh-CN" b="0" i="1" smtClean="0">
                              <a:latin typeface="Cambria Math" panose="02040503050406030204" pitchFamily="18" charset="0"/>
                            </a:rPr>
                            <m:t>&lt;6&gt;</m:t>
                          </m:r>
                        </m:sup>
                      </m:sSup>
                    </m:oMath>
                  </m:oMathPara>
                </a14:m>
                <a:endParaRPr lang="zh-CN" altLang="en-US" dirty="0"/>
              </a:p>
            </p:txBody>
          </p:sp>
        </mc:Choice>
        <mc:Fallback xmlns="">
          <p:sp>
            <p:nvSpPr>
              <p:cNvPr id="53" name="文本框 76"/>
              <p:cNvSpPr txBox="1">
                <a:spLocks noRot="1" noChangeAspect="1" noMove="1" noResize="1" noEditPoints="1" noAdjustHandles="1" noChangeArrowheads="1" noChangeShapeType="1" noTextEdit="1"/>
              </p:cNvSpPr>
              <p:nvPr/>
            </p:nvSpPr>
            <p:spPr>
              <a:xfrm>
                <a:off x="8119943" y="2329012"/>
                <a:ext cx="656490" cy="369332"/>
              </a:xfrm>
              <a:prstGeom prst="rect">
                <a:avLst/>
              </a:prstGeom>
              <a:blipFill rotWithShape="1">
                <a:blip r:embed="rId23"/>
                <a:stretch>
                  <a:fillRect t="-4918" b="-6557"/>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54" name="文本框 78">
                <a:extLst>
                  <a:ext uri="{FF2B5EF4-FFF2-40B4-BE49-F238E27FC236}">
                    <ele xmlns="" attr="{541693C2-A31B-44DD-A00D-A894741F3F46}"/>
                  </a:ext>
                </a:extLst>
              </p:cNvPr>
              <p:cNvSpPr txBox="1"/>
              <p:nvPr/>
            </p:nvSpPr>
            <p:spPr>
              <a:xfrm>
                <a:off x="9370984" y="2329012"/>
                <a:ext cx="6564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acc>
                            <m:accPr>
                              <m:chr m:val="̂"/>
                              <m:ctrlPr>
                                <a:rPr lang="en-US" altLang="zh-CN" i="1">
                                  <a:latin typeface="Cambria Math"/>
                                </a:rPr>
                              </m:ctrlPr>
                            </m:accPr>
                            <m:e>
                              <m:r>
                                <a:rPr lang="en-US" altLang="zh-CN" i="1">
                                  <a:latin typeface="Cambria Math" panose="02040503050406030204" pitchFamily="18" charset="0"/>
                                </a:rPr>
                                <m:t>𝑦</m:t>
                              </m:r>
                            </m:e>
                          </m:acc>
                        </m:e>
                        <m:sup>
                          <m:r>
                            <a:rPr lang="en-US" altLang="zh-CN" b="0" i="1" smtClean="0">
                              <a:latin typeface="Cambria Math" panose="02040503050406030204" pitchFamily="18" charset="0"/>
                            </a:rPr>
                            <m:t>&lt;7&gt;</m:t>
                          </m:r>
                        </m:sup>
                      </m:sSup>
                    </m:oMath>
                  </m:oMathPara>
                </a14:m>
                <a:endParaRPr lang="zh-CN" altLang="en-US" dirty="0"/>
              </a:p>
            </p:txBody>
          </p:sp>
        </mc:Choice>
        <mc:Fallback xmlns="">
          <p:sp>
            <p:nvSpPr>
              <p:cNvPr id="54" name="文本框 78"/>
              <p:cNvSpPr txBox="1">
                <a:spLocks noRot="1" noChangeAspect="1" noMove="1" noResize="1" noEditPoints="1" noAdjustHandles="1" noChangeArrowheads="1" noChangeShapeType="1" noTextEdit="1"/>
              </p:cNvSpPr>
              <p:nvPr/>
            </p:nvSpPr>
            <p:spPr>
              <a:xfrm>
                <a:off x="9370984" y="2329012"/>
                <a:ext cx="656490" cy="369332"/>
              </a:xfrm>
              <a:prstGeom prst="rect">
                <a:avLst/>
              </a:prstGeom>
              <a:blipFill rotWithShape="1">
                <a:blip r:embed="rId24"/>
                <a:stretch>
                  <a:fillRect t="-4918" b="-6557"/>
                </a:stretch>
              </a:blipFill>
            </p:spPr>
            <p:txBody>
              <a:bodyPr/>
              <a:lstStyle/>
              <a:p>
                <a:r>
                  <a:rPr lang="zh-CN" altLang="en-US">
                    <a:noFill/>
                  </a:rPr>
                  <a:t> </a:t>
                </a:r>
                <a:endParaRPr lang="zh-CN" altLang="en-US">
                  <a:noFill/>
                </a:endParaRPr>
              </a:p>
            </p:txBody>
          </p:sp>
        </mc:Fallback>
      </mc:AlternateContent>
      <p:sp>
        <p:nvSpPr>
          <p:cNvPr id="55" name="文本框 79"/>
          <p:cNvSpPr txBox="1"/>
          <p:nvPr/>
        </p:nvSpPr>
        <p:spPr>
          <a:xfrm>
            <a:off x="1939366" y="4276187"/>
            <a:ext cx="540982" cy="369332"/>
          </a:xfrm>
          <a:prstGeom prst="rect">
            <a:avLst/>
          </a:prstGeom>
          <a:noFill/>
        </p:spPr>
        <p:txBody>
          <a:bodyPr wrap="square" rtlCol="0">
            <a:spAutoFit/>
          </a:bodyPr>
          <a:lstStyle/>
          <a:p>
            <a:r>
              <a:rPr lang="en-US" altLang="zh-CN" dirty="0"/>
              <a:t>He</a:t>
            </a:r>
            <a:endParaRPr lang="zh-CN" altLang="en-US" dirty="0"/>
          </a:p>
        </p:txBody>
      </p:sp>
      <p:sp>
        <p:nvSpPr>
          <p:cNvPr id="56" name="文本框 81"/>
          <p:cNvSpPr txBox="1"/>
          <p:nvPr/>
        </p:nvSpPr>
        <p:spPr>
          <a:xfrm>
            <a:off x="3132554" y="4276187"/>
            <a:ext cx="756185" cy="369332"/>
          </a:xfrm>
          <a:prstGeom prst="rect">
            <a:avLst/>
          </a:prstGeom>
          <a:noFill/>
        </p:spPr>
        <p:txBody>
          <a:bodyPr wrap="square" rtlCol="0">
            <a:spAutoFit/>
          </a:bodyPr>
          <a:lstStyle/>
          <a:p>
            <a:r>
              <a:rPr lang="en-US" altLang="zh-CN" dirty="0"/>
              <a:t>said,</a:t>
            </a:r>
            <a:endParaRPr lang="zh-CN" altLang="en-US" dirty="0"/>
          </a:p>
        </p:txBody>
      </p:sp>
      <p:sp>
        <p:nvSpPr>
          <p:cNvPr id="57" name="文本框 83"/>
          <p:cNvSpPr txBox="1"/>
          <p:nvPr/>
        </p:nvSpPr>
        <p:spPr>
          <a:xfrm>
            <a:off x="4372496" y="4281572"/>
            <a:ext cx="1120254" cy="369332"/>
          </a:xfrm>
          <a:prstGeom prst="rect">
            <a:avLst/>
          </a:prstGeom>
          <a:noFill/>
        </p:spPr>
        <p:txBody>
          <a:bodyPr wrap="square" rtlCol="0">
            <a:spAutoFit/>
          </a:bodyPr>
          <a:lstStyle/>
          <a:p>
            <a:r>
              <a:rPr lang="en-US" altLang="zh-CN" dirty="0"/>
              <a:t>“</a:t>
            </a:r>
            <a:r>
              <a:rPr lang="en-US" altLang="zh-CN" dirty="0" err="1"/>
              <a:t>Teedy</a:t>
            </a:r>
            <a:endParaRPr lang="zh-CN" altLang="en-US" dirty="0"/>
          </a:p>
        </p:txBody>
      </p:sp>
      <p:sp>
        <p:nvSpPr>
          <p:cNvPr id="58" name="文本框 85"/>
          <p:cNvSpPr txBox="1"/>
          <p:nvPr/>
        </p:nvSpPr>
        <p:spPr>
          <a:xfrm>
            <a:off x="5620475" y="4281572"/>
            <a:ext cx="1025422" cy="369332"/>
          </a:xfrm>
          <a:prstGeom prst="rect">
            <a:avLst/>
          </a:prstGeom>
          <a:noFill/>
        </p:spPr>
        <p:txBody>
          <a:bodyPr wrap="square" rtlCol="0">
            <a:spAutoFit/>
          </a:bodyPr>
          <a:lstStyle/>
          <a:p>
            <a:r>
              <a:rPr lang="en-US" altLang="zh-CN" dirty="0"/>
              <a:t>bears</a:t>
            </a:r>
            <a:endParaRPr lang="zh-CN" altLang="en-US" dirty="0"/>
          </a:p>
        </p:txBody>
      </p:sp>
      <p:sp>
        <p:nvSpPr>
          <p:cNvPr id="59" name="文本框 87"/>
          <p:cNvSpPr txBox="1"/>
          <p:nvPr/>
        </p:nvSpPr>
        <p:spPr>
          <a:xfrm>
            <a:off x="6959602" y="4284848"/>
            <a:ext cx="662552" cy="369332"/>
          </a:xfrm>
          <a:prstGeom prst="rect">
            <a:avLst/>
          </a:prstGeom>
          <a:noFill/>
        </p:spPr>
        <p:txBody>
          <a:bodyPr wrap="square" rtlCol="0">
            <a:spAutoFit/>
          </a:bodyPr>
          <a:lstStyle/>
          <a:p>
            <a:r>
              <a:rPr lang="en-US" altLang="zh-CN" dirty="0"/>
              <a:t>are</a:t>
            </a:r>
            <a:endParaRPr lang="zh-CN" altLang="en-US" dirty="0"/>
          </a:p>
        </p:txBody>
      </p:sp>
      <p:sp>
        <p:nvSpPr>
          <p:cNvPr id="60" name="文本框 89"/>
          <p:cNvSpPr txBox="1"/>
          <p:nvPr/>
        </p:nvSpPr>
        <p:spPr>
          <a:xfrm>
            <a:off x="8207580" y="4284848"/>
            <a:ext cx="621597" cy="369332"/>
          </a:xfrm>
          <a:prstGeom prst="rect">
            <a:avLst/>
          </a:prstGeom>
          <a:noFill/>
        </p:spPr>
        <p:txBody>
          <a:bodyPr wrap="square" rtlCol="0">
            <a:spAutoFit/>
          </a:bodyPr>
          <a:lstStyle/>
          <a:p>
            <a:r>
              <a:rPr lang="en-US" altLang="zh-CN" dirty="0"/>
              <a:t>on</a:t>
            </a:r>
            <a:endParaRPr lang="zh-CN" altLang="en-US" dirty="0"/>
          </a:p>
        </p:txBody>
      </p:sp>
      <p:sp>
        <p:nvSpPr>
          <p:cNvPr id="61" name="文本框 91"/>
          <p:cNvSpPr txBox="1"/>
          <p:nvPr/>
        </p:nvSpPr>
        <p:spPr>
          <a:xfrm>
            <a:off x="9336481" y="4270818"/>
            <a:ext cx="859904" cy="369332"/>
          </a:xfrm>
          <a:prstGeom prst="rect">
            <a:avLst/>
          </a:prstGeom>
          <a:noFill/>
        </p:spPr>
        <p:txBody>
          <a:bodyPr wrap="square" rtlCol="0">
            <a:spAutoFit/>
          </a:bodyPr>
          <a:lstStyle/>
          <a:p>
            <a:r>
              <a:rPr lang="en-US" altLang="zh-CN" dirty="0"/>
              <a:t>sale!”</a:t>
            </a:r>
            <a:endParaRPr lang="zh-CN" altLang="en-US" dirty="0"/>
          </a:p>
        </p:txBody>
      </p:sp>
      <p:sp>
        <p:nvSpPr>
          <p:cNvPr id="62" name="文本框 93"/>
          <p:cNvSpPr txBox="1"/>
          <p:nvPr/>
        </p:nvSpPr>
        <p:spPr>
          <a:xfrm>
            <a:off x="4372496" y="4772766"/>
            <a:ext cx="1120254" cy="369332"/>
          </a:xfrm>
          <a:prstGeom prst="rect">
            <a:avLst/>
          </a:prstGeom>
          <a:noFill/>
        </p:spPr>
        <p:txBody>
          <a:bodyPr wrap="square" rtlCol="0">
            <a:spAutoFit/>
          </a:bodyPr>
          <a:lstStyle/>
          <a:p>
            <a:r>
              <a:rPr lang="en-US" altLang="zh-CN" dirty="0"/>
              <a:t>“</a:t>
            </a:r>
            <a:r>
              <a:rPr lang="en-US" altLang="zh-CN" dirty="0" err="1"/>
              <a:t>Teedy</a:t>
            </a:r>
            <a:endParaRPr lang="zh-CN" altLang="en-US" dirty="0"/>
          </a:p>
        </p:txBody>
      </p:sp>
      <p:sp>
        <p:nvSpPr>
          <p:cNvPr id="63" name="文本框 95"/>
          <p:cNvSpPr txBox="1"/>
          <p:nvPr/>
        </p:nvSpPr>
        <p:spPr>
          <a:xfrm>
            <a:off x="5601475" y="4772766"/>
            <a:ext cx="1358127" cy="369332"/>
          </a:xfrm>
          <a:prstGeom prst="rect">
            <a:avLst/>
          </a:prstGeom>
          <a:noFill/>
        </p:spPr>
        <p:txBody>
          <a:bodyPr wrap="square" rtlCol="0">
            <a:spAutoFit/>
          </a:bodyPr>
          <a:lstStyle/>
          <a:p>
            <a:r>
              <a:rPr lang="en-US" altLang="zh-CN" dirty="0"/>
              <a:t>Roosevelt</a:t>
            </a:r>
            <a:endParaRPr lang="zh-CN" altLang="en-US" dirty="0"/>
          </a:p>
        </p:txBody>
      </p:sp>
    </p:spTree>
  </p:cSld>
  <p:clrMapOvr>
    <a:masterClrMapping/>
  </p:clrMapOvr>
  <p:transition spd="med">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368806" y="322773"/>
            <a:ext cx="8643848" cy="523220"/>
          </a:xfrm>
        </p:spPr>
        <p:txBody>
          <a:bodyPr/>
          <a:lstStyle/>
          <a:p>
            <a:pPr lvl="0" eaLnBrk="1" fontAlgn="auto" hangingPunct="1">
              <a:lnSpc>
                <a:spcPct val="100000"/>
              </a:lnSpc>
              <a:spcBef>
                <a:spcPts val="0"/>
              </a:spcBef>
              <a:spcAft>
                <a:spcPts val="0"/>
              </a:spcAft>
            </a:pPr>
            <a:r>
              <a:rPr lang="en-US" altLang="zh-CN"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Bidirectional RNN(BRNN)</a:t>
            </a:r>
            <a:endParaRPr lang="zh-CN" altLang="en-US" spc="400" dirty="0">
              <a:solidFill>
                <a:srgbClr val="404040"/>
              </a:solidFill>
              <a:latin typeface="Times New Roman" panose="02020603050405020304" pitchFamily="18" charset="0"/>
              <a:ea typeface="字魂36号-正文宋楷" panose="00000500000000000000"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矩形 2">
                <a:extLst>
                  <a:ext uri="{FF2B5EF4-FFF2-40B4-BE49-F238E27FC236}">
                    <ele xmlns="" attr="{0D25237D-9313-4983-A5F2-B44D262A2A69}"/>
                  </a:ext>
                </a:extLst>
              </p:cNvPr>
              <p:cNvSpPr/>
              <p:nvPr/>
            </p:nvSpPr>
            <p:spPr>
              <a:xfrm>
                <a:off x="1032548" y="3200401"/>
                <a:ext cx="647700" cy="4571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acc>
                            <m:accPr>
                              <m:chr m:val="⃗"/>
                              <m:ctrlPr>
                                <a:rPr lang="en-US" altLang="zh-CN" i="1" smtClean="0">
                                  <a:latin typeface="Cambria Math"/>
                                </a:rPr>
                              </m:ctrlPr>
                            </m:accPr>
                            <m:e>
                              <m:r>
                                <a:rPr lang="en-US" altLang="zh-CN" b="0" i="1" smtClean="0">
                                  <a:latin typeface="Cambria Math" panose="02040503050406030204" pitchFamily="18" charset="0"/>
                                </a:rPr>
                                <m:t>𝑎</m:t>
                              </m:r>
                            </m:e>
                          </m:acc>
                        </m:e>
                        <m:sup>
                          <m:r>
                            <a:rPr lang="en-US" altLang="zh-CN" b="0" i="1" smtClean="0">
                              <a:latin typeface="Cambria Math" panose="02040503050406030204" pitchFamily="18" charset="0"/>
                            </a:rPr>
                            <m:t>&lt;1&gt;</m:t>
                          </m:r>
                        </m:sup>
                      </m:sSup>
                    </m:oMath>
                  </m:oMathPara>
                </a14:m>
                <a:endParaRPr lang="zh-CN" altLang="en-US" dirty="0"/>
              </a:p>
            </p:txBody>
          </p:sp>
        </mc:Choice>
        <mc:Fallback xmlns="">
          <p:sp>
            <p:nvSpPr>
              <p:cNvPr id="3" name="矩形 2"/>
              <p:cNvSpPr>
                <a:spLocks noRot="1" noChangeAspect="1" noMove="1" noResize="1" noEditPoints="1" noAdjustHandles="1" noChangeArrowheads="1" noChangeShapeType="1" noTextEdit="1"/>
              </p:cNvSpPr>
              <p:nvPr/>
            </p:nvSpPr>
            <p:spPr>
              <a:xfrm>
                <a:off x="1032548" y="3200401"/>
                <a:ext cx="647700" cy="457198"/>
              </a:xfrm>
              <a:prstGeom prst="rect">
                <a:avLst/>
              </a:prstGeom>
              <a:blipFill rotWithShape="1">
                <a:blip r:embed="rId3"/>
                <a:stretch>
                  <a:fillRect l="-4587" t="-5195"/>
                </a:stretch>
              </a:blipFill>
            </p:spPr>
            <p:txBody>
              <a:bodyPr/>
              <a:lstStyle/>
              <a:p>
                <a:r>
                  <a:rPr lang="zh-CN" altLang="en-US">
                    <a:noFill/>
                  </a:rPr>
                  <a:t> </a:t>
                </a:r>
                <a:endParaRPr lang="zh-CN" altLang="en-US">
                  <a:noFill/>
                </a:endParaRPr>
              </a:p>
            </p:txBody>
          </p:sp>
        </mc:Fallback>
      </mc:AlternateContent>
      <p:sp>
        <p:nvSpPr>
          <p:cNvPr id="4" name="矩形 3"/>
          <p:cNvSpPr/>
          <p:nvPr/>
        </p:nvSpPr>
        <p:spPr>
          <a:xfrm>
            <a:off x="2035848" y="3200401"/>
            <a:ext cx="647700" cy="4571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5" name="矩形 4"/>
          <p:cNvSpPr/>
          <p:nvPr/>
        </p:nvSpPr>
        <p:spPr>
          <a:xfrm>
            <a:off x="3293148" y="3200401"/>
            <a:ext cx="647700" cy="4571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6" name="矩形 5"/>
          <p:cNvSpPr/>
          <p:nvPr/>
        </p:nvSpPr>
        <p:spPr>
          <a:xfrm>
            <a:off x="4321848" y="3200401"/>
            <a:ext cx="647700" cy="4571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7" name="矩形 6"/>
          <p:cNvSpPr/>
          <p:nvPr/>
        </p:nvSpPr>
        <p:spPr>
          <a:xfrm>
            <a:off x="5579148" y="3200401"/>
            <a:ext cx="647700" cy="4571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8" name="矩形 7"/>
          <p:cNvSpPr/>
          <p:nvPr/>
        </p:nvSpPr>
        <p:spPr>
          <a:xfrm>
            <a:off x="6602842" y="3200401"/>
            <a:ext cx="647700" cy="4571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9" name="矩形 8"/>
          <p:cNvSpPr/>
          <p:nvPr/>
        </p:nvSpPr>
        <p:spPr>
          <a:xfrm>
            <a:off x="7832054" y="3200401"/>
            <a:ext cx="647700" cy="4571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1" name="矩形 10"/>
          <p:cNvSpPr/>
          <p:nvPr/>
        </p:nvSpPr>
        <p:spPr>
          <a:xfrm>
            <a:off x="8855748" y="3200401"/>
            <a:ext cx="647700" cy="4571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cxnSp>
        <p:nvCxnSpPr>
          <p:cNvPr id="12" name="直接箭头连接符 11"/>
          <p:cNvCxnSpPr>
            <a:endCxn id="3" idx="2"/>
          </p:cNvCxnSpPr>
          <p:nvPr/>
        </p:nvCxnSpPr>
        <p:spPr>
          <a:xfrm flipH="1" flipV="1">
            <a:off x="1356398" y="3657599"/>
            <a:ext cx="491452" cy="4286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直接箭头连接符 12"/>
          <p:cNvCxnSpPr/>
          <p:nvPr/>
        </p:nvCxnSpPr>
        <p:spPr>
          <a:xfrm flipV="1">
            <a:off x="1875939" y="3657599"/>
            <a:ext cx="491452" cy="4286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直接箭头连接符 13"/>
          <p:cNvCxnSpPr/>
          <p:nvPr/>
        </p:nvCxnSpPr>
        <p:spPr>
          <a:xfrm flipV="1">
            <a:off x="1353896" y="2771775"/>
            <a:ext cx="491452" cy="4286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直接箭头连接符 14"/>
          <p:cNvCxnSpPr/>
          <p:nvPr/>
        </p:nvCxnSpPr>
        <p:spPr>
          <a:xfrm flipH="1" flipV="1">
            <a:off x="1872767" y="2771775"/>
            <a:ext cx="491452" cy="4286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直接箭头连接符 15"/>
          <p:cNvCxnSpPr/>
          <p:nvPr/>
        </p:nvCxnSpPr>
        <p:spPr>
          <a:xfrm flipH="1" flipV="1">
            <a:off x="3637393" y="3657599"/>
            <a:ext cx="491452" cy="4286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直接箭头连接符 16"/>
          <p:cNvCxnSpPr/>
          <p:nvPr/>
        </p:nvCxnSpPr>
        <p:spPr>
          <a:xfrm flipH="1" flipV="1">
            <a:off x="4154246" y="2771775"/>
            <a:ext cx="491452" cy="4286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直接箭头连接符 17"/>
          <p:cNvCxnSpPr/>
          <p:nvPr/>
        </p:nvCxnSpPr>
        <p:spPr>
          <a:xfrm flipH="1" flipV="1">
            <a:off x="5923393" y="3657599"/>
            <a:ext cx="491452" cy="4286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直接箭头连接符 18"/>
          <p:cNvCxnSpPr/>
          <p:nvPr/>
        </p:nvCxnSpPr>
        <p:spPr>
          <a:xfrm flipH="1" flipV="1">
            <a:off x="6435725" y="2771775"/>
            <a:ext cx="491452" cy="4286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直接箭头连接符 19"/>
          <p:cNvCxnSpPr/>
          <p:nvPr/>
        </p:nvCxnSpPr>
        <p:spPr>
          <a:xfrm flipH="1" flipV="1">
            <a:off x="8155661" y="3657599"/>
            <a:ext cx="491452" cy="4286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直接箭头连接符 20"/>
          <p:cNvCxnSpPr/>
          <p:nvPr/>
        </p:nvCxnSpPr>
        <p:spPr>
          <a:xfrm flipH="1" flipV="1">
            <a:off x="8688146" y="2771775"/>
            <a:ext cx="491452" cy="4286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直接箭头连接符 21"/>
          <p:cNvCxnSpPr/>
          <p:nvPr/>
        </p:nvCxnSpPr>
        <p:spPr>
          <a:xfrm flipV="1">
            <a:off x="4156691" y="3657599"/>
            <a:ext cx="491452" cy="4286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直接箭头连接符 22"/>
          <p:cNvCxnSpPr/>
          <p:nvPr/>
        </p:nvCxnSpPr>
        <p:spPr>
          <a:xfrm flipV="1">
            <a:off x="3611079" y="2771775"/>
            <a:ext cx="491452" cy="4286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直接箭头连接符 23"/>
          <p:cNvCxnSpPr/>
          <p:nvPr/>
        </p:nvCxnSpPr>
        <p:spPr>
          <a:xfrm flipV="1">
            <a:off x="5899243" y="2771775"/>
            <a:ext cx="491452" cy="4286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直接箭头连接符 24"/>
          <p:cNvCxnSpPr/>
          <p:nvPr/>
        </p:nvCxnSpPr>
        <p:spPr>
          <a:xfrm flipV="1">
            <a:off x="6435725" y="3657599"/>
            <a:ext cx="491452" cy="4286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直接箭头连接符 25"/>
          <p:cNvCxnSpPr/>
          <p:nvPr/>
        </p:nvCxnSpPr>
        <p:spPr>
          <a:xfrm flipV="1">
            <a:off x="8155661" y="2771775"/>
            <a:ext cx="491452" cy="4286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直接箭头连接符 26"/>
          <p:cNvCxnSpPr/>
          <p:nvPr/>
        </p:nvCxnSpPr>
        <p:spPr>
          <a:xfrm flipV="1">
            <a:off x="8688146" y="3657599"/>
            <a:ext cx="491452" cy="4286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连接符: 曲线 46"/>
          <p:cNvCxnSpPr>
            <a:stCxn id="3" idx="0"/>
            <a:endCxn id="5" idx="0"/>
          </p:cNvCxnSpPr>
          <p:nvPr/>
        </p:nvCxnSpPr>
        <p:spPr>
          <a:xfrm rot="5400000" flipH="1" flipV="1">
            <a:off x="2486698" y="2070101"/>
            <a:ext cx="12700" cy="2260600"/>
          </a:xfrm>
          <a:prstGeom prst="curvedConnector3">
            <a:avLst>
              <a:gd name="adj1" fmla="val 1800000"/>
            </a:avLst>
          </a:prstGeom>
          <a:ln>
            <a:tailEnd type="triangle"/>
          </a:ln>
        </p:spPr>
        <p:style>
          <a:lnRef idx="1">
            <a:schemeClr val="dk1"/>
          </a:lnRef>
          <a:fillRef idx="0">
            <a:schemeClr val="dk1"/>
          </a:fillRef>
          <a:effectRef idx="0">
            <a:schemeClr val="dk1"/>
          </a:effectRef>
          <a:fontRef idx="minor">
            <a:schemeClr val="tx1"/>
          </a:fontRef>
        </p:style>
      </p:cxnSp>
      <p:cxnSp>
        <p:nvCxnSpPr>
          <p:cNvPr id="29" name="连接符: 曲线 47"/>
          <p:cNvCxnSpPr/>
          <p:nvPr/>
        </p:nvCxnSpPr>
        <p:spPr>
          <a:xfrm rot="5400000" flipH="1" flipV="1">
            <a:off x="4761343" y="2060576"/>
            <a:ext cx="12700" cy="2260600"/>
          </a:xfrm>
          <a:prstGeom prst="curvedConnector3">
            <a:avLst>
              <a:gd name="adj1" fmla="val 1800000"/>
            </a:avLst>
          </a:prstGeom>
          <a:ln>
            <a:tailEnd type="triangle"/>
          </a:ln>
        </p:spPr>
        <p:style>
          <a:lnRef idx="1">
            <a:schemeClr val="dk1"/>
          </a:lnRef>
          <a:fillRef idx="0">
            <a:schemeClr val="dk1"/>
          </a:fillRef>
          <a:effectRef idx="0">
            <a:schemeClr val="dk1"/>
          </a:effectRef>
          <a:fontRef idx="minor">
            <a:schemeClr val="tx1"/>
          </a:fontRef>
        </p:style>
      </p:cxnSp>
      <p:cxnSp>
        <p:nvCxnSpPr>
          <p:cNvPr id="30" name="连接符: 曲线 48"/>
          <p:cNvCxnSpPr/>
          <p:nvPr/>
        </p:nvCxnSpPr>
        <p:spPr>
          <a:xfrm rot="5400000" flipH="1" flipV="1">
            <a:off x="7021943" y="2066927"/>
            <a:ext cx="12700" cy="2260600"/>
          </a:xfrm>
          <a:prstGeom prst="curvedConnector3">
            <a:avLst>
              <a:gd name="adj1" fmla="val 1800000"/>
            </a:avLst>
          </a:prstGeom>
          <a:ln>
            <a:tailEnd type="triangle"/>
          </a:ln>
        </p:spPr>
        <p:style>
          <a:lnRef idx="1">
            <a:schemeClr val="dk1"/>
          </a:lnRef>
          <a:fillRef idx="0">
            <a:schemeClr val="dk1"/>
          </a:fillRef>
          <a:effectRef idx="0">
            <a:schemeClr val="dk1"/>
          </a:effectRef>
          <a:fontRef idx="minor">
            <a:schemeClr val="tx1"/>
          </a:fontRef>
        </p:style>
      </p:cxnSp>
      <p:cxnSp>
        <p:nvCxnSpPr>
          <p:cNvPr id="31" name="连接符: 曲线 50"/>
          <p:cNvCxnSpPr>
            <a:stCxn id="11" idx="2"/>
            <a:endCxn id="8" idx="2"/>
          </p:cNvCxnSpPr>
          <p:nvPr/>
        </p:nvCxnSpPr>
        <p:spPr>
          <a:xfrm rot="5400000">
            <a:off x="8053145" y="2531146"/>
            <a:ext cx="12700" cy="2252906"/>
          </a:xfrm>
          <a:prstGeom prst="curvedConnector3">
            <a:avLst>
              <a:gd name="adj1" fmla="val 1800000"/>
            </a:avLst>
          </a:prstGeom>
          <a:ln>
            <a:tailEnd type="triangle"/>
          </a:ln>
        </p:spPr>
        <p:style>
          <a:lnRef idx="1">
            <a:schemeClr val="dk1"/>
          </a:lnRef>
          <a:fillRef idx="0">
            <a:schemeClr val="dk1"/>
          </a:fillRef>
          <a:effectRef idx="0">
            <a:schemeClr val="dk1"/>
          </a:effectRef>
          <a:fontRef idx="minor">
            <a:schemeClr val="tx1"/>
          </a:fontRef>
        </p:style>
      </p:cxnSp>
      <p:cxnSp>
        <p:nvCxnSpPr>
          <p:cNvPr id="32" name="连接符: 曲线 51"/>
          <p:cNvCxnSpPr/>
          <p:nvPr/>
        </p:nvCxnSpPr>
        <p:spPr>
          <a:xfrm rot="5400000">
            <a:off x="4765190" y="2543846"/>
            <a:ext cx="12700" cy="2252906"/>
          </a:xfrm>
          <a:prstGeom prst="curvedConnector3">
            <a:avLst>
              <a:gd name="adj1" fmla="val 1800000"/>
            </a:avLst>
          </a:prstGeom>
          <a:ln>
            <a:tailEnd type="triangle"/>
          </a:ln>
        </p:spPr>
        <p:style>
          <a:lnRef idx="1">
            <a:schemeClr val="dk1"/>
          </a:lnRef>
          <a:fillRef idx="0">
            <a:schemeClr val="dk1"/>
          </a:fillRef>
          <a:effectRef idx="0">
            <a:schemeClr val="dk1"/>
          </a:effectRef>
          <a:fontRef idx="minor">
            <a:schemeClr val="tx1"/>
          </a:fontRef>
        </p:style>
      </p:cxnSp>
      <p:cxnSp>
        <p:nvCxnSpPr>
          <p:cNvPr id="33" name="连接符: 曲线 52"/>
          <p:cNvCxnSpPr/>
          <p:nvPr/>
        </p:nvCxnSpPr>
        <p:spPr>
          <a:xfrm rot="5400000">
            <a:off x="2490667" y="2543846"/>
            <a:ext cx="12700" cy="2252906"/>
          </a:xfrm>
          <a:prstGeom prst="curvedConnector3">
            <a:avLst>
              <a:gd name="adj1" fmla="val 1800000"/>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4" name="文本框 54">
                <a:extLst>
                  <a:ext uri="{FF2B5EF4-FFF2-40B4-BE49-F238E27FC236}">
                    <ele xmlns="" attr="{3D1DBD36-71EB-482D-B1F1-813D13A92DD5}"/>
                  </a:ext>
                </a:extLst>
              </p:cNvPr>
              <p:cNvSpPr txBox="1"/>
              <p:nvPr/>
            </p:nvSpPr>
            <p:spPr>
              <a:xfrm>
                <a:off x="1544522" y="4174090"/>
                <a:ext cx="6564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𝑥</m:t>
                          </m:r>
                        </m:e>
                        <m:sup>
                          <m:r>
                            <a:rPr lang="en-US" altLang="zh-CN" b="0" i="1" smtClean="0">
                              <a:latin typeface="Cambria Math" panose="02040503050406030204" pitchFamily="18" charset="0"/>
                            </a:rPr>
                            <m:t>&lt;1&gt;</m:t>
                          </m:r>
                        </m:sup>
                      </m:sSup>
                    </m:oMath>
                  </m:oMathPara>
                </a14:m>
                <a:endParaRPr lang="zh-CN" altLang="en-US" dirty="0"/>
              </a:p>
            </p:txBody>
          </p:sp>
        </mc:Choice>
        <mc:Fallback xmlns="">
          <p:sp>
            <p:nvSpPr>
              <p:cNvPr id="34" name="文本框 54"/>
              <p:cNvSpPr txBox="1">
                <a:spLocks noRot="1" noChangeAspect="1" noMove="1" noResize="1" noEditPoints="1" noAdjustHandles="1" noChangeArrowheads="1" noChangeShapeType="1" noTextEdit="1"/>
              </p:cNvSpPr>
              <p:nvPr/>
            </p:nvSpPr>
            <p:spPr>
              <a:xfrm>
                <a:off x="1544522" y="4174090"/>
                <a:ext cx="656490" cy="369332"/>
              </a:xfrm>
              <a:prstGeom prst="rect">
                <a:avLst/>
              </a:prstGeom>
              <a:blipFill rotWithShape="1">
                <a:blip r:embed="rId4"/>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35" name="文本框 56">
                <a:extLst>
                  <a:ext uri="{FF2B5EF4-FFF2-40B4-BE49-F238E27FC236}">
                    <ele xmlns="" attr="{A7F6A5A8-0DDF-4639-A051-6A139554D6E2}"/>
                  </a:ext>
                </a:extLst>
              </p:cNvPr>
              <p:cNvSpPr txBox="1"/>
              <p:nvPr/>
            </p:nvSpPr>
            <p:spPr>
              <a:xfrm>
                <a:off x="3826001" y="4174090"/>
                <a:ext cx="6564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𝑥</m:t>
                          </m:r>
                        </m:e>
                        <m:sup>
                          <m:r>
                            <a:rPr lang="en-US" altLang="zh-CN" b="0" i="1" smtClean="0">
                              <a:latin typeface="Cambria Math" panose="02040503050406030204" pitchFamily="18" charset="0"/>
                            </a:rPr>
                            <m:t>&lt;2&gt;</m:t>
                          </m:r>
                        </m:sup>
                      </m:sSup>
                    </m:oMath>
                  </m:oMathPara>
                </a14:m>
                <a:endParaRPr lang="zh-CN" altLang="en-US" dirty="0"/>
              </a:p>
            </p:txBody>
          </p:sp>
        </mc:Choice>
        <mc:Fallback xmlns="">
          <p:sp>
            <p:nvSpPr>
              <p:cNvPr id="35" name="文本框 56"/>
              <p:cNvSpPr txBox="1">
                <a:spLocks noRot="1" noChangeAspect="1" noMove="1" noResize="1" noEditPoints="1" noAdjustHandles="1" noChangeArrowheads="1" noChangeShapeType="1" noTextEdit="1"/>
              </p:cNvSpPr>
              <p:nvPr/>
            </p:nvSpPr>
            <p:spPr>
              <a:xfrm>
                <a:off x="3826001" y="4174090"/>
                <a:ext cx="656490" cy="369332"/>
              </a:xfrm>
              <a:prstGeom prst="rect">
                <a:avLst/>
              </a:prstGeom>
              <a:blipFill rotWithShape="1">
                <a:blip r:embed="rId5"/>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36" name="文本框 58">
                <a:extLst>
                  <a:ext uri="{FF2B5EF4-FFF2-40B4-BE49-F238E27FC236}">
                    <ele xmlns="" attr="{F1E02A85-660E-4665-A62A-AB9F651F3A82}"/>
                  </a:ext>
                </a:extLst>
              </p:cNvPr>
              <p:cNvSpPr txBox="1"/>
              <p:nvPr/>
            </p:nvSpPr>
            <p:spPr>
              <a:xfrm>
                <a:off x="6107480" y="4174090"/>
                <a:ext cx="6564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𝑥</m:t>
                          </m:r>
                        </m:e>
                        <m:sup>
                          <m:r>
                            <a:rPr lang="en-US" altLang="zh-CN" b="0" i="1" smtClean="0">
                              <a:latin typeface="Cambria Math" panose="02040503050406030204" pitchFamily="18" charset="0"/>
                            </a:rPr>
                            <m:t>&lt;3&gt;</m:t>
                          </m:r>
                        </m:sup>
                      </m:sSup>
                    </m:oMath>
                  </m:oMathPara>
                </a14:m>
                <a:endParaRPr lang="zh-CN" altLang="en-US" dirty="0"/>
              </a:p>
            </p:txBody>
          </p:sp>
        </mc:Choice>
        <mc:Fallback xmlns="">
          <p:sp>
            <p:nvSpPr>
              <p:cNvPr id="36" name="文本框 58"/>
              <p:cNvSpPr txBox="1">
                <a:spLocks noRot="1" noChangeAspect="1" noMove="1" noResize="1" noEditPoints="1" noAdjustHandles="1" noChangeArrowheads="1" noChangeShapeType="1" noTextEdit="1"/>
              </p:cNvSpPr>
              <p:nvPr/>
            </p:nvSpPr>
            <p:spPr>
              <a:xfrm>
                <a:off x="6107480" y="4174090"/>
                <a:ext cx="656490" cy="369332"/>
              </a:xfrm>
              <a:prstGeom prst="rect">
                <a:avLst/>
              </a:prstGeom>
              <a:blipFill rotWithShape="1">
                <a:blip r:embed="rId6"/>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37" name="文本框 60">
                <a:extLst>
                  <a:ext uri="{FF2B5EF4-FFF2-40B4-BE49-F238E27FC236}">
                    <ele xmlns="" attr="{6A0F5D79-5F22-46A9-9960-D2800AFABE2C}"/>
                  </a:ext>
                </a:extLst>
              </p:cNvPr>
              <p:cNvSpPr txBox="1"/>
              <p:nvPr/>
            </p:nvSpPr>
            <p:spPr>
              <a:xfrm>
                <a:off x="8318868" y="4174090"/>
                <a:ext cx="6564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𝑥</m:t>
                          </m:r>
                        </m:e>
                        <m:sup>
                          <m:r>
                            <a:rPr lang="en-US" altLang="zh-CN" b="0" i="1" smtClean="0">
                              <a:latin typeface="Cambria Math" panose="02040503050406030204" pitchFamily="18" charset="0"/>
                            </a:rPr>
                            <m:t>&lt;4&gt;</m:t>
                          </m:r>
                        </m:sup>
                      </m:sSup>
                    </m:oMath>
                  </m:oMathPara>
                </a14:m>
                <a:endParaRPr lang="zh-CN" altLang="en-US" dirty="0"/>
              </a:p>
            </p:txBody>
          </p:sp>
        </mc:Choice>
        <mc:Fallback xmlns="">
          <p:sp>
            <p:nvSpPr>
              <p:cNvPr id="37" name="文本框 60"/>
              <p:cNvSpPr txBox="1">
                <a:spLocks noRot="1" noChangeAspect="1" noMove="1" noResize="1" noEditPoints="1" noAdjustHandles="1" noChangeArrowheads="1" noChangeShapeType="1" noTextEdit="1"/>
              </p:cNvSpPr>
              <p:nvPr/>
            </p:nvSpPr>
            <p:spPr>
              <a:xfrm>
                <a:off x="8318868" y="4174090"/>
                <a:ext cx="656490" cy="369332"/>
              </a:xfrm>
              <a:prstGeom prst="rect">
                <a:avLst/>
              </a:prstGeom>
              <a:blipFill rotWithShape="1">
                <a:blip r:embed="rId7"/>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38" name="文本框 62">
                <a:extLst>
                  <a:ext uri="{FF2B5EF4-FFF2-40B4-BE49-F238E27FC236}">
                    <ele xmlns="" attr="{03AF8BBC-4807-4C1A-AF10-ED690D5603D6}"/>
                  </a:ext>
                </a:extLst>
              </p:cNvPr>
              <p:cNvSpPr txBox="1"/>
              <p:nvPr/>
            </p:nvSpPr>
            <p:spPr>
              <a:xfrm>
                <a:off x="1544522" y="2338389"/>
                <a:ext cx="6564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acc>
                            <m:accPr>
                              <m:chr m:val="̂"/>
                              <m:ctrlPr>
                                <a:rPr lang="en-US" altLang="zh-CN" i="1">
                                  <a:latin typeface="Cambria Math"/>
                                </a:rPr>
                              </m:ctrlPr>
                            </m:accPr>
                            <m:e>
                              <m:r>
                                <a:rPr lang="en-US" altLang="zh-CN" i="1">
                                  <a:latin typeface="Cambria Math" panose="02040503050406030204" pitchFamily="18" charset="0"/>
                                </a:rPr>
                                <m:t>𝑦</m:t>
                              </m:r>
                            </m:e>
                          </m:acc>
                        </m:e>
                        <m:sup>
                          <m:r>
                            <a:rPr lang="en-US" altLang="zh-CN" b="0" i="1" smtClean="0">
                              <a:latin typeface="Cambria Math" panose="02040503050406030204" pitchFamily="18" charset="0"/>
                            </a:rPr>
                            <m:t>&lt;1&gt;</m:t>
                          </m:r>
                        </m:sup>
                      </m:sSup>
                    </m:oMath>
                  </m:oMathPara>
                </a14:m>
                <a:endParaRPr lang="zh-CN" altLang="en-US" dirty="0"/>
              </a:p>
            </p:txBody>
          </p:sp>
        </mc:Choice>
        <mc:Fallback xmlns="">
          <p:sp>
            <p:nvSpPr>
              <p:cNvPr id="38" name="文本框 62"/>
              <p:cNvSpPr txBox="1">
                <a:spLocks noRot="1" noChangeAspect="1" noMove="1" noResize="1" noEditPoints="1" noAdjustHandles="1" noChangeArrowheads="1" noChangeShapeType="1" noTextEdit="1"/>
              </p:cNvSpPr>
              <p:nvPr/>
            </p:nvSpPr>
            <p:spPr>
              <a:xfrm>
                <a:off x="1544522" y="2338389"/>
                <a:ext cx="656490" cy="369332"/>
              </a:xfrm>
              <a:prstGeom prst="rect">
                <a:avLst/>
              </a:prstGeom>
              <a:blipFill rotWithShape="1">
                <a:blip r:embed="rId8"/>
                <a:stretch>
                  <a:fillRect t="-5000" b="-8333"/>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39" name="文本框 64">
                <a:extLst>
                  <a:ext uri="{FF2B5EF4-FFF2-40B4-BE49-F238E27FC236}">
                    <ele xmlns="" attr="{2E7AC841-FD81-42B8-B0D9-0478A237423E}"/>
                  </a:ext>
                </a:extLst>
              </p:cNvPr>
              <p:cNvSpPr txBox="1"/>
              <p:nvPr/>
            </p:nvSpPr>
            <p:spPr>
              <a:xfrm>
                <a:off x="3826001" y="2333627"/>
                <a:ext cx="6564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acc>
                            <m:accPr>
                              <m:chr m:val="̂"/>
                              <m:ctrlPr>
                                <a:rPr lang="en-US" altLang="zh-CN" i="1">
                                  <a:latin typeface="Cambria Math"/>
                                </a:rPr>
                              </m:ctrlPr>
                            </m:accPr>
                            <m:e>
                              <m:r>
                                <a:rPr lang="en-US" altLang="zh-CN" i="1">
                                  <a:latin typeface="Cambria Math" panose="02040503050406030204" pitchFamily="18" charset="0"/>
                                </a:rPr>
                                <m:t>𝑦</m:t>
                              </m:r>
                            </m:e>
                          </m:acc>
                        </m:e>
                        <m:sup>
                          <m:r>
                            <a:rPr lang="en-US" altLang="zh-CN" b="0" i="1" smtClean="0">
                              <a:latin typeface="Cambria Math" panose="02040503050406030204" pitchFamily="18" charset="0"/>
                            </a:rPr>
                            <m:t>&lt;2&gt;</m:t>
                          </m:r>
                        </m:sup>
                      </m:sSup>
                    </m:oMath>
                  </m:oMathPara>
                </a14:m>
                <a:endParaRPr lang="zh-CN" altLang="en-US" dirty="0"/>
              </a:p>
            </p:txBody>
          </p:sp>
        </mc:Choice>
        <mc:Fallback xmlns="">
          <p:sp>
            <p:nvSpPr>
              <p:cNvPr id="39" name="文本框 64"/>
              <p:cNvSpPr txBox="1">
                <a:spLocks noRot="1" noChangeAspect="1" noMove="1" noResize="1" noEditPoints="1" noAdjustHandles="1" noChangeArrowheads="1" noChangeShapeType="1" noTextEdit="1"/>
              </p:cNvSpPr>
              <p:nvPr/>
            </p:nvSpPr>
            <p:spPr>
              <a:xfrm>
                <a:off x="3826001" y="2333627"/>
                <a:ext cx="656490" cy="369332"/>
              </a:xfrm>
              <a:prstGeom prst="rect">
                <a:avLst/>
              </a:prstGeom>
              <a:blipFill rotWithShape="1">
                <a:blip r:embed="rId9"/>
                <a:stretch>
                  <a:fillRect t="-5000" b="-8333"/>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40" name="文本框 66">
                <a:extLst>
                  <a:ext uri="{FF2B5EF4-FFF2-40B4-BE49-F238E27FC236}">
                    <ele xmlns="" attr="{C2CB97F6-AC46-4220-9D68-6D1D94C680EF}"/>
                  </a:ext>
                </a:extLst>
              </p:cNvPr>
              <p:cNvSpPr txBox="1"/>
              <p:nvPr/>
            </p:nvSpPr>
            <p:spPr>
              <a:xfrm>
                <a:off x="6107480" y="2343149"/>
                <a:ext cx="6564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acc>
                            <m:accPr>
                              <m:chr m:val="̂"/>
                              <m:ctrlPr>
                                <a:rPr lang="en-US" altLang="zh-CN" i="1">
                                  <a:latin typeface="Cambria Math"/>
                                </a:rPr>
                              </m:ctrlPr>
                            </m:accPr>
                            <m:e>
                              <m:r>
                                <a:rPr lang="en-US" altLang="zh-CN" i="1">
                                  <a:latin typeface="Cambria Math" panose="02040503050406030204" pitchFamily="18" charset="0"/>
                                </a:rPr>
                                <m:t>𝑦</m:t>
                              </m:r>
                            </m:e>
                          </m:acc>
                        </m:e>
                        <m:sup>
                          <m:r>
                            <a:rPr lang="en-US" altLang="zh-CN" b="0" i="1" smtClean="0">
                              <a:latin typeface="Cambria Math" panose="02040503050406030204" pitchFamily="18" charset="0"/>
                            </a:rPr>
                            <m:t>&lt;3&gt;</m:t>
                          </m:r>
                        </m:sup>
                      </m:sSup>
                    </m:oMath>
                  </m:oMathPara>
                </a14:m>
                <a:endParaRPr lang="zh-CN" altLang="en-US" dirty="0"/>
              </a:p>
            </p:txBody>
          </p:sp>
        </mc:Choice>
        <mc:Fallback xmlns="">
          <p:sp>
            <p:nvSpPr>
              <p:cNvPr id="40" name="文本框 66"/>
              <p:cNvSpPr txBox="1">
                <a:spLocks noRot="1" noChangeAspect="1" noMove="1" noResize="1" noEditPoints="1" noAdjustHandles="1" noChangeArrowheads="1" noChangeShapeType="1" noTextEdit="1"/>
              </p:cNvSpPr>
              <p:nvPr/>
            </p:nvSpPr>
            <p:spPr>
              <a:xfrm>
                <a:off x="6107480" y="2343149"/>
                <a:ext cx="656490" cy="369332"/>
              </a:xfrm>
              <a:prstGeom prst="rect">
                <a:avLst/>
              </a:prstGeom>
              <a:blipFill rotWithShape="1">
                <a:blip r:embed="rId10"/>
                <a:stretch>
                  <a:fillRect t="-4918" b="-6557"/>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41" name="文本框 68">
                <a:extLst>
                  <a:ext uri="{FF2B5EF4-FFF2-40B4-BE49-F238E27FC236}">
                    <ele xmlns="" attr="{7CC4582F-BFAA-4E4E-BF94-CEC917DBBBC4}"/>
                  </a:ext>
                </a:extLst>
              </p:cNvPr>
              <p:cNvSpPr txBox="1"/>
              <p:nvPr/>
            </p:nvSpPr>
            <p:spPr>
              <a:xfrm>
                <a:off x="8319330" y="2341050"/>
                <a:ext cx="6564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acc>
                            <m:accPr>
                              <m:chr m:val="̂"/>
                              <m:ctrlPr>
                                <a:rPr lang="en-US" altLang="zh-CN" i="1">
                                  <a:latin typeface="Cambria Math"/>
                                </a:rPr>
                              </m:ctrlPr>
                            </m:accPr>
                            <m:e>
                              <m:r>
                                <a:rPr lang="en-US" altLang="zh-CN" i="1">
                                  <a:latin typeface="Cambria Math" panose="02040503050406030204" pitchFamily="18" charset="0"/>
                                </a:rPr>
                                <m:t>𝑦</m:t>
                              </m:r>
                            </m:e>
                          </m:acc>
                        </m:e>
                        <m:sup>
                          <m:r>
                            <a:rPr lang="en-US" altLang="zh-CN" b="0" i="1" smtClean="0">
                              <a:latin typeface="Cambria Math" panose="02040503050406030204" pitchFamily="18" charset="0"/>
                            </a:rPr>
                            <m:t>&lt;4&gt;</m:t>
                          </m:r>
                        </m:sup>
                      </m:sSup>
                    </m:oMath>
                  </m:oMathPara>
                </a14:m>
                <a:endParaRPr lang="zh-CN" altLang="en-US" dirty="0"/>
              </a:p>
            </p:txBody>
          </p:sp>
        </mc:Choice>
        <mc:Fallback xmlns="">
          <p:sp>
            <p:nvSpPr>
              <p:cNvPr id="41" name="文本框 68"/>
              <p:cNvSpPr txBox="1">
                <a:spLocks noRot="1" noChangeAspect="1" noMove="1" noResize="1" noEditPoints="1" noAdjustHandles="1" noChangeArrowheads="1" noChangeShapeType="1" noTextEdit="1"/>
              </p:cNvSpPr>
              <p:nvPr/>
            </p:nvSpPr>
            <p:spPr>
              <a:xfrm>
                <a:off x="8319330" y="2341050"/>
                <a:ext cx="656490" cy="369332"/>
              </a:xfrm>
              <a:prstGeom prst="rect">
                <a:avLst/>
              </a:prstGeom>
              <a:blipFill rotWithShape="1">
                <a:blip r:embed="rId11"/>
                <a:stretch>
                  <a:fillRect t="-4918" b="-6557"/>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42" name="文本框 71">
                <a:extLst>
                  <a:ext uri="{FF2B5EF4-FFF2-40B4-BE49-F238E27FC236}">
                    <ele xmlns="" attr="{0DE2B15A-7181-461F-B421-154564073BF8}"/>
                  </a:ext>
                </a:extLst>
              </p:cNvPr>
              <p:cNvSpPr txBox="1"/>
              <p:nvPr/>
            </p:nvSpPr>
            <p:spPr>
              <a:xfrm>
                <a:off x="3303105" y="3240645"/>
                <a:ext cx="61594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acc>
                            <m:accPr>
                              <m:chr m:val="⃗"/>
                              <m:ctrlPr>
                                <a:rPr lang="en-US" altLang="zh-CN" i="1" smtClean="0">
                                  <a:latin typeface="Cambria Math"/>
                                </a:rPr>
                              </m:ctrlPr>
                            </m:accPr>
                            <m:e>
                              <m:r>
                                <a:rPr lang="en-US" altLang="zh-CN" b="0" i="1" smtClean="0">
                                  <a:latin typeface="Cambria Math" panose="02040503050406030204" pitchFamily="18" charset="0"/>
                                </a:rPr>
                                <m:t>𝑎</m:t>
                              </m:r>
                            </m:e>
                          </m:acc>
                        </m:e>
                        <m:sup>
                          <m:r>
                            <a:rPr lang="en-US" altLang="zh-CN" b="0" i="1" smtClean="0">
                              <a:latin typeface="Cambria Math" panose="02040503050406030204" pitchFamily="18" charset="0"/>
                            </a:rPr>
                            <m:t>&lt;2&gt;</m:t>
                          </m:r>
                        </m:sup>
                      </m:sSup>
                    </m:oMath>
                  </m:oMathPara>
                </a14:m>
                <a:endParaRPr lang="zh-CN" altLang="en-US" dirty="0"/>
              </a:p>
            </p:txBody>
          </p:sp>
        </mc:Choice>
        <mc:Fallback xmlns="">
          <p:sp>
            <p:nvSpPr>
              <p:cNvPr id="42" name="文本框 71"/>
              <p:cNvSpPr txBox="1">
                <a:spLocks noRot="1" noChangeAspect="1" noMove="1" noResize="1" noEditPoints="1" noAdjustHandles="1" noChangeArrowheads="1" noChangeShapeType="1" noTextEdit="1"/>
              </p:cNvSpPr>
              <p:nvPr/>
            </p:nvSpPr>
            <p:spPr>
              <a:xfrm>
                <a:off x="3303105" y="3240645"/>
                <a:ext cx="615948" cy="369332"/>
              </a:xfrm>
              <a:prstGeom prst="rect">
                <a:avLst/>
              </a:prstGeom>
              <a:blipFill rotWithShape="1">
                <a:blip r:embed="rId12"/>
                <a:stretch>
                  <a:fillRect t="-21667" r="-1980"/>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43" name="文本框 75">
                <a:extLst>
                  <a:ext uri="{FF2B5EF4-FFF2-40B4-BE49-F238E27FC236}">
                    <ele xmlns="" attr="{120E87B8-A82C-4A28-949A-BAA1CCE9B8BB}"/>
                  </a:ext>
                </a:extLst>
              </p:cNvPr>
              <p:cNvSpPr txBox="1"/>
              <p:nvPr/>
            </p:nvSpPr>
            <p:spPr>
              <a:xfrm>
                <a:off x="5594787" y="3240645"/>
                <a:ext cx="61594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acc>
                            <m:accPr>
                              <m:chr m:val="⃗"/>
                              <m:ctrlPr>
                                <a:rPr lang="en-US" altLang="zh-CN" i="1" smtClean="0">
                                  <a:latin typeface="Cambria Math"/>
                                </a:rPr>
                              </m:ctrlPr>
                            </m:accPr>
                            <m:e>
                              <m:r>
                                <a:rPr lang="en-US" altLang="zh-CN" b="0" i="1" smtClean="0">
                                  <a:latin typeface="Cambria Math" panose="02040503050406030204" pitchFamily="18" charset="0"/>
                                </a:rPr>
                                <m:t>𝑎</m:t>
                              </m:r>
                            </m:e>
                          </m:acc>
                        </m:e>
                        <m:sup>
                          <m:r>
                            <a:rPr lang="en-US" altLang="zh-CN" b="0" i="1" smtClean="0">
                              <a:latin typeface="Cambria Math" panose="02040503050406030204" pitchFamily="18" charset="0"/>
                            </a:rPr>
                            <m:t>&lt;3&gt;</m:t>
                          </m:r>
                        </m:sup>
                      </m:sSup>
                    </m:oMath>
                  </m:oMathPara>
                </a14:m>
                <a:endParaRPr lang="zh-CN" altLang="en-US" dirty="0"/>
              </a:p>
            </p:txBody>
          </p:sp>
        </mc:Choice>
        <mc:Fallback xmlns="">
          <p:sp>
            <p:nvSpPr>
              <p:cNvPr id="43" name="文本框 75"/>
              <p:cNvSpPr txBox="1">
                <a:spLocks noRot="1" noChangeAspect="1" noMove="1" noResize="1" noEditPoints="1" noAdjustHandles="1" noChangeArrowheads="1" noChangeShapeType="1" noTextEdit="1"/>
              </p:cNvSpPr>
              <p:nvPr/>
            </p:nvSpPr>
            <p:spPr>
              <a:xfrm>
                <a:off x="5594787" y="3240645"/>
                <a:ext cx="615948" cy="369332"/>
              </a:xfrm>
              <a:prstGeom prst="rect">
                <a:avLst/>
              </a:prstGeom>
              <a:blipFill rotWithShape="1">
                <a:blip r:embed="rId13"/>
                <a:stretch>
                  <a:fillRect t="-21667" r="-1980"/>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44" name="文本框 77">
                <a:extLst>
                  <a:ext uri="{FF2B5EF4-FFF2-40B4-BE49-F238E27FC236}">
                    <ele xmlns="" attr="{9A5B5CED-C1EF-46F4-B9A1-3D45D9F418C8}"/>
                  </a:ext>
                </a:extLst>
              </p:cNvPr>
              <p:cNvSpPr txBox="1"/>
              <p:nvPr/>
            </p:nvSpPr>
            <p:spPr>
              <a:xfrm>
                <a:off x="7848025" y="3240645"/>
                <a:ext cx="61594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acc>
                            <m:accPr>
                              <m:chr m:val="⃗"/>
                              <m:ctrlPr>
                                <a:rPr lang="en-US" altLang="zh-CN" i="1" smtClean="0">
                                  <a:latin typeface="Cambria Math"/>
                                </a:rPr>
                              </m:ctrlPr>
                            </m:accPr>
                            <m:e>
                              <m:r>
                                <a:rPr lang="en-US" altLang="zh-CN" b="0" i="1" smtClean="0">
                                  <a:latin typeface="Cambria Math" panose="02040503050406030204" pitchFamily="18" charset="0"/>
                                </a:rPr>
                                <m:t>𝑎</m:t>
                              </m:r>
                            </m:e>
                          </m:acc>
                        </m:e>
                        <m:sup>
                          <m:r>
                            <a:rPr lang="en-US" altLang="zh-CN" b="0" i="1" smtClean="0">
                              <a:latin typeface="Cambria Math" panose="02040503050406030204" pitchFamily="18" charset="0"/>
                            </a:rPr>
                            <m:t>&lt;4&gt;</m:t>
                          </m:r>
                        </m:sup>
                      </m:sSup>
                    </m:oMath>
                  </m:oMathPara>
                </a14:m>
                <a:endParaRPr lang="zh-CN" altLang="en-US" dirty="0"/>
              </a:p>
            </p:txBody>
          </p:sp>
        </mc:Choice>
        <mc:Fallback xmlns="">
          <p:sp>
            <p:nvSpPr>
              <p:cNvPr id="44" name="文本框 77"/>
              <p:cNvSpPr txBox="1">
                <a:spLocks noRot="1" noChangeAspect="1" noMove="1" noResize="1" noEditPoints="1" noAdjustHandles="1" noChangeArrowheads="1" noChangeShapeType="1" noTextEdit="1"/>
              </p:cNvSpPr>
              <p:nvPr/>
            </p:nvSpPr>
            <p:spPr>
              <a:xfrm>
                <a:off x="7848025" y="3240645"/>
                <a:ext cx="615948" cy="369332"/>
              </a:xfrm>
              <a:prstGeom prst="rect">
                <a:avLst/>
              </a:prstGeom>
              <a:blipFill rotWithShape="1">
                <a:blip r:embed="rId14"/>
                <a:stretch>
                  <a:fillRect t="-21667" r="-2970"/>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45" name="文本框 79">
                <a:extLst>
                  <a:ext uri="{FF2B5EF4-FFF2-40B4-BE49-F238E27FC236}">
                    <ele xmlns="" attr="{6B8B3902-4C86-4B8F-9CC8-551E56DDACC8}"/>
                  </a:ext>
                </a:extLst>
              </p:cNvPr>
              <p:cNvSpPr txBox="1"/>
              <p:nvPr/>
            </p:nvSpPr>
            <p:spPr>
              <a:xfrm>
                <a:off x="2056242" y="3240645"/>
                <a:ext cx="61594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acc>
                            <m:accPr>
                              <m:chr m:val="⃖"/>
                              <m:ctrlPr>
                                <a:rPr lang="en-US" altLang="zh-CN" i="1" smtClean="0">
                                  <a:latin typeface="Cambria Math"/>
                                </a:rPr>
                              </m:ctrlPr>
                            </m:accPr>
                            <m:e>
                              <m:r>
                                <a:rPr lang="en-US" altLang="zh-CN" b="0" i="1" smtClean="0">
                                  <a:latin typeface="Cambria Math" panose="02040503050406030204" pitchFamily="18" charset="0"/>
                                </a:rPr>
                                <m:t>𝑎</m:t>
                              </m:r>
                            </m:e>
                          </m:acc>
                        </m:e>
                        <m:sup>
                          <m:r>
                            <a:rPr lang="en-US" altLang="zh-CN" b="0" i="1" smtClean="0">
                              <a:latin typeface="Cambria Math" panose="02040503050406030204" pitchFamily="18" charset="0"/>
                            </a:rPr>
                            <m:t>&lt;1&gt;</m:t>
                          </m:r>
                        </m:sup>
                      </m:sSup>
                    </m:oMath>
                  </m:oMathPara>
                </a14:m>
                <a:endParaRPr lang="zh-CN" altLang="en-US" dirty="0"/>
              </a:p>
            </p:txBody>
          </p:sp>
        </mc:Choice>
        <mc:Fallback xmlns="">
          <p:sp>
            <p:nvSpPr>
              <p:cNvPr id="45" name="文本框 79"/>
              <p:cNvSpPr txBox="1">
                <a:spLocks noRot="1" noChangeAspect="1" noMove="1" noResize="1" noEditPoints="1" noAdjustHandles="1" noChangeArrowheads="1" noChangeShapeType="1" noTextEdit="1"/>
              </p:cNvSpPr>
              <p:nvPr/>
            </p:nvSpPr>
            <p:spPr>
              <a:xfrm>
                <a:off x="2056242" y="3240645"/>
                <a:ext cx="615948" cy="369332"/>
              </a:xfrm>
              <a:prstGeom prst="rect">
                <a:avLst/>
              </a:prstGeom>
              <a:blipFill rotWithShape="1">
                <a:blip r:embed="rId15"/>
                <a:stretch>
                  <a:fillRect l="-990" t="-21667" r="-2970"/>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46" name="文本框 81">
                <a:extLst>
                  <a:ext uri="{FF2B5EF4-FFF2-40B4-BE49-F238E27FC236}">
                    <ele xmlns="" attr="{15400BA2-4481-4D97-9993-BE70A7B93A29}"/>
                  </a:ext>
                </a:extLst>
              </p:cNvPr>
              <p:cNvSpPr txBox="1"/>
              <p:nvPr/>
            </p:nvSpPr>
            <p:spPr>
              <a:xfrm>
                <a:off x="4336382" y="3240645"/>
                <a:ext cx="61594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acc>
                            <m:accPr>
                              <m:chr m:val="⃖"/>
                              <m:ctrlPr>
                                <a:rPr lang="en-US" altLang="zh-CN" i="1" smtClean="0">
                                  <a:latin typeface="Cambria Math"/>
                                </a:rPr>
                              </m:ctrlPr>
                            </m:accPr>
                            <m:e>
                              <m:r>
                                <a:rPr lang="en-US" altLang="zh-CN" b="0" i="1" smtClean="0">
                                  <a:latin typeface="Cambria Math" panose="02040503050406030204" pitchFamily="18" charset="0"/>
                                </a:rPr>
                                <m:t>𝑎</m:t>
                              </m:r>
                            </m:e>
                          </m:acc>
                        </m:e>
                        <m:sup>
                          <m:r>
                            <a:rPr lang="en-US" altLang="zh-CN" b="0" i="1" smtClean="0">
                              <a:latin typeface="Cambria Math" panose="02040503050406030204" pitchFamily="18" charset="0"/>
                            </a:rPr>
                            <m:t>&lt;2&gt;</m:t>
                          </m:r>
                        </m:sup>
                      </m:sSup>
                    </m:oMath>
                  </m:oMathPara>
                </a14:m>
                <a:endParaRPr lang="zh-CN" altLang="en-US" dirty="0"/>
              </a:p>
            </p:txBody>
          </p:sp>
        </mc:Choice>
        <mc:Fallback xmlns="">
          <p:sp>
            <p:nvSpPr>
              <p:cNvPr id="46" name="文本框 81"/>
              <p:cNvSpPr txBox="1">
                <a:spLocks noRot="1" noChangeAspect="1" noMove="1" noResize="1" noEditPoints="1" noAdjustHandles="1" noChangeArrowheads="1" noChangeShapeType="1" noTextEdit="1"/>
              </p:cNvSpPr>
              <p:nvPr/>
            </p:nvSpPr>
            <p:spPr>
              <a:xfrm>
                <a:off x="4336382" y="3240645"/>
                <a:ext cx="615948" cy="369332"/>
              </a:xfrm>
              <a:prstGeom prst="rect">
                <a:avLst/>
              </a:prstGeom>
              <a:blipFill rotWithShape="1">
                <a:blip r:embed="rId16"/>
                <a:stretch>
                  <a:fillRect l="-990" t="-21667" r="-2970"/>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47" name="文本框 83">
                <a:extLst>
                  <a:ext uri="{FF2B5EF4-FFF2-40B4-BE49-F238E27FC236}">
                    <ele xmlns="" attr="{FC9679EF-6596-4924-AA2C-F7CB8AEFDC56}"/>
                  </a:ext>
                </a:extLst>
              </p:cNvPr>
              <p:cNvSpPr txBox="1"/>
              <p:nvPr/>
            </p:nvSpPr>
            <p:spPr>
              <a:xfrm>
                <a:off x="6625068" y="3244335"/>
                <a:ext cx="61594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acc>
                            <m:accPr>
                              <m:chr m:val="⃖"/>
                              <m:ctrlPr>
                                <a:rPr lang="en-US" altLang="zh-CN" i="1" smtClean="0">
                                  <a:latin typeface="Cambria Math"/>
                                </a:rPr>
                              </m:ctrlPr>
                            </m:accPr>
                            <m:e>
                              <m:r>
                                <a:rPr lang="en-US" altLang="zh-CN" b="0" i="1" smtClean="0">
                                  <a:latin typeface="Cambria Math" panose="02040503050406030204" pitchFamily="18" charset="0"/>
                                </a:rPr>
                                <m:t>𝑎</m:t>
                              </m:r>
                            </m:e>
                          </m:acc>
                        </m:e>
                        <m:sup>
                          <m:r>
                            <a:rPr lang="en-US" altLang="zh-CN" b="0" i="1" smtClean="0">
                              <a:latin typeface="Cambria Math" panose="02040503050406030204" pitchFamily="18" charset="0"/>
                            </a:rPr>
                            <m:t>&lt;3&gt;</m:t>
                          </m:r>
                        </m:sup>
                      </m:sSup>
                    </m:oMath>
                  </m:oMathPara>
                </a14:m>
                <a:endParaRPr lang="zh-CN" altLang="en-US" dirty="0"/>
              </a:p>
            </p:txBody>
          </p:sp>
        </mc:Choice>
        <mc:Fallback xmlns="">
          <p:sp>
            <p:nvSpPr>
              <p:cNvPr id="47" name="文本框 83"/>
              <p:cNvSpPr txBox="1">
                <a:spLocks noRot="1" noChangeAspect="1" noMove="1" noResize="1" noEditPoints="1" noAdjustHandles="1" noChangeArrowheads="1" noChangeShapeType="1" noTextEdit="1"/>
              </p:cNvSpPr>
              <p:nvPr/>
            </p:nvSpPr>
            <p:spPr>
              <a:xfrm>
                <a:off x="6625068" y="3244335"/>
                <a:ext cx="615948" cy="369332"/>
              </a:xfrm>
              <a:prstGeom prst="rect">
                <a:avLst/>
              </a:prstGeom>
              <a:blipFill rotWithShape="1">
                <a:blip r:embed="rId17"/>
                <a:stretch>
                  <a:fillRect l="-1980" t="-21311" r="-1980"/>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48" name="文本框 85">
                <a:extLst>
                  <a:ext uri="{FF2B5EF4-FFF2-40B4-BE49-F238E27FC236}">
                    <ele xmlns="" attr="{88B380EA-9F81-487B-AD3E-A75B31593452}"/>
                  </a:ext>
                </a:extLst>
              </p:cNvPr>
              <p:cNvSpPr txBox="1"/>
              <p:nvPr/>
            </p:nvSpPr>
            <p:spPr>
              <a:xfrm>
                <a:off x="8877974" y="3244335"/>
                <a:ext cx="61594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acc>
                            <m:accPr>
                              <m:chr m:val="⃖"/>
                              <m:ctrlPr>
                                <a:rPr lang="en-US" altLang="zh-CN" i="1" smtClean="0">
                                  <a:latin typeface="Cambria Math"/>
                                </a:rPr>
                              </m:ctrlPr>
                            </m:accPr>
                            <m:e>
                              <m:r>
                                <a:rPr lang="en-US" altLang="zh-CN" b="0" i="1" smtClean="0">
                                  <a:latin typeface="Cambria Math" panose="02040503050406030204" pitchFamily="18" charset="0"/>
                                </a:rPr>
                                <m:t>𝑎</m:t>
                              </m:r>
                            </m:e>
                          </m:acc>
                        </m:e>
                        <m:sup>
                          <m:r>
                            <a:rPr lang="en-US" altLang="zh-CN" b="0" i="1" smtClean="0">
                              <a:latin typeface="Cambria Math" panose="02040503050406030204" pitchFamily="18" charset="0"/>
                            </a:rPr>
                            <m:t>&lt;4&gt;</m:t>
                          </m:r>
                        </m:sup>
                      </m:sSup>
                    </m:oMath>
                  </m:oMathPara>
                </a14:m>
                <a:endParaRPr lang="zh-CN" altLang="en-US" dirty="0"/>
              </a:p>
            </p:txBody>
          </p:sp>
        </mc:Choice>
        <mc:Fallback xmlns="">
          <p:sp>
            <p:nvSpPr>
              <p:cNvPr id="48" name="文本框 85"/>
              <p:cNvSpPr txBox="1">
                <a:spLocks noRot="1" noChangeAspect="1" noMove="1" noResize="1" noEditPoints="1" noAdjustHandles="1" noChangeArrowheads="1" noChangeShapeType="1" noTextEdit="1"/>
              </p:cNvSpPr>
              <p:nvPr/>
            </p:nvSpPr>
            <p:spPr>
              <a:xfrm>
                <a:off x="8877974" y="3244335"/>
                <a:ext cx="615948" cy="369332"/>
              </a:xfrm>
              <a:prstGeom prst="rect">
                <a:avLst/>
              </a:prstGeom>
              <a:blipFill rotWithShape="1">
                <a:blip r:embed="rId18"/>
                <a:stretch>
                  <a:fillRect l="-990" t="-21311" r="-2970"/>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49" name="文本框 88">
                <a:extLst>
                  <a:ext uri="{FF2B5EF4-FFF2-40B4-BE49-F238E27FC236}">
                    <ele xmlns="" attr="{7C56460F-FD25-4499-AF01-59EBEB0FA086}"/>
                  </a:ext>
                </a:extLst>
              </p:cNvPr>
              <p:cNvSpPr txBox="1"/>
              <p:nvPr/>
            </p:nvSpPr>
            <p:spPr>
              <a:xfrm>
                <a:off x="877770" y="4959424"/>
                <a:ext cx="3388457" cy="396840"/>
              </a:xfrm>
              <a:prstGeom prst="rect">
                <a:avLst/>
              </a:prstGeom>
              <a:noFill/>
            </p:spPr>
            <p:txBody>
              <a:bodyPr wrap="square">
                <a:spAutoFit/>
              </a:bodyPr>
              <a:lstStyle/>
              <a:p>
                <a14:m>
                  <m:oMath xmlns:m="http://schemas.openxmlformats.org/officeDocument/2006/math">
                    <m:sSup>
                      <m:sSupPr>
                        <m:ctrlPr>
                          <a:rPr lang="en-US" altLang="zh-CN" i="1" smtClean="0">
                            <a:latin typeface="Cambria Math"/>
                          </a:rPr>
                        </m:ctrlPr>
                      </m:sSupPr>
                      <m:e>
                        <m:acc>
                          <m:accPr>
                            <m:chr m:val="̂"/>
                            <m:ctrlPr>
                              <a:rPr lang="en-US" altLang="zh-CN" i="1">
                                <a:latin typeface="Cambria Math"/>
                              </a:rPr>
                            </m:ctrlPr>
                          </m:accPr>
                          <m:e>
                            <m:r>
                              <a:rPr lang="en-US" altLang="zh-CN" i="1">
                                <a:latin typeface="Cambria Math" panose="02040503050406030204" pitchFamily="18" charset="0"/>
                              </a:rPr>
                              <m:t>𝑦</m:t>
                            </m:r>
                          </m:e>
                        </m:acc>
                      </m:e>
                      <m:sup>
                        <m:r>
                          <a:rPr lang="en-US" altLang="zh-CN" b="0" i="1" smtClean="0">
                            <a:latin typeface="Cambria Math" panose="02040503050406030204" pitchFamily="18" charset="0"/>
                          </a:rPr>
                          <m:t>&lt;</m:t>
                        </m:r>
                        <m:r>
                          <a:rPr lang="en-US" altLang="zh-CN" b="0" i="1" smtClean="0">
                            <a:latin typeface="Cambria Math" panose="02040503050406030204" pitchFamily="18" charset="0"/>
                          </a:rPr>
                          <m:t>𝑡</m:t>
                        </m:r>
                        <m:r>
                          <a:rPr lang="en-US" altLang="zh-CN" b="0" i="1" smtClean="0">
                            <a:latin typeface="Cambria Math" panose="02040503050406030204" pitchFamily="18" charset="0"/>
                          </a:rPr>
                          <m:t>&gt;</m:t>
                        </m:r>
                      </m:sup>
                    </m:sSup>
                  </m:oMath>
                </a14:m>
                <a:r>
                  <a:rPr lang="en-US" altLang="zh-CN" dirty="0"/>
                  <a:t>=g(</a:t>
                </a:r>
                <a14:m>
                  <m:oMath xmlns:m="http://schemas.openxmlformats.org/officeDocument/2006/math">
                    <m:sSub>
                      <m:sSubPr>
                        <m:ctrlPr>
                          <a:rPr lang="en-US" altLang="zh-CN" i="1" smtClean="0">
                            <a:latin typeface="Cambria Math"/>
                          </a:rPr>
                        </m:ctrlPr>
                      </m:sSubPr>
                      <m:e>
                        <m:r>
                          <a:rPr lang="en-US" altLang="zh-CN" b="0" i="1" smtClean="0">
                            <a:latin typeface="Cambria Math" panose="02040503050406030204" pitchFamily="18" charset="0"/>
                          </a:rPr>
                          <m:t>𝑊</m:t>
                        </m:r>
                      </m:e>
                      <m:sub>
                        <m:r>
                          <a:rPr lang="en-US" altLang="zh-CN" b="0" i="1" smtClean="0">
                            <a:latin typeface="Cambria Math" panose="02040503050406030204" pitchFamily="18" charset="0"/>
                          </a:rPr>
                          <m:t>𝑔</m:t>
                        </m:r>
                      </m:sub>
                    </m:sSub>
                    <m:d>
                      <m:dPr>
                        <m:begChr m:val="["/>
                        <m:endChr m:val="]"/>
                        <m:ctrlPr>
                          <a:rPr lang="en-US" altLang="zh-CN" i="1" smtClean="0">
                            <a:latin typeface="Cambria Math"/>
                          </a:rPr>
                        </m:ctrlPr>
                      </m:dPr>
                      <m:e>
                        <m:sSup>
                          <m:sSupPr>
                            <m:ctrlPr>
                              <a:rPr lang="en-US" altLang="zh-CN" i="1">
                                <a:latin typeface="Cambria Math"/>
                              </a:rPr>
                            </m:ctrlPr>
                          </m:sSupPr>
                          <m:e>
                            <m:acc>
                              <m:accPr>
                                <m:chr m:val="⃗"/>
                                <m:ctrlPr>
                                  <a:rPr lang="en-US" altLang="zh-CN" i="1">
                                    <a:latin typeface="Cambria Math"/>
                                  </a:rPr>
                                </m:ctrlPr>
                              </m:accPr>
                              <m:e>
                                <m:r>
                                  <a:rPr lang="en-US" altLang="zh-CN" i="1">
                                    <a:latin typeface="Cambria Math" panose="02040503050406030204" pitchFamily="18" charset="0"/>
                                  </a:rPr>
                                  <m:t>𝑎</m:t>
                                </m:r>
                              </m:e>
                            </m:acc>
                          </m:e>
                          <m:sup>
                            <m:r>
                              <a:rPr lang="en-US" altLang="zh-CN" i="1">
                                <a:latin typeface="Cambria Math" panose="02040503050406030204" pitchFamily="18" charset="0"/>
                              </a:rPr>
                              <m:t>&lt;1&gt;</m:t>
                            </m:r>
                          </m:sup>
                        </m:sSup>
                        <m:r>
                          <a:rPr lang="en-US" altLang="zh-CN" b="0" i="1" smtClean="0">
                            <a:latin typeface="Cambria Math" panose="02040503050406030204" pitchFamily="18" charset="0"/>
                          </a:rPr>
                          <m:t>,</m:t>
                        </m:r>
                        <m:sSup>
                          <m:sSupPr>
                            <m:ctrlPr>
                              <a:rPr lang="en-US" altLang="zh-CN" i="1">
                                <a:latin typeface="Cambria Math"/>
                              </a:rPr>
                            </m:ctrlPr>
                          </m:sSupPr>
                          <m:e>
                            <m:acc>
                              <m:accPr>
                                <m:chr m:val="⃖"/>
                                <m:ctrlPr>
                                  <a:rPr lang="en-US" altLang="zh-CN" i="1">
                                    <a:latin typeface="Cambria Math"/>
                                  </a:rPr>
                                </m:ctrlPr>
                              </m:accPr>
                              <m:e>
                                <m:r>
                                  <a:rPr lang="en-US" altLang="zh-CN" i="1">
                                    <a:latin typeface="Cambria Math" panose="02040503050406030204" pitchFamily="18" charset="0"/>
                                  </a:rPr>
                                  <m:t>𝑎</m:t>
                                </m:r>
                              </m:e>
                            </m:acc>
                          </m:e>
                          <m:sup>
                            <m:r>
                              <a:rPr lang="en-US" altLang="zh-CN" i="1">
                                <a:latin typeface="Cambria Math" panose="02040503050406030204" pitchFamily="18" charset="0"/>
                              </a:rPr>
                              <m:t>&lt;1&gt;</m:t>
                            </m:r>
                          </m:sup>
                        </m:sSup>
                      </m:e>
                    </m:d>
                  </m:oMath>
                </a14:m>
                <a:r>
                  <a:rPr lang="en-US" altLang="zh-CN" dirty="0"/>
                  <a:t>+</a:t>
                </a:r>
                <a14:m>
                  <m:oMath xmlns:m="http://schemas.openxmlformats.org/officeDocument/2006/math">
                    <m:sSub>
                      <m:sSubPr>
                        <m:ctrlPr>
                          <a:rPr lang="en-US" altLang="zh-CN" i="1" dirty="0" smtClean="0">
                            <a:latin typeface="Cambria Math"/>
                          </a:rPr>
                        </m:ctrlPr>
                      </m:sSubPr>
                      <m:e>
                        <m:r>
                          <a:rPr lang="en-US" altLang="zh-CN" b="0" i="1" dirty="0" smtClean="0">
                            <a:latin typeface="Cambria Math" panose="02040503050406030204" pitchFamily="18" charset="0"/>
                          </a:rPr>
                          <m:t>𝑏</m:t>
                        </m:r>
                      </m:e>
                      <m:sub>
                        <m:r>
                          <a:rPr lang="en-US" altLang="zh-CN" b="0" i="1" dirty="0" smtClean="0">
                            <a:latin typeface="Cambria Math" panose="02040503050406030204" pitchFamily="18" charset="0"/>
                          </a:rPr>
                          <m:t>𝑦</m:t>
                        </m:r>
                      </m:sub>
                    </m:sSub>
                  </m:oMath>
                </a14:m>
                <a:r>
                  <a:rPr lang="en-US" altLang="zh-CN" dirty="0"/>
                  <a:t>)</a:t>
                </a:r>
                <a:endParaRPr lang="zh-CN" altLang="en-US" dirty="0"/>
              </a:p>
            </p:txBody>
          </p:sp>
        </mc:Choice>
        <mc:Fallback xmlns="">
          <p:sp>
            <p:nvSpPr>
              <p:cNvPr id="49" name="文本框 88"/>
              <p:cNvSpPr txBox="1">
                <a:spLocks noRot="1" noChangeAspect="1" noMove="1" noResize="1" noEditPoints="1" noAdjustHandles="1" noChangeArrowheads="1" noChangeShapeType="1" noTextEdit="1"/>
              </p:cNvSpPr>
              <p:nvPr/>
            </p:nvSpPr>
            <p:spPr>
              <a:xfrm>
                <a:off x="877770" y="4959424"/>
                <a:ext cx="3388457" cy="396840"/>
              </a:xfrm>
              <a:prstGeom prst="rect">
                <a:avLst/>
              </a:prstGeom>
              <a:blipFill rotWithShape="1">
                <a:blip r:embed="rId19"/>
                <a:stretch>
                  <a:fillRect t="-20000" b="-16923"/>
                </a:stretch>
              </a:blipFill>
            </p:spPr>
            <p:txBody>
              <a:bodyPr/>
              <a:lstStyle/>
              <a:p>
                <a:r>
                  <a:rPr lang="zh-CN" altLang="en-US">
                    <a:noFill/>
                  </a:rPr>
                  <a:t> </a:t>
                </a:r>
                <a:endParaRPr lang="zh-CN" altLang="en-US">
                  <a:noFill/>
                </a:endParaRPr>
              </a:p>
            </p:txBody>
          </p:sp>
        </mc:Fallback>
      </mc:AlternateContent>
    </p:spTree>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感知机</a:t>
            </a:r>
          </a:p>
        </p:txBody>
      </p:sp>
      <p:sp>
        <p:nvSpPr>
          <p:cNvPr id="22" name="文本框 21"/>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r>
              <a:rPr lang="en-US" altLang="zh-CN" sz="3600" b="1" dirty="0">
                <a:solidFill>
                  <a:prstClr val="white"/>
                </a:solidFill>
              </a:rPr>
              <a:t>01</a:t>
            </a:r>
            <a:endParaRPr lang="zh-CN" altLang="en-US" sz="3600" b="1" dirty="0">
              <a:solidFill>
                <a:prstClr val="white"/>
              </a:solidFill>
            </a:endParaRPr>
          </a:p>
        </p:txBody>
      </p:sp>
      <p:sp>
        <p:nvSpPr>
          <p:cNvPr id="15" name="文本框 20"/>
          <p:cNvSpPr txBox="1"/>
          <p:nvPr/>
        </p:nvSpPr>
        <p:spPr>
          <a:xfrm>
            <a:off x="985285" y="1299348"/>
            <a:ext cx="3329264" cy="461665"/>
          </a:xfrm>
          <a:prstGeom prst="rect">
            <a:avLst/>
          </a:prstGeom>
          <a:noFill/>
        </p:spPr>
        <p:txBody>
          <a:bodyPr wrap="square" rtlCol="0">
            <a:spAutoFit/>
          </a:bodyPr>
          <a:lstStyle/>
          <a:p>
            <a:r>
              <a:rPr lang="zh-CN" altLang="en-US" sz="2400" dirty="0">
                <a:ea typeface="字魂36号-正文宋楷" panose="00000500000000000000" pitchFamily="2" charset="-122"/>
              </a:rPr>
              <a:t>感知机模型</a:t>
            </a:r>
          </a:p>
        </p:txBody>
      </p:sp>
      <p:pic>
        <p:nvPicPr>
          <p:cNvPr id="4" name="图片 3"/>
          <p:cNvPicPr/>
          <p:nvPr/>
        </p:nvPicPr>
        <p:blipFill>
          <a:blip r:embed="rId3">
            <a:extLst>
              <a:ext uri="{28A0092B-C50C-407E-A947-70E740481C1C}">
                <a14:useLocalDpi xmlns:a14="http://schemas.microsoft.com/office/drawing/2010/main" val="0"/>
              </a:ext>
            </a:extLst>
          </a:blip>
          <a:stretch>
            <a:fillRect/>
          </a:stretch>
        </p:blipFill>
        <p:spPr>
          <a:xfrm>
            <a:off x="985285" y="2267182"/>
            <a:ext cx="2958740" cy="1718830"/>
          </a:xfrm>
          <a:prstGeom prst="rect">
            <a:avLst/>
          </a:prstGeom>
        </p:spPr>
      </p:pic>
      <p:sp>
        <p:nvSpPr>
          <p:cNvPr id="9" name="文本框 8"/>
          <p:cNvSpPr txBox="1"/>
          <p:nvPr/>
        </p:nvSpPr>
        <p:spPr>
          <a:xfrm>
            <a:off x="4992182" y="2460919"/>
            <a:ext cx="5387633" cy="800347"/>
          </a:xfrm>
          <a:prstGeom prst="rect">
            <a:avLst/>
          </a:prstGeom>
          <a:noFill/>
        </p:spPr>
        <p:txBody>
          <a:bodyPr wrap="square" rtlCol="0">
            <a:spAutoFit/>
          </a:bodyPr>
          <a:lstStyle/>
          <a:p>
            <a:pPr marL="342900" indent="-342900">
              <a:lnSpc>
                <a:spcPts val="1800"/>
              </a:lnSpc>
              <a:buAutoNum type="arabicPeriod"/>
            </a:pPr>
            <a:r>
              <a:rPr lang="zh-CN" altLang="en-US" sz="2400" spc="300" dirty="0">
                <a:solidFill>
                  <a:srgbClr val="000000"/>
                </a:solidFill>
              </a:rPr>
              <a:t>若干输入，一个输出；</a:t>
            </a:r>
            <a:endParaRPr lang="en-US" altLang="zh-CN" sz="2400" spc="300" dirty="0">
              <a:solidFill>
                <a:srgbClr val="000000"/>
              </a:solidFill>
            </a:endParaRPr>
          </a:p>
          <a:p>
            <a:pPr marL="342900" indent="-342900">
              <a:lnSpc>
                <a:spcPts val="1800"/>
              </a:lnSpc>
              <a:buAutoNum type="arabicPeriod"/>
            </a:pPr>
            <a:endParaRPr lang="en-US" altLang="zh-CN" sz="2400" spc="300" dirty="0">
              <a:solidFill>
                <a:srgbClr val="000000"/>
              </a:solidFill>
            </a:endParaRPr>
          </a:p>
          <a:p>
            <a:pPr marL="342900" indent="-342900">
              <a:lnSpc>
                <a:spcPts val="1800"/>
              </a:lnSpc>
              <a:buAutoNum type="arabicPeriod"/>
            </a:pPr>
            <a:r>
              <a:rPr lang="zh-CN" altLang="en-US" sz="2400" spc="300" dirty="0">
                <a:solidFill>
                  <a:srgbClr val="000000"/>
                </a:solidFill>
              </a:rPr>
              <a:t>输出结果：</a:t>
            </a:r>
          </a:p>
        </p:txBody>
      </p:sp>
      <p:sp>
        <p:nvSpPr>
          <p:cNvPr id="11" name="文本框 10"/>
          <p:cNvSpPr txBox="1"/>
          <p:nvPr/>
        </p:nvSpPr>
        <p:spPr>
          <a:xfrm>
            <a:off x="5023941" y="5278657"/>
            <a:ext cx="6306266" cy="800347"/>
          </a:xfrm>
          <a:prstGeom prst="rect">
            <a:avLst/>
          </a:prstGeom>
          <a:noFill/>
        </p:spPr>
        <p:txBody>
          <a:bodyPr wrap="square" rtlCol="0">
            <a:spAutoFit/>
          </a:bodyPr>
          <a:lstStyle/>
          <a:p>
            <a:pPr>
              <a:lnSpc>
                <a:spcPts val="1800"/>
              </a:lnSpc>
            </a:pPr>
            <a:r>
              <a:rPr lang="en-US" altLang="zh-CN" sz="2400" dirty="0">
                <a:latin typeface="字魂36号-正文宋楷" panose="00000500000000000000" pitchFamily="2" charset="-122"/>
                <a:ea typeface="字魂36号-正文宋楷" panose="00000500000000000000" pitchFamily="2" charset="-122"/>
              </a:rPr>
              <a:t>3. </a:t>
            </a:r>
            <a:r>
              <a:rPr lang="zh-CN" altLang="en-US" sz="2400" dirty="0">
                <a:latin typeface="字魂36号-正文宋楷" panose="00000500000000000000" pitchFamily="2" charset="-122"/>
                <a:ea typeface="字魂36号-正文宋楷" panose="00000500000000000000" pitchFamily="2" charset="-122"/>
              </a:rPr>
              <a:t>只适应二分类，且无法学习比较复杂的非</a:t>
            </a:r>
            <a:endParaRPr lang="en-US" altLang="zh-CN" sz="2400" dirty="0">
              <a:latin typeface="字魂36号-正文宋楷" panose="00000500000000000000" pitchFamily="2" charset="-122"/>
              <a:ea typeface="字魂36号-正文宋楷" panose="00000500000000000000" pitchFamily="2" charset="-122"/>
            </a:endParaRPr>
          </a:p>
          <a:p>
            <a:pPr>
              <a:lnSpc>
                <a:spcPts val="1800"/>
              </a:lnSpc>
            </a:pPr>
            <a:endParaRPr lang="en-US" altLang="zh-CN" sz="2400" dirty="0">
              <a:latin typeface="字魂36号-正文宋楷" panose="00000500000000000000" pitchFamily="2" charset="-122"/>
              <a:ea typeface="字魂36号-正文宋楷" panose="00000500000000000000" pitchFamily="2" charset="-122"/>
            </a:endParaRPr>
          </a:p>
          <a:p>
            <a:pPr>
              <a:lnSpc>
                <a:spcPts val="1800"/>
              </a:lnSpc>
            </a:pPr>
            <a:r>
              <a:rPr lang="zh-CN" altLang="en-US" sz="2400" dirty="0">
                <a:latin typeface="字魂36号-正文宋楷" panose="00000500000000000000" pitchFamily="2" charset="-122"/>
                <a:ea typeface="字魂36号-正文宋楷" panose="00000500000000000000" pitchFamily="2" charset="-122"/>
              </a:rPr>
              <a:t>线性模型。</a:t>
            </a:r>
          </a:p>
        </p:txBody>
      </p:sp>
      <mc:AlternateContent xmlns:mc="http://schemas.openxmlformats.org/markup-compatibility/2006" xmlns:a14="http://schemas.microsoft.com/office/drawing/2010/main">
        <mc:Choice Requires="a14">
          <p:sp>
            <p:nvSpPr>
              <p:cNvPr id="12" name="文本框 11">
                <a:extLst>
                  <a:ext uri="{FF2B5EF4-FFF2-40B4-BE49-F238E27FC236}">
                    <ele xmlns="" attr="{0C141C15-5C44-44BE-8109-16423E8611DB}"/>
                  </a:ext>
                </a:extLst>
              </p:cNvPr>
              <p:cNvSpPr txBox="1"/>
              <p:nvPr/>
            </p:nvSpPr>
            <p:spPr>
              <a:xfrm>
                <a:off x="4532865" y="3126597"/>
                <a:ext cx="6306266" cy="10985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altLang="zh-CN" sz="2400" i="1">
                          <a:latin typeface="Cambria Math" panose="02040503050406030204" pitchFamily="18" charset="0"/>
                        </a:rPr>
                        <m:t>y</m:t>
                      </m:r>
                      <m:r>
                        <a:rPr lang="zh-CN" altLang="en-US" sz="2400" i="0">
                          <a:latin typeface="Cambria Math" panose="02040503050406030204" pitchFamily="18" charset="0"/>
                        </a:rPr>
                        <m:t>=</m:t>
                      </m:r>
                      <m:nary>
                        <m:naryPr>
                          <m:chr m:val="∑"/>
                          <m:limLoc m:val="undOvr"/>
                          <m:grow m:val="on"/>
                          <m:ctrlPr>
                            <a:rPr lang="zh-CN" altLang="en-US" sz="2400" i="1">
                              <a:latin typeface="Cambria Math"/>
                            </a:rPr>
                          </m:ctrlPr>
                        </m:naryPr>
                        <m:sub>
                          <m:r>
                            <m:rPr>
                              <m:sty m:val="p"/>
                            </m:rPr>
                            <a:rPr lang="zh-CN" altLang="en-US" sz="2400" i="0">
                              <a:latin typeface="Cambria Math" panose="02040503050406030204" pitchFamily="18" charset="0"/>
                            </a:rPr>
                            <m:t>i</m:t>
                          </m:r>
                          <m:r>
                            <a:rPr lang="zh-CN" altLang="en-US" sz="2400" i="0">
                              <a:latin typeface="Cambria Math" panose="02040503050406030204" pitchFamily="18" charset="0"/>
                            </a:rPr>
                            <m:t>=1</m:t>
                          </m:r>
                        </m:sub>
                        <m:sup>
                          <m:r>
                            <m:rPr>
                              <m:sty m:val="p"/>
                            </m:rPr>
                            <a:rPr lang="zh-CN" altLang="en-US" sz="2400" i="0">
                              <a:latin typeface="Cambria Math" panose="02040503050406030204" pitchFamily="18" charset="0"/>
                            </a:rPr>
                            <m:t>n</m:t>
                          </m:r>
                        </m:sup>
                        <m:e>
                          <m:sSub>
                            <m:sSubPr>
                              <m:ctrlPr>
                                <a:rPr lang="zh-CN" altLang="en-US" sz="2400" i="1">
                                  <a:solidFill>
                                    <a:srgbClr val="836967"/>
                                  </a:solidFill>
                                  <a:latin typeface="Cambria Math"/>
                                </a:rPr>
                              </m:ctrlPr>
                            </m:sSubPr>
                            <m:e>
                              <m:r>
                                <m:rPr>
                                  <m:sty m:val="p"/>
                                </m:rPr>
                                <a:rPr lang="zh-CN" altLang="en-US" sz="2400" i="0">
                                  <a:latin typeface="Cambria Math" panose="02040503050406030204" pitchFamily="18" charset="0"/>
                                </a:rPr>
                                <m:t>w</m:t>
                              </m:r>
                            </m:e>
                            <m:sub>
                              <m:r>
                                <m:rPr>
                                  <m:sty m:val="p"/>
                                </m:rPr>
                                <a:rPr lang="zh-CN" altLang="en-US" sz="2400" i="0">
                                  <a:latin typeface="Cambria Math" panose="02040503050406030204" pitchFamily="18" charset="0"/>
                                </a:rPr>
                                <m:t>i</m:t>
                              </m:r>
                            </m:sub>
                          </m:sSub>
                          <m:sSub>
                            <m:sSubPr>
                              <m:ctrlPr>
                                <a:rPr lang="zh-CN" altLang="en-US" sz="2400" i="1">
                                  <a:solidFill>
                                    <a:srgbClr val="836967"/>
                                  </a:solidFill>
                                  <a:latin typeface="Cambria Math"/>
                                </a:rPr>
                              </m:ctrlPr>
                            </m:sSubPr>
                            <m:e>
                              <m:r>
                                <m:rPr>
                                  <m:sty m:val="p"/>
                                </m:rPr>
                                <a:rPr lang="en-US" altLang="zh-CN" sz="2400" i="1">
                                  <a:solidFill>
                                    <a:srgbClr val="836967"/>
                                  </a:solidFill>
                                  <a:latin typeface="Cambria Math" panose="02040503050406030204" pitchFamily="18" charset="0"/>
                                </a:rPr>
                                <m:t>x</m:t>
                              </m:r>
                            </m:e>
                            <m:sub>
                              <m:r>
                                <m:rPr>
                                  <m:sty m:val="p"/>
                                </m:rPr>
                                <a:rPr lang="zh-CN" altLang="en-US" sz="2400" i="0">
                                  <a:latin typeface="Cambria Math" panose="02040503050406030204" pitchFamily="18" charset="0"/>
                                </a:rPr>
                                <m:t>i</m:t>
                              </m:r>
                            </m:sub>
                          </m:sSub>
                        </m:e>
                      </m:nary>
                      <m:r>
                        <a:rPr lang="zh-CN" altLang="en-US" sz="2400" i="0">
                          <a:latin typeface="Cambria Math" panose="02040503050406030204" pitchFamily="18" charset="0"/>
                        </a:rPr>
                        <m:t>+</m:t>
                      </m:r>
                      <m:r>
                        <m:rPr>
                          <m:sty m:val="p"/>
                        </m:rPr>
                        <a:rPr lang="en-US" altLang="zh-CN" sz="2400" i="1">
                          <a:solidFill>
                            <a:srgbClr val="836967"/>
                          </a:solidFill>
                          <a:latin typeface="Cambria Math" panose="02040503050406030204" pitchFamily="18" charset="0"/>
                        </a:rPr>
                        <m:t>b</m:t>
                      </m:r>
                    </m:oMath>
                  </m:oMathPara>
                </a14:m>
                <a:endParaRPr lang="zh-CN" altLang="en-US" sz="2400" dirty="0">
                  <a:latin typeface="+mn-ea"/>
                </a:endParaRPr>
              </a:p>
            </p:txBody>
          </p:sp>
        </mc:Choice>
        <mc:Fallback xmlns="">
          <p:sp>
            <p:nvSpPr>
              <p:cNvPr id="12" name="文本框 11"/>
              <p:cNvSpPr txBox="1">
                <a:spLocks noRot="1" noChangeAspect="1" noMove="1" noResize="1" noEditPoints="1" noAdjustHandles="1" noChangeArrowheads="1" noChangeShapeType="1" noTextEdit="1"/>
              </p:cNvSpPr>
              <p:nvPr/>
            </p:nvSpPr>
            <p:spPr>
              <a:xfrm>
                <a:off x="4532865" y="3126597"/>
                <a:ext cx="6306266" cy="1098570"/>
              </a:xfrm>
              <a:prstGeom prst="rect">
                <a:avLst/>
              </a:prstGeom>
              <a:blipFill rotWithShape="1">
                <a:blip r:embed="rId4"/>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13" name="文本框 12">
                <a:extLst>
                  <a:ext uri="{FF2B5EF4-FFF2-40B4-BE49-F238E27FC236}">
                    <ele xmlns="" attr="{F8D15284-E4C5-4EDE-9BB6-9D59C507F6F5}"/>
                  </a:ext>
                </a:extLst>
              </p:cNvPr>
              <p:cNvSpPr txBox="1"/>
              <p:nvPr/>
            </p:nvSpPr>
            <p:spPr>
              <a:xfrm>
                <a:off x="6642421" y="4303116"/>
                <a:ext cx="3776547" cy="6893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𝑧</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𝑠𝑖𝑔𝑛</m:t>
                      </m:r>
                      <m:d>
                        <m:dPr>
                          <m:ctrlPr>
                            <a:rPr lang="en-US" altLang="zh-CN" sz="2400" b="0" i="1" smtClean="0">
                              <a:latin typeface="Cambria Math"/>
                            </a:rPr>
                          </m:ctrlPr>
                        </m:dPr>
                        <m:e>
                          <m:r>
                            <a:rPr lang="en-US" altLang="zh-CN" sz="2400" b="0" i="1" smtClean="0">
                              <a:latin typeface="Cambria Math" panose="02040503050406030204" pitchFamily="18" charset="0"/>
                            </a:rPr>
                            <m:t>𝑦</m:t>
                          </m:r>
                        </m:e>
                      </m:d>
                      <m:r>
                        <a:rPr lang="en-US" altLang="zh-CN" sz="2400" b="0" i="1" smtClean="0">
                          <a:latin typeface="Cambria Math" panose="02040503050406030204" pitchFamily="18" charset="0"/>
                        </a:rPr>
                        <m:t>=</m:t>
                      </m:r>
                      <m:d>
                        <m:dPr>
                          <m:begChr m:val="["/>
                          <m:endChr m:val="]"/>
                          <m:ctrlPr>
                            <a:rPr lang="en-US" altLang="zh-CN" sz="2400" b="0" i="1" smtClean="0">
                              <a:latin typeface="Cambria Math"/>
                            </a:rPr>
                          </m:ctrlPr>
                        </m:dPr>
                        <m:e>
                          <m:m>
                            <m:mPr>
                              <m:mcs>
                                <m:mc>
                                  <m:mcPr>
                                    <m:count m:val="2"/>
                                    <m:mcJc m:val="center"/>
                                  </m:mcPr>
                                </m:mc>
                              </m:mcs>
                              <m:ctrlPr>
                                <a:rPr lang="en-US" altLang="zh-CN" sz="2400" b="0" i="1" smtClean="0">
                                  <a:latin typeface="Cambria Math"/>
                                </a:rPr>
                              </m:ctrlPr>
                            </m:mPr>
                            <m:mr>
                              <m:e>
                                <m:r>
                                  <m:rPr>
                                    <m:brk m:alnAt="7"/>
                                  </m:rPr>
                                  <a:rPr lang="en-US" altLang="zh-CN" sz="2400" b="0" i="1" smtClean="0">
                                    <a:latin typeface="Cambria Math" panose="02040503050406030204" pitchFamily="18" charset="0"/>
                                  </a:rPr>
                                  <m:t>−</m:t>
                                </m:r>
                                <m:r>
                                  <a:rPr lang="en-US" altLang="zh-CN" sz="2400" b="0" i="1" smtClean="0">
                                    <a:latin typeface="Cambria Math" panose="02040503050406030204" pitchFamily="18" charset="0"/>
                                  </a:rPr>
                                  <m:t>1</m:t>
                                </m:r>
                              </m:e>
                              <m:e>
                                <m:r>
                                  <a:rPr lang="en-US" altLang="zh-CN" sz="2400" b="0" i="1" smtClean="0">
                                    <a:latin typeface="Cambria Math" panose="02040503050406030204" pitchFamily="18" charset="0"/>
                                  </a:rPr>
                                  <m:t>𝑦</m:t>
                                </m:r>
                                <m:r>
                                  <a:rPr lang="en-US" altLang="zh-CN" sz="2400" b="0" i="1" smtClean="0">
                                    <a:latin typeface="Cambria Math" panose="02040503050406030204" pitchFamily="18" charset="0"/>
                                  </a:rPr>
                                  <m:t>&lt;0</m:t>
                                </m:r>
                              </m:e>
                            </m:mr>
                            <m:mr>
                              <m:e>
                                <m:r>
                                  <a:rPr lang="en-US" altLang="zh-CN" sz="2400" b="0" i="1" smtClean="0">
                                    <a:latin typeface="Cambria Math" panose="02040503050406030204" pitchFamily="18" charset="0"/>
                                  </a:rPr>
                                  <m:t>1</m:t>
                                </m:r>
                              </m:e>
                              <m:e>
                                <m:r>
                                  <a:rPr lang="en-US" altLang="zh-CN" sz="2400" b="0" i="1" smtClean="0">
                                    <a:latin typeface="Cambria Math" panose="02040503050406030204" pitchFamily="18" charset="0"/>
                                  </a:rPr>
                                  <m:t>𝑦</m:t>
                                </m:r>
                                <m:r>
                                  <a:rPr lang="en-US" altLang="zh-CN" sz="2400" b="0" i="1" smtClean="0">
                                    <a:latin typeface="Cambria Math" panose="02040503050406030204" pitchFamily="18" charset="0"/>
                                    <a:ea typeface="Cambria Math" panose="02040503050406030204" pitchFamily="18" charset="0"/>
                                  </a:rPr>
                                  <m:t>≥</m:t>
                                </m:r>
                                <m:r>
                                  <a:rPr lang="en-US" altLang="zh-CN" sz="2400" b="0" i="1" smtClean="0">
                                    <a:latin typeface="Cambria Math" panose="02040503050406030204" pitchFamily="18" charset="0"/>
                                  </a:rPr>
                                  <m:t>0</m:t>
                                </m:r>
                              </m:e>
                            </m:mr>
                          </m:m>
                        </m:e>
                      </m:d>
                    </m:oMath>
                  </m:oMathPara>
                </a14:m>
                <a:endParaRPr lang="zh-CN" altLang="en-US" sz="2400" dirty="0"/>
              </a:p>
            </p:txBody>
          </p:sp>
        </mc:Choice>
        <mc:Fallback xmlns="">
          <p:sp>
            <p:nvSpPr>
              <p:cNvPr id="13" name="文本框 12"/>
              <p:cNvSpPr txBox="1">
                <a:spLocks noRot="1" noChangeAspect="1" noMove="1" noResize="1" noEditPoints="1" noAdjustHandles="1" noChangeArrowheads="1" noChangeShapeType="1" noTextEdit="1"/>
              </p:cNvSpPr>
              <p:nvPr/>
            </p:nvSpPr>
            <p:spPr>
              <a:xfrm>
                <a:off x="6642421" y="4303116"/>
                <a:ext cx="3776547" cy="689356"/>
              </a:xfrm>
              <a:prstGeom prst="rect">
                <a:avLst/>
              </a:prstGeom>
              <a:blipFill rotWithShape="1">
                <a:blip r:embed="rId5"/>
                <a:stretch>
                  <a:fillRect/>
                </a:stretch>
              </a:blipFill>
            </p:spPr>
            <p:txBody>
              <a:bodyPr/>
              <a:lstStyle/>
              <a:p>
                <a:r>
                  <a:rPr lang="zh-CN" altLang="en-US">
                    <a:noFill/>
                  </a:rPr>
                  <a:t> </a:t>
                </a:r>
                <a:endParaRPr lang="zh-CN" altLang="en-US">
                  <a:noFill/>
                </a:endParaRPr>
              </a:p>
            </p:txBody>
          </p:sp>
        </mc:Fallback>
      </mc:AlternateContent>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368806" y="322773"/>
            <a:ext cx="8643848" cy="523220"/>
          </a:xfrm>
        </p:spPr>
        <p:txBody>
          <a:bodyPr/>
          <a:lstStyle/>
          <a:p>
            <a:pPr lvl="0" eaLnBrk="1" fontAlgn="auto" hangingPunct="1">
              <a:lnSpc>
                <a:spcPct val="100000"/>
              </a:lnSpc>
              <a:spcBef>
                <a:spcPts val="0"/>
              </a:spcBef>
              <a:spcAft>
                <a:spcPts val="0"/>
              </a:spcAft>
            </a:pPr>
            <a:r>
              <a:rPr lang="en-US" altLang="zh-CN"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Vanishing gradients with RNNs</a:t>
            </a:r>
            <a:endParaRPr lang="zh-CN" altLang="en-US" spc="400" dirty="0">
              <a:solidFill>
                <a:srgbClr val="404040"/>
              </a:solidFill>
              <a:latin typeface="Times New Roman" panose="02020603050405020304" pitchFamily="18" charset="0"/>
              <a:ea typeface="字魂36号-正文宋楷" panose="00000500000000000000"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文本框 2">
                <a:extLst>
                  <a:ext uri="{FF2B5EF4-FFF2-40B4-BE49-F238E27FC236}">
                    <ele xmlns="" attr="{3765CB85-AA33-4395-9E04-67153439F91E}"/>
                  </a:ext>
                </a:extLst>
              </p:cNvPr>
              <p:cNvSpPr txBox="1"/>
              <p:nvPr/>
            </p:nvSpPr>
            <p:spPr>
              <a:xfrm>
                <a:off x="731520" y="3152001"/>
                <a:ext cx="5409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𝑎</m:t>
                          </m:r>
                        </m:e>
                        <m:sup>
                          <m:r>
                            <a:rPr lang="en-US" altLang="zh-CN" b="0" i="1" smtClean="0">
                              <a:latin typeface="Cambria Math" panose="02040503050406030204" pitchFamily="18" charset="0"/>
                            </a:rPr>
                            <m:t>&lt;0&gt;</m:t>
                          </m:r>
                        </m:sup>
                      </m:sSup>
                    </m:oMath>
                  </m:oMathPara>
                </a14:m>
                <a:endParaRPr lang="zh-CN" altLang="en-US" dirty="0"/>
              </a:p>
            </p:txBody>
          </p:sp>
        </mc:Choice>
        <mc:Fallback xmlns="">
          <p:sp>
            <p:nvSpPr>
              <p:cNvPr id="5" name="文本框 2"/>
              <p:cNvSpPr txBox="1">
                <a:spLocks noRot="1" noChangeAspect="1" noMove="1" noResize="1" noEditPoints="1" noAdjustHandles="1" noChangeArrowheads="1" noChangeShapeType="1" noTextEdit="1"/>
              </p:cNvSpPr>
              <p:nvPr/>
            </p:nvSpPr>
            <p:spPr>
              <a:xfrm>
                <a:off x="731520" y="3152001"/>
                <a:ext cx="540982" cy="276999"/>
              </a:xfrm>
              <a:prstGeom prst="rect">
                <a:avLst/>
              </a:prstGeom>
              <a:blipFill rotWithShape="1">
                <a:blip r:embed="rId3"/>
                <a:stretch>
                  <a:fillRect l="-4494" r="-3371"/>
                </a:stretch>
              </a:blipFill>
            </p:spPr>
            <p:txBody>
              <a:bodyPr/>
              <a:lstStyle/>
              <a:p>
                <a:r>
                  <a:rPr lang="zh-CN" altLang="en-US">
                    <a:noFill/>
                  </a:rPr>
                  <a:t> </a:t>
                </a:r>
                <a:endParaRPr lang="zh-CN" altLang="en-US">
                  <a:noFill/>
                </a:endParaRPr>
              </a:p>
            </p:txBody>
          </p:sp>
        </mc:Fallback>
      </mc:AlternateContent>
      <p:cxnSp>
        <p:nvCxnSpPr>
          <p:cNvPr id="6" name="直接箭头连接符 5"/>
          <p:cNvCxnSpPr/>
          <p:nvPr/>
        </p:nvCxnSpPr>
        <p:spPr>
          <a:xfrm>
            <a:off x="1386840" y="3276600"/>
            <a:ext cx="35941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矩形 6"/>
          <p:cNvSpPr/>
          <p:nvPr/>
        </p:nvSpPr>
        <p:spPr>
          <a:xfrm>
            <a:off x="1832648" y="3048001"/>
            <a:ext cx="647700" cy="4571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8" name="文本框 9">
                <a:extLst>
                  <a:ext uri="{FF2B5EF4-FFF2-40B4-BE49-F238E27FC236}">
                    <ele xmlns="" attr="{C395F6E0-C5D5-4F88-8B28-71827F2B9B5C}"/>
                  </a:ext>
                </a:extLst>
              </p:cNvPr>
              <p:cNvSpPr txBox="1"/>
              <p:nvPr/>
            </p:nvSpPr>
            <p:spPr>
              <a:xfrm>
                <a:off x="1939366" y="3152001"/>
                <a:ext cx="5409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𝑎</m:t>
                          </m:r>
                        </m:e>
                        <m:sup>
                          <m:r>
                            <a:rPr lang="en-US" altLang="zh-CN" b="0" i="1" smtClean="0">
                              <a:latin typeface="Cambria Math" panose="02040503050406030204" pitchFamily="18" charset="0"/>
                            </a:rPr>
                            <m:t>&lt;1&gt;</m:t>
                          </m:r>
                        </m:sup>
                      </m:sSup>
                    </m:oMath>
                  </m:oMathPara>
                </a14:m>
                <a:endParaRPr lang="zh-CN" altLang="en-US" dirty="0"/>
              </a:p>
            </p:txBody>
          </p:sp>
        </mc:Choice>
        <mc:Fallback xmlns="">
          <p:sp>
            <p:nvSpPr>
              <p:cNvPr id="8" name="文本框 9"/>
              <p:cNvSpPr txBox="1">
                <a:spLocks noRot="1" noChangeAspect="1" noMove="1" noResize="1" noEditPoints="1" noAdjustHandles="1" noChangeArrowheads="1" noChangeShapeType="1" noTextEdit="1"/>
              </p:cNvSpPr>
              <p:nvPr/>
            </p:nvSpPr>
            <p:spPr>
              <a:xfrm>
                <a:off x="1939366" y="3152001"/>
                <a:ext cx="540982" cy="276999"/>
              </a:xfrm>
              <a:prstGeom prst="rect">
                <a:avLst/>
              </a:prstGeom>
              <a:blipFill rotWithShape="1">
                <a:blip r:embed="rId4"/>
                <a:stretch>
                  <a:fillRect l="-4494" r="-4494"/>
                </a:stretch>
              </a:blipFill>
            </p:spPr>
            <p:txBody>
              <a:bodyPr/>
              <a:lstStyle/>
              <a:p>
                <a:r>
                  <a:rPr lang="zh-CN" altLang="en-US">
                    <a:noFill/>
                  </a:rPr>
                  <a:t> </a:t>
                </a:r>
                <a:endParaRPr lang="zh-CN" altLang="en-US">
                  <a:noFill/>
                </a:endParaRPr>
              </a:p>
            </p:txBody>
          </p:sp>
        </mc:Fallback>
      </mc:AlternateContent>
      <p:sp>
        <p:nvSpPr>
          <p:cNvPr id="9" name="矩形 8"/>
          <p:cNvSpPr/>
          <p:nvPr/>
        </p:nvSpPr>
        <p:spPr>
          <a:xfrm>
            <a:off x="3107842" y="3061901"/>
            <a:ext cx="647700" cy="4571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cxnSp>
        <p:nvCxnSpPr>
          <p:cNvPr id="11" name="直接箭头连接符 10"/>
          <p:cNvCxnSpPr/>
          <p:nvPr/>
        </p:nvCxnSpPr>
        <p:spPr>
          <a:xfrm>
            <a:off x="2628762" y="3276600"/>
            <a:ext cx="35941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直接箭头连接符 11"/>
          <p:cNvCxnSpPr/>
          <p:nvPr/>
        </p:nvCxnSpPr>
        <p:spPr>
          <a:xfrm>
            <a:off x="3888740" y="3276600"/>
            <a:ext cx="35941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直接箭头连接符 12"/>
          <p:cNvCxnSpPr/>
          <p:nvPr/>
        </p:nvCxnSpPr>
        <p:spPr>
          <a:xfrm>
            <a:off x="5133340" y="3276600"/>
            <a:ext cx="35941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矩形 13"/>
          <p:cNvSpPr/>
          <p:nvPr/>
        </p:nvSpPr>
        <p:spPr>
          <a:xfrm>
            <a:off x="4381348" y="3074602"/>
            <a:ext cx="647700" cy="4571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cxnSp>
        <p:nvCxnSpPr>
          <p:cNvPr id="15" name="直接箭头连接符 14"/>
          <p:cNvCxnSpPr/>
          <p:nvPr/>
        </p:nvCxnSpPr>
        <p:spPr>
          <a:xfrm>
            <a:off x="5916295" y="3276600"/>
            <a:ext cx="35941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矩形 15"/>
          <p:cNvSpPr/>
          <p:nvPr/>
        </p:nvSpPr>
        <p:spPr>
          <a:xfrm>
            <a:off x="6391568" y="3061901"/>
            <a:ext cx="647700" cy="4571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7" name="文本框 26">
                <a:extLst>
                  <a:ext uri="{FF2B5EF4-FFF2-40B4-BE49-F238E27FC236}">
                    <ele xmlns="" attr="{ED8C1917-D5B1-4702-A759-3335072E7702}"/>
                  </a:ext>
                </a:extLst>
              </p:cNvPr>
              <p:cNvSpPr txBox="1"/>
              <p:nvPr/>
            </p:nvSpPr>
            <p:spPr>
              <a:xfrm>
                <a:off x="3194704" y="3152001"/>
                <a:ext cx="5409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𝑎</m:t>
                          </m:r>
                        </m:e>
                        <m:sup>
                          <m:r>
                            <a:rPr lang="en-US" altLang="zh-CN" b="0" i="1" smtClean="0">
                              <a:latin typeface="Cambria Math" panose="02040503050406030204" pitchFamily="18" charset="0"/>
                            </a:rPr>
                            <m:t>&lt;2&gt;</m:t>
                          </m:r>
                        </m:sup>
                      </m:sSup>
                    </m:oMath>
                  </m:oMathPara>
                </a14:m>
                <a:endParaRPr lang="zh-CN" altLang="en-US" dirty="0"/>
              </a:p>
            </p:txBody>
          </p:sp>
        </mc:Choice>
        <mc:Fallback xmlns="">
          <p:sp>
            <p:nvSpPr>
              <p:cNvPr id="17" name="文本框 26"/>
              <p:cNvSpPr txBox="1">
                <a:spLocks noRot="1" noChangeAspect="1" noMove="1" noResize="1" noEditPoints="1" noAdjustHandles="1" noChangeArrowheads="1" noChangeShapeType="1" noTextEdit="1"/>
              </p:cNvSpPr>
              <p:nvPr/>
            </p:nvSpPr>
            <p:spPr>
              <a:xfrm>
                <a:off x="3194704" y="3152001"/>
                <a:ext cx="540982" cy="276999"/>
              </a:xfrm>
              <a:prstGeom prst="rect">
                <a:avLst/>
              </a:prstGeom>
              <a:blipFill rotWithShape="1">
                <a:blip r:embed="rId5"/>
                <a:stretch>
                  <a:fillRect l="-4494" r="-4494"/>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18" name="文本框 28">
                <a:extLst>
                  <a:ext uri="{FF2B5EF4-FFF2-40B4-BE49-F238E27FC236}">
                    <ele xmlns="" attr="{324D840D-B7FE-4076-84E7-F0769E32AF84}"/>
                  </a:ext>
                </a:extLst>
              </p:cNvPr>
              <p:cNvSpPr txBox="1"/>
              <p:nvPr/>
            </p:nvSpPr>
            <p:spPr>
              <a:xfrm>
                <a:off x="4434707" y="3152000"/>
                <a:ext cx="5409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𝑎</m:t>
                          </m:r>
                        </m:e>
                        <m:sup>
                          <m:r>
                            <a:rPr lang="en-US" altLang="zh-CN" b="0" i="1" smtClean="0">
                              <a:latin typeface="Cambria Math" panose="02040503050406030204" pitchFamily="18" charset="0"/>
                            </a:rPr>
                            <m:t>&lt;3&gt;</m:t>
                          </m:r>
                        </m:sup>
                      </m:sSup>
                    </m:oMath>
                  </m:oMathPara>
                </a14:m>
                <a:endParaRPr lang="zh-CN" altLang="en-US" dirty="0"/>
              </a:p>
            </p:txBody>
          </p:sp>
        </mc:Choice>
        <mc:Fallback xmlns="">
          <p:sp>
            <p:nvSpPr>
              <p:cNvPr id="18" name="文本框 28"/>
              <p:cNvSpPr txBox="1">
                <a:spLocks noRot="1" noChangeAspect="1" noMove="1" noResize="1" noEditPoints="1" noAdjustHandles="1" noChangeArrowheads="1" noChangeShapeType="1" noTextEdit="1"/>
              </p:cNvSpPr>
              <p:nvPr/>
            </p:nvSpPr>
            <p:spPr>
              <a:xfrm>
                <a:off x="4434707" y="3152000"/>
                <a:ext cx="540982" cy="276999"/>
              </a:xfrm>
              <a:prstGeom prst="rect">
                <a:avLst/>
              </a:prstGeom>
              <a:blipFill rotWithShape="1">
                <a:blip r:embed="rId6"/>
                <a:stretch>
                  <a:fillRect l="-4494" r="-4494" b="-2222"/>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19" name="文本框 30">
                <a:extLst>
                  <a:ext uri="{FF2B5EF4-FFF2-40B4-BE49-F238E27FC236}">
                    <ele xmlns="" attr="{A68ABEFA-D4B5-403F-9CE9-9D5FAD2A7F93}"/>
                  </a:ext>
                </a:extLst>
              </p:cNvPr>
              <p:cNvSpPr txBox="1"/>
              <p:nvPr/>
            </p:nvSpPr>
            <p:spPr>
              <a:xfrm>
                <a:off x="6478422" y="3152001"/>
                <a:ext cx="6588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𝑎</m:t>
                          </m:r>
                        </m:e>
                        <m:sup>
                          <m:r>
                            <a:rPr lang="en-US" altLang="zh-CN" b="0" i="1" smtClean="0">
                              <a:latin typeface="Cambria Math" panose="02040503050406030204" pitchFamily="18" charset="0"/>
                            </a:rPr>
                            <m:t>&lt;</m:t>
                          </m:r>
                          <m:r>
                            <a:rPr lang="en-US" altLang="zh-CN" b="0" i="1" smtClean="0">
                              <a:latin typeface="Cambria Math" panose="02040503050406030204" pitchFamily="18" charset="0"/>
                            </a:rPr>
                            <m:t>𝑇𝑦</m:t>
                          </m:r>
                          <m:r>
                            <a:rPr lang="en-US" altLang="zh-CN" b="0" i="1" smtClean="0">
                              <a:latin typeface="Cambria Math" panose="02040503050406030204" pitchFamily="18" charset="0"/>
                            </a:rPr>
                            <m:t>&gt;</m:t>
                          </m:r>
                        </m:sup>
                      </m:sSup>
                    </m:oMath>
                  </m:oMathPara>
                </a14:m>
                <a:endParaRPr lang="zh-CN" altLang="en-US" dirty="0"/>
              </a:p>
            </p:txBody>
          </p:sp>
        </mc:Choice>
        <mc:Fallback xmlns="">
          <p:sp>
            <p:nvSpPr>
              <p:cNvPr id="19" name="文本框 30"/>
              <p:cNvSpPr txBox="1">
                <a:spLocks noRot="1" noChangeAspect="1" noMove="1" noResize="1" noEditPoints="1" noAdjustHandles="1" noChangeArrowheads="1" noChangeShapeType="1" noTextEdit="1"/>
              </p:cNvSpPr>
              <p:nvPr/>
            </p:nvSpPr>
            <p:spPr>
              <a:xfrm>
                <a:off x="6478422" y="3152001"/>
                <a:ext cx="658898" cy="276999"/>
              </a:xfrm>
              <a:prstGeom prst="rect">
                <a:avLst/>
              </a:prstGeom>
              <a:blipFill rotWithShape="1">
                <a:blip r:embed="rId7"/>
                <a:stretch>
                  <a:fillRect l="-4630" t="-2174" r="-3704"/>
                </a:stretch>
              </a:blipFill>
            </p:spPr>
            <p:txBody>
              <a:bodyPr/>
              <a:lstStyle/>
              <a:p>
                <a:r>
                  <a:rPr lang="zh-CN" altLang="en-US">
                    <a:noFill/>
                  </a:rPr>
                  <a:t> </a:t>
                </a:r>
                <a:endParaRPr lang="zh-CN" altLang="en-US">
                  <a:noFill/>
                </a:endParaRPr>
              </a:p>
            </p:txBody>
          </p:sp>
        </mc:Fallback>
      </mc:AlternateContent>
      <p:cxnSp>
        <p:nvCxnSpPr>
          <p:cNvPr id="20" name="直接箭头连接符 19"/>
          <p:cNvCxnSpPr/>
          <p:nvPr/>
        </p:nvCxnSpPr>
        <p:spPr>
          <a:xfrm flipV="1">
            <a:off x="2185073" y="3505199"/>
            <a:ext cx="0" cy="2976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直接箭头连接符 20"/>
          <p:cNvCxnSpPr/>
          <p:nvPr/>
        </p:nvCxnSpPr>
        <p:spPr>
          <a:xfrm flipV="1">
            <a:off x="2185073" y="2750344"/>
            <a:ext cx="0" cy="2976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直接箭头连接符 21"/>
          <p:cNvCxnSpPr/>
          <p:nvPr/>
        </p:nvCxnSpPr>
        <p:spPr>
          <a:xfrm flipV="1">
            <a:off x="3444074" y="3519099"/>
            <a:ext cx="0" cy="2976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直接箭头连接符 22"/>
          <p:cNvCxnSpPr/>
          <p:nvPr/>
        </p:nvCxnSpPr>
        <p:spPr>
          <a:xfrm flipV="1">
            <a:off x="3431692" y="2764244"/>
            <a:ext cx="0" cy="2976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直接箭头连接符 23"/>
          <p:cNvCxnSpPr/>
          <p:nvPr/>
        </p:nvCxnSpPr>
        <p:spPr>
          <a:xfrm flipV="1">
            <a:off x="4705198" y="3531800"/>
            <a:ext cx="0" cy="2976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直接箭头连接符 24"/>
          <p:cNvCxnSpPr/>
          <p:nvPr/>
        </p:nvCxnSpPr>
        <p:spPr>
          <a:xfrm flipV="1">
            <a:off x="4705198" y="2776945"/>
            <a:ext cx="0" cy="2976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直接箭头连接符 25"/>
          <p:cNvCxnSpPr/>
          <p:nvPr/>
        </p:nvCxnSpPr>
        <p:spPr>
          <a:xfrm flipV="1">
            <a:off x="6715418" y="3519098"/>
            <a:ext cx="0" cy="2976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直接箭头连接符 26"/>
          <p:cNvCxnSpPr/>
          <p:nvPr/>
        </p:nvCxnSpPr>
        <p:spPr>
          <a:xfrm flipV="1">
            <a:off x="6715418" y="2764243"/>
            <a:ext cx="0" cy="2976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8" name="文本框 41">
                <a:extLst>
                  <a:ext uri="{FF2B5EF4-FFF2-40B4-BE49-F238E27FC236}">
                    <ele xmlns="" attr="{515E4E4D-CD20-4CB9-BB74-18946D7EC4AE}"/>
                  </a:ext>
                </a:extLst>
              </p:cNvPr>
              <p:cNvSpPr txBox="1"/>
              <p:nvPr/>
            </p:nvSpPr>
            <p:spPr>
              <a:xfrm>
                <a:off x="1828253" y="3879055"/>
                <a:ext cx="6564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𝑥</m:t>
                          </m:r>
                        </m:e>
                        <m:sup>
                          <m:r>
                            <a:rPr lang="en-US" altLang="zh-CN" b="0" i="1" smtClean="0">
                              <a:latin typeface="Cambria Math" panose="02040503050406030204" pitchFamily="18" charset="0"/>
                            </a:rPr>
                            <m:t>&lt;1&gt;</m:t>
                          </m:r>
                        </m:sup>
                      </m:sSup>
                    </m:oMath>
                  </m:oMathPara>
                </a14:m>
                <a:endParaRPr lang="zh-CN" altLang="en-US" dirty="0"/>
              </a:p>
            </p:txBody>
          </p:sp>
        </mc:Choice>
        <mc:Fallback xmlns="">
          <p:sp>
            <p:nvSpPr>
              <p:cNvPr id="28" name="文本框 41"/>
              <p:cNvSpPr txBox="1">
                <a:spLocks noRot="1" noChangeAspect="1" noMove="1" noResize="1" noEditPoints="1" noAdjustHandles="1" noChangeArrowheads="1" noChangeShapeType="1" noTextEdit="1"/>
              </p:cNvSpPr>
              <p:nvPr/>
            </p:nvSpPr>
            <p:spPr>
              <a:xfrm>
                <a:off x="1828253" y="3879055"/>
                <a:ext cx="656490" cy="369332"/>
              </a:xfrm>
              <a:prstGeom prst="rect">
                <a:avLst/>
              </a:prstGeom>
              <a:blipFill rotWithShape="1">
                <a:blip r:embed="rId8"/>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29" name="文本框 43">
                <a:extLst>
                  <a:ext uri="{FF2B5EF4-FFF2-40B4-BE49-F238E27FC236}">
                    <ele xmlns="" attr="{C9AA33F6-99DD-467C-B9CC-F838E65AEEED}"/>
                  </a:ext>
                </a:extLst>
              </p:cNvPr>
              <p:cNvSpPr txBox="1"/>
              <p:nvPr/>
            </p:nvSpPr>
            <p:spPr>
              <a:xfrm>
                <a:off x="3136950" y="3906855"/>
                <a:ext cx="6564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𝑥</m:t>
                          </m:r>
                        </m:e>
                        <m:sup>
                          <m:r>
                            <a:rPr lang="en-US" altLang="zh-CN" b="0" i="1" smtClean="0">
                              <a:latin typeface="Cambria Math" panose="02040503050406030204" pitchFamily="18" charset="0"/>
                            </a:rPr>
                            <m:t>&lt;2&gt;</m:t>
                          </m:r>
                        </m:sup>
                      </m:sSup>
                    </m:oMath>
                  </m:oMathPara>
                </a14:m>
                <a:endParaRPr lang="zh-CN" altLang="en-US" dirty="0"/>
              </a:p>
            </p:txBody>
          </p:sp>
        </mc:Choice>
        <mc:Fallback xmlns="">
          <p:sp>
            <p:nvSpPr>
              <p:cNvPr id="29" name="文本框 43"/>
              <p:cNvSpPr txBox="1">
                <a:spLocks noRot="1" noChangeAspect="1" noMove="1" noResize="1" noEditPoints="1" noAdjustHandles="1" noChangeArrowheads="1" noChangeShapeType="1" noTextEdit="1"/>
              </p:cNvSpPr>
              <p:nvPr/>
            </p:nvSpPr>
            <p:spPr>
              <a:xfrm>
                <a:off x="3136950" y="3906855"/>
                <a:ext cx="656490" cy="369332"/>
              </a:xfrm>
              <a:prstGeom prst="rect">
                <a:avLst/>
              </a:prstGeom>
              <a:blipFill rotWithShape="1">
                <a:blip r:embed="rId9"/>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30" name="文本框 45">
                <a:extLst>
                  <a:ext uri="{FF2B5EF4-FFF2-40B4-BE49-F238E27FC236}">
                    <ele xmlns="" attr="{A6DB1D54-520F-411C-A51B-916D2C8AD1B9}"/>
                  </a:ext>
                </a:extLst>
              </p:cNvPr>
              <p:cNvSpPr txBox="1"/>
              <p:nvPr/>
            </p:nvSpPr>
            <p:spPr>
              <a:xfrm>
                <a:off x="4381348" y="3879055"/>
                <a:ext cx="6564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𝑥</m:t>
                          </m:r>
                        </m:e>
                        <m:sup>
                          <m:r>
                            <a:rPr lang="en-US" altLang="zh-CN" b="0" i="1" smtClean="0">
                              <a:latin typeface="Cambria Math" panose="02040503050406030204" pitchFamily="18" charset="0"/>
                            </a:rPr>
                            <m:t>&lt;3&gt;</m:t>
                          </m:r>
                        </m:sup>
                      </m:sSup>
                    </m:oMath>
                  </m:oMathPara>
                </a14:m>
                <a:endParaRPr lang="zh-CN" altLang="en-US" dirty="0"/>
              </a:p>
            </p:txBody>
          </p:sp>
        </mc:Choice>
        <mc:Fallback xmlns="">
          <p:sp>
            <p:nvSpPr>
              <p:cNvPr id="30" name="文本框 45"/>
              <p:cNvSpPr txBox="1">
                <a:spLocks noRot="1" noChangeAspect="1" noMove="1" noResize="1" noEditPoints="1" noAdjustHandles="1" noChangeArrowheads="1" noChangeShapeType="1" noTextEdit="1"/>
              </p:cNvSpPr>
              <p:nvPr/>
            </p:nvSpPr>
            <p:spPr>
              <a:xfrm>
                <a:off x="4381348" y="3879055"/>
                <a:ext cx="656490" cy="369332"/>
              </a:xfrm>
              <a:prstGeom prst="rect">
                <a:avLst/>
              </a:prstGeom>
              <a:blipFill rotWithShape="1">
                <a:blip r:embed="rId10"/>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31" name="文本框 47">
                <a:extLst>
                  <a:ext uri="{FF2B5EF4-FFF2-40B4-BE49-F238E27FC236}">
                    <ele xmlns="" attr="{D89FDC1E-F997-4732-8079-6F3CE052F076}"/>
                  </a:ext>
                </a:extLst>
              </p:cNvPr>
              <p:cNvSpPr txBox="1"/>
              <p:nvPr/>
            </p:nvSpPr>
            <p:spPr>
              <a:xfrm>
                <a:off x="6401244" y="3879055"/>
                <a:ext cx="6564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𝑥</m:t>
                          </m:r>
                        </m:e>
                        <m:sup>
                          <m:r>
                            <a:rPr lang="en-US" altLang="zh-CN" b="0" i="1" smtClean="0">
                              <a:latin typeface="Cambria Math" panose="02040503050406030204" pitchFamily="18" charset="0"/>
                            </a:rPr>
                            <m:t>&lt;</m:t>
                          </m:r>
                          <m:r>
                            <a:rPr lang="en-US" altLang="zh-CN" b="0" i="1" smtClean="0">
                              <a:latin typeface="Cambria Math" panose="02040503050406030204" pitchFamily="18" charset="0"/>
                            </a:rPr>
                            <m:t>𝑇𝑥</m:t>
                          </m:r>
                          <m:r>
                            <a:rPr lang="en-US" altLang="zh-CN" b="0" i="1" smtClean="0">
                              <a:latin typeface="Cambria Math" panose="02040503050406030204" pitchFamily="18" charset="0"/>
                            </a:rPr>
                            <m:t>&gt;</m:t>
                          </m:r>
                        </m:sup>
                      </m:sSup>
                    </m:oMath>
                  </m:oMathPara>
                </a14:m>
                <a:endParaRPr lang="zh-CN" altLang="en-US" dirty="0"/>
              </a:p>
            </p:txBody>
          </p:sp>
        </mc:Choice>
        <mc:Fallback xmlns="">
          <p:sp>
            <p:nvSpPr>
              <p:cNvPr id="31" name="文本框 47"/>
              <p:cNvSpPr txBox="1">
                <a:spLocks noRot="1" noChangeAspect="1" noMove="1" noResize="1" noEditPoints="1" noAdjustHandles="1" noChangeArrowheads="1" noChangeShapeType="1" noTextEdit="1"/>
              </p:cNvSpPr>
              <p:nvPr/>
            </p:nvSpPr>
            <p:spPr>
              <a:xfrm>
                <a:off x="6401244" y="3879055"/>
                <a:ext cx="656490" cy="369332"/>
              </a:xfrm>
              <a:prstGeom prst="rect">
                <a:avLst/>
              </a:prstGeom>
              <a:blipFill rotWithShape="1">
                <a:blip r:embed="rId11"/>
                <a:stretch>
                  <a:fillRect r="-12963"/>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32" name="文本框 49">
                <a:extLst>
                  <a:ext uri="{FF2B5EF4-FFF2-40B4-BE49-F238E27FC236}">
                    <ele xmlns="" attr="{7C7902C3-AD02-4520-A031-7C96FC1EEDB3}"/>
                  </a:ext>
                </a:extLst>
              </p:cNvPr>
              <p:cNvSpPr txBox="1"/>
              <p:nvPr/>
            </p:nvSpPr>
            <p:spPr>
              <a:xfrm>
                <a:off x="1881612" y="2329012"/>
                <a:ext cx="6564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acc>
                            <m:accPr>
                              <m:chr m:val="̂"/>
                              <m:ctrlPr>
                                <a:rPr lang="en-US" altLang="zh-CN" i="1">
                                  <a:latin typeface="Cambria Math"/>
                                </a:rPr>
                              </m:ctrlPr>
                            </m:accPr>
                            <m:e>
                              <m:r>
                                <a:rPr lang="en-US" altLang="zh-CN" i="1">
                                  <a:latin typeface="Cambria Math" panose="02040503050406030204" pitchFamily="18" charset="0"/>
                                </a:rPr>
                                <m:t>𝑦</m:t>
                              </m:r>
                            </m:e>
                          </m:acc>
                        </m:e>
                        <m:sup>
                          <m:r>
                            <a:rPr lang="en-US" altLang="zh-CN" b="0" i="1" smtClean="0">
                              <a:latin typeface="Cambria Math" panose="02040503050406030204" pitchFamily="18" charset="0"/>
                            </a:rPr>
                            <m:t>&lt;1&gt;</m:t>
                          </m:r>
                        </m:sup>
                      </m:sSup>
                    </m:oMath>
                  </m:oMathPara>
                </a14:m>
                <a:endParaRPr lang="zh-CN" altLang="en-US" dirty="0"/>
              </a:p>
            </p:txBody>
          </p:sp>
        </mc:Choice>
        <mc:Fallback xmlns="">
          <p:sp>
            <p:nvSpPr>
              <p:cNvPr id="32" name="文本框 49"/>
              <p:cNvSpPr txBox="1">
                <a:spLocks noRot="1" noChangeAspect="1" noMove="1" noResize="1" noEditPoints="1" noAdjustHandles="1" noChangeArrowheads="1" noChangeShapeType="1" noTextEdit="1"/>
              </p:cNvSpPr>
              <p:nvPr/>
            </p:nvSpPr>
            <p:spPr>
              <a:xfrm>
                <a:off x="1881612" y="2329012"/>
                <a:ext cx="656490" cy="369332"/>
              </a:xfrm>
              <a:prstGeom prst="rect">
                <a:avLst/>
              </a:prstGeom>
              <a:blipFill rotWithShape="1">
                <a:blip r:embed="rId12"/>
                <a:stretch>
                  <a:fillRect t="-4918" b="-6557"/>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33" name="文本框 51">
                <a:extLst>
                  <a:ext uri="{FF2B5EF4-FFF2-40B4-BE49-F238E27FC236}">
                    <ele xmlns="" attr="{A62CA5DD-CA7A-4B33-B387-EECB7CF9FD74}"/>
                  </a:ext>
                </a:extLst>
              </p:cNvPr>
              <p:cNvSpPr txBox="1"/>
              <p:nvPr/>
            </p:nvSpPr>
            <p:spPr>
              <a:xfrm>
                <a:off x="3136950" y="2329012"/>
                <a:ext cx="6564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acc>
                            <m:accPr>
                              <m:chr m:val="̂"/>
                              <m:ctrlPr>
                                <a:rPr lang="en-US" altLang="zh-CN" i="1">
                                  <a:latin typeface="Cambria Math"/>
                                </a:rPr>
                              </m:ctrlPr>
                            </m:accPr>
                            <m:e>
                              <m:r>
                                <a:rPr lang="en-US" altLang="zh-CN" i="1">
                                  <a:latin typeface="Cambria Math" panose="02040503050406030204" pitchFamily="18" charset="0"/>
                                </a:rPr>
                                <m:t>𝑦</m:t>
                              </m:r>
                            </m:e>
                          </m:acc>
                        </m:e>
                        <m:sup>
                          <m:r>
                            <a:rPr lang="en-US" altLang="zh-CN" b="0" i="1" smtClean="0">
                              <a:latin typeface="Cambria Math" panose="02040503050406030204" pitchFamily="18" charset="0"/>
                            </a:rPr>
                            <m:t>&lt;2&gt;</m:t>
                          </m:r>
                        </m:sup>
                      </m:sSup>
                    </m:oMath>
                  </m:oMathPara>
                </a14:m>
                <a:endParaRPr lang="zh-CN" altLang="en-US" dirty="0"/>
              </a:p>
            </p:txBody>
          </p:sp>
        </mc:Choice>
        <mc:Fallback xmlns="">
          <p:sp>
            <p:nvSpPr>
              <p:cNvPr id="33" name="文本框 51"/>
              <p:cNvSpPr txBox="1">
                <a:spLocks noRot="1" noChangeAspect="1" noMove="1" noResize="1" noEditPoints="1" noAdjustHandles="1" noChangeArrowheads="1" noChangeShapeType="1" noTextEdit="1"/>
              </p:cNvSpPr>
              <p:nvPr/>
            </p:nvSpPr>
            <p:spPr>
              <a:xfrm>
                <a:off x="3136950" y="2329012"/>
                <a:ext cx="656490" cy="369332"/>
              </a:xfrm>
              <a:prstGeom prst="rect">
                <a:avLst/>
              </a:prstGeom>
              <a:blipFill rotWithShape="1">
                <a:blip r:embed="rId13"/>
                <a:stretch>
                  <a:fillRect t="-4918" b="-6557"/>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34" name="文本框 53">
                <a:extLst>
                  <a:ext uri="{FF2B5EF4-FFF2-40B4-BE49-F238E27FC236}">
                    <ele xmlns="" attr="{DD492C0B-86E3-4AB3-96C4-C72E0CDFDAB9}"/>
                  </a:ext>
                </a:extLst>
              </p:cNvPr>
              <p:cNvSpPr txBox="1"/>
              <p:nvPr/>
            </p:nvSpPr>
            <p:spPr>
              <a:xfrm>
                <a:off x="4384987" y="2329012"/>
                <a:ext cx="6564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acc>
                            <m:accPr>
                              <m:chr m:val="̂"/>
                              <m:ctrlPr>
                                <a:rPr lang="en-US" altLang="zh-CN" i="1">
                                  <a:latin typeface="Cambria Math"/>
                                </a:rPr>
                              </m:ctrlPr>
                            </m:accPr>
                            <m:e>
                              <m:r>
                                <a:rPr lang="en-US" altLang="zh-CN" i="1">
                                  <a:latin typeface="Cambria Math" panose="02040503050406030204" pitchFamily="18" charset="0"/>
                                </a:rPr>
                                <m:t>𝑦</m:t>
                              </m:r>
                            </m:e>
                          </m:acc>
                        </m:e>
                        <m:sup>
                          <m:r>
                            <a:rPr lang="en-US" altLang="zh-CN" b="0" i="1" smtClean="0">
                              <a:latin typeface="Cambria Math" panose="02040503050406030204" pitchFamily="18" charset="0"/>
                            </a:rPr>
                            <m:t>&lt;3&gt;</m:t>
                          </m:r>
                        </m:sup>
                      </m:sSup>
                    </m:oMath>
                  </m:oMathPara>
                </a14:m>
                <a:endParaRPr lang="zh-CN" altLang="en-US" dirty="0"/>
              </a:p>
            </p:txBody>
          </p:sp>
        </mc:Choice>
        <mc:Fallback xmlns="">
          <p:sp>
            <p:nvSpPr>
              <p:cNvPr id="34" name="文本框 53"/>
              <p:cNvSpPr txBox="1">
                <a:spLocks noRot="1" noChangeAspect="1" noMove="1" noResize="1" noEditPoints="1" noAdjustHandles="1" noChangeArrowheads="1" noChangeShapeType="1" noTextEdit="1"/>
              </p:cNvSpPr>
              <p:nvPr/>
            </p:nvSpPr>
            <p:spPr>
              <a:xfrm>
                <a:off x="4384987" y="2329012"/>
                <a:ext cx="656490" cy="369332"/>
              </a:xfrm>
              <a:prstGeom prst="rect">
                <a:avLst/>
              </a:prstGeom>
              <a:blipFill rotWithShape="1">
                <a:blip r:embed="rId14"/>
                <a:stretch>
                  <a:fillRect t="-4918" b="-6557"/>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35" name="文本框 55">
                <a:extLst>
                  <a:ext uri="{FF2B5EF4-FFF2-40B4-BE49-F238E27FC236}">
                    <ele xmlns="" attr="{532A7ACC-10B1-4375-B98D-B6B4F9C6F443}"/>
                  </a:ext>
                </a:extLst>
              </p:cNvPr>
              <p:cNvSpPr txBox="1"/>
              <p:nvPr/>
            </p:nvSpPr>
            <p:spPr>
              <a:xfrm>
                <a:off x="6391568" y="2329012"/>
                <a:ext cx="65649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acc>
                            <m:accPr>
                              <m:chr m:val="̂"/>
                              <m:ctrlPr>
                                <a:rPr lang="en-US" altLang="zh-CN" i="1">
                                  <a:latin typeface="Cambria Math"/>
                                </a:rPr>
                              </m:ctrlPr>
                            </m:accPr>
                            <m:e>
                              <m:r>
                                <a:rPr lang="en-US" altLang="zh-CN" i="1">
                                  <a:latin typeface="Cambria Math" panose="02040503050406030204" pitchFamily="18" charset="0"/>
                                </a:rPr>
                                <m:t>𝑦</m:t>
                              </m:r>
                            </m:e>
                          </m:acc>
                        </m:e>
                        <m:sup>
                          <m:r>
                            <a:rPr lang="en-US" altLang="zh-CN" b="0" i="1" smtClean="0">
                              <a:latin typeface="Cambria Math" panose="02040503050406030204" pitchFamily="18" charset="0"/>
                            </a:rPr>
                            <m:t>&lt;</m:t>
                          </m:r>
                          <m:r>
                            <a:rPr lang="en-US" altLang="zh-CN" b="0" i="1" smtClean="0">
                              <a:latin typeface="Cambria Math" panose="02040503050406030204" pitchFamily="18" charset="0"/>
                            </a:rPr>
                            <m:t>𝑇𝑦</m:t>
                          </m:r>
                          <m:r>
                            <a:rPr lang="en-US" altLang="zh-CN" b="0" i="1" smtClean="0">
                              <a:latin typeface="Cambria Math" panose="02040503050406030204" pitchFamily="18" charset="0"/>
                            </a:rPr>
                            <m:t>&gt;</m:t>
                          </m:r>
                        </m:sup>
                      </m:sSup>
                    </m:oMath>
                  </m:oMathPara>
                </a14:m>
                <a:endParaRPr lang="zh-CN" altLang="en-US" dirty="0"/>
              </a:p>
            </p:txBody>
          </p:sp>
        </mc:Choice>
        <mc:Fallback xmlns="">
          <p:sp>
            <p:nvSpPr>
              <p:cNvPr id="35" name="文本框 55"/>
              <p:cNvSpPr txBox="1">
                <a:spLocks noRot="1" noChangeAspect="1" noMove="1" noResize="1" noEditPoints="1" noAdjustHandles="1" noChangeArrowheads="1" noChangeShapeType="1" noTextEdit="1"/>
              </p:cNvSpPr>
              <p:nvPr/>
            </p:nvSpPr>
            <p:spPr>
              <a:xfrm>
                <a:off x="6391568" y="2329012"/>
                <a:ext cx="656490" cy="369332"/>
              </a:xfrm>
              <a:prstGeom prst="rect">
                <a:avLst/>
              </a:prstGeom>
              <a:blipFill rotWithShape="1">
                <a:blip r:embed="rId15"/>
                <a:stretch>
                  <a:fillRect t="-4918" r="-14815" b="-6557"/>
                </a:stretch>
              </a:blipFill>
            </p:spPr>
            <p:txBody>
              <a:bodyPr/>
              <a:lstStyle/>
              <a:p>
                <a:r>
                  <a:rPr lang="zh-CN" altLang="en-US">
                    <a:noFill/>
                  </a:rPr>
                  <a:t> </a:t>
                </a:r>
                <a:endParaRPr lang="zh-CN" altLang="en-US">
                  <a:noFill/>
                </a:endParaRPr>
              </a:p>
            </p:txBody>
          </p:sp>
        </mc:Fallback>
      </mc:AlternateContent>
      <p:sp>
        <p:nvSpPr>
          <p:cNvPr id="60" name="文本框 1"/>
          <p:cNvSpPr txBox="1"/>
          <p:nvPr/>
        </p:nvSpPr>
        <p:spPr>
          <a:xfrm>
            <a:off x="1501726" y="1136359"/>
            <a:ext cx="9779684" cy="954107"/>
          </a:xfrm>
          <a:prstGeom prst="rect">
            <a:avLst/>
          </a:prstGeom>
          <a:no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The cat, which already ate…, was full.</a:t>
            </a:r>
          </a:p>
          <a:p>
            <a:r>
              <a:rPr lang="en-US" altLang="zh-CN" sz="2800" dirty="0">
                <a:latin typeface="Times New Roman" panose="02020603050405020304" pitchFamily="18" charset="0"/>
                <a:cs typeface="Times New Roman" panose="02020603050405020304" pitchFamily="18" charset="0"/>
              </a:rPr>
              <a:t>The cats, which already ate…, were full.</a:t>
            </a:r>
          </a:p>
        </p:txBody>
      </p:sp>
      <p:pic>
        <p:nvPicPr>
          <p:cNvPr id="3" name="图片 2"/>
          <p:cNvPicPr>
            <a:picLocks noChangeAspect="1"/>
          </p:cNvPicPr>
          <p:nvPr/>
        </p:nvPicPr>
        <p:blipFill>
          <a:blip r:embed="rId16"/>
          <a:stretch>
            <a:fillRect/>
          </a:stretch>
        </p:blipFill>
        <p:spPr>
          <a:xfrm>
            <a:off x="3431540" y="4189730"/>
            <a:ext cx="4218305" cy="1864360"/>
          </a:xfrm>
          <a:prstGeom prst="rect">
            <a:avLst/>
          </a:prstGeom>
        </p:spPr>
      </p:pic>
      <p:pic>
        <p:nvPicPr>
          <p:cNvPr id="61" name="图片 6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03851" y="1690298"/>
            <a:ext cx="2111081" cy="1828800"/>
          </a:xfrm>
          <a:prstGeom prst="rect">
            <a:avLst/>
          </a:prstGeom>
        </p:spPr>
      </p:pic>
    </p:spTree>
  </p:cSld>
  <p:clrMapOvr>
    <a:masterClrMapping/>
  </p:clrMapOvr>
  <p:transition spd="med">
    <p:pull/>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368806" y="322773"/>
            <a:ext cx="8643848" cy="523220"/>
          </a:xfrm>
        </p:spPr>
        <p:txBody>
          <a:bodyPr/>
          <a:lstStyle/>
          <a:p>
            <a:pPr lvl="0" eaLnBrk="1" fontAlgn="auto" hangingPunct="1">
              <a:lnSpc>
                <a:spcPct val="100000"/>
              </a:lnSpc>
              <a:spcBef>
                <a:spcPts val="0"/>
              </a:spcBef>
              <a:spcAft>
                <a:spcPts val="0"/>
              </a:spcAft>
            </a:pPr>
            <a:r>
              <a:rPr lang="en-US" altLang="zh-CN"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LSTM(Long short term memory)</a:t>
            </a:r>
            <a:endParaRPr lang="zh-CN" altLang="en-US" spc="400" dirty="0">
              <a:solidFill>
                <a:srgbClr val="404040"/>
              </a:solidFill>
              <a:latin typeface="Times New Roman" panose="02020603050405020304" pitchFamily="18" charset="0"/>
              <a:ea typeface="字魂36号-正文宋楷" panose="00000500000000000000" pitchFamily="2" charset="-122"/>
              <a:cs typeface="Times New Roman" panose="02020603050405020304" pitchFamily="18" charset="0"/>
            </a:endParaRPr>
          </a:p>
        </p:txBody>
      </p:sp>
      <p:pic>
        <p:nvPicPr>
          <p:cNvPr id="61" name="图片 60"/>
          <p:cNvPicPr>
            <a:picLocks noChangeAspect="1"/>
          </p:cNvPicPr>
          <p:nvPr/>
        </p:nvPicPr>
        <p:blipFill>
          <a:blip r:embed="rId3"/>
          <a:stretch>
            <a:fillRect/>
          </a:stretch>
        </p:blipFill>
        <p:spPr>
          <a:xfrm>
            <a:off x="757646" y="1585912"/>
            <a:ext cx="9936480" cy="4510088"/>
          </a:xfrm>
          <a:prstGeom prst="rect">
            <a:avLst/>
          </a:prstGeom>
        </p:spPr>
      </p:pic>
    </p:spTree>
  </p:cSld>
  <p:clrMapOvr>
    <a:masterClrMapping/>
  </p:clrMapOvr>
  <p:transition spd="med">
    <p:pull/>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368806" y="322773"/>
            <a:ext cx="8643848" cy="523220"/>
          </a:xfrm>
        </p:spPr>
        <p:txBody>
          <a:bodyPr/>
          <a:lstStyle/>
          <a:p>
            <a:pPr lvl="0" eaLnBrk="1" fontAlgn="auto" hangingPunct="1">
              <a:lnSpc>
                <a:spcPct val="100000"/>
              </a:lnSpc>
              <a:spcBef>
                <a:spcPts val="0"/>
              </a:spcBef>
              <a:spcAft>
                <a:spcPts val="0"/>
              </a:spcAft>
            </a:pPr>
            <a:r>
              <a:rPr lang="en-US" altLang="zh-CN"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LSTM(Long short term memory)</a:t>
            </a:r>
            <a:endParaRPr lang="zh-CN" altLang="en-US" spc="400" dirty="0">
              <a:solidFill>
                <a:srgbClr val="404040"/>
              </a:solidFill>
              <a:latin typeface="Times New Roman" panose="02020603050405020304" pitchFamily="18" charset="0"/>
              <a:ea typeface="字魂36号-正文宋楷" panose="00000500000000000000" pitchFamily="2" charset="-122"/>
              <a:cs typeface="Times New Roman" panose="02020603050405020304" pitchFamily="18" charset="0"/>
            </a:endParaRPr>
          </a:p>
        </p:txBody>
      </p:sp>
      <p:pic>
        <p:nvPicPr>
          <p:cNvPr id="3" name="图片 2"/>
          <p:cNvPicPr>
            <a:picLocks noChangeAspect="1"/>
          </p:cNvPicPr>
          <p:nvPr/>
        </p:nvPicPr>
        <p:blipFill>
          <a:blip r:embed="rId4"/>
          <a:stretch>
            <a:fillRect/>
          </a:stretch>
        </p:blipFill>
        <p:spPr>
          <a:xfrm>
            <a:off x="81915" y="1134745"/>
            <a:ext cx="9048750" cy="4762500"/>
          </a:xfrm>
          <a:prstGeom prst="rect">
            <a:avLst/>
          </a:prstGeom>
        </p:spPr>
      </p:pic>
      <p:graphicFrame>
        <p:nvGraphicFramePr>
          <p:cNvPr id="4" name="对象 3">
            <a:hlinkClick r:id="" action="ppaction://ole?verb=0"/>
          </p:cNvPr>
          <p:cNvGraphicFramePr>
            <a:graphicFrameLocks noChangeAspect="1"/>
          </p:cNvGraphicFramePr>
          <p:nvPr/>
        </p:nvGraphicFramePr>
        <p:xfrm>
          <a:off x="7404735" y="3232150"/>
          <a:ext cx="4361815" cy="567690"/>
        </p:xfrm>
        <a:graphic>
          <a:graphicData uri="http://schemas.openxmlformats.org/presentationml/2006/ole">
            <mc:AlternateContent xmlns:mc="http://schemas.openxmlformats.org/markup-compatibility/2006">
              <mc:Choice xmlns:v="urn:schemas-microsoft-com:vml" Requires="v">
                <p:oleObj spid="_x0000_s1029" r:id="rId5" imgW="1854200" imgH="241300" progId="Equation.KSEE3">
                  <p:embed/>
                </p:oleObj>
              </mc:Choice>
              <mc:Fallback>
                <p:oleObj r:id="rId5" imgW="1854200" imgH="241300" progId="Equation.KSEE3">
                  <p:embed/>
                  <p:pic>
                    <p:nvPicPr>
                      <p:cNvPr id="0" name="图片 1024"/>
                      <p:cNvPicPr/>
                      <p:nvPr/>
                    </p:nvPicPr>
                    <p:blipFill>
                      <a:blip r:embed="rId6"/>
                      <a:stretch>
                        <a:fillRect/>
                      </a:stretch>
                    </p:blipFill>
                    <p:spPr>
                      <a:xfrm>
                        <a:off x="7404735" y="3232150"/>
                        <a:ext cx="4361815" cy="567690"/>
                      </a:xfrm>
                      <a:prstGeom prst="rect">
                        <a:avLst/>
                      </a:prstGeom>
                    </p:spPr>
                  </p:pic>
                </p:oleObj>
              </mc:Fallback>
            </mc:AlternateContent>
          </a:graphicData>
        </a:graphic>
      </p:graphicFrame>
    </p:spTree>
  </p:cSld>
  <p:clrMapOvr>
    <a:masterClrMapping/>
  </p:clrMapOvr>
  <p:transition spd="med">
    <p:pull/>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368806" y="322773"/>
            <a:ext cx="8643848" cy="523220"/>
          </a:xfrm>
        </p:spPr>
        <p:txBody>
          <a:bodyPr/>
          <a:lstStyle/>
          <a:p>
            <a:pPr lvl="0" eaLnBrk="1" fontAlgn="auto" hangingPunct="1">
              <a:lnSpc>
                <a:spcPct val="100000"/>
              </a:lnSpc>
              <a:spcBef>
                <a:spcPts val="0"/>
              </a:spcBef>
              <a:spcAft>
                <a:spcPts val="0"/>
              </a:spcAft>
            </a:pPr>
            <a:r>
              <a:rPr lang="en-US" altLang="zh-CN"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LSTM(Long short term memory)</a:t>
            </a:r>
            <a:endParaRPr lang="zh-CN" altLang="en-US" spc="400" dirty="0">
              <a:solidFill>
                <a:srgbClr val="404040"/>
              </a:solidFill>
              <a:latin typeface="Times New Roman" panose="02020603050405020304" pitchFamily="18" charset="0"/>
              <a:ea typeface="字魂36号-正文宋楷" panose="00000500000000000000" pitchFamily="2" charset="-122"/>
              <a:cs typeface="Times New Roman" panose="02020603050405020304" pitchFamily="18" charset="0"/>
            </a:endParaRPr>
          </a:p>
        </p:txBody>
      </p:sp>
      <p:pic>
        <p:nvPicPr>
          <p:cNvPr id="3" name="图片 2"/>
          <p:cNvPicPr>
            <a:picLocks noChangeAspect="1"/>
          </p:cNvPicPr>
          <p:nvPr/>
        </p:nvPicPr>
        <p:blipFill>
          <a:blip r:embed="rId4"/>
          <a:stretch>
            <a:fillRect/>
          </a:stretch>
        </p:blipFill>
        <p:spPr>
          <a:xfrm>
            <a:off x="0" y="1285875"/>
            <a:ext cx="9048750" cy="4286250"/>
          </a:xfrm>
          <a:prstGeom prst="rect">
            <a:avLst/>
          </a:prstGeom>
        </p:spPr>
      </p:pic>
      <p:graphicFrame>
        <p:nvGraphicFramePr>
          <p:cNvPr id="4" name="对象 3">
            <a:hlinkClick r:id="" action="ppaction://ole?verb=0"/>
          </p:cNvPr>
          <p:cNvGraphicFramePr>
            <a:graphicFrameLocks noChangeAspect="1"/>
          </p:cNvGraphicFramePr>
          <p:nvPr/>
        </p:nvGraphicFramePr>
        <p:xfrm>
          <a:off x="7374573" y="3216910"/>
          <a:ext cx="4422140" cy="598170"/>
        </p:xfrm>
        <a:graphic>
          <a:graphicData uri="http://schemas.openxmlformats.org/presentationml/2006/ole">
            <mc:AlternateContent xmlns:mc="http://schemas.openxmlformats.org/markup-compatibility/2006">
              <mc:Choice xmlns:v="urn:schemas-microsoft-com:vml" Requires="v">
                <p:oleObj spid="_x0000_s2055" r:id="rId5" imgW="1879600" imgH="254000" progId="Equation.KSEE3">
                  <p:embed/>
                </p:oleObj>
              </mc:Choice>
              <mc:Fallback>
                <p:oleObj r:id="rId5" imgW="1879600" imgH="254000" progId="Equation.KSEE3">
                  <p:embed/>
                  <p:pic>
                    <p:nvPicPr>
                      <p:cNvPr id="0" name="图片 1024"/>
                      <p:cNvPicPr/>
                      <p:nvPr/>
                    </p:nvPicPr>
                    <p:blipFill>
                      <a:blip r:embed="rId6"/>
                      <a:stretch>
                        <a:fillRect/>
                      </a:stretch>
                    </p:blipFill>
                    <p:spPr>
                      <a:xfrm>
                        <a:off x="7374573" y="3216910"/>
                        <a:ext cx="4422140" cy="598170"/>
                      </a:xfrm>
                      <a:prstGeom prst="rect">
                        <a:avLst/>
                      </a:prstGeom>
                    </p:spPr>
                  </p:pic>
                </p:oleObj>
              </mc:Fallback>
            </mc:AlternateContent>
          </a:graphicData>
        </a:graphic>
      </p:graphicFrame>
      <p:graphicFrame>
        <p:nvGraphicFramePr>
          <p:cNvPr id="2" name="对象 1">
            <a:hlinkClick r:id="" action="ppaction://ole?verb=0"/>
          </p:cNvPr>
          <p:cNvGraphicFramePr>
            <a:graphicFrameLocks noChangeAspect="1"/>
          </p:cNvGraphicFramePr>
          <p:nvPr/>
        </p:nvGraphicFramePr>
        <p:xfrm>
          <a:off x="7310438" y="3989388"/>
          <a:ext cx="4550410" cy="809625"/>
        </p:xfrm>
        <a:graphic>
          <a:graphicData uri="http://schemas.openxmlformats.org/presentationml/2006/ole">
            <mc:AlternateContent xmlns:mc="http://schemas.openxmlformats.org/markup-compatibility/2006">
              <mc:Choice xmlns:v="urn:schemas-microsoft-com:vml" Requires="v">
                <p:oleObj spid="_x0000_s2056" r:id="rId7" imgW="1930400" imgH="342900" progId="Equation.KSEE3">
                  <p:embed/>
                </p:oleObj>
              </mc:Choice>
              <mc:Fallback>
                <p:oleObj r:id="rId7" imgW="1930400" imgH="342900" progId="Equation.KSEE3">
                  <p:embed/>
                  <p:pic>
                    <p:nvPicPr>
                      <p:cNvPr id="0" name="图片 1024"/>
                      <p:cNvPicPr/>
                      <p:nvPr/>
                    </p:nvPicPr>
                    <p:blipFill>
                      <a:blip r:embed="rId8"/>
                      <a:stretch>
                        <a:fillRect/>
                      </a:stretch>
                    </p:blipFill>
                    <p:spPr>
                      <a:xfrm>
                        <a:off x="7310438" y="3989388"/>
                        <a:ext cx="4550410" cy="809625"/>
                      </a:xfrm>
                      <a:prstGeom prst="rect">
                        <a:avLst/>
                      </a:prstGeom>
                    </p:spPr>
                  </p:pic>
                </p:oleObj>
              </mc:Fallback>
            </mc:AlternateContent>
          </a:graphicData>
        </a:graphic>
      </p:graphicFrame>
      <p:graphicFrame>
        <p:nvGraphicFramePr>
          <p:cNvPr id="6" name="对象 5">
            <a:hlinkClick r:id="" action="ppaction://ole?verb=0"/>
          </p:cNvPr>
          <p:cNvGraphicFramePr>
            <a:graphicFrameLocks noChangeAspect="1"/>
          </p:cNvGraphicFramePr>
          <p:nvPr/>
        </p:nvGraphicFramePr>
        <p:xfrm>
          <a:off x="7374573" y="5003801"/>
          <a:ext cx="4222750" cy="810260"/>
        </p:xfrm>
        <a:graphic>
          <a:graphicData uri="http://schemas.openxmlformats.org/presentationml/2006/ole">
            <mc:AlternateContent xmlns:mc="http://schemas.openxmlformats.org/markup-compatibility/2006">
              <mc:Choice xmlns:v="urn:schemas-microsoft-com:vml" Requires="v">
                <p:oleObj spid="_x0000_s2057" r:id="rId9" imgW="1790700" imgH="342900" progId="Equation.KSEE3">
                  <p:embed/>
                </p:oleObj>
              </mc:Choice>
              <mc:Fallback>
                <p:oleObj r:id="rId9" imgW="1790700" imgH="342900" progId="Equation.KSEE3">
                  <p:embed/>
                  <p:pic>
                    <p:nvPicPr>
                      <p:cNvPr id="0" name="图片 1024"/>
                      <p:cNvPicPr/>
                      <p:nvPr/>
                    </p:nvPicPr>
                    <p:blipFill>
                      <a:blip r:embed="rId10"/>
                      <a:stretch>
                        <a:fillRect/>
                      </a:stretch>
                    </p:blipFill>
                    <p:spPr>
                      <a:xfrm>
                        <a:off x="7374573" y="5003801"/>
                        <a:ext cx="4222750" cy="810260"/>
                      </a:xfrm>
                      <a:prstGeom prst="rect">
                        <a:avLst/>
                      </a:prstGeom>
                    </p:spPr>
                  </p:pic>
                </p:oleObj>
              </mc:Fallback>
            </mc:AlternateContent>
          </a:graphicData>
        </a:graphic>
      </p:graphicFrame>
    </p:spTree>
  </p:cSld>
  <p:clrMapOvr>
    <a:masterClrMapping/>
  </p:clrMapOvr>
  <p:transition spd="med">
    <p:pull/>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368806" y="322773"/>
            <a:ext cx="8643848" cy="523220"/>
          </a:xfrm>
        </p:spPr>
        <p:txBody>
          <a:bodyPr/>
          <a:lstStyle/>
          <a:p>
            <a:pPr lvl="0" eaLnBrk="1" fontAlgn="auto" hangingPunct="1">
              <a:lnSpc>
                <a:spcPct val="100000"/>
              </a:lnSpc>
              <a:spcBef>
                <a:spcPts val="0"/>
              </a:spcBef>
              <a:spcAft>
                <a:spcPts val="0"/>
              </a:spcAft>
            </a:pPr>
            <a:r>
              <a:rPr lang="en-US" altLang="zh-CN"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LSTM(Long short term memory)</a:t>
            </a:r>
            <a:endParaRPr lang="zh-CN" altLang="en-US" spc="400" dirty="0">
              <a:solidFill>
                <a:srgbClr val="404040"/>
              </a:solidFill>
              <a:latin typeface="Times New Roman" panose="02020603050405020304" pitchFamily="18" charset="0"/>
              <a:ea typeface="字魂36号-正文宋楷" panose="00000500000000000000" pitchFamily="2" charset="-122"/>
              <a:cs typeface="Times New Roman" panose="02020603050405020304" pitchFamily="18" charset="0"/>
            </a:endParaRPr>
          </a:p>
        </p:txBody>
      </p:sp>
      <p:pic>
        <p:nvPicPr>
          <p:cNvPr id="3" name="图片 2"/>
          <p:cNvPicPr>
            <a:picLocks noChangeAspect="1"/>
          </p:cNvPicPr>
          <p:nvPr/>
        </p:nvPicPr>
        <p:blipFill>
          <a:blip r:embed="rId4"/>
          <a:stretch>
            <a:fillRect/>
          </a:stretch>
        </p:blipFill>
        <p:spPr>
          <a:xfrm>
            <a:off x="0" y="1285875"/>
            <a:ext cx="9048750" cy="4286250"/>
          </a:xfrm>
          <a:prstGeom prst="rect">
            <a:avLst/>
          </a:prstGeom>
        </p:spPr>
      </p:pic>
      <p:graphicFrame>
        <p:nvGraphicFramePr>
          <p:cNvPr id="4" name="对象 3">
            <a:hlinkClick r:id="" action="ppaction://ole?verb=0"/>
          </p:cNvPr>
          <p:cNvGraphicFramePr>
            <a:graphicFrameLocks noChangeAspect="1"/>
          </p:cNvGraphicFramePr>
          <p:nvPr/>
        </p:nvGraphicFramePr>
        <p:xfrm>
          <a:off x="7278371" y="4224338"/>
          <a:ext cx="4392295" cy="837565"/>
        </p:xfrm>
        <a:graphic>
          <a:graphicData uri="http://schemas.openxmlformats.org/presentationml/2006/ole">
            <mc:AlternateContent xmlns:mc="http://schemas.openxmlformats.org/markup-compatibility/2006">
              <mc:Choice xmlns:v="urn:schemas-microsoft-com:vml" Requires="v">
                <p:oleObj spid="_x0000_s3077" r:id="rId5" imgW="1866900" imgH="355600" progId="Equation.KSEE3">
                  <p:embed/>
                </p:oleObj>
              </mc:Choice>
              <mc:Fallback>
                <p:oleObj r:id="rId5" imgW="1866900" imgH="355600" progId="Equation.KSEE3">
                  <p:embed/>
                  <p:pic>
                    <p:nvPicPr>
                      <p:cNvPr id="0" name="图片 1024"/>
                      <p:cNvPicPr/>
                      <p:nvPr/>
                    </p:nvPicPr>
                    <p:blipFill>
                      <a:blip r:embed="rId6"/>
                      <a:stretch>
                        <a:fillRect/>
                      </a:stretch>
                    </p:blipFill>
                    <p:spPr>
                      <a:xfrm>
                        <a:off x="7278371" y="4224338"/>
                        <a:ext cx="4392295" cy="837565"/>
                      </a:xfrm>
                      <a:prstGeom prst="rect">
                        <a:avLst/>
                      </a:prstGeom>
                    </p:spPr>
                  </p:pic>
                </p:oleObj>
              </mc:Fallback>
            </mc:AlternateContent>
          </a:graphicData>
        </a:graphic>
      </p:graphicFrame>
      <p:graphicFrame>
        <p:nvGraphicFramePr>
          <p:cNvPr id="6" name="对象 5">
            <a:hlinkClick r:id="" action="ppaction://ole?verb=0"/>
          </p:cNvPr>
          <p:cNvGraphicFramePr>
            <a:graphicFrameLocks noChangeAspect="1"/>
          </p:cNvGraphicFramePr>
          <p:nvPr/>
        </p:nvGraphicFramePr>
        <p:xfrm>
          <a:off x="7278371" y="5062221"/>
          <a:ext cx="3264535" cy="570230"/>
        </p:xfrm>
        <a:graphic>
          <a:graphicData uri="http://schemas.openxmlformats.org/presentationml/2006/ole">
            <mc:AlternateContent xmlns:mc="http://schemas.openxmlformats.org/markup-compatibility/2006">
              <mc:Choice xmlns:v="urn:schemas-microsoft-com:vml" Requires="v">
                <p:oleObj spid="_x0000_s3078" r:id="rId7" imgW="1384300" imgH="241300" progId="Equation.KSEE3">
                  <p:embed/>
                </p:oleObj>
              </mc:Choice>
              <mc:Fallback>
                <p:oleObj r:id="rId7" imgW="1384300" imgH="241300" progId="Equation.KSEE3">
                  <p:embed/>
                  <p:pic>
                    <p:nvPicPr>
                      <p:cNvPr id="0" name="图片 1024"/>
                      <p:cNvPicPr/>
                      <p:nvPr/>
                    </p:nvPicPr>
                    <p:blipFill>
                      <a:blip r:embed="rId8"/>
                      <a:stretch>
                        <a:fillRect/>
                      </a:stretch>
                    </p:blipFill>
                    <p:spPr>
                      <a:xfrm>
                        <a:off x="7278371" y="5062221"/>
                        <a:ext cx="3264535" cy="570230"/>
                      </a:xfrm>
                      <a:prstGeom prst="rect">
                        <a:avLst/>
                      </a:prstGeom>
                    </p:spPr>
                  </p:pic>
                </p:oleObj>
              </mc:Fallback>
            </mc:AlternateContent>
          </a:graphicData>
        </a:graphic>
      </p:graphicFrame>
    </p:spTree>
  </p:cSld>
  <p:clrMapOvr>
    <a:masterClrMapping/>
  </p:clrMapOvr>
  <p:transition spd="med">
    <p:pull/>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368806" y="322773"/>
            <a:ext cx="8643848" cy="523220"/>
          </a:xfrm>
        </p:spPr>
        <p:txBody>
          <a:bodyPr/>
          <a:lstStyle/>
          <a:p>
            <a:pPr lvl="0" eaLnBrk="1" fontAlgn="auto" hangingPunct="1">
              <a:lnSpc>
                <a:spcPct val="100000"/>
              </a:lnSpc>
              <a:spcBef>
                <a:spcPts val="0"/>
              </a:spcBef>
              <a:spcAft>
                <a:spcPts val="0"/>
              </a:spcAft>
            </a:pPr>
            <a:r>
              <a:rPr lang="en-US" altLang="zh-CN"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LSTM(Long short term memory)</a:t>
            </a:r>
            <a:endParaRPr lang="zh-CN" altLang="en-US" spc="400" dirty="0">
              <a:solidFill>
                <a:srgbClr val="404040"/>
              </a:solidFill>
              <a:latin typeface="Times New Roman" panose="02020603050405020304" pitchFamily="18" charset="0"/>
              <a:ea typeface="字魂36号-正文宋楷" panose="00000500000000000000"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文本框 8"/>
              <p:cNvSpPr txBox="1"/>
              <p:nvPr/>
            </p:nvSpPr>
            <p:spPr>
              <a:xfrm>
                <a:off x="4111798" y="4242640"/>
                <a:ext cx="93423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𝑐</m:t>
                          </m:r>
                        </m:e>
                        <m:sup>
                          <m:r>
                            <a:rPr lang="en-US" altLang="zh-CN" b="0" i="1" smtClean="0">
                              <a:latin typeface="Cambria Math" panose="02040503050406030204" pitchFamily="18" charset="0"/>
                            </a:rPr>
                            <m:t>&lt;</m:t>
                          </m:r>
                          <m:r>
                            <a:rPr lang="en-US" altLang="zh-CN" b="0" i="1" smtClean="0">
                              <a:latin typeface="Cambria Math" panose="02040503050406030204" pitchFamily="18" charset="0"/>
                            </a:rPr>
                            <m:t>𝑡</m:t>
                          </m:r>
                          <m:r>
                            <a:rPr lang="en-US" altLang="zh-CN" b="0" i="1" smtClean="0">
                              <a:latin typeface="Cambria Math" panose="02040503050406030204" pitchFamily="18" charset="0"/>
                            </a:rPr>
                            <m:t>&gt;</m:t>
                          </m:r>
                        </m:sup>
                      </m:sSup>
                      <m:r>
                        <a:rPr lang="en-US" altLang="zh-CN"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1</m:t>
                      </m:r>
                    </m:oMath>
                  </m:oMathPara>
                </a14:m>
                <a:endParaRPr lang="zh-CN" altLang="en-US" dirty="0"/>
              </a:p>
            </p:txBody>
          </p:sp>
        </mc:Choice>
        <mc:Fallback xmlns="">
          <p:sp>
            <p:nvSpPr>
              <p:cNvPr id="3" name="文本框 8"/>
              <p:cNvSpPr txBox="1">
                <a:spLocks noRot="1" noChangeAspect="1" noMove="1" noResize="1" noEditPoints="1" noAdjustHandles="1" noChangeArrowheads="1" noChangeShapeType="1" noTextEdit="1"/>
              </p:cNvSpPr>
              <p:nvPr/>
            </p:nvSpPr>
            <p:spPr>
              <a:xfrm>
                <a:off x="4111798" y="4242640"/>
                <a:ext cx="934230" cy="276999"/>
              </a:xfrm>
              <a:prstGeom prst="rect">
                <a:avLst/>
              </a:prstGeom>
              <a:blipFill rotWithShape="1">
                <a:blip r:embed="rId3"/>
                <a:stretch>
                  <a:fillRect l="-3268" r="-5229" b="-8889"/>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4" name="文本框 9"/>
              <p:cNvSpPr txBox="1"/>
              <p:nvPr/>
            </p:nvSpPr>
            <p:spPr>
              <a:xfrm>
                <a:off x="4111798" y="3878296"/>
                <a:ext cx="72737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az-Cyrl-AZ" altLang="zh-CN" i="1" smtClean="0">
                              <a:latin typeface="Cambria Math"/>
                            </a:rPr>
                          </m:ctrlPr>
                        </m:sSubPr>
                        <m:e>
                          <m:r>
                            <a:rPr lang="az-Cyrl-AZ" altLang="zh-CN" i="1">
                              <a:latin typeface="Cambria Math" panose="02040503050406030204" pitchFamily="18" charset="0"/>
                            </a:rPr>
                            <m:t>Г</m:t>
                          </m:r>
                        </m:e>
                        <m:sub>
                          <m:r>
                            <a:rPr lang="en-US" altLang="zh-CN" b="0" i="1" smtClean="0">
                              <a:latin typeface="Cambria Math" panose="02040503050406030204" pitchFamily="18" charset="0"/>
                            </a:rPr>
                            <m:t>𝑢</m:t>
                          </m:r>
                        </m:sub>
                      </m:sSub>
                      <m:r>
                        <a:rPr lang="az-Cyrl-AZ" altLang="zh-CN"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1</m:t>
                      </m:r>
                    </m:oMath>
                  </m:oMathPara>
                </a14:m>
                <a:endParaRPr lang="zh-CN" altLang="en-US" dirty="0"/>
              </a:p>
            </p:txBody>
          </p:sp>
        </mc:Choice>
        <mc:Fallback xmlns="">
          <p:sp>
            <p:nvSpPr>
              <p:cNvPr id="4" name="文本框 9"/>
              <p:cNvSpPr txBox="1">
                <a:spLocks noRot="1" noChangeAspect="1" noMove="1" noResize="1" noEditPoints="1" noAdjustHandles="1" noChangeArrowheads="1" noChangeShapeType="1" noTextEdit="1"/>
              </p:cNvSpPr>
              <p:nvPr/>
            </p:nvSpPr>
            <p:spPr>
              <a:xfrm>
                <a:off x="4111798" y="3878296"/>
                <a:ext cx="727379" cy="276999"/>
              </a:xfrm>
              <a:prstGeom prst="rect">
                <a:avLst/>
              </a:prstGeom>
              <a:blipFill rotWithShape="1">
                <a:blip r:embed="rId4"/>
                <a:stretch>
                  <a:fillRect l="-7563" r="-7563" b="-13043"/>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5" name="文本框 21"/>
              <p:cNvSpPr txBox="1"/>
              <p:nvPr/>
            </p:nvSpPr>
            <p:spPr>
              <a:xfrm>
                <a:off x="5046028" y="3878295"/>
                <a:ext cx="72737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az-Cyrl-AZ" altLang="zh-CN" i="1" smtClean="0">
                              <a:latin typeface="Cambria Math"/>
                            </a:rPr>
                          </m:ctrlPr>
                        </m:sSubPr>
                        <m:e>
                          <m:r>
                            <a:rPr lang="az-Cyrl-AZ" altLang="zh-CN" i="1">
                              <a:latin typeface="Cambria Math" panose="02040503050406030204" pitchFamily="18" charset="0"/>
                            </a:rPr>
                            <m:t>Г</m:t>
                          </m:r>
                        </m:e>
                        <m:sub>
                          <m:r>
                            <a:rPr lang="en-US" altLang="zh-CN" b="0" i="1" smtClean="0">
                              <a:latin typeface="Cambria Math" panose="02040503050406030204" pitchFamily="18" charset="0"/>
                            </a:rPr>
                            <m:t>𝑢</m:t>
                          </m:r>
                        </m:sub>
                      </m:sSub>
                      <m:r>
                        <a:rPr lang="az-Cyrl-AZ" altLang="zh-CN"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0</m:t>
                      </m:r>
                    </m:oMath>
                  </m:oMathPara>
                </a14:m>
                <a:endParaRPr lang="zh-CN" altLang="en-US" dirty="0"/>
              </a:p>
            </p:txBody>
          </p:sp>
        </mc:Choice>
        <mc:Fallback xmlns="">
          <p:sp>
            <p:nvSpPr>
              <p:cNvPr id="5" name="文本框 21"/>
              <p:cNvSpPr txBox="1">
                <a:spLocks noRot="1" noChangeAspect="1" noMove="1" noResize="1" noEditPoints="1" noAdjustHandles="1" noChangeArrowheads="1" noChangeShapeType="1" noTextEdit="1"/>
              </p:cNvSpPr>
              <p:nvPr/>
            </p:nvSpPr>
            <p:spPr>
              <a:xfrm>
                <a:off x="5046028" y="3878295"/>
                <a:ext cx="727379" cy="276999"/>
              </a:xfrm>
              <a:prstGeom prst="rect">
                <a:avLst/>
              </a:prstGeom>
              <a:blipFill rotWithShape="1">
                <a:blip r:embed="rId5"/>
                <a:stretch>
                  <a:fillRect l="-7563" r="-7563" b="-13043"/>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6" name="文本框 22"/>
              <p:cNvSpPr txBox="1"/>
              <p:nvPr/>
            </p:nvSpPr>
            <p:spPr>
              <a:xfrm>
                <a:off x="5961259" y="3878293"/>
                <a:ext cx="72737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az-Cyrl-AZ" altLang="zh-CN" i="1" smtClean="0">
                              <a:latin typeface="Cambria Math"/>
                            </a:rPr>
                          </m:ctrlPr>
                        </m:sSubPr>
                        <m:e>
                          <m:r>
                            <a:rPr lang="az-Cyrl-AZ" altLang="zh-CN" i="1">
                              <a:latin typeface="Cambria Math" panose="02040503050406030204" pitchFamily="18" charset="0"/>
                            </a:rPr>
                            <m:t>Г</m:t>
                          </m:r>
                        </m:e>
                        <m:sub>
                          <m:r>
                            <a:rPr lang="en-US" altLang="zh-CN" b="0" i="1" smtClean="0">
                              <a:latin typeface="Cambria Math" panose="02040503050406030204" pitchFamily="18" charset="0"/>
                            </a:rPr>
                            <m:t>𝑢</m:t>
                          </m:r>
                        </m:sub>
                      </m:sSub>
                      <m:r>
                        <a:rPr lang="az-Cyrl-AZ" altLang="zh-CN"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0</m:t>
                      </m:r>
                    </m:oMath>
                  </m:oMathPara>
                </a14:m>
                <a:endParaRPr lang="zh-CN" altLang="en-US" dirty="0"/>
              </a:p>
            </p:txBody>
          </p:sp>
        </mc:Choice>
        <mc:Fallback xmlns="">
          <p:sp>
            <p:nvSpPr>
              <p:cNvPr id="6" name="文本框 22"/>
              <p:cNvSpPr txBox="1">
                <a:spLocks noRot="1" noChangeAspect="1" noMove="1" noResize="1" noEditPoints="1" noAdjustHandles="1" noChangeArrowheads="1" noChangeShapeType="1" noTextEdit="1"/>
              </p:cNvSpPr>
              <p:nvPr/>
            </p:nvSpPr>
            <p:spPr>
              <a:xfrm>
                <a:off x="5961259" y="3878293"/>
                <a:ext cx="727379" cy="276999"/>
              </a:xfrm>
              <a:prstGeom prst="rect">
                <a:avLst/>
              </a:prstGeom>
              <a:blipFill rotWithShape="1">
                <a:blip r:embed="rId6"/>
                <a:stretch>
                  <a:fillRect l="-7563" r="-7563" b="-13043"/>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7" name="文本框 23"/>
              <p:cNvSpPr txBox="1"/>
              <p:nvPr/>
            </p:nvSpPr>
            <p:spPr>
              <a:xfrm>
                <a:off x="6914488" y="3878294"/>
                <a:ext cx="72737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az-Cyrl-AZ" altLang="zh-CN" i="1" smtClean="0">
                              <a:latin typeface="Cambria Math"/>
                            </a:rPr>
                          </m:ctrlPr>
                        </m:sSubPr>
                        <m:e>
                          <m:r>
                            <a:rPr lang="az-Cyrl-AZ" altLang="zh-CN" i="1">
                              <a:latin typeface="Cambria Math" panose="02040503050406030204" pitchFamily="18" charset="0"/>
                            </a:rPr>
                            <m:t>Г</m:t>
                          </m:r>
                        </m:e>
                        <m:sub>
                          <m:r>
                            <a:rPr lang="en-US" altLang="zh-CN" b="0" i="1" smtClean="0">
                              <a:latin typeface="Cambria Math" panose="02040503050406030204" pitchFamily="18" charset="0"/>
                            </a:rPr>
                            <m:t>𝑢</m:t>
                          </m:r>
                        </m:sub>
                      </m:sSub>
                      <m:r>
                        <a:rPr lang="az-Cyrl-AZ" altLang="zh-CN"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0</m:t>
                      </m:r>
                    </m:oMath>
                  </m:oMathPara>
                </a14:m>
                <a:endParaRPr lang="zh-CN" altLang="en-US" dirty="0"/>
              </a:p>
            </p:txBody>
          </p:sp>
        </mc:Choice>
        <mc:Fallback xmlns="">
          <p:sp>
            <p:nvSpPr>
              <p:cNvPr id="7" name="文本框 23"/>
              <p:cNvSpPr txBox="1">
                <a:spLocks noRot="1" noChangeAspect="1" noMove="1" noResize="1" noEditPoints="1" noAdjustHandles="1" noChangeArrowheads="1" noChangeShapeType="1" noTextEdit="1"/>
              </p:cNvSpPr>
              <p:nvPr/>
            </p:nvSpPr>
            <p:spPr>
              <a:xfrm>
                <a:off x="6914488" y="3878294"/>
                <a:ext cx="727379" cy="276999"/>
              </a:xfrm>
              <a:prstGeom prst="rect">
                <a:avLst/>
              </a:prstGeom>
              <a:blipFill rotWithShape="1">
                <a:blip r:embed="rId7"/>
                <a:stretch>
                  <a:fillRect l="-6667" r="-7500" b="-13043"/>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8" name="文本框 24"/>
              <p:cNvSpPr txBox="1"/>
              <p:nvPr/>
            </p:nvSpPr>
            <p:spPr>
              <a:xfrm>
                <a:off x="7850295" y="3878293"/>
                <a:ext cx="72737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az-Cyrl-AZ" altLang="zh-CN" i="1" smtClean="0">
                              <a:latin typeface="Cambria Math"/>
                            </a:rPr>
                          </m:ctrlPr>
                        </m:sSubPr>
                        <m:e>
                          <m:r>
                            <a:rPr lang="az-Cyrl-AZ" altLang="zh-CN" i="1">
                              <a:latin typeface="Cambria Math" panose="02040503050406030204" pitchFamily="18" charset="0"/>
                            </a:rPr>
                            <m:t>Г</m:t>
                          </m:r>
                        </m:e>
                        <m:sub>
                          <m:r>
                            <a:rPr lang="en-US" altLang="zh-CN" b="0" i="1" smtClean="0">
                              <a:latin typeface="Cambria Math" panose="02040503050406030204" pitchFamily="18" charset="0"/>
                            </a:rPr>
                            <m:t>𝑢</m:t>
                          </m:r>
                        </m:sub>
                      </m:sSub>
                      <m:r>
                        <a:rPr lang="az-Cyrl-AZ" altLang="zh-CN"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0</m:t>
                      </m:r>
                    </m:oMath>
                  </m:oMathPara>
                </a14:m>
                <a:endParaRPr lang="zh-CN" altLang="en-US" dirty="0"/>
              </a:p>
            </p:txBody>
          </p:sp>
        </mc:Choice>
        <mc:Fallback xmlns="">
          <p:sp>
            <p:nvSpPr>
              <p:cNvPr id="8" name="文本框 24"/>
              <p:cNvSpPr txBox="1">
                <a:spLocks noRot="1" noChangeAspect="1" noMove="1" noResize="1" noEditPoints="1" noAdjustHandles="1" noChangeArrowheads="1" noChangeShapeType="1" noTextEdit="1"/>
              </p:cNvSpPr>
              <p:nvPr/>
            </p:nvSpPr>
            <p:spPr>
              <a:xfrm>
                <a:off x="7850295" y="3878293"/>
                <a:ext cx="727379" cy="276999"/>
              </a:xfrm>
              <a:prstGeom prst="rect">
                <a:avLst/>
              </a:prstGeom>
              <a:blipFill rotWithShape="1">
                <a:blip r:embed="rId8"/>
                <a:stretch>
                  <a:fillRect l="-7563" r="-7563" b="-13043"/>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9" name="文本框 10"/>
              <p:cNvSpPr txBox="1"/>
              <p:nvPr/>
            </p:nvSpPr>
            <p:spPr>
              <a:xfrm>
                <a:off x="5183693" y="4242639"/>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m:t>
                      </m:r>
                    </m:oMath>
                  </m:oMathPara>
                </a14:m>
                <a:endParaRPr lang="zh-CN" altLang="en-US" dirty="0"/>
              </a:p>
            </p:txBody>
          </p:sp>
        </mc:Choice>
        <mc:Fallback xmlns="">
          <p:sp>
            <p:nvSpPr>
              <p:cNvPr id="9" name="文本框 10"/>
              <p:cNvSpPr txBox="1">
                <a:spLocks noRot="1" noChangeAspect="1" noMove="1" noResize="1" noEditPoints="1" noAdjustHandles="1" noChangeArrowheads="1" noChangeShapeType="1" noTextEdit="1"/>
              </p:cNvSpPr>
              <p:nvPr/>
            </p:nvSpPr>
            <p:spPr>
              <a:xfrm>
                <a:off x="5183693" y="4242639"/>
                <a:ext cx="226024" cy="276999"/>
              </a:xfrm>
              <a:prstGeom prst="rect">
                <a:avLst/>
              </a:prstGeom>
              <a:blipFill rotWithShape="1">
                <a:blip r:embed="rId9"/>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11" name="文本框 27"/>
              <p:cNvSpPr txBox="1"/>
              <p:nvPr/>
            </p:nvSpPr>
            <p:spPr>
              <a:xfrm>
                <a:off x="5650808" y="4242637"/>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m:t>
                      </m:r>
                    </m:oMath>
                  </m:oMathPara>
                </a14:m>
                <a:endParaRPr lang="zh-CN" altLang="en-US" dirty="0"/>
              </a:p>
            </p:txBody>
          </p:sp>
        </mc:Choice>
        <mc:Fallback xmlns="">
          <p:sp>
            <p:nvSpPr>
              <p:cNvPr id="11" name="文本框 27"/>
              <p:cNvSpPr txBox="1">
                <a:spLocks noRot="1" noChangeAspect="1" noMove="1" noResize="1" noEditPoints="1" noAdjustHandles="1" noChangeArrowheads="1" noChangeShapeType="1" noTextEdit="1"/>
              </p:cNvSpPr>
              <p:nvPr/>
            </p:nvSpPr>
            <p:spPr>
              <a:xfrm>
                <a:off x="5650808" y="4242637"/>
                <a:ext cx="226024" cy="276999"/>
              </a:xfrm>
              <a:prstGeom prst="rect">
                <a:avLst/>
              </a:prstGeom>
              <a:blipFill rotWithShape="1">
                <a:blip r:embed="rId10"/>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12" name="文本框 30"/>
              <p:cNvSpPr txBox="1"/>
              <p:nvPr/>
            </p:nvSpPr>
            <p:spPr>
              <a:xfrm>
                <a:off x="5418368" y="4242637"/>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m:t>
                      </m:r>
                    </m:oMath>
                  </m:oMathPara>
                </a14:m>
                <a:endParaRPr lang="zh-CN" altLang="en-US" dirty="0"/>
              </a:p>
            </p:txBody>
          </p:sp>
        </mc:Choice>
        <mc:Fallback xmlns="">
          <p:sp>
            <p:nvSpPr>
              <p:cNvPr id="12" name="文本框 30"/>
              <p:cNvSpPr txBox="1">
                <a:spLocks noRot="1" noChangeAspect="1" noMove="1" noResize="1" noEditPoints="1" noAdjustHandles="1" noChangeArrowheads="1" noChangeShapeType="1" noTextEdit="1"/>
              </p:cNvSpPr>
              <p:nvPr/>
            </p:nvSpPr>
            <p:spPr>
              <a:xfrm>
                <a:off x="5418368" y="4242637"/>
                <a:ext cx="226024" cy="276999"/>
              </a:xfrm>
              <a:prstGeom prst="rect">
                <a:avLst/>
              </a:prstGeom>
              <a:blipFill rotWithShape="1">
                <a:blip r:embed="rId11"/>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13" name="文本框 31"/>
              <p:cNvSpPr txBox="1"/>
              <p:nvPr/>
            </p:nvSpPr>
            <p:spPr>
              <a:xfrm>
                <a:off x="5875568" y="4242636"/>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m:t>
                      </m:r>
                    </m:oMath>
                  </m:oMathPara>
                </a14:m>
                <a:endParaRPr lang="zh-CN" altLang="en-US" dirty="0"/>
              </a:p>
            </p:txBody>
          </p:sp>
        </mc:Choice>
        <mc:Fallback xmlns="">
          <p:sp>
            <p:nvSpPr>
              <p:cNvPr id="13" name="文本框 31"/>
              <p:cNvSpPr txBox="1">
                <a:spLocks noRot="1" noChangeAspect="1" noMove="1" noResize="1" noEditPoints="1" noAdjustHandles="1" noChangeArrowheads="1" noChangeShapeType="1" noTextEdit="1"/>
              </p:cNvSpPr>
              <p:nvPr/>
            </p:nvSpPr>
            <p:spPr>
              <a:xfrm>
                <a:off x="5875568" y="4242636"/>
                <a:ext cx="226024" cy="276999"/>
              </a:xfrm>
              <a:prstGeom prst="rect">
                <a:avLst/>
              </a:prstGeom>
              <a:blipFill rotWithShape="1">
                <a:blip r:embed="rId11"/>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14" name="文本框 33"/>
              <p:cNvSpPr txBox="1"/>
              <p:nvPr/>
            </p:nvSpPr>
            <p:spPr>
              <a:xfrm>
                <a:off x="6098924" y="4243606"/>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m:t>
                      </m:r>
                    </m:oMath>
                  </m:oMathPara>
                </a14:m>
                <a:endParaRPr lang="zh-CN" altLang="en-US" dirty="0"/>
              </a:p>
            </p:txBody>
          </p:sp>
        </mc:Choice>
        <mc:Fallback xmlns="">
          <p:sp>
            <p:nvSpPr>
              <p:cNvPr id="14" name="文本框 33"/>
              <p:cNvSpPr txBox="1">
                <a:spLocks noRot="1" noChangeAspect="1" noMove="1" noResize="1" noEditPoints="1" noAdjustHandles="1" noChangeArrowheads="1" noChangeShapeType="1" noTextEdit="1"/>
              </p:cNvSpPr>
              <p:nvPr/>
            </p:nvSpPr>
            <p:spPr>
              <a:xfrm>
                <a:off x="6098924" y="4243606"/>
                <a:ext cx="226024" cy="276999"/>
              </a:xfrm>
              <a:prstGeom prst="rect">
                <a:avLst/>
              </a:prstGeom>
              <a:blipFill rotWithShape="1">
                <a:blip r:embed="rId12"/>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15" name="文本框 34"/>
              <p:cNvSpPr txBox="1"/>
              <p:nvPr/>
            </p:nvSpPr>
            <p:spPr>
              <a:xfrm>
                <a:off x="6321016" y="4248719"/>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m:t>
                      </m:r>
                    </m:oMath>
                  </m:oMathPara>
                </a14:m>
                <a:endParaRPr lang="zh-CN" altLang="en-US" dirty="0"/>
              </a:p>
            </p:txBody>
          </p:sp>
        </mc:Choice>
        <mc:Fallback xmlns="">
          <p:sp>
            <p:nvSpPr>
              <p:cNvPr id="15" name="文本框 34"/>
              <p:cNvSpPr txBox="1">
                <a:spLocks noRot="1" noChangeAspect="1" noMove="1" noResize="1" noEditPoints="1" noAdjustHandles="1" noChangeArrowheads="1" noChangeShapeType="1" noTextEdit="1"/>
              </p:cNvSpPr>
              <p:nvPr/>
            </p:nvSpPr>
            <p:spPr>
              <a:xfrm>
                <a:off x="6321016" y="4248719"/>
                <a:ext cx="226024" cy="276999"/>
              </a:xfrm>
              <a:prstGeom prst="rect">
                <a:avLst/>
              </a:prstGeom>
              <a:blipFill rotWithShape="1">
                <a:blip r:embed="rId13"/>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16" name="文本框 36"/>
              <p:cNvSpPr txBox="1"/>
              <p:nvPr/>
            </p:nvSpPr>
            <p:spPr>
              <a:xfrm>
                <a:off x="6540440" y="4253832"/>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m:t>
                      </m:r>
                    </m:oMath>
                  </m:oMathPara>
                </a14:m>
                <a:endParaRPr lang="zh-CN" altLang="en-US" dirty="0"/>
              </a:p>
            </p:txBody>
          </p:sp>
        </mc:Choice>
        <mc:Fallback xmlns="">
          <p:sp>
            <p:nvSpPr>
              <p:cNvPr id="16" name="文本框 36"/>
              <p:cNvSpPr txBox="1">
                <a:spLocks noRot="1" noChangeAspect="1" noMove="1" noResize="1" noEditPoints="1" noAdjustHandles="1" noChangeArrowheads="1" noChangeShapeType="1" noTextEdit="1"/>
              </p:cNvSpPr>
              <p:nvPr/>
            </p:nvSpPr>
            <p:spPr>
              <a:xfrm>
                <a:off x="6540440" y="4253832"/>
                <a:ext cx="226024" cy="276999"/>
              </a:xfrm>
              <a:prstGeom prst="rect">
                <a:avLst/>
              </a:prstGeom>
              <a:blipFill rotWithShape="1">
                <a:blip r:embed="rId13"/>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17" name="文本框 37"/>
              <p:cNvSpPr txBox="1"/>
              <p:nvPr/>
            </p:nvSpPr>
            <p:spPr>
              <a:xfrm>
                <a:off x="6751354" y="4253832"/>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m:t>
                      </m:r>
                    </m:oMath>
                  </m:oMathPara>
                </a14:m>
                <a:endParaRPr lang="zh-CN" altLang="en-US" dirty="0"/>
              </a:p>
            </p:txBody>
          </p:sp>
        </mc:Choice>
        <mc:Fallback xmlns="">
          <p:sp>
            <p:nvSpPr>
              <p:cNvPr id="17" name="文本框 37"/>
              <p:cNvSpPr txBox="1">
                <a:spLocks noRot="1" noChangeAspect="1" noMove="1" noResize="1" noEditPoints="1" noAdjustHandles="1" noChangeArrowheads="1" noChangeShapeType="1" noTextEdit="1"/>
              </p:cNvSpPr>
              <p:nvPr/>
            </p:nvSpPr>
            <p:spPr>
              <a:xfrm>
                <a:off x="6751354" y="4253832"/>
                <a:ext cx="226024" cy="276999"/>
              </a:xfrm>
              <a:prstGeom prst="rect">
                <a:avLst/>
              </a:prstGeom>
              <a:blipFill rotWithShape="1">
                <a:blip r:embed="rId14"/>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18" name="文本框 38"/>
              <p:cNvSpPr txBox="1"/>
              <p:nvPr/>
            </p:nvSpPr>
            <p:spPr>
              <a:xfrm>
                <a:off x="6969221" y="4253832"/>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m:t>
                      </m:r>
                    </m:oMath>
                  </m:oMathPara>
                </a14:m>
                <a:endParaRPr lang="zh-CN" altLang="en-US" dirty="0"/>
              </a:p>
            </p:txBody>
          </p:sp>
        </mc:Choice>
        <mc:Fallback xmlns="">
          <p:sp>
            <p:nvSpPr>
              <p:cNvPr id="18" name="文本框 38"/>
              <p:cNvSpPr txBox="1">
                <a:spLocks noRot="1" noChangeAspect="1" noMove="1" noResize="1" noEditPoints="1" noAdjustHandles="1" noChangeArrowheads="1" noChangeShapeType="1" noTextEdit="1"/>
              </p:cNvSpPr>
              <p:nvPr/>
            </p:nvSpPr>
            <p:spPr>
              <a:xfrm>
                <a:off x="6969221" y="4253832"/>
                <a:ext cx="226024" cy="276999"/>
              </a:xfrm>
              <a:prstGeom prst="rect">
                <a:avLst/>
              </a:prstGeom>
              <a:blipFill rotWithShape="1">
                <a:blip r:embed="rId15"/>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19" name="文本框 39"/>
              <p:cNvSpPr txBox="1"/>
              <p:nvPr/>
            </p:nvSpPr>
            <p:spPr>
              <a:xfrm>
                <a:off x="7165165" y="4253832"/>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m:t>
                      </m:r>
                    </m:oMath>
                  </m:oMathPara>
                </a14:m>
                <a:endParaRPr lang="zh-CN" altLang="en-US" dirty="0"/>
              </a:p>
            </p:txBody>
          </p:sp>
        </mc:Choice>
        <mc:Fallback xmlns="">
          <p:sp>
            <p:nvSpPr>
              <p:cNvPr id="19" name="文本框 39"/>
              <p:cNvSpPr txBox="1">
                <a:spLocks noRot="1" noChangeAspect="1" noMove="1" noResize="1" noEditPoints="1" noAdjustHandles="1" noChangeArrowheads="1" noChangeShapeType="1" noTextEdit="1"/>
              </p:cNvSpPr>
              <p:nvPr/>
            </p:nvSpPr>
            <p:spPr>
              <a:xfrm>
                <a:off x="7165165" y="4253832"/>
                <a:ext cx="226024" cy="276999"/>
              </a:xfrm>
              <a:prstGeom prst="rect">
                <a:avLst/>
              </a:prstGeom>
              <a:blipFill rotWithShape="1">
                <a:blip r:embed="rId16"/>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20" name="文本框 40"/>
              <p:cNvSpPr txBox="1"/>
              <p:nvPr/>
            </p:nvSpPr>
            <p:spPr>
              <a:xfrm>
                <a:off x="7348374" y="4253832"/>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m:t>
                      </m:r>
                    </m:oMath>
                  </m:oMathPara>
                </a14:m>
                <a:endParaRPr lang="zh-CN" altLang="en-US" dirty="0"/>
              </a:p>
            </p:txBody>
          </p:sp>
        </mc:Choice>
        <mc:Fallback xmlns="">
          <p:sp>
            <p:nvSpPr>
              <p:cNvPr id="20" name="文本框 40"/>
              <p:cNvSpPr txBox="1">
                <a:spLocks noRot="1" noChangeAspect="1" noMove="1" noResize="1" noEditPoints="1" noAdjustHandles="1" noChangeArrowheads="1" noChangeShapeType="1" noTextEdit="1"/>
              </p:cNvSpPr>
              <p:nvPr/>
            </p:nvSpPr>
            <p:spPr>
              <a:xfrm>
                <a:off x="7348374" y="4253832"/>
                <a:ext cx="226024" cy="276999"/>
              </a:xfrm>
              <a:prstGeom prst="rect">
                <a:avLst/>
              </a:prstGeom>
              <a:blipFill rotWithShape="1">
                <a:blip r:embed="rId17"/>
                <a:stretch>
                  <a:fillRect/>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21" name="文本框 41"/>
              <p:cNvSpPr txBox="1"/>
              <p:nvPr/>
            </p:nvSpPr>
            <p:spPr>
              <a:xfrm>
                <a:off x="7666668" y="4292825"/>
                <a:ext cx="93423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a:rPr>
                          </m:ctrlPr>
                        </m:sSupPr>
                        <m:e>
                          <m:r>
                            <a:rPr lang="en-US" altLang="zh-CN" b="0" i="1" smtClean="0">
                              <a:latin typeface="Cambria Math" panose="02040503050406030204" pitchFamily="18" charset="0"/>
                            </a:rPr>
                            <m:t>𝑐</m:t>
                          </m:r>
                        </m:e>
                        <m:sup>
                          <m:r>
                            <a:rPr lang="en-US" altLang="zh-CN" b="0" i="1" smtClean="0">
                              <a:latin typeface="Cambria Math" panose="02040503050406030204" pitchFamily="18" charset="0"/>
                            </a:rPr>
                            <m:t>&lt;</m:t>
                          </m:r>
                          <m:r>
                            <a:rPr lang="en-US" altLang="zh-CN" b="0" i="1" smtClean="0">
                              <a:latin typeface="Cambria Math" panose="02040503050406030204" pitchFamily="18" charset="0"/>
                            </a:rPr>
                            <m:t>𝑡</m:t>
                          </m:r>
                          <m:r>
                            <a:rPr lang="en-US" altLang="zh-CN" b="0" i="1" smtClean="0">
                              <a:latin typeface="Cambria Math" panose="02040503050406030204" pitchFamily="18" charset="0"/>
                            </a:rPr>
                            <m:t>&gt;</m:t>
                          </m:r>
                        </m:sup>
                      </m:sSup>
                      <m:r>
                        <a:rPr lang="en-US" altLang="zh-CN"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1</m:t>
                      </m:r>
                    </m:oMath>
                  </m:oMathPara>
                </a14:m>
                <a:endParaRPr lang="zh-CN" altLang="en-US" dirty="0"/>
              </a:p>
            </p:txBody>
          </p:sp>
        </mc:Choice>
        <mc:Fallback xmlns="">
          <p:sp>
            <p:nvSpPr>
              <p:cNvPr id="21" name="文本框 41"/>
              <p:cNvSpPr txBox="1">
                <a:spLocks noRot="1" noChangeAspect="1" noMove="1" noResize="1" noEditPoints="1" noAdjustHandles="1" noChangeArrowheads="1" noChangeShapeType="1" noTextEdit="1"/>
              </p:cNvSpPr>
              <p:nvPr/>
            </p:nvSpPr>
            <p:spPr>
              <a:xfrm>
                <a:off x="7666668" y="4292825"/>
                <a:ext cx="934230" cy="276999"/>
              </a:xfrm>
              <a:prstGeom prst="rect">
                <a:avLst/>
              </a:prstGeom>
              <a:blipFill rotWithShape="1">
                <a:blip r:embed="rId18"/>
                <a:stretch>
                  <a:fillRect l="-3268" r="-5229" b="-8696"/>
                </a:stretch>
              </a:blipFill>
            </p:spPr>
            <p:txBody>
              <a:bodyPr/>
              <a:lstStyle/>
              <a:p>
                <a:r>
                  <a:rPr lang="zh-CN" altLang="en-US">
                    <a:noFill/>
                  </a:rPr>
                  <a:t> </a:t>
                </a:r>
                <a:endParaRPr lang="zh-CN" altLang="en-US">
                  <a:noFill/>
                </a:endParaRPr>
              </a:p>
            </p:txBody>
          </p:sp>
        </mc:Fallback>
      </mc:AlternateContent>
      <p:sp>
        <p:nvSpPr>
          <p:cNvPr id="22" name="TextBox 21"/>
          <p:cNvSpPr txBox="1"/>
          <p:nvPr/>
        </p:nvSpPr>
        <p:spPr>
          <a:xfrm>
            <a:off x="4966772" y="3337560"/>
            <a:ext cx="3167011" cy="369332"/>
          </a:xfrm>
          <a:prstGeom prst="rect">
            <a:avLst/>
          </a:prstGeom>
          <a:noFill/>
        </p:spPr>
        <p:txBody>
          <a:bodyPr wrap="square" rtlCol="0">
            <a:spAutoFit/>
          </a:bodyPr>
          <a:lstStyle/>
          <a:p>
            <a:endParaRPr lang="zh-CN" altLang="en-US" dirty="0"/>
          </a:p>
        </p:txBody>
      </p:sp>
      <mc:AlternateContent xmlns:mc="http://schemas.openxmlformats.org/markup-compatibility/2006" xmlns:a14="http://schemas.microsoft.com/office/drawing/2010/main">
        <mc:Choice Requires="a14">
          <p:sp>
            <p:nvSpPr>
              <p:cNvPr id="23" name="文本框 23"/>
              <p:cNvSpPr txBox="1"/>
              <p:nvPr/>
            </p:nvSpPr>
            <p:spPr>
              <a:xfrm>
                <a:off x="5036441" y="3429893"/>
                <a:ext cx="707053"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az-Cyrl-AZ" altLang="zh-CN" i="1" smtClean="0">
                              <a:latin typeface="Cambria Math"/>
                            </a:rPr>
                          </m:ctrlPr>
                        </m:sSubPr>
                        <m:e>
                          <m:r>
                            <a:rPr lang="az-Cyrl-AZ" altLang="zh-CN" i="1">
                              <a:latin typeface="Cambria Math" panose="02040503050406030204" pitchFamily="18" charset="0"/>
                            </a:rPr>
                            <m:t>Г</m:t>
                          </m:r>
                        </m:e>
                        <m:sub>
                          <m:r>
                            <a:rPr lang="en-US" altLang="zh-CN" b="0" i="1" smtClean="0">
                              <a:latin typeface="Cambria Math"/>
                            </a:rPr>
                            <m:t>𝑓</m:t>
                          </m:r>
                        </m:sub>
                      </m:sSub>
                      <m:r>
                        <a:rPr lang="az-Cyrl-AZ" altLang="zh-CN" i="1" smtClean="0">
                          <a:latin typeface="Cambria Math" panose="02040503050406030204" pitchFamily="18" charset="0"/>
                          <a:ea typeface="Cambria Math" panose="02040503050406030204" pitchFamily="18" charset="0"/>
                        </a:rPr>
                        <m:t>=</m:t>
                      </m:r>
                      <m:r>
                        <a:rPr lang="en-US" altLang="zh-CN" b="0" i="1" smtClean="0">
                          <a:latin typeface="Cambria Math"/>
                          <a:ea typeface="Cambria Math" panose="02040503050406030204" pitchFamily="18" charset="0"/>
                        </a:rPr>
                        <m:t>1</m:t>
                      </m:r>
                    </m:oMath>
                  </m:oMathPara>
                </a14:m>
                <a:endParaRPr lang="zh-CN" altLang="en-US" dirty="0"/>
              </a:p>
            </p:txBody>
          </p:sp>
        </mc:Choice>
        <mc:Fallback xmlns="">
          <p:sp>
            <p:nvSpPr>
              <p:cNvPr id="23" name="文本框 23"/>
              <p:cNvSpPr txBox="1">
                <a:spLocks noRot="1" noChangeAspect="1" noMove="1" noResize="1" noEditPoints="1" noAdjustHandles="1" noChangeArrowheads="1" noChangeShapeType="1" noTextEdit="1"/>
              </p:cNvSpPr>
              <p:nvPr/>
            </p:nvSpPr>
            <p:spPr>
              <a:xfrm>
                <a:off x="5036441" y="3429893"/>
                <a:ext cx="707053" cy="299249"/>
              </a:xfrm>
              <a:prstGeom prst="rect">
                <a:avLst/>
              </a:prstGeom>
              <a:blipFill rotWithShape="1">
                <a:blip r:embed="rId19"/>
                <a:stretch>
                  <a:fillRect l="-6897" r="-7759" b="-26531"/>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24" name="文本框 23"/>
              <p:cNvSpPr txBox="1"/>
              <p:nvPr/>
            </p:nvSpPr>
            <p:spPr>
              <a:xfrm>
                <a:off x="5961259" y="3432125"/>
                <a:ext cx="707053"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az-Cyrl-AZ" altLang="zh-CN" i="1" smtClean="0">
                              <a:latin typeface="Cambria Math"/>
                            </a:rPr>
                          </m:ctrlPr>
                        </m:sSubPr>
                        <m:e>
                          <m:r>
                            <a:rPr lang="az-Cyrl-AZ" altLang="zh-CN" i="1">
                              <a:latin typeface="Cambria Math" panose="02040503050406030204" pitchFamily="18" charset="0"/>
                            </a:rPr>
                            <m:t>Г</m:t>
                          </m:r>
                        </m:e>
                        <m:sub>
                          <m:r>
                            <a:rPr lang="en-US" altLang="zh-CN" b="0" i="1" smtClean="0">
                              <a:latin typeface="Cambria Math"/>
                            </a:rPr>
                            <m:t>𝑓</m:t>
                          </m:r>
                        </m:sub>
                      </m:sSub>
                      <m:r>
                        <a:rPr lang="az-Cyrl-AZ" altLang="zh-CN" i="1" smtClean="0">
                          <a:latin typeface="Cambria Math" panose="02040503050406030204" pitchFamily="18" charset="0"/>
                          <a:ea typeface="Cambria Math" panose="02040503050406030204" pitchFamily="18" charset="0"/>
                        </a:rPr>
                        <m:t>=</m:t>
                      </m:r>
                      <m:r>
                        <a:rPr lang="en-US" altLang="zh-CN" b="0" i="1" smtClean="0">
                          <a:latin typeface="Cambria Math"/>
                          <a:ea typeface="Cambria Math" panose="02040503050406030204" pitchFamily="18" charset="0"/>
                        </a:rPr>
                        <m:t>1</m:t>
                      </m:r>
                    </m:oMath>
                  </m:oMathPara>
                </a14:m>
                <a:endParaRPr lang="zh-CN" altLang="en-US" dirty="0"/>
              </a:p>
            </p:txBody>
          </p:sp>
        </mc:Choice>
        <mc:Fallback xmlns="">
          <p:sp>
            <p:nvSpPr>
              <p:cNvPr id="24" name="文本框 23"/>
              <p:cNvSpPr txBox="1">
                <a:spLocks noRot="1" noChangeAspect="1" noMove="1" noResize="1" noEditPoints="1" noAdjustHandles="1" noChangeArrowheads="1" noChangeShapeType="1" noTextEdit="1"/>
              </p:cNvSpPr>
              <p:nvPr/>
            </p:nvSpPr>
            <p:spPr>
              <a:xfrm>
                <a:off x="5961259" y="3432125"/>
                <a:ext cx="707053" cy="299249"/>
              </a:xfrm>
              <a:prstGeom prst="rect">
                <a:avLst/>
              </a:prstGeom>
              <a:blipFill rotWithShape="1">
                <a:blip r:embed="rId20"/>
                <a:stretch>
                  <a:fillRect l="-7759" r="-6897" b="-28571"/>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25" name="文本框 23"/>
              <p:cNvSpPr txBox="1"/>
              <p:nvPr/>
            </p:nvSpPr>
            <p:spPr>
              <a:xfrm>
                <a:off x="6914488" y="3429892"/>
                <a:ext cx="707053"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az-Cyrl-AZ" altLang="zh-CN" i="1" smtClean="0">
                              <a:latin typeface="Cambria Math"/>
                            </a:rPr>
                          </m:ctrlPr>
                        </m:sSubPr>
                        <m:e>
                          <m:r>
                            <a:rPr lang="az-Cyrl-AZ" altLang="zh-CN" i="1">
                              <a:latin typeface="Cambria Math" panose="02040503050406030204" pitchFamily="18" charset="0"/>
                            </a:rPr>
                            <m:t>Г</m:t>
                          </m:r>
                        </m:e>
                        <m:sub>
                          <m:r>
                            <a:rPr lang="en-US" altLang="zh-CN" b="0" i="1" smtClean="0">
                              <a:latin typeface="Cambria Math"/>
                            </a:rPr>
                            <m:t>𝑓</m:t>
                          </m:r>
                        </m:sub>
                      </m:sSub>
                      <m:r>
                        <a:rPr lang="az-Cyrl-AZ" altLang="zh-CN" i="1" smtClean="0">
                          <a:latin typeface="Cambria Math" panose="02040503050406030204" pitchFamily="18" charset="0"/>
                          <a:ea typeface="Cambria Math" panose="02040503050406030204" pitchFamily="18" charset="0"/>
                        </a:rPr>
                        <m:t>=</m:t>
                      </m:r>
                      <m:r>
                        <a:rPr lang="en-US" altLang="zh-CN" b="0" i="1" smtClean="0">
                          <a:latin typeface="Cambria Math"/>
                          <a:ea typeface="Cambria Math" panose="02040503050406030204" pitchFamily="18" charset="0"/>
                        </a:rPr>
                        <m:t>1</m:t>
                      </m:r>
                    </m:oMath>
                  </m:oMathPara>
                </a14:m>
                <a:endParaRPr lang="zh-CN" altLang="en-US" dirty="0"/>
              </a:p>
            </p:txBody>
          </p:sp>
        </mc:Choice>
        <mc:Fallback xmlns="">
          <p:sp>
            <p:nvSpPr>
              <p:cNvPr id="25" name="文本框 23"/>
              <p:cNvSpPr txBox="1">
                <a:spLocks noRot="1" noChangeAspect="1" noMove="1" noResize="1" noEditPoints="1" noAdjustHandles="1" noChangeArrowheads="1" noChangeShapeType="1" noTextEdit="1"/>
              </p:cNvSpPr>
              <p:nvPr/>
            </p:nvSpPr>
            <p:spPr>
              <a:xfrm>
                <a:off x="6914488" y="3429892"/>
                <a:ext cx="707053" cy="299249"/>
              </a:xfrm>
              <a:prstGeom prst="rect">
                <a:avLst/>
              </a:prstGeom>
              <a:blipFill rotWithShape="1">
                <a:blip r:embed="rId21"/>
                <a:stretch>
                  <a:fillRect l="-6897" r="-7759" b="-26531"/>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26" name="文本框 23"/>
              <p:cNvSpPr txBox="1"/>
              <p:nvPr/>
            </p:nvSpPr>
            <p:spPr>
              <a:xfrm>
                <a:off x="7850295" y="3429891"/>
                <a:ext cx="707053"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az-Cyrl-AZ" altLang="zh-CN" i="1" smtClean="0">
                              <a:latin typeface="Cambria Math"/>
                            </a:rPr>
                          </m:ctrlPr>
                        </m:sSubPr>
                        <m:e>
                          <m:r>
                            <a:rPr lang="az-Cyrl-AZ" altLang="zh-CN" i="1">
                              <a:latin typeface="Cambria Math" panose="02040503050406030204" pitchFamily="18" charset="0"/>
                            </a:rPr>
                            <m:t>Г</m:t>
                          </m:r>
                        </m:e>
                        <m:sub>
                          <m:r>
                            <a:rPr lang="en-US" altLang="zh-CN" b="0" i="1" smtClean="0">
                              <a:latin typeface="Cambria Math"/>
                            </a:rPr>
                            <m:t>𝑓</m:t>
                          </m:r>
                        </m:sub>
                      </m:sSub>
                      <m:r>
                        <a:rPr lang="az-Cyrl-AZ" altLang="zh-CN" i="1" smtClean="0">
                          <a:latin typeface="Cambria Math" panose="02040503050406030204" pitchFamily="18" charset="0"/>
                          <a:ea typeface="Cambria Math" panose="02040503050406030204" pitchFamily="18" charset="0"/>
                        </a:rPr>
                        <m:t>=</m:t>
                      </m:r>
                      <m:r>
                        <a:rPr lang="en-US" altLang="zh-CN" b="0" i="1" smtClean="0">
                          <a:latin typeface="Cambria Math"/>
                          <a:ea typeface="Cambria Math" panose="02040503050406030204" pitchFamily="18" charset="0"/>
                        </a:rPr>
                        <m:t>1</m:t>
                      </m:r>
                    </m:oMath>
                  </m:oMathPara>
                </a14:m>
                <a:endParaRPr lang="zh-CN" altLang="en-US" dirty="0"/>
              </a:p>
            </p:txBody>
          </p:sp>
        </mc:Choice>
        <mc:Fallback xmlns="">
          <p:sp>
            <p:nvSpPr>
              <p:cNvPr id="26" name="文本框 23"/>
              <p:cNvSpPr txBox="1">
                <a:spLocks noRot="1" noChangeAspect="1" noMove="1" noResize="1" noEditPoints="1" noAdjustHandles="1" noChangeArrowheads="1" noChangeShapeType="1" noTextEdit="1"/>
              </p:cNvSpPr>
              <p:nvPr/>
            </p:nvSpPr>
            <p:spPr>
              <a:xfrm>
                <a:off x="7850295" y="3429891"/>
                <a:ext cx="707053" cy="299249"/>
              </a:xfrm>
              <a:prstGeom prst="rect">
                <a:avLst/>
              </a:prstGeom>
              <a:blipFill rotWithShape="1">
                <a:blip r:embed="rId22"/>
                <a:stretch>
                  <a:fillRect l="-7759" r="-6897" b="-26531"/>
                </a:stretch>
              </a:blipFill>
            </p:spPr>
            <p:txBody>
              <a:bodyPr/>
              <a:lstStyle/>
              <a:p>
                <a:r>
                  <a:rPr lang="zh-CN" altLang="en-US">
                    <a:noFill/>
                  </a:rPr>
                  <a:t> </a:t>
                </a:r>
                <a:endParaRPr lang="zh-CN" altLang="en-US">
                  <a:noFill/>
                </a:endParaRPr>
              </a:p>
            </p:txBody>
          </p:sp>
        </mc:Fallback>
      </mc:AlternateContent>
      <mc:AlternateContent xmlns:mc="http://schemas.openxmlformats.org/markup-compatibility/2006" xmlns:a14="http://schemas.microsoft.com/office/drawing/2010/main">
        <mc:Choice Requires="a14">
          <p:sp>
            <p:nvSpPr>
              <p:cNvPr id="27" name="文本框 23"/>
              <p:cNvSpPr txBox="1"/>
              <p:nvPr/>
            </p:nvSpPr>
            <p:spPr>
              <a:xfrm>
                <a:off x="4095096" y="3432125"/>
                <a:ext cx="707053"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az-Cyrl-AZ" altLang="zh-CN" i="1" smtClean="0">
                              <a:latin typeface="Cambria Math"/>
                            </a:rPr>
                          </m:ctrlPr>
                        </m:sSubPr>
                        <m:e>
                          <m:r>
                            <a:rPr lang="az-Cyrl-AZ" altLang="zh-CN" i="1">
                              <a:latin typeface="Cambria Math" panose="02040503050406030204" pitchFamily="18" charset="0"/>
                            </a:rPr>
                            <m:t>Г</m:t>
                          </m:r>
                        </m:e>
                        <m:sub>
                          <m:r>
                            <a:rPr lang="en-US" altLang="zh-CN" b="0" i="1" smtClean="0">
                              <a:latin typeface="Cambria Math"/>
                            </a:rPr>
                            <m:t>𝑓</m:t>
                          </m:r>
                        </m:sub>
                      </m:sSub>
                      <m:r>
                        <a:rPr lang="az-Cyrl-AZ" altLang="zh-CN" i="1" smtClean="0">
                          <a:latin typeface="Cambria Math" panose="02040503050406030204" pitchFamily="18" charset="0"/>
                          <a:ea typeface="Cambria Math" panose="02040503050406030204" pitchFamily="18" charset="0"/>
                        </a:rPr>
                        <m:t>=</m:t>
                      </m:r>
                      <m:r>
                        <a:rPr lang="en-US" altLang="zh-CN" b="0" i="1" smtClean="0">
                          <a:latin typeface="Cambria Math"/>
                          <a:ea typeface="Cambria Math" panose="02040503050406030204" pitchFamily="18" charset="0"/>
                        </a:rPr>
                        <m:t>0</m:t>
                      </m:r>
                    </m:oMath>
                  </m:oMathPara>
                </a14:m>
                <a:endParaRPr lang="zh-CN" altLang="en-US" dirty="0"/>
              </a:p>
            </p:txBody>
          </p:sp>
        </mc:Choice>
        <mc:Fallback xmlns="">
          <p:sp>
            <p:nvSpPr>
              <p:cNvPr id="27" name="文本框 23"/>
              <p:cNvSpPr txBox="1">
                <a:spLocks noRot="1" noChangeAspect="1" noMove="1" noResize="1" noEditPoints="1" noAdjustHandles="1" noChangeArrowheads="1" noChangeShapeType="1" noTextEdit="1"/>
              </p:cNvSpPr>
              <p:nvPr/>
            </p:nvSpPr>
            <p:spPr>
              <a:xfrm>
                <a:off x="4095096" y="3432125"/>
                <a:ext cx="707053" cy="299249"/>
              </a:xfrm>
              <a:prstGeom prst="rect">
                <a:avLst/>
              </a:prstGeom>
              <a:blipFill rotWithShape="1">
                <a:blip r:embed="rId23"/>
                <a:stretch>
                  <a:fillRect l="-7759" r="-6897" b="-28571"/>
                </a:stretch>
              </a:blipFill>
            </p:spPr>
            <p:txBody>
              <a:bodyPr/>
              <a:lstStyle/>
              <a:p>
                <a:r>
                  <a:rPr lang="zh-CN" altLang="en-US">
                    <a:noFill/>
                  </a:rPr>
                  <a:t> </a:t>
                </a:r>
                <a:endParaRPr lang="zh-CN" altLang="en-US">
                  <a:noFill/>
                </a:endParaRPr>
              </a:p>
            </p:txBody>
          </p:sp>
        </mc:Fallback>
      </mc:AlternateContent>
      <p:sp>
        <p:nvSpPr>
          <p:cNvPr id="28" name="TextBox 27"/>
          <p:cNvSpPr txBox="1"/>
          <p:nvPr/>
        </p:nvSpPr>
        <p:spPr>
          <a:xfrm>
            <a:off x="2241860" y="3410886"/>
            <a:ext cx="1700784" cy="369332"/>
          </a:xfrm>
          <a:prstGeom prst="rect">
            <a:avLst/>
          </a:prstGeom>
          <a:noFill/>
        </p:spPr>
        <p:txBody>
          <a:bodyPr wrap="square" rtlCol="0">
            <a:spAutoFit/>
          </a:bodyPr>
          <a:lstStyle/>
          <a:p>
            <a:r>
              <a:rPr lang="en-US" altLang="zh-CN" dirty="0"/>
              <a:t>forget gate</a:t>
            </a:r>
            <a:endParaRPr lang="zh-CN" altLang="en-US" dirty="0"/>
          </a:p>
        </p:txBody>
      </p:sp>
      <p:sp>
        <p:nvSpPr>
          <p:cNvPr id="29" name="TextBox 28"/>
          <p:cNvSpPr txBox="1"/>
          <p:nvPr/>
        </p:nvSpPr>
        <p:spPr>
          <a:xfrm>
            <a:off x="2241860" y="3795900"/>
            <a:ext cx="1700784" cy="369332"/>
          </a:xfrm>
          <a:prstGeom prst="rect">
            <a:avLst/>
          </a:prstGeom>
          <a:noFill/>
        </p:spPr>
        <p:txBody>
          <a:bodyPr wrap="square" rtlCol="0">
            <a:spAutoFit/>
          </a:bodyPr>
          <a:lstStyle/>
          <a:p>
            <a:r>
              <a:rPr lang="en-US" altLang="zh-CN" dirty="0"/>
              <a:t>update gate</a:t>
            </a:r>
            <a:endParaRPr lang="zh-CN" altLang="en-US" dirty="0"/>
          </a:p>
        </p:txBody>
      </p:sp>
      <p:sp>
        <p:nvSpPr>
          <p:cNvPr id="30" name="TextBox 29"/>
          <p:cNvSpPr txBox="1"/>
          <p:nvPr/>
        </p:nvSpPr>
        <p:spPr>
          <a:xfrm>
            <a:off x="2241860" y="4196469"/>
            <a:ext cx="1700784" cy="369332"/>
          </a:xfrm>
          <a:prstGeom prst="rect">
            <a:avLst/>
          </a:prstGeom>
          <a:noFill/>
        </p:spPr>
        <p:txBody>
          <a:bodyPr wrap="square" rtlCol="0">
            <a:spAutoFit/>
          </a:bodyPr>
          <a:lstStyle/>
          <a:p>
            <a:r>
              <a:rPr lang="en-US" altLang="zh-CN" dirty="0"/>
              <a:t>memory cell</a:t>
            </a:r>
            <a:endParaRPr lang="zh-CN" altLang="en-US" dirty="0"/>
          </a:p>
        </p:txBody>
      </p:sp>
      <p:sp>
        <p:nvSpPr>
          <p:cNvPr id="31" name="文本框 17"/>
          <p:cNvSpPr txBox="1"/>
          <p:nvPr/>
        </p:nvSpPr>
        <p:spPr>
          <a:xfrm>
            <a:off x="3524130" y="4519639"/>
            <a:ext cx="9779684" cy="523220"/>
          </a:xfrm>
          <a:prstGeom prst="rect">
            <a:avLst/>
          </a:prstGeom>
          <a:no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The cat, which already ate…, was full</a:t>
            </a:r>
          </a:p>
        </p:txBody>
      </p:sp>
    </p:spTree>
  </p:cSld>
  <p:clrMapOvr>
    <a:masterClrMapping/>
  </p:clrMapOvr>
  <p:transition spd="med">
    <p:pull/>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368806" y="322773"/>
            <a:ext cx="8643848" cy="523220"/>
          </a:xfrm>
        </p:spPr>
        <p:txBody>
          <a:bodyPr/>
          <a:lstStyle/>
          <a:p>
            <a:pPr lvl="0" eaLnBrk="1" fontAlgn="auto" hangingPunct="1">
              <a:lnSpc>
                <a:spcPct val="100000"/>
              </a:lnSpc>
              <a:spcBef>
                <a:spcPts val="0"/>
              </a:spcBef>
              <a:spcAft>
                <a:spcPts val="0"/>
              </a:spcAft>
            </a:pPr>
            <a:r>
              <a:rPr lang="en-US" altLang="zh-CN"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Attention mechanism</a:t>
            </a:r>
            <a:endParaRPr lang="zh-CN" altLang="en-US" spc="400" dirty="0">
              <a:solidFill>
                <a:srgbClr val="404040"/>
              </a:solidFill>
              <a:latin typeface="Times New Roman" panose="02020603050405020304" pitchFamily="18" charset="0"/>
              <a:ea typeface="字魂36号-正文宋楷" panose="00000500000000000000" pitchFamily="2" charset="-122"/>
              <a:cs typeface="Times New Roman" panose="02020603050405020304" pitchFamily="18" charset="0"/>
            </a:endParaRPr>
          </a:p>
        </p:txBody>
      </p:sp>
      <p:pic>
        <p:nvPicPr>
          <p:cNvPr id="1026" name="Picture 2" descr="C:\Users\Dell\Desktop\新建文件夹\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6360" y="1272618"/>
            <a:ext cx="3476477" cy="43777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3316" y="2007909"/>
            <a:ext cx="4015818" cy="2031325"/>
          </a:xfrm>
          <a:prstGeom prst="rect">
            <a:avLst/>
          </a:prstGeom>
          <a:noFill/>
        </p:spPr>
        <p:txBody>
          <a:bodyPr wrap="square" rtlCol="0">
            <a:spAutoFit/>
          </a:bodyPr>
          <a:lstStyle/>
          <a:p>
            <a:r>
              <a:rPr lang="en-US" altLang="zh-CN" dirty="0"/>
              <a:t>The attention mechanism mitigated this problem by allowing the decoder to look back at the hidden state of the source sequence and then providing the decoder with its weighted average as additional input</a:t>
            </a:r>
            <a:endParaRPr lang="zh-CN" altLang="en-US" dirty="0"/>
          </a:p>
        </p:txBody>
      </p:sp>
    </p:spTree>
  </p:cSld>
  <p:clrMapOvr>
    <a:masterClrMapping/>
  </p:clrMapOvr>
  <p:transition spd="med">
    <p:pull/>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368806" y="322773"/>
            <a:ext cx="8643848" cy="523220"/>
          </a:xfrm>
        </p:spPr>
        <p:txBody>
          <a:bodyPr/>
          <a:lstStyle/>
          <a:p>
            <a:pPr lvl="0" eaLnBrk="1" fontAlgn="auto" hangingPunct="1">
              <a:lnSpc>
                <a:spcPct val="100000"/>
              </a:lnSpc>
              <a:spcBef>
                <a:spcPts val="0"/>
              </a:spcBef>
              <a:spcAft>
                <a:spcPts val="0"/>
              </a:spcAft>
            </a:pPr>
            <a:r>
              <a:rPr lang="en-US" altLang="zh-CN"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Attention mechanism</a:t>
            </a:r>
            <a:endParaRPr lang="zh-CN" altLang="en-US" spc="400" dirty="0">
              <a:solidFill>
                <a:srgbClr val="404040"/>
              </a:solidFill>
              <a:latin typeface="Times New Roman" panose="02020603050405020304" pitchFamily="18" charset="0"/>
              <a:ea typeface="字魂36号-正文宋楷" panose="00000500000000000000" pitchFamily="2" charset="-122"/>
              <a:cs typeface="Times New Roman" panose="02020603050405020304" pitchFamily="18" charset="0"/>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1076" y="971459"/>
            <a:ext cx="6578337" cy="2905432"/>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1075" y="3688353"/>
            <a:ext cx="6578337" cy="2929275"/>
          </a:xfrm>
          <a:prstGeom prst="rect">
            <a:avLst/>
          </a:prstGeom>
        </p:spPr>
      </p:pic>
    </p:spTree>
  </p:cSld>
  <p:clrMapOvr>
    <a:masterClrMapping/>
  </p:clrMapOvr>
  <p:transition spd="med">
    <p:pull/>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368806" y="417029"/>
            <a:ext cx="8643848" cy="334707"/>
          </a:xfrm>
        </p:spPr>
        <p:txBody>
          <a:bodyPr/>
          <a:lstStyle/>
          <a:p>
            <a:pPr lvl="0" eaLnBrk="1" fontAlgn="auto" hangingPunct="1">
              <a:lnSpc>
                <a:spcPts val="1800"/>
              </a:lnSpc>
              <a:spcBef>
                <a:spcPts val="0"/>
              </a:spcBef>
              <a:spcAft>
                <a:spcPts val="0"/>
              </a:spcAft>
            </a:pPr>
            <a:r>
              <a:rPr lang="en-US" altLang="zh-CN" sz="3200" b="0" spc="400" dirty="0">
                <a:solidFill>
                  <a:srgbClr val="404040"/>
                </a:solidFill>
                <a:latin typeface="字魂36号-正文宋楷" panose="00000500000000000000" pitchFamily="2" charset="-122"/>
                <a:ea typeface="字魂36号-正文宋楷" panose="00000500000000000000" pitchFamily="2" charset="-122"/>
              </a:rPr>
              <a:t>RNN</a:t>
            </a:r>
            <a:r>
              <a:rPr lang="zh-CN" altLang="en-US" sz="3200" b="0" dirty="0">
                <a:solidFill>
                  <a:prstClr val="black"/>
                </a:solidFill>
                <a:latin typeface="字魂36号-正文宋楷" panose="00000500000000000000" pitchFamily="2" charset="-122"/>
                <a:ea typeface="字魂36号-正文宋楷" panose="00000500000000000000" pitchFamily="2" charset="-122"/>
              </a:rPr>
              <a:t>实例</a:t>
            </a:r>
            <a:endParaRPr lang="en-US" altLang="zh-CN" sz="3200" b="0" dirty="0">
              <a:solidFill>
                <a:prstClr val="black"/>
              </a:solidFill>
              <a:latin typeface="字魂36号-正文宋楷" panose="00000500000000000000" pitchFamily="2" charset="-122"/>
              <a:ea typeface="字魂36号-正文宋楷" panose="00000500000000000000" pitchFamily="2"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5409" y="1159116"/>
            <a:ext cx="3671059" cy="5487468"/>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8424" y="1159115"/>
            <a:ext cx="3802875" cy="5509293"/>
          </a:xfrm>
          <a:prstGeom prst="rect">
            <a:avLst/>
          </a:prstGeom>
        </p:spPr>
      </p:pic>
    </p:spTree>
  </p:cSld>
  <p:clrMapOvr>
    <a:masterClrMapping/>
  </p:clrMapOvr>
  <p:transition spd="med">
    <p:pull/>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368806" y="322773"/>
            <a:ext cx="8643848" cy="523220"/>
          </a:xfrm>
        </p:spPr>
        <p:txBody>
          <a:bodyPr/>
          <a:lstStyle/>
          <a:p>
            <a:pPr lvl="0" eaLnBrk="1" fontAlgn="auto" hangingPunct="1">
              <a:lnSpc>
                <a:spcPct val="100000"/>
              </a:lnSpc>
              <a:spcBef>
                <a:spcPts val="0"/>
              </a:spcBef>
              <a:spcAft>
                <a:spcPts val="0"/>
              </a:spcAft>
            </a:pPr>
            <a:r>
              <a:rPr lang="en-US" altLang="zh-CN" b="0" spc="400" dirty="0">
                <a:solidFill>
                  <a:srgbClr val="404040"/>
                </a:solidFill>
                <a:latin typeface="字魂36号-正文宋楷" panose="00000500000000000000" pitchFamily="2" charset="-122"/>
                <a:ea typeface="字魂36号-正文宋楷" panose="00000500000000000000" pitchFamily="2" charset="-122"/>
              </a:rPr>
              <a:t>RNN</a:t>
            </a:r>
            <a:r>
              <a:rPr lang="zh-CN" altLang="en-US" b="0">
                <a:solidFill>
                  <a:prstClr val="black"/>
                </a:solidFill>
                <a:latin typeface="字魂36号-正文宋楷" panose="00000500000000000000" pitchFamily="2" charset="-122"/>
                <a:ea typeface="字魂36号-正文宋楷" panose="00000500000000000000" pitchFamily="2" charset="-122"/>
              </a:rPr>
              <a:t>实例</a:t>
            </a:r>
            <a:endParaRPr lang="zh-CN" altLang="en-US" b="0" spc="400" dirty="0">
              <a:solidFill>
                <a:srgbClr val="404040"/>
              </a:solidFill>
              <a:latin typeface="Times New Roman" panose="02020603050405020304" pitchFamily="18" charset="0"/>
              <a:ea typeface="字魂36号-正文宋楷" panose="00000500000000000000" pitchFamily="2" charset="-122"/>
              <a:cs typeface="Times New Roman" panose="02020603050405020304" pitchFamily="18" charset="0"/>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0860" y="1011889"/>
            <a:ext cx="6050280" cy="5135880"/>
          </a:xfrm>
          <a:prstGeom prst="rect">
            <a:avLst/>
          </a:prstGeom>
        </p:spPr>
      </p:pic>
    </p:spTree>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深度神经网络</a:t>
            </a:r>
          </a:p>
        </p:txBody>
      </p:sp>
      <p:sp>
        <p:nvSpPr>
          <p:cNvPr id="10" name="文本框 9"/>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r>
              <a:rPr lang="en-US" altLang="zh-CN" sz="3600" b="1" dirty="0">
                <a:solidFill>
                  <a:prstClr val="white"/>
                </a:solidFill>
              </a:rPr>
              <a:t>02</a:t>
            </a:r>
            <a:endParaRPr lang="zh-CN" altLang="en-US" sz="3600" b="1" dirty="0">
              <a:solidFill>
                <a:prstClr val="white"/>
              </a:solidFill>
            </a:endParaRPr>
          </a:p>
        </p:txBody>
      </p:sp>
      <p:sp>
        <p:nvSpPr>
          <p:cNvPr id="12" name="半闭框 11"/>
          <p:cNvSpPr/>
          <p:nvPr/>
        </p:nvSpPr>
        <p:spPr>
          <a:xfrm>
            <a:off x="1058985" y="1459875"/>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algn="ctr">
              <a:defRPr/>
            </a:pPr>
            <a:endParaRPr lang="zh-CN" altLang="en-US" kern="0">
              <a:solidFill>
                <a:srgbClr val="000000"/>
              </a:solidFill>
            </a:endParaRPr>
          </a:p>
        </p:txBody>
      </p:sp>
      <p:sp>
        <p:nvSpPr>
          <p:cNvPr id="13" name="半闭框 12"/>
          <p:cNvSpPr/>
          <p:nvPr/>
        </p:nvSpPr>
        <p:spPr>
          <a:xfrm flipH="1" flipV="1">
            <a:off x="10639669" y="5185859"/>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algn="ctr">
              <a:defRPr/>
            </a:pPr>
            <a:endParaRPr lang="zh-CN" altLang="en-US" kern="0">
              <a:solidFill>
                <a:srgbClr val="000000"/>
              </a:solidFill>
            </a:endParaRPr>
          </a:p>
        </p:txBody>
      </p:sp>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5840" r="20624"/>
          <a:stretch>
            <a:fillRect/>
          </a:stretch>
        </p:blipFill>
        <p:spPr>
          <a:xfrm>
            <a:off x="1608737" y="3941590"/>
            <a:ext cx="4147868" cy="1615319"/>
          </a:xfrm>
          <a:prstGeom prst="rect">
            <a:avLst/>
          </a:prstGeom>
        </p:spPr>
      </p:pic>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l="19477" r="21038"/>
          <a:stretch>
            <a:fillRect/>
          </a:stretch>
        </p:blipFill>
        <p:spPr>
          <a:xfrm>
            <a:off x="6667380" y="3429000"/>
            <a:ext cx="3461905" cy="2438400"/>
          </a:xfrm>
          <a:prstGeom prst="rect">
            <a:avLst/>
          </a:prstGeom>
        </p:spPr>
      </p:pic>
      <p:sp>
        <p:nvSpPr>
          <p:cNvPr id="4" name="文本框 3"/>
          <p:cNvSpPr txBox="1"/>
          <p:nvPr/>
        </p:nvSpPr>
        <p:spPr>
          <a:xfrm>
            <a:off x="3063466" y="5667746"/>
            <a:ext cx="2209800" cy="276999"/>
          </a:xfrm>
          <a:prstGeom prst="rect">
            <a:avLst/>
          </a:prstGeom>
          <a:noFill/>
        </p:spPr>
        <p:txBody>
          <a:bodyPr wrap="square" rtlCol="0">
            <a:spAutoFit/>
          </a:bodyPr>
          <a:lstStyle/>
          <a:p>
            <a:r>
              <a:rPr lang="zh-CN" altLang="en-US" sz="1200" dirty="0"/>
              <a:t>图</a:t>
            </a:r>
            <a:r>
              <a:rPr lang="en-US" altLang="zh-CN" sz="1200" dirty="0"/>
              <a:t>1</a:t>
            </a:r>
            <a:r>
              <a:rPr lang="zh-CN" altLang="en-US" sz="1200" dirty="0"/>
              <a:t>：加入隐藏层</a:t>
            </a:r>
          </a:p>
        </p:txBody>
      </p:sp>
      <p:sp>
        <p:nvSpPr>
          <p:cNvPr id="5" name="文本框 4"/>
          <p:cNvSpPr txBox="1"/>
          <p:nvPr/>
        </p:nvSpPr>
        <p:spPr>
          <a:xfrm>
            <a:off x="7931611" y="5901860"/>
            <a:ext cx="2209800" cy="276999"/>
          </a:xfrm>
          <a:prstGeom prst="rect">
            <a:avLst/>
          </a:prstGeom>
          <a:noFill/>
        </p:spPr>
        <p:txBody>
          <a:bodyPr wrap="square" rtlCol="0">
            <a:spAutoFit/>
          </a:bodyPr>
          <a:lstStyle/>
          <a:p>
            <a:r>
              <a:rPr lang="zh-CN" altLang="en-US" sz="1200" dirty="0"/>
              <a:t>图</a:t>
            </a:r>
            <a:r>
              <a:rPr lang="en-US" altLang="zh-CN" sz="1200" dirty="0"/>
              <a:t>2</a:t>
            </a:r>
            <a:r>
              <a:rPr lang="zh-CN" altLang="en-US" sz="1200" dirty="0"/>
              <a:t>：多个输出</a:t>
            </a:r>
          </a:p>
        </p:txBody>
      </p:sp>
      <p:sp>
        <p:nvSpPr>
          <p:cNvPr id="19" name="文本框 18"/>
          <p:cNvSpPr txBox="1"/>
          <p:nvPr/>
        </p:nvSpPr>
        <p:spPr>
          <a:xfrm>
            <a:off x="1299308" y="1700198"/>
            <a:ext cx="10527931" cy="2246769"/>
          </a:xfrm>
          <a:prstGeom prst="rect">
            <a:avLst/>
          </a:prstGeom>
          <a:noFill/>
        </p:spPr>
        <p:txBody>
          <a:bodyPr wrap="square">
            <a:spAutoFit/>
          </a:bodyPr>
          <a:lstStyle/>
          <a:p>
            <a:r>
              <a:rPr lang="zh-CN" altLang="en-US" sz="2000" dirty="0"/>
              <a:t>神经网络则在感知机的模型上做了扩展，总结下主要有三点：</a:t>
            </a:r>
            <a:endParaRPr lang="en-US" altLang="zh-CN" sz="2000" dirty="0"/>
          </a:p>
          <a:p>
            <a:endParaRPr lang="en-US" altLang="zh-CN" sz="2000" dirty="0"/>
          </a:p>
          <a:p>
            <a:r>
              <a:rPr lang="zh-CN" altLang="en-US" sz="2000" b="0" i="0" dirty="0">
                <a:solidFill>
                  <a:srgbClr val="121212"/>
                </a:solidFill>
                <a:effectLst/>
                <a:latin typeface="-apple-system"/>
              </a:rPr>
              <a:t>（</a:t>
            </a:r>
            <a:r>
              <a:rPr lang="en-US" altLang="zh-CN" sz="2000" b="0" i="0" dirty="0">
                <a:solidFill>
                  <a:srgbClr val="121212"/>
                </a:solidFill>
                <a:effectLst/>
                <a:latin typeface="-apple-system"/>
              </a:rPr>
              <a:t>1</a:t>
            </a:r>
            <a:r>
              <a:rPr lang="zh-CN" altLang="en-US" sz="2000" b="0" i="0" dirty="0">
                <a:solidFill>
                  <a:srgbClr val="121212"/>
                </a:solidFill>
                <a:effectLst/>
                <a:latin typeface="-apple-system"/>
              </a:rPr>
              <a:t>）</a:t>
            </a:r>
            <a:r>
              <a:rPr lang="zh-CN" altLang="en-US" sz="2000" b="1" i="0" dirty="0">
                <a:solidFill>
                  <a:srgbClr val="121212"/>
                </a:solidFill>
                <a:effectLst/>
                <a:latin typeface="-apple-system"/>
              </a:rPr>
              <a:t>加入了隐藏层</a:t>
            </a:r>
            <a:r>
              <a:rPr lang="zh-CN" altLang="en-US" sz="2000" dirty="0">
                <a:solidFill>
                  <a:srgbClr val="121212"/>
                </a:solidFill>
                <a:latin typeface="-apple-system"/>
              </a:rPr>
              <a:t>：隐藏层可以有多层，增强模型的表达能力，如图</a:t>
            </a:r>
            <a:r>
              <a:rPr lang="en-US" altLang="zh-CN" sz="2000" dirty="0">
                <a:solidFill>
                  <a:srgbClr val="121212"/>
                </a:solidFill>
                <a:latin typeface="-apple-system"/>
              </a:rPr>
              <a:t>1</a:t>
            </a:r>
            <a:r>
              <a:rPr lang="zh-CN" altLang="en-US" sz="2000" dirty="0">
                <a:solidFill>
                  <a:srgbClr val="121212"/>
                </a:solidFill>
                <a:latin typeface="-apple-system"/>
              </a:rPr>
              <a:t>；</a:t>
            </a:r>
            <a:endParaRPr lang="en-US" altLang="zh-CN" sz="2000" dirty="0">
              <a:solidFill>
                <a:srgbClr val="121212"/>
              </a:solidFill>
              <a:latin typeface="-apple-system"/>
            </a:endParaRPr>
          </a:p>
          <a:p>
            <a:endParaRPr lang="en-US" altLang="zh-CN" sz="2000" dirty="0">
              <a:solidFill>
                <a:srgbClr val="121212"/>
              </a:solidFill>
              <a:latin typeface="-apple-system"/>
            </a:endParaRPr>
          </a:p>
          <a:p>
            <a:r>
              <a:rPr lang="zh-CN" altLang="en-US" sz="2000" dirty="0">
                <a:solidFill>
                  <a:srgbClr val="121212"/>
                </a:solidFill>
                <a:latin typeface="-apple-system"/>
              </a:rPr>
              <a:t>（</a:t>
            </a:r>
            <a:r>
              <a:rPr lang="en-US" altLang="zh-CN" sz="2000" dirty="0">
                <a:solidFill>
                  <a:srgbClr val="121212"/>
                </a:solidFill>
                <a:latin typeface="-apple-system"/>
              </a:rPr>
              <a:t>2</a:t>
            </a:r>
            <a:r>
              <a:rPr lang="zh-CN" altLang="en-US" sz="2000" dirty="0">
                <a:solidFill>
                  <a:srgbClr val="121212"/>
                </a:solidFill>
                <a:latin typeface="-apple-system"/>
              </a:rPr>
              <a:t>）</a:t>
            </a:r>
            <a:r>
              <a:rPr lang="zh-CN" altLang="en-US" sz="2000" b="1" dirty="0">
                <a:solidFill>
                  <a:srgbClr val="121212"/>
                </a:solidFill>
                <a:latin typeface="-apple-system"/>
              </a:rPr>
              <a:t>输出层的神经元有多个输出</a:t>
            </a:r>
            <a:r>
              <a:rPr lang="zh-CN" altLang="en-US" sz="2000" dirty="0">
                <a:solidFill>
                  <a:srgbClr val="121212"/>
                </a:solidFill>
                <a:latin typeface="-apple-system"/>
              </a:rPr>
              <a:t>：这样模型可应用于分类回归，如图</a:t>
            </a:r>
            <a:r>
              <a:rPr lang="en-US" altLang="zh-CN" sz="2000" dirty="0">
                <a:solidFill>
                  <a:srgbClr val="121212"/>
                </a:solidFill>
                <a:latin typeface="-apple-system"/>
              </a:rPr>
              <a:t>2</a:t>
            </a:r>
            <a:r>
              <a:rPr lang="zh-CN" altLang="en-US" sz="2000" dirty="0">
                <a:solidFill>
                  <a:srgbClr val="121212"/>
                </a:solidFill>
                <a:latin typeface="-apple-system"/>
              </a:rPr>
              <a:t>；</a:t>
            </a:r>
            <a:endParaRPr lang="en-US" altLang="zh-CN" sz="2000" dirty="0">
              <a:solidFill>
                <a:srgbClr val="121212"/>
              </a:solidFill>
              <a:latin typeface="-apple-system"/>
            </a:endParaRPr>
          </a:p>
          <a:p>
            <a:endParaRPr lang="en-US" altLang="zh-CN" sz="2000" dirty="0">
              <a:solidFill>
                <a:srgbClr val="121212"/>
              </a:solidFill>
              <a:latin typeface="-apple-system"/>
            </a:endParaRPr>
          </a:p>
          <a:p>
            <a:r>
              <a:rPr lang="zh-CN" altLang="en-US" sz="2000" dirty="0">
                <a:solidFill>
                  <a:srgbClr val="121212"/>
                </a:solidFill>
                <a:latin typeface="-apple-system"/>
              </a:rPr>
              <a:t>（</a:t>
            </a:r>
            <a:r>
              <a:rPr lang="en-US" altLang="zh-CN" sz="2000" dirty="0">
                <a:solidFill>
                  <a:srgbClr val="121212"/>
                </a:solidFill>
                <a:latin typeface="-apple-system"/>
              </a:rPr>
              <a:t>3</a:t>
            </a:r>
            <a:r>
              <a:rPr lang="zh-CN" altLang="en-US" sz="2000" dirty="0">
                <a:solidFill>
                  <a:srgbClr val="121212"/>
                </a:solidFill>
                <a:latin typeface="-apple-system"/>
              </a:rPr>
              <a:t>）</a:t>
            </a:r>
            <a:r>
              <a:rPr lang="zh-CN" altLang="en-US" sz="2000" b="1" dirty="0">
                <a:solidFill>
                  <a:srgbClr val="121212"/>
                </a:solidFill>
                <a:latin typeface="-apple-system"/>
              </a:rPr>
              <a:t>扩展激活函数</a:t>
            </a:r>
            <a:r>
              <a:rPr lang="zh-CN" altLang="en-US" sz="2000" dirty="0">
                <a:solidFill>
                  <a:srgbClr val="121212"/>
                </a:solidFill>
                <a:latin typeface="-apple-system"/>
              </a:rPr>
              <a:t>：不只使用</a:t>
            </a:r>
            <a:r>
              <a:rPr lang="en-US" altLang="zh-CN" sz="2000" dirty="0">
                <a:solidFill>
                  <a:srgbClr val="121212"/>
                </a:solidFill>
                <a:latin typeface="-apple-system"/>
              </a:rPr>
              <a:t>sign</a:t>
            </a:r>
            <a:r>
              <a:rPr lang="zh-CN" altLang="en-US" sz="2000" dirty="0">
                <a:solidFill>
                  <a:srgbClr val="121212"/>
                </a:solidFill>
                <a:latin typeface="-apple-system"/>
              </a:rPr>
              <a:t>函数。</a:t>
            </a:r>
          </a:p>
        </p:txBody>
      </p:sp>
    </p:spTree>
  </p:cSld>
  <p:clrMapOvr>
    <a:masterClrMapping/>
  </p:clrMapOvr>
  <p:transition spd="med">
    <p:pull/>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2"/>
          </p:nvPr>
        </p:nvSpPr>
        <p:spPr>
          <a:xfrm>
            <a:off x="3549208" y="4494851"/>
            <a:ext cx="7287114" cy="1578523"/>
          </a:xfrm>
        </p:spPr>
        <p:txBody>
          <a:bodyPr>
            <a:normAutofit/>
          </a:bodyPr>
          <a:lstStyle/>
          <a:p>
            <a:pPr>
              <a:lnSpc>
                <a:spcPct val="150000"/>
              </a:lnSpc>
            </a:pPr>
            <a:r>
              <a:rPr lang="zh-CN" altLang="en-US" dirty="0"/>
              <a:t>演示人：许泽松、许盼盼、刘畅、张振、袁野、余佳奇</a:t>
            </a:r>
            <a:endParaRPr lang="en-US" altLang="zh-CN" dirty="0"/>
          </a:p>
          <a:p>
            <a:pPr>
              <a:lnSpc>
                <a:spcPct val="150000"/>
              </a:lnSpc>
            </a:pPr>
            <a:r>
              <a:rPr lang="zh-CN" altLang="en-US" dirty="0"/>
              <a:t>时　间：</a:t>
            </a:r>
            <a:fld id="{557380AF-A950-485A-9126-2F7168CD3CCC}" type="datetime1">
              <a:rPr lang="zh-CN" altLang="en-US" dirty="0" smtClean="0"/>
              <a:t>2020/10/29</a:t>
            </a:fld>
            <a:endParaRPr lang="zh-CN" altLang="en-US" dirty="0"/>
          </a:p>
        </p:txBody>
      </p:sp>
      <p:sp>
        <p:nvSpPr>
          <p:cNvPr id="28" name="文本占位符 27"/>
          <p:cNvSpPr>
            <a:spLocks noGrp="1"/>
          </p:cNvSpPr>
          <p:nvPr>
            <p:ph type="body" sz="quarter" idx="13"/>
          </p:nvPr>
        </p:nvSpPr>
        <p:spPr>
          <a:xfrm>
            <a:off x="3549208" y="1997659"/>
            <a:ext cx="7287114" cy="1708068"/>
          </a:xfrm>
        </p:spPr>
        <p:txBody>
          <a:bodyPr>
            <a:normAutofit/>
          </a:bodyPr>
          <a:lstStyle/>
          <a:p>
            <a:pPr algn="ctr">
              <a:lnSpc>
                <a:spcPct val="150000"/>
              </a:lnSpc>
            </a:pPr>
            <a:r>
              <a:rPr lang="en-US" altLang="zh-CN" b="1" dirty="0">
                <a:latin typeface="+mn-ea"/>
                <a:ea typeface="+mn-ea"/>
              </a:rPr>
              <a:t>Thanks</a:t>
            </a:r>
            <a:r>
              <a:rPr lang="zh-CN" altLang="en-US" b="1" dirty="0">
                <a:latin typeface="+mn-ea"/>
                <a:ea typeface="+mn-ea"/>
              </a:rPr>
              <a:t>！</a:t>
            </a:r>
          </a:p>
        </p:txBody>
      </p:sp>
      <p:cxnSp>
        <p:nvCxnSpPr>
          <p:cNvPr id="33" name="直接连接符 32"/>
          <p:cNvCxnSpPr/>
          <p:nvPr/>
        </p:nvCxnSpPr>
        <p:spPr>
          <a:xfrm>
            <a:off x="3549208" y="4010868"/>
            <a:ext cx="7287114" cy="0"/>
          </a:xfrm>
          <a:prstGeom prst="line">
            <a:avLst/>
          </a:prstGeom>
          <a:ln w="28575" cmpd="sng">
            <a:solidFill>
              <a:schemeClr val="accent3"/>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深度神经网络</a:t>
            </a:r>
          </a:p>
        </p:txBody>
      </p:sp>
      <p:sp>
        <p:nvSpPr>
          <p:cNvPr id="10" name="文本框 9"/>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r>
              <a:rPr lang="en-US" altLang="zh-CN" sz="3600" b="1" dirty="0">
                <a:solidFill>
                  <a:prstClr val="white"/>
                </a:solidFill>
              </a:rPr>
              <a:t>02</a:t>
            </a:r>
            <a:endParaRPr lang="zh-CN" altLang="en-US" sz="3600" b="1" dirty="0">
              <a:solidFill>
                <a:prstClr val="white"/>
              </a:solidFill>
            </a:endParaRPr>
          </a:p>
        </p:txBody>
      </p:sp>
      <p:sp>
        <p:nvSpPr>
          <p:cNvPr id="12" name="半闭框 11"/>
          <p:cNvSpPr/>
          <p:nvPr/>
        </p:nvSpPr>
        <p:spPr>
          <a:xfrm>
            <a:off x="1058985" y="1459875"/>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algn="ctr">
              <a:defRPr/>
            </a:pPr>
            <a:endParaRPr lang="zh-CN" altLang="en-US" kern="0">
              <a:solidFill>
                <a:srgbClr val="000000"/>
              </a:solidFill>
            </a:endParaRPr>
          </a:p>
        </p:txBody>
      </p:sp>
      <p:sp>
        <p:nvSpPr>
          <p:cNvPr id="13" name="半闭框 12"/>
          <p:cNvSpPr/>
          <p:nvPr/>
        </p:nvSpPr>
        <p:spPr>
          <a:xfrm flipH="1" flipV="1">
            <a:off x="10639669" y="5185859"/>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algn="ctr">
              <a:defRPr/>
            </a:pPr>
            <a:endParaRPr lang="zh-CN" altLang="en-US" kern="0">
              <a:solidFill>
                <a:srgbClr val="000000"/>
              </a:solidFill>
            </a:endParaRPr>
          </a:p>
        </p:txBody>
      </p:sp>
      <p:pic>
        <p:nvPicPr>
          <p:cNvPr id="6" name="图片 5"/>
          <p:cNvPicPr>
            <a:picLocks noChangeAspect="1"/>
          </p:cNvPicPr>
          <p:nvPr/>
        </p:nvPicPr>
        <p:blipFill>
          <a:blip r:embed="rId3"/>
          <a:stretch>
            <a:fillRect/>
          </a:stretch>
        </p:blipFill>
        <p:spPr>
          <a:xfrm>
            <a:off x="1776671" y="2352166"/>
            <a:ext cx="7527755" cy="3424610"/>
          </a:xfrm>
          <a:prstGeom prst="rect">
            <a:avLst/>
          </a:prstGeom>
        </p:spPr>
      </p:pic>
      <p:sp>
        <p:nvSpPr>
          <p:cNvPr id="14" name="文本框 13"/>
          <p:cNvSpPr txBox="1"/>
          <p:nvPr/>
        </p:nvSpPr>
        <p:spPr>
          <a:xfrm>
            <a:off x="1637414" y="1814623"/>
            <a:ext cx="4522381" cy="369332"/>
          </a:xfrm>
          <a:prstGeom prst="rect">
            <a:avLst/>
          </a:prstGeom>
          <a:noFill/>
        </p:spPr>
        <p:txBody>
          <a:bodyPr wrap="square" rtlCol="0">
            <a:spAutoFit/>
          </a:bodyPr>
          <a:lstStyle/>
          <a:p>
            <a:r>
              <a:rPr lang="zh-CN" altLang="en-US" dirty="0"/>
              <a:t>三层神经网络</a:t>
            </a:r>
          </a:p>
        </p:txBody>
      </p:sp>
    </p:spTree>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a:t>DNN</a:t>
            </a:r>
            <a:r>
              <a:rPr lang="zh-CN" altLang="en-US" dirty="0"/>
              <a:t>模型训练</a:t>
            </a:r>
          </a:p>
        </p:txBody>
      </p:sp>
      <p:sp>
        <p:nvSpPr>
          <p:cNvPr id="10" name="文本框 9"/>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r>
              <a:rPr lang="en-US" altLang="zh-CN" sz="3600" b="1" dirty="0">
                <a:solidFill>
                  <a:prstClr val="white"/>
                </a:solidFill>
              </a:rPr>
              <a:t>03</a:t>
            </a:r>
            <a:endParaRPr lang="zh-CN" altLang="en-US" sz="3600" b="1" dirty="0">
              <a:solidFill>
                <a:prstClr val="white"/>
              </a:solidFill>
            </a:endParaRPr>
          </a:p>
        </p:txBody>
      </p:sp>
      <p:sp>
        <p:nvSpPr>
          <p:cNvPr id="12" name="半闭框 11"/>
          <p:cNvSpPr/>
          <p:nvPr/>
        </p:nvSpPr>
        <p:spPr>
          <a:xfrm>
            <a:off x="1058985" y="1459875"/>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algn="ctr">
              <a:defRPr/>
            </a:pPr>
            <a:endParaRPr lang="zh-CN" altLang="en-US" kern="0">
              <a:solidFill>
                <a:srgbClr val="000000"/>
              </a:solidFill>
            </a:endParaRPr>
          </a:p>
        </p:txBody>
      </p:sp>
      <p:sp>
        <p:nvSpPr>
          <p:cNvPr id="13" name="半闭框 12"/>
          <p:cNvSpPr/>
          <p:nvPr/>
        </p:nvSpPr>
        <p:spPr>
          <a:xfrm flipH="1" flipV="1">
            <a:off x="10639669" y="5185859"/>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algn="ctr">
              <a:defRPr/>
            </a:pPr>
            <a:endParaRPr lang="zh-CN" altLang="en-US" kern="0">
              <a:solidFill>
                <a:srgbClr val="000000"/>
              </a:solidFill>
            </a:endParaRPr>
          </a:p>
        </p:txBody>
      </p:sp>
      <mc:AlternateContent xmlns:mc="http://schemas.openxmlformats.org/markup-compatibility/2006" xmlns:a14="http://schemas.microsoft.com/office/drawing/2010/main">
        <mc:Choice Requires="a14">
          <p:sp>
            <p:nvSpPr>
              <p:cNvPr id="2" name="文本框 1">
                <a:extLst>
                  <a:ext uri="{FF2B5EF4-FFF2-40B4-BE49-F238E27FC236}">
                    <ele xmlns="" attr="{E820F24E-EE19-4696-AF2C-BC52A2BC4833}"/>
                  </a:ext>
                </a:extLst>
              </p:cNvPr>
              <p:cNvSpPr txBox="1"/>
              <p:nvPr/>
            </p:nvSpPr>
            <p:spPr>
              <a:xfrm>
                <a:off x="1410311" y="2670083"/>
                <a:ext cx="6689912" cy="923330"/>
              </a:xfrm>
              <a:prstGeom prst="rect">
                <a:avLst/>
              </a:prstGeom>
              <a:noFill/>
            </p:spPr>
            <p:txBody>
              <a:bodyPr wrap="square" rtlCol="0">
                <a:spAutoFit/>
              </a:bodyPr>
              <a:lstStyle/>
              <a:p>
                <a:r>
                  <a:rPr lang="zh-CN" altLang="en-US" dirty="0"/>
                  <a:t>线性输出单元：</a:t>
                </a:r>
                <a14:m>
                  <m:oMath xmlns:m="http://schemas.openxmlformats.org/officeDocument/2006/math">
                    <m:r>
                      <a:rPr lang="en-US" altLang="zh-CN" b="0" i="1" smtClean="0">
                        <a:latin typeface="Cambria Math" panose="02040503050406030204" pitchFamily="18" charset="0"/>
                      </a:rPr>
                      <m:t>𝑦</m:t>
                    </m:r>
                    <m:r>
                      <a:rPr lang="en-US" altLang="zh-CN" b="0" i="1" smtClean="0">
                        <a:latin typeface="Cambria Math" panose="02040503050406030204" pitchFamily="18" charset="0"/>
                      </a:rPr>
                      <m:t>=</m:t>
                    </m:r>
                    <m:sSup>
                      <m:sSupPr>
                        <m:ctrlPr>
                          <a:rPr lang="en-US" altLang="zh-CN" b="0" i="1" smtClean="0">
                            <a:latin typeface="Cambria Math"/>
                          </a:rPr>
                        </m:ctrlPr>
                      </m:sSupPr>
                      <m:e>
                        <m:r>
                          <a:rPr lang="en-US" altLang="zh-CN" b="0" i="1" smtClean="0">
                            <a:latin typeface="Cambria Math" panose="02040503050406030204" pitchFamily="18" charset="0"/>
                          </a:rPr>
                          <m:t>𝑊</m:t>
                        </m:r>
                      </m:e>
                      <m:sup>
                        <m:r>
                          <a:rPr lang="en-US" altLang="zh-CN" b="0" i="1" smtClean="0">
                            <a:latin typeface="Cambria Math" panose="02040503050406030204" pitchFamily="18" charset="0"/>
                          </a:rPr>
                          <m:t>𝑇</m:t>
                        </m:r>
                      </m:sup>
                    </m:sSup>
                    <m:r>
                      <a:rPr lang="en-US" altLang="zh-CN" b="0" i="1" smtClean="0">
                        <a:latin typeface="Cambria Math" panose="02040503050406030204" pitchFamily="18" charset="0"/>
                      </a:rPr>
                      <m:t>𝑥</m:t>
                    </m:r>
                    <m:r>
                      <a:rPr lang="en-US" altLang="zh-CN" b="0" i="1" smtClean="0">
                        <a:latin typeface="Cambria Math" panose="02040503050406030204" pitchFamily="18" charset="0"/>
                      </a:rPr>
                      <m:t>+</m:t>
                    </m:r>
                    <m:r>
                      <a:rPr lang="en-US" altLang="zh-CN" b="0" i="1" smtClean="0">
                        <a:latin typeface="Cambria Math" panose="02040503050406030204" pitchFamily="18" charset="0"/>
                      </a:rPr>
                      <m:t>𝑏</m:t>
                    </m:r>
                  </m:oMath>
                </a14:m>
                <a:endParaRPr lang="en-US" altLang="zh-CN" b="0" dirty="0"/>
              </a:p>
              <a:p>
                <a:endParaRPr lang="en-US" altLang="zh-CN" dirty="0"/>
              </a:p>
              <a:p>
                <a:r>
                  <a:rPr lang="en-US" altLang="zh-CN" dirty="0" err="1"/>
                  <a:t>Softmax</a:t>
                </a:r>
                <a:r>
                  <a:rPr lang="zh-CN" altLang="en-US" dirty="0"/>
                  <a:t>函数</a:t>
                </a:r>
                <a:r>
                  <a:rPr lang="en-US" altLang="zh-CN" dirty="0"/>
                  <a:t>:</a:t>
                </a:r>
                <a:endParaRPr lang="zh-CN" altLang="en-US" dirty="0"/>
              </a:p>
            </p:txBody>
          </p:sp>
        </mc:Choice>
        <mc:Fallback xmlns="">
          <p:sp>
            <p:nvSpPr>
              <p:cNvPr id="2" name="文本框 1"/>
              <p:cNvSpPr txBox="1">
                <a:spLocks noRot="1" noChangeAspect="1" noMove="1" noResize="1" noEditPoints="1" noAdjustHandles="1" noChangeArrowheads="1" noChangeShapeType="1" noTextEdit="1"/>
              </p:cNvSpPr>
              <p:nvPr/>
            </p:nvSpPr>
            <p:spPr>
              <a:xfrm>
                <a:off x="1410311" y="2670083"/>
                <a:ext cx="6689912" cy="923330"/>
              </a:xfrm>
              <a:prstGeom prst="rect">
                <a:avLst/>
              </a:prstGeom>
              <a:blipFill rotWithShape="1">
                <a:blip r:embed="rId3"/>
                <a:stretch>
                  <a:fillRect l="-729" t="-3311" b="-9934"/>
                </a:stretch>
              </a:blipFill>
            </p:spPr>
            <p:txBody>
              <a:bodyPr/>
              <a:lstStyle/>
              <a:p>
                <a:r>
                  <a:rPr lang="zh-CN" altLang="en-US">
                    <a:noFill/>
                  </a:rPr>
                  <a:t> </a:t>
                </a:r>
                <a:endParaRPr lang="zh-CN" altLang="en-US">
                  <a:noFill/>
                </a:endParaRPr>
              </a:p>
            </p:txBody>
          </p:sp>
        </mc:Fallback>
      </mc:AlternateContent>
      <p:pic>
        <p:nvPicPr>
          <p:cNvPr id="3" name="图片 2"/>
          <p:cNvPicPr>
            <a:picLocks noChangeAspect="1"/>
          </p:cNvPicPr>
          <p:nvPr/>
        </p:nvPicPr>
        <p:blipFill>
          <a:blip r:embed="rId4"/>
          <a:stretch>
            <a:fillRect/>
          </a:stretch>
        </p:blipFill>
        <p:spPr>
          <a:xfrm>
            <a:off x="3061779" y="3221412"/>
            <a:ext cx="2254904" cy="466312"/>
          </a:xfrm>
          <a:prstGeom prst="rect">
            <a:avLst/>
          </a:prstGeom>
        </p:spPr>
      </p:pic>
      <p:sp>
        <p:nvSpPr>
          <p:cNvPr id="4" name="文本框 3"/>
          <p:cNvSpPr txBox="1"/>
          <p:nvPr/>
        </p:nvSpPr>
        <p:spPr>
          <a:xfrm>
            <a:off x="1163780" y="1940521"/>
            <a:ext cx="6205816" cy="400110"/>
          </a:xfrm>
          <a:prstGeom prst="rect">
            <a:avLst/>
          </a:prstGeom>
          <a:noFill/>
        </p:spPr>
        <p:txBody>
          <a:bodyPr wrap="square">
            <a:spAutoFit/>
          </a:bodyPr>
          <a:lstStyle/>
          <a:p>
            <a:r>
              <a:rPr lang="zh-CN" altLang="en-US" sz="2000" b="1" dirty="0"/>
              <a:t>模型输出：</a:t>
            </a:r>
          </a:p>
        </p:txBody>
      </p:sp>
      <p:sp>
        <p:nvSpPr>
          <p:cNvPr id="14" name="文本框 13"/>
          <p:cNvSpPr txBox="1"/>
          <p:nvPr/>
        </p:nvSpPr>
        <p:spPr>
          <a:xfrm>
            <a:off x="1163780" y="3826541"/>
            <a:ext cx="7775194" cy="1571584"/>
          </a:xfrm>
          <a:prstGeom prst="rect">
            <a:avLst/>
          </a:prstGeom>
          <a:noFill/>
        </p:spPr>
        <p:txBody>
          <a:bodyPr wrap="square">
            <a:spAutoFit/>
          </a:bodyPr>
          <a:lstStyle/>
          <a:p>
            <a:r>
              <a:rPr lang="zh-CN" altLang="en-US" b="1" dirty="0"/>
              <a:t>反向传播算法基本思路：</a:t>
            </a:r>
            <a:endParaRPr lang="en-US" altLang="zh-CN" b="1" dirty="0"/>
          </a:p>
          <a:p>
            <a:pPr>
              <a:lnSpc>
                <a:spcPct val="150000"/>
              </a:lnSpc>
            </a:pPr>
            <a:r>
              <a:rPr lang="en-US" altLang="zh-CN" dirty="0">
                <a:solidFill>
                  <a:srgbClr val="121212"/>
                </a:solidFill>
                <a:latin typeface="-apple-system"/>
              </a:rPr>
              <a:t>1.</a:t>
            </a:r>
            <a:r>
              <a:rPr lang="zh-CN" altLang="en-US" dirty="0">
                <a:solidFill>
                  <a:srgbClr val="121212"/>
                </a:solidFill>
                <a:latin typeface="-apple-system"/>
              </a:rPr>
              <a:t>定义合适的损失函数来度量训练样本的输出损失；</a:t>
            </a:r>
            <a:endParaRPr lang="en-US" altLang="zh-CN" dirty="0">
              <a:solidFill>
                <a:srgbClr val="121212"/>
              </a:solidFill>
              <a:latin typeface="-apple-system"/>
            </a:endParaRPr>
          </a:p>
          <a:p>
            <a:pPr>
              <a:lnSpc>
                <a:spcPct val="150000"/>
              </a:lnSpc>
            </a:pPr>
            <a:r>
              <a:rPr lang="en-US" altLang="zh-CN" dirty="0">
                <a:solidFill>
                  <a:srgbClr val="121212"/>
                </a:solidFill>
                <a:latin typeface="-apple-system"/>
              </a:rPr>
              <a:t>2.</a:t>
            </a:r>
            <a:r>
              <a:rPr lang="zh-CN" altLang="en-US" dirty="0">
                <a:solidFill>
                  <a:srgbClr val="121212"/>
                </a:solidFill>
                <a:latin typeface="-apple-system"/>
              </a:rPr>
              <a:t>优化这个损失函数，求最小化的极值，对应的线性系数矩阵</a:t>
            </a:r>
            <a:r>
              <a:rPr lang="en-US" altLang="zh-CN" dirty="0">
                <a:solidFill>
                  <a:srgbClr val="121212"/>
                </a:solidFill>
                <a:latin typeface="-apple-system"/>
              </a:rPr>
              <a:t>W</a:t>
            </a:r>
            <a:r>
              <a:rPr lang="zh-CN" altLang="en-US" dirty="0">
                <a:solidFill>
                  <a:srgbClr val="121212"/>
                </a:solidFill>
                <a:latin typeface="-apple-system"/>
              </a:rPr>
              <a:t>为最终结果；</a:t>
            </a:r>
            <a:endParaRPr lang="en-US" altLang="zh-CN" dirty="0">
              <a:solidFill>
                <a:srgbClr val="121212"/>
              </a:solidFill>
              <a:latin typeface="-apple-system"/>
            </a:endParaRPr>
          </a:p>
          <a:p>
            <a:pPr>
              <a:lnSpc>
                <a:spcPct val="150000"/>
              </a:lnSpc>
            </a:pPr>
            <a:r>
              <a:rPr lang="en-US" altLang="zh-CN" dirty="0">
                <a:solidFill>
                  <a:srgbClr val="121212"/>
                </a:solidFill>
                <a:latin typeface="-apple-system"/>
              </a:rPr>
              <a:t>3. DNN</a:t>
            </a:r>
            <a:r>
              <a:rPr lang="zh-CN" altLang="en-US" dirty="0">
                <a:solidFill>
                  <a:srgbClr val="121212"/>
                </a:solidFill>
                <a:latin typeface="-apple-system"/>
              </a:rPr>
              <a:t>中损失函数优化求解过程，最常见的是通过梯度下降法来迭代完成。</a:t>
            </a:r>
          </a:p>
        </p:txBody>
      </p:sp>
    </p:spTree>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en-US" altLang="zh-CN" dirty="0"/>
              <a:t>DNN</a:t>
            </a:r>
            <a:r>
              <a:rPr lang="zh-CN" altLang="en-US" dirty="0"/>
              <a:t>模型训练</a:t>
            </a:r>
          </a:p>
        </p:txBody>
      </p:sp>
      <p:sp>
        <p:nvSpPr>
          <p:cNvPr id="10" name="文本框 9"/>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fontAlgn="base">
              <a:spcBef>
                <a:spcPct val="0"/>
              </a:spcBef>
              <a:spcAft>
                <a:spcPct val="0"/>
              </a:spcAft>
              <a:defRPr/>
            </a:pPr>
            <a:r>
              <a:rPr lang="en-US" altLang="zh-CN" sz="3600" b="1" dirty="0">
                <a:solidFill>
                  <a:prstClr val="white"/>
                </a:solidFill>
              </a:rPr>
              <a:t>03</a:t>
            </a:r>
            <a:endParaRPr lang="zh-CN" altLang="en-US" sz="3600" b="1" dirty="0">
              <a:solidFill>
                <a:prstClr val="white"/>
              </a:solidFill>
            </a:endParaRPr>
          </a:p>
        </p:txBody>
      </p:sp>
      <p:sp>
        <p:nvSpPr>
          <p:cNvPr id="12" name="半闭框 11"/>
          <p:cNvSpPr/>
          <p:nvPr/>
        </p:nvSpPr>
        <p:spPr>
          <a:xfrm>
            <a:off x="1058985" y="1459875"/>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algn="ctr">
              <a:defRPr/>
            </a:pPr>
            <a:endParaRPr lang="zh-CN" altLang="en-US" kern="0">
              <a:solidFill>
                <a:srgbClr val="000000"/>
              </a:solidFill>
            </a:endParaRPr>
          </a:p>
        </p:txBody>
      </p:sp>
      <p:sp>
        <p:nvSpPr>
          <p:cNvPr id="13" name="半闭框 12"/>
          <p:cNvSpPr/>
          <p:nvPr/>
        </p:nvSpPr>
        <p:spPr>
          <a:xfrm flipH="1" flipV="1">
            <a:off x="10639669" y="5185859"/>
            <a:ext cx="480646" cy="480646"/>
          </a:xfrm>
          <a:prstGeom prst="halfFrame">
            <a:avLst>
              <a:gd name="adj1" fmla="val 17948"/>
              <a:gd name="adj2" fmla="val 17949"/>
            </a:avLst>
          </a:prstGeom>
          <a:solidFill>
            <a:schemeClr val="accent4"/>
          </a:solidFill>
          <a:ln w="12700" cap="flat" cmpd="sng" algn="ctr">
            <a:noFill/>
            <a:prstDash val="solid"/>
            <a:miter lim="800000"/>
          </a:ln>
          <a:effectLst/>
        </p:spPr>
        <p:txBody>
          <a:bodyPr rtlCol="0" anchor="ctr"/>
          <a:lstStyle/>
          <a:p>
            <a:pPr algn="ctr">
              <a:defRPr/>
            </a:pPr>
            <a:endParaRPr lang="zh-CN" altLang="en-US" kern="0">
              <a:solidFill>
                <a:srgbClr val="000000"/>
              </a:solidFill>
            </a:endParaRPr>
          </a:p>
        </p:txBody>
      </p:sp>
      <p:sp>
        <p:nvSpPr>
          <p:cNvPr id="7" name="文本框 6"/>
          <p:cNvSpPr txBox="1"/>
          <p:nvPr/>
        </p:nvSpPr>
        <p:spPr>
          <a:xfrm>
            <a:off x="1420091" y="1755855"/>
            <a:ext cx="6096000" cy="369332"/>
          </a:xfrm>
          <a:prstGeom prst="rect">
            <a:avLst/>
          </a:prstGeom>
          <a:noFill/>
        </p:spPr>
        <p:txBody>
          <a:bodyPr wrap="square">
            <a:spAutoFit/>
          </a:bodyPr>
          <a:lstStyle/>
          <a:p>
            <a:r>
              <a:rPr lang="en-US" altLang="zh-CN" sz="1800" spc="400" dirty="0">
                <a:solidFill>
                  <a:srgbClr val="404040"/>
                </a:solidFill>
                <a:latin typeface="字魂36号-正文宋楷" panose="00000500000000000000" pitchFamily="2" charset="-122"/>
                <a:ea typeface="字魂36号-正文宋楷" panose="00000500000000000000" pitchFamily="2" charset="-122"/>
              </a:rPr>
              <a:t>DNN</a:t>
            </a:r>
            <a:r>
              <a:rPr lang="zh-CN" altLang="en-US" sz="1800" spc="400" dirty="0">
                <a:solidFill>
                  <a:srgbClr val="404040"/>
                </a:solidFill>
                <a:latin typeface="字魂36号-正文宋楷" panose="00000500000000000000" pitchFamily="2" charset="-122"/>
                <a:ea typeface="字魂36号-正文宋楷" panose="00000500000000000000" pitchFamily="2" charset="-122"/>
              </a:rPr>
              <a:t>反向传播算法</a:t>
            </a:r>
          </a:p>
        </p:txBody>
      </p:sp>
      <p:pic>
        <p:nvPicPr>
          <p:cNvPr id="3" name="图片 2"/>
          <p:cNvPicPr>
            <a:picLocks noChangeAspect="1"/>
          </p:cNvPicPr>
          <p:nvPr/>
        </p:nvPicPr>
        <p:blipFill rotWithShape="1">
          <a:blip r:embed="rId3"/>
          <a:srcRect t="1712"/>
          <a:stretch>
            <a:fillRect/>
          </a:stretch>
        </p:blipFill>
        <p:spPr>
          <a:xfrm>
            <a:off x="774581" y="2519173"/>
            <a:ext cx="4607299" cy="2809147"/>
          </a:xfrm>
          <a:prstGeom prst="rect">
            <a:avLst/>
          </a:prstGeom>
        </p:spPr>
      </p:pic>
      <mc:AlternateContent xmlns:mc="http://schemas.openxmlformats.org/markup-compatibility/2006" xmlns:a14="http://schemas.microsoft.com/office/drawing/2010/main">
        <mc:Choice Requires="a14">
          <p:sp>
            <p:nvSpPr>
              <p:cNvPr id="4" name="文本框 3">
                <a:extLst>
                  <a:ext uri="{FF2B5EF4-FFF2-40B4-BE49-F238E27FC236}">
                    <ele xmlns="" attr="{C239C6F4-5FD2-4CD3-87D2-BA53AECA134E}"/>
                  </a:ext>
                </a:extLst>
              </p:cNvPr>
              <p:cNvSpPr txBox="1"/>
              <p:nvPr/>
            </p:nvSpPr>
            <p:spPr>
              <a:xfrm>
                <a:off x="6058610" y="2421167"/>
                <a:ext cx="4821382" cy="1710084"/>
              </a:xfrm>
              <a:prstGeom prst="rect">
                <a:avLst/>
              </a:prstGeom>
              <a:noFill/>
            </p:spPr>
            <p:txBody>
              <a:bodyPr wrap="square" rtlCol="0">
                <a:spAutoFit/>
              </a:bodyPr>
              <a:lstStyle/>
              <a:p>
                <a:pPr>
                  <a:lnSpc>
                    <a:spcPct val="150000"/>
                  </a:lnSpc>
                </a:pPr>
                <a:r>
                  <a:rPr lang="zh-CN" altLang="en-US" dirty="0"/>
                  <a:t>输入：总层数 </a:t>
                </a:r>
                <a14:m>
                  <m:oMath xmlns:m="http://schemas.openxmlformats.org/officeDocument/2006/math">
                    <m:r>
                      <a:rPr lang="en-US" altLang="zh-CN" b="0" i="1" dirty="0" smtClean="0">
                        <a:latin typeface="Cambria Math" panose="02040503050406030204" pitchFamily="18" charset="0"/>
                      </a:rPr>
                      <m:t>𝐿</m:t>
                    </m:r>
                  </m:oMath>
                </a14:m>
                <a:r>
                  <a:rPr lang="zh-CN" altLang="en-US" dirty="0"/>
                  <a:t>，以及各隐藏层与输出层的神经元个数、激活函数、损失函数、迭代步长</a:t>
                </a:r>
                <a14:m>
                  <m:oMath xmlns:m="http://schemas.openxmlformats.org/officeDocument/2006/math">
                    <m:r>
                      <a:rPr lang="zh-CN" altLang="en-US" i="1" smtClean="0">
                        <a:latin typeface="Cambria Math" panose="02040503050406030204" pitchFamily="18" charset="0"/>
                      </a:rPr>
                      <m:t>𝛼</m:t>
                    </m:r>
                  </m:oMath>
                </a14:m>
                <a:r>
                  <a:rPr lang="zh-CN" altLang="en-US" dirty="0"/>
                  <a:t>、最大迭代次数 </a:t>
                </a:r>
                <a14:m>
                  <m:oMath xmlns:m="http://schemas.openxmlformats.org/officeDocument/2006/math">
                    <m:r>
                      <m:rPr>
                        <m:sty m:val="p"/>
                      </m:rPr>
                      <a:rPr lang="en-US" altLang="zh-CN" i="1" dirty="0" smtClean="0">
                        <a:latin typeface="Cambria Math" panose="02040503050406030204" pitchFamily="18" charset="0"/>
                      </a:rPr>
                      <m:t>max</m:t>
                    </m:r>
                    <m:r>
                      <a:rPr lang="zh-CN" altLang="en-US" i="1" dirty="0" smtClean="0">
                        <a:latin typeface="Cambria Math" panose="02040503050406030204" pitchFamily="18" charset="0"/>
                      </a:rPr>
                      <m:t>⁡</m:t>
                    </m:r>
                  </m:oMath>
                </a14:m>
                <a:r>
                  <a:rPr lang="en-US" altLang="zh-CN" dirty="0"/>
                  <a:t> </a:t>
                </a:r>
                <a:r>
                  <a:rPr lang="zh-CN" altLang="en-US" dirty="0"/>
                  <a:t>、停止迭代阈值 </a:t>
                </a:r>
                <a14:m>
                  <m:oMath xmlns:m="http://schemas.openxmlformats.org/officeDocument/2006/math">
                    <m:r>
                      <a:rPr lang="zh-CN" altLang="en-US" i="1" dirty="0" smtClean="0">
                        <a:latin typeface="Cambria Math" panose="02040503050406030204" pitchFamily="18" charset="0"/>
                      </a:rPr>
                      <m:t>𝜀</m:t>
                    </m:r>
                  </m:oMath>
                </a14:m>
                <a:r>
                  <a:rPr lang="zh-CN" altLang="en-US" dirty="0"/>
                  <a:t>、</a:t>
                </a:r>
                <a14:m>
                  <m:oMath xmlns:m="http://schemas.openxmlformats.org/officeDocument/2006/math">
                    <m:r>
                      <a:rPr lang="en-US" altLang="zh-CN" i="1" dirty="0" smtClean="0">
                        <a:latin typeface="Cambria Math" panose="02040503050406030204" pitchFamily="18" charset="0"/>
                      </a:rPr>
                      <m:t>𝑚</m:t>
                    </m:r>
                  </m:oMath>
                </a14:m>
                <a:r>
                  <a:rPr lang="zh-CN" altLang="en-US" dirty="0"/>
                  <a:t>个训练样本。</a:t>
                </a:r>
              </a:p>
            </p:txBody>
          </p:sp>
        </mc:Choice>
        <mc:Fallback xmlns="">
          <p:sp>
            <p:nvSpPr>
              <p:cNvPr id="4" name="文本框 3"/>
              <p:cNvSpPr txBox="1">
                <a:spLocks noRot="1" noChangeAspect="1" noMove="1" noResize="1" noEditPoints="1" noAdjustHandles="1" noChangeArrowheads="1" noChangeShapeType="1" noTextEdit="1"/>
              </p:cNvSpPr>
              <p:nvPr/>
            </p:nvSpPr>
            <p:spPr>
              <a:xfrm>
                <a:off x="6058610" y="2421167"/>
                <a:ext cx="4821382" cy="1710084"/>
              </a:xfrm>
              <a:prstGeom prst="rect">
                <a:avLst/>
              </a:prstGeom>
              <a:blipFill rotWithShape="1">
                <a:blip r:embed="rId4"/>
                <a:stretch>
                  <a:fillRect l="-1138" r="-5689" b="-4270"/>
                </a:stretch>
              </a:blipFill>
            </p:spPr>
            <p:txBody>
              <a:bodyPr/>
              <a:lstStyle/>
              <a:p>
                <a:r>
                  <a:rPr lang="zh-CN" altLang="en-US">
                    <a:noFill/>
                  </a:rPr>
                  <a:t> </a:t>
                </a:r>
                <a:endParaRPr lang="zh-CN" altLang="en-US">
                  <a:noFill/>
                </a:endParaRPr>
              </a:p>
            </p:txBody>
          </p:sp>
        </mc:Fallback>
      </mc:AlternateContent>
      <p:sp>
        <p:nvSpPr>
          <p:cNvPr id="5" name="文本框 4"/>
          <p:cNvSpPr txBox="1"/>
          <p:nvPr/>
        </p:nvSpPr>
        <p:spPr>
          <a:xfrm>
            <a:off x="6218343" y="4618091"/>
            <a:ext cx="3605645" cy="422295"/>
          </a:xfrm>
          <a:prstGeom prst="rect">
            <a:avLst/>
          </a:prstGeom>
          <a:noFill/>
        </p:spPr>
        <p:txBody>
          <a:bodyPr wrap="square">
            <a:spAutoFit/>
          </a:bodyPr>
          <a:lstStyle/>
          <a:p>
            <a:pPr>
              <a:lnSpc>
                <a:spcPct val="150000"/>
              </a:lnSpc>
            </a:pPr>
            <a:r>
              <a:rPr lang="zh-CN" altLang="en-US" sz="1600" dirty="0">
                <a:solidFill>
                  <a:srgbClr val="121212"/>
                </a:solidFill>
                <a:latin typeface="-apple-system"/>
              </a:rPr>
              <a:t>输出：各隐藏层与输出层的系数矩阵。</a:t>
            </a:r>
            <a:endParaRPr lang="zh-CN" altLang="en-US" sz="1600" dirty="0"/>
          </a:p>
        </p:txBody>
      </p:sp>
    </p:spTree>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PA" val="v5.1.2"/>
</p:tagLst>
</file>

<file path=ppt/tags/tag10.xml><?xml version="1.0" encoding="utf-8"?>
<p:tagLst xmlns:a="http://schemas.openxmlformats.org/drawingml/2006/main" xmlns:r="http://schemas.openxmlformats.org/officeDocument/2006/relationships" xmlns:p="http://schemas.openxmlformats.org/presentationml/2006/main">
  <p:tag name="PA" val="v5.1.2"/>
</p:tagLst>
</file>

<file path=ppt/tags/tag11.xml><?xml version="1.0" encoding="utf-8"?>
<p:tagLst xmlns:a="http://schemas.openxmlformats.org/drawingml/2006/main" xmlns:r="http://schemas.openxmlformats.org/officeDocument/2006/relationships" xmlns:p="http://schemas.openxmlformats.org/presentationml/2006/main">
  <p:tag name="PA" val="v5.1.2"/>
</p:tagLst>
</file>

<file path=ppt/tags/tag12.xml><?xml version="1.0" encoding="utf-8"?>
<p:tagLst xmlns:a="http://schemas.openxmlformats.org/drawingml/2006/main" xmlns:r="http://schemas.openxmlformats.org/officeDocument/2006/relationships" xmlns:p="http://schemas.openxmlformats.org/presentationml/2006/main">
  <p:tag name="PA" val="v5.1.2"/>
</p:tagLst>
</file>

<file path=ppt/tags/tag13.xml><?xml version="1.0" encoding="utf-8"?>
<p:tagLst xmlns:a="http://schemas.openxmlformats.org/drawingml/2006/main" xmlns:r="http://schemas.openxmlformats.org/officeDocument/2006/relationships" xmlns:p="http://schemas.openxmlformats.org/presentationml/2006/main">
  <p:tag name="PA" val="v5.1.2"/>
</p:tagLst>
</file>

<file path=ppt/tags/tag14.xml><?xml version="1.0" encoding="utf-8"?>
<p:tagLst xmlns:a="http://schemas.openxmlformats.org/drawingml/2006/main" xmlns:r="http://schemas.openxmlformats.org/officeDocument/2006/relationships" xmlns:p="http://schemas.openxmlformats.org/presentationml/2006/main">
  <p:tag name="PA" val="v5.1.2"/>
</p:tagLst>
</file>

<file path=ppt/tags/tag15.xml><?xml version="1.0" encoding="utf-8"?>
<p:tagLst xmlns:a="http://schemas.openxmlformats.org/drawingml/2006/main" xmlns:r="http://schemas.openxmlformats.org/officeDocument/2006/relationships" xmlns:p="http://schemas.openxmlformats.org/presentationml/2006/main">
  <p:tag name="PA" val="v5.1.2"/>
</p:tagLst>
</file>

<file path=ppt/tags/tag16.xml><?xml version="1.0" encoding="utf-8"?>
<p:tagLst xmlns:a="http://schemas.openxmlformats.org/drawingml/2006/main" xmlns:r="http://schemas.openxmlformats.org/officeDocument/2006/relationships" xmlns:p="http://schemas.openxmlformats.org/presentationml/2006/main">
  <p:tag name="PA" val="v5.1.2"/>
</p:tagLst>
</file>

<file path=ppt/tags/tag17.xml><?xml version="1.0" encoding="utf-8"?>
<p:tagLst xmlns:a="http://schemas.openxmlformats.org/drawingml/2006/main" xmlns:r="http://schemas.openxmlformats.org/officeDocument/2006/relationships" xmlns:p="http://schemas.openxmlformats.org/presentationml/2006/main">
  <p:tag name="PA" val="v5.1.2"/>
</p:tagLst>
</file>

<file path=ppt/tags/tag18.xml><?xml version="1.0" encoding="utf-8"?>
<p:tagLst xmlns:a="http://schemas.openxmlformats.org/drawingml/2006/main" xmlns:r="http://schemas.openxmlformats.org/officeDocument/2006/relationships" xmlns:p="http://schemas.openxmlformats.org/presentationml/2006/main">
  <p:tag name="PA" val="v5.1.2"/>
</p:tagLst>
</file>

<file path=ppt/tags/tag19.xml><?xml version="1.0" encoding="utf-8"?>
<p:tagLst xmlns:a="http://schemas.openxmlformats.org/drawingml/2006/main" xmlns:r="http://schemas.openxmlformats.org/officeDocument/2006/relationships" xmlns:p="http://schemas.openxmlformats.org/presentationml/2006/main">
  <p:tag name="PA" val="v5.1.2"/>
</p:tagLst>
</file>

<file path=ppt/tags/tag2.xml><?xml version="1.0" encoding="utf-8"?>
<p:tagLst xmlns:a="http://schemas.openxmlformats.org/drawingml/2006/main" xmlns:r="http://schemas.openxmlformats.org/officeDocument/2006/relationships" xmlns:p="http://schemas.openxmlformats.org/presentationml/2006/main">
  <p:tag name="PA" val="v5.1.2"/>
</p:tagLst>
</file>

<file path=ppt/tags/tag20.xml><?xml version="1.0" encoding="utf-8"?>
<p:tagLst xmlns:a="http://schemas.openxmlformats.org/drawingml/2006/main" xmlns:r="http://schemas.openxmlformats.org/officeDocument/2006/relationships" xmlns:p="http://schemas.openxmlformats.org/presentationml/2006/main">
  <p:tag name="PA" val="v5.1.2"/>
</p:tagLst>
</file>

<file path=ppt/tags/tag21.xml><?xml version="1.0" encoding="utf-8"?>
<p:tagLst xmlns:a="http://schemas.openxmlformats.org/drawingml/2006/main" xmlns:r="http://schemas.openxmlformats.org/officeDocument/2006/relationships" xmlns:p="http://schemas.openxmlformats.org/presentationml/2006/main">
  <p:tag name="PA" val="v5.1.2"/>
</p:tagLst>
</file>

<file path=ppt/tags/tag22.xml><?xml version="1.0" encoding="utf-8"?>
<p:tagLst xmlns:a="http://schemas.openxmlformats.org/drawingml/2006/main" xmlns:r="http://schemas.openxmlformats.org/officeDocument/2006/relationships" xmlns:p="http://schemas.openxmlformats.org/presentationml/2006/main">
  <p:tag name="PA" val="v5.1.2"/>
</p:tagLst>
</file>

<file path=ppt/tags/tag23.xml><?xml version="1.0" encoding="utf-8"?>
<p:tagLst xmlns:a="http://schemas.openxmlformats.org/drawingml/2006/main" xmlns:r="http://schemas.openxmlformats.org/officeDocument/2006/relationships" xmlns:p="http://schemas.openxmlformats.org/presentationml/2006/main">
  <p:tag name="PA" val="v5.1.2"/>
</p:tagLst>
</file>

<file path=ppt/tags/tag24.xml><?xml version="1.0" encoding="utf-8"?>
<p:tagLst xmlns:a="http://schemas.openxmlformats.org/drawingml/2006/main" xmlns:r="http://schemas.openxmlformats.org/officeDocument/2006/relationships" xmlns:p="http://schemas.openxmlformats.org/presentationml/2006/main">
  <p:tag name="PA" val="v5.1.2"/>
</p:tagLst>
</file>

<file path=ppt/tags/tag25.xml><?xml version="1.0" encoding="utf-8"?>
<p:tagLst xmlns:a="http://schemas.openxmlformats.org/drawingml/2006/main" xmlns:r="http://schemas.openxmlformats.org/officeDocument/2006/relationships" xmlns:p="http://schemas.openxmlformats.org/presentationml/2006/main">
  <p:tag name="PA" val="v5.1.2"/>
</p:tagLst>
</file>

<file path=ppt/tags/tag26.xml><?xml version="1.0" encoding="utf-8"?>
<p:tagLst xmlns:a="http://schemas.openxmlformats.org/drawingml/2006/main" xmlns:r="http://schemas.openxmlformats.org/officeDocument/2006/relationships" xmlns:p="http://schemas.openxmlformats.org/presentationml/2006/main">
  <p:tag name="PA" val="v5.1.2"/>
</p:tagLst>
</file>

<file path=ppt/tags/tag27.xml><?xml version="1.0" encoding="utf-8"?>
<p:tagLst xmlns:a="http://schemas.openxmlformats.org/drawingml/2006/main" xmlns:r="http://schemas.openxmlformats.org/officeDocument/2006/relationships" xmlns:p="http://schemas.openxmlformats.org/presentationml/2006/main">
  <p:tag name="PA" val="v5.1.2"/>
</p:tagLst>
</file>

<file path=ppt/tags/tag28.xml><?xml version="1.0" encoding="utf-8"?>
<p:tagLst xmlns:a="http://schemas.openxmlformats.org/drawingml/2006/main" xmlns:r="http://schemas.openxmlformats.org/officeDocument/2006/relationships" xmlns:p="http://schemas.openxmlformats.org/presentationml/2006/main">
  <p:tag name="KSO_WM_UNIT_TABLE_BEAUTIFY" val="smartTable{c0636fb1-cf38-4a51-a877-1667441428a8}"/>
</p:tagLst>
</file>

<file path=ppt/tags/tag3.xml><?xml version="1.0" encoding="utf-8"?>
<p:tagLst xmlns:a="http://schemas.openxmlformats.org/drawingml/2006/main" xmlns:r="http://schemas.openxmlformats.org/officeDocument/2006/relationships" xmlns:p="http://schemas.openxmlformats.org/presentationml/2006/main">
  <p:tag name="PA" val="v5.1.2"/>
</p:tagLst>
</file>

<file path=ppt/tags/tag4.xml><?xml version="1.0" encoding="utf-8"?>
<p:tagLst xmlns:a="http://schemas.openxmlformats.org/drawingml/2006/main" xmlns:r="http://schemas.openxmlformats.org/officeDocument/2006/relationships" xmlns:p="http://schemas.openxmlformats.org/presentationml/2006/main">
  <p:tag name="PA" val="v5.1.2"/>
</p:tagLst>
</file>

<file path=ppt/tags/tag5.xml><?xml version="1.0" encoding="utf-8"?>
<p:tagLst xmlns:a="http://schemas.openxmlformats.org/drawingml/2006/main" xmlns:r="http://schemas.openxmlformats.org/officeDocument/2006/relationships" xmlns:p="http://schemas.openxmlformats.org/presentationml/2006/main">
  <p:tag name="PA" val="v5.1.2"/>
</p:tagLst>
</file>

<file path=ppt/tags/tag6.xml><?xml version="1.0" encoding="utf-8"?>
<p:tagLst xmlns:a="http://schemas.openxmlformats.org/drawingml/2006/main" xmlns:r="http://schemas.openxmlformats.org/officeDocument/2006/relationships" xmlns:p="http://schemas.openxmlformats.org/presentationml/2006/main">
  <p:tag name="PA" val="v5.1.2"/>
</p:tagLst>
</file>

<file path=ppt/tags/tag7.xml><?xml version="1.0" encoding="utf-8"?>
<p:tagLst xmlns:a="http://schemas.openxmlformats.org/drawingml/2006/main" xmlns:r="http://schemas.openxmlformats.org/officeDocument/2006/relationships" xmlns:p="http://schemas.openxmlformats.org/presentationml/2006/main">
  <p:tag name="PA" val="v5.1.2"/>
</p:tagLst>
</file>

<file path=ppt/tags/tag8.xml><?xml version="1.0" encoding="utf-8"?>
<p:tagLst xmlns:a="http://schemas.openxmlformats.org/drawingml/2006/main" xmlns:r="http://schemas.openxmlformats.org/officeDocument/2006/relationships" xmlns:p="http://schemas.openxmlformats.org/presentationml/2006/main">
  <p:tag name="PA" val="v5.1.2"/>
</p:tagLst>
</file>

<file path=ppt/tags/tag9.xml><?xml version="1.0" encoding="utf-8"?>
<p:tagLst xmlns:a="http://schemas.openxmlformats.org/drawingml/2006/main" xmlns:r="http://schemas.openxmlformats.org/officeDocument/2006/relationships" xmlns:p="http://schemas.openxmlformats.org/presentationml/2006/main">
  <p:tag name="PA" val="v5.1.2"/>
</p:tagLst>
</file>

<file path=ppt/theme/theme1.xml><?xml version="1.0" encoding="utf-8"?>
<a:theme xmlns:a="http://schemas.openxmlformats.org/drawingml/2006/main" name="Office 主题​​">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离子</Template>
  <TotalTime>4</TotalTime>
  <Words>2596</Words>
  <Application>Microsoft Office PowerPoint</Application>
  <PresentationFormat>自定义</PresentationFormat>
  <Paragraphs>452</Paragraphs>
  <Slides>60</Slides>
  <Notes>60</Notes>
  <HiddenSlides>0</HiddenSlides>
  <MMClips>2</MMClips>
  <ScaleCrop>false</ScaleCrop>
  <HeadingPairs>
    <vt:vector size="6" baseType="variant">
      <vt:variant>
        <vt:lpstr>主题</vt:lpstr>
      </vt:variant>
      <vt:variant>
        <vt:i4>3</vt:i4>
      </vt:variant>
      <vt:variant>
        <vt:lpstr>嵌入 OLE 服务器</vt:lpstr>
      </vt:variant>
      <vt:variant>
        <vt:i4>1</vt:i4>
      </vt:variant>
      <vt:variant>
        <vt:lpstr>幻灯片标题</vt:lpstr>
      </vt:variant>
      <vt:variant>
        <vt:i4>60</vt:i4>
      </vt:variant>
    </vt:vector>
  </HeadingPairs>
  <TitlesOfParts>
    <vt:vector size="64" baseType="lpstr">
      <vt:lpstr>Office 主题​​</vt:lpstr>
      <vt:lpstr>1_Office 主题​​</vt:lpstr>
      <vt:lpstr>2_Office 主题​​</vt:lpstr>
      <vt:lpstr>Equation.KSEE3</vt:lpstr>
      <vt:lpstr>PowerPoint 演示文稿</vt:lpstr>
      <vt:lpstr>PowerPoint 演示文稿</vt:lpstr>
      <vt:lpstr>PowerPoint 演示文稿</vt:lpstr>
      <vt:lpstr>感知机</vt:lpstr>
      <vt:lpstr>感知机</vt:lpstr>
      <vt:lpstr>深度神经网络</vt:lpstr>
      <vt:lpstr>深度神经网络</vt:lpstr>
      <vt:lpstr>DNN模型训练</vt:lpstr>
      <vt:lpstr>DNN模型训练</vt:lpstr>
      <vt:lpstr>DNN的激活函数</vt:lpstr>
      <vt:lpstr>DNN的激活函数</vt:lpstr>
      <vt:lpstr>DNN的应用案例</vt:lpstr>
      <vt:lpstr>DNN的应用案例</vt:lpstr>
      <vt:lpstr>DNN的应用案例</vt:lpstr>
      <vt:lpstr>DNN的应用案例</vt:lpstr>
      <vt:lpstr>DNN的应用案例</vt:lpstr>
      <vt:lpstr>Demo : 使用opencv的DNN模块实现口罩佩戴检测</vt:lpstr>
      <vt:lpstr>Demo : 使用opencv的DNN模块实现口罩佩戴检测</vt:lpstr>
      <vt:lpstr>PowerPoint 演示文稿</vt:lpstr>
      <vt:lpstr>概述</vt:lpstr>
      <vt:lpstr>概述</vt:lpstr>
      <vt:lpstr>CNN基本结构</vt:lpstr>
      <vt:lpstr>CNN基本结构</vt:lpstr>
      <vt:lpstr>CNN基本结构</vt:lpstr>
      <vt:lpstr>CNN基本结构</vt:lpstr>
      <vt:lpstr>CNN基本结构</vt:lpstr>
      <vt:lpstr>CNN基本结构</vt:lpstr>
      <vt:lpstr>CNN应用</vt:lpstr>
      <vt:lpstr>CNN应用</vt:lpstr>
      <vt:lpstr>CNN应用</vt:lpstr>
      <vt:lpstr>CNN应用</vt:lpstr>
      <vt:lpstr>CNN应用</vt:lpstr>
      <vt:lpstr>问题与展望</vt:lpstr>
      <vt:lpstr>PowerPoint 演示文稿</vt:lpstr>
      <vt:lpstr>A simple RNN case</vt:lpstr>
      <vt:lpstr>A simple RNN case</vt:lpstr>
      <vt:lpstr>A simple RNN case</vt:lpstr>
      <vt:lpstr>A simple RNN case</vt:lpstr>
      <vt:lpstr>A simple RNN case</vt:lpstr>
      <vt:lpstr>A simple RNN case</vt:lpstr>
      <vt:lpstr>Examples of sequence data </vt:lpstr>
      <vt:lpstr>Why we use Recurrent Neural Network Model?</vt:lpstr>
      <vt:lpstr>Why we use Recurrent Neural Network Model?</vt:lpstr>
      <vt:lpstr>Recurrent Neural Networks</vt:lpstr>
      <vt:lpstr>Forward propagation and backpropagation</vt:lpstr>
      <vt:lpstr>Recurrent Neural Networks</vt:lpstr>
      <vt:lpstr>Summary of RNN types</vt:lpstr>
      <vt:lpstr>Getting information from the future</vt:lpstr>
      <vt:lpstr>Bidirectional RNN(BRNN)</vt:lpstr>
      <vt:lpstr>Vanishing gradients with RNNs</vt:lpstr>
      <vt:lpstr>LSTM(Long short term memory)</vt:lpstr>
      <vt:lpstr>LSTM(Long short term memory)</vt:lpstr>
      <vt:lpstr>LSTM(Long short term memory)</vt:lpstr>
      <vt:lpstr>LSTM(Long short term memory)</vt:lpstr>
      <vt:lpstr>LSTM(Long short term memory)</vt:lpstr>
      <vt:lpstr>Attention mechanism</vt:lpstr>
      <vt:lpstr>Attention mechanism</vt:lpstr>
      <vt:lpstr>RNN实例</vt:lpstr>
      <vt:lpstr>RNN实例</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昊 尹</dc:creator>
  <cp:lastModifiedBy>Administrator</cp:lastModifiedBy>
  <cp:revision>1096</cp:revision>
  <dcterms:created xsi:type="dcterms:W3CDTF">2019-01-11T03:11:00Z</dcterms:created>
  <dcterms:modified xsi:type="dcterms:W3CDTF">2020-10-29T04:50:29Z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2052-11.1.0.10000</vt:lpwstr>
  </property>
</Properties>
</file>