
<file path=[Content_Types].xml><?xml version="1.0" encoding="utf-8"?>
<Types xmlns="http://schemas.openxmlformats.org/package/2006/content-types">
  <Default Extension="jpeg" ContentType="image/jpe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708" r:id="rId4"/>
  </p:sldMasterIdLst>
  <p:notesMasterIdLst>
    <p:notesMasterId r:id="rId6"/>
  </p:notesMasterIdLst>
  <p:sldIdLst>
    <p:sldId id="1824" r:id="rId5"/>
    <p:sldId id="1889" r:id="rId7"/>
    <p:sldId id="1890" r:id="rId8"/>
    <p:sldId id="2209" r:id="rId9"/>
    <p:sldId id="2183" r:id="rId10"/>
    <p:sldId id="2210" r:id="rId11"/>
    <p:sldId id="2229" r:id="rId12"/>
    <p:sldId id="2225" r:id="rId13"/>
    <p:sldId id="2226" r:id="rId14"/>
    <p:sldId id="2269" r:id="rId15"/>
    <p:sldId id="2196" r:id="rId16"/>
    <p:sldId id="2272" r:id="rId17"/>
    <p:sldId id="2212" r:id="rId18"/>
    <p:sldId id="2213" r:id="rId19"/>
    <p:sldId id="2214" r:id="rId20"/>
    <p:sldId id="1891" r:id="rId21"/>
    <p:sldId id="2193" r:id="rId22"/>
    <p:sldId id="2232" r:id="rId23"/>
    <p:sldId id="2273" r:id="rId24"/>
    <p:sldId id="2202" r:id="rId25"/>
    <p:sldId id="2198" r:id="rId26"/>
    <p:sldId id="2215" r:id="rId27"/>
    <p:sldId id="2227" r:id="rId28"/>
    <p:sldId id="2270" r:id="rId29"/>
    <p:sldId id="2182" r:id="rId30"/>
    <p:sldId id="2216" r:id="rId31"/>
    <p:sldId id="2217" r:id="rId32"/>
    <p:sldId id="2218" r:id="rId33"/>
    <p:sldId id="2219" r:id="rId34"/>
    <p:sldId id="2220" r:id="rId35"/>
    <p:sldId id="2222" r:id="rId36"/>
    <p:sldId id="2221" r:id="rId37"/>
    <p:sldId id="2223" r:id="rId38"/>
    <p:sldId id="2224" r:id="rId39"/>
    <p:sldId id="1892" r:id="rId40"/>
    <p:sldId id="2253" r:id="rId41"/>
    <p:sldId id="2254" r:id="rId42"/>
    <p:sldId id="2255" r:id="rId43"/>
    <p:sldId id="2256" r:id="rId44"/>
    <p:sldId id="2257" r:id="rId45"/>
    <p:sldId id="2309" r:id="rId46"/>
    <p:sldId id="2260" r:id="rId47"/>
    <p:sldId id="2261" r:id="rId48"/>
    <p:sldId id="2265" r:id="rId49"/>
    <p:sldId id="2263" r:id="rId50"/>
    <p:sldId id="2266" r:id="rId51"/>
    <p:sldId id="2267" r:id="rId52"/>
    <p:sldId id="2268" r:id="rId53"/>
    <p:sldId id="2310" r:id="rId54"/>
    <p:sldId id="1793" r:id="rId5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8" Type="http://schemas.openxmlformats.org/officeDocument/2006/relationships/tableStyles" Target="tableStyles.xml"/><Relationship Id="rId57" Type="http://schemas.openxmlformats.org/officeDocument/2006/relationships/viewProps" Target="viewProps.xml"/><Relationship Id="rId56" Type="http://schemas.openxmlformats.org/officeDocument/2006/relationships/presProps" Target="presProps.xml"/><Relationship Id="rId55" Type="http://schemas.openxmlformats.org/officeDocument/2006/relationships/slide" Target="slides/slide50.xml"/><Relationship Id="rId54" Type="http://schemas.openxmlformats.org/officeDocument/2006/relationships/slide" Target="slides/slide49.xml"/><Relationship Id="rId53" Type="http://schemas.openxmlformats.org/officeDocument/2006/relationships/slide" Target="slides/slide48.xml"/><Relationship Id="rId52" Type="http://schemas.openxmlformats.org/officeDocument/2006/relationships/slide" Target="slides/slide47.xml"/><Relationship Id="rId51" Type="http://schemas.openxmlformats.org/officeDocument/2006/relationships/slide" Target="slides/slide46.xml"/><Relationship Id="rId50" Type="http://schemas.openxmlformats.org/officeDocument/2006/relationships/slide" Target="slides/slide45.xml"/><Relationship Id="rId5" Type="http://schemas.openxmlformats.org/officeDocument/2006/relationships/slide" Target="slides/slide1.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1">
  <dgm:title val=""/>
  <dgm:desc val=""/>
  <dgm:catLst>
    <dgm:cat type="accent6" pri="11200"/>
  </dgm:catLst>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553B9BF-810B-4563-9FBB-8A6DCEF07AFC}" type="doc">
      <dgm:prSet loTypeId="urn:microsoft.com/office/officeart/2005/8/layout/process1" loCatId="process" qsTypeId="urn:microsoft.com/office/officeart/2005/8/quickstyle/simple1#1" qsCatId="simple" csTypeId="urn:microsoft.com/office/officeart/2005/8/colors/accent1_2#1" csCatId="accent1" phldr="1"/>
      <dgm:spPr/>
    </dgm:pt>
    <dgm:pt modelId="{D51CBA4A-7BD4-4533-8A1C-9588F07055EB}">
      <dgm:prSet phldrT="[文本]" custT="1"/>
      <dgm:spPr>
        <a:gradFill rotWithShape="0">
          <a:gsLst>
            <a:gs pos="25000">
              <a:srgbClr val="FFFF00"/>
            </a:gs>
            <a:gs pos="62000">
              <a:schemeClr val="accent1">
                <a:lumMod val="45000"/>
                <a:lumOff val="55000"/>
              </a:schemeClr>
            </a:gs>
            <a:gs pos="81000">
              <a:schemeClr val="accent1">
                <a:lumMod val="45000"/>
                <a:lumOff val="55000"/>
              </a:schemeClr>
            </a:gs>
            <a:gs pos="100000">
              <a:schemeClr val="accent1">
                <a:lumMod val="30000"/>
                <a:lumOff val="70000"/>
              </a:schemeClr>
            </a:gs>
          </a:gsLst>
          <a:lin ang="5400000" scaled="1"/>
        </a:gradFill>
      </dgm:spPr>
      <dgm:t>
        <a:bodyPr/>
        <a:lstStyle/>
        <a:p>
          <a:r>
            <a:rPr lang="zh-CN" altLang="en-US" sz="2400" b="1" i="0" baseline="0" dirty="0">
              <a:solidFill>
                <a:schemeClr val="tx1">
                  <a:lumMod val="95000"/>
                  <a:lumOff val="5000"/>
                </a:schemeClr>
              </a:solidFill>
            </a:rPr>
            <a:t>枯燥的模型代码</a:t>
          </a:r>
        </a:p>
      </dgm:t>
    </dgm:pt>
    <dgm:pt modelId="{EB1E75DE-4D83-42C6-89BB-62435ADD71E9}" cxnId="{AEDF6D65-E9E4-4C5F-9597-CC987C862F5D}" type="parTrans">
      <dgm:prSet/>
      <dgm:spPr/>
      <dgm:t>
        <a:bodyPr/>
        <a:lstStyle/>
        <a:p>
          <a:endParaRPr lang="zh-CN" altLang="en-US"/>
        </a:p>
      </dgm:t>
    </dgm:pt>
    <dgm:pt modelId="{DE8FC42A-29BC-4E27-99AE-88FBCB7B8C22}" cxnId="{AEDF6D65-E9E4-4C5F-9597-CC987C862F5D}" type="sibTrans">
      <dgm:prSet/>
      <dgm:spPr/>
      <dgm:t>
        <a:bodyPr/>
        <a:lstStyle/>
        <a:p>
          <a:endParaRPr lang="zh-CN" altLang="en-US"/>
        </a:p>
      </dgm:t>
    </dgm:pt>
    <dgm:pt modelId="{8613F385-502D-4FAA-9160-8BF405D264CD}">
      <dgm:prSet phldrT="[文本]"/>
      <dgm:spPr>
        <a:gradFill rotWithShape="0">
          <a:gsLst>
            <a:gs pos="25000">
              <a:srgbClr val="FFFF00"/>
            </a:gs>
            <a:gs pos="62000">
              <a:schemeClr val="accent1">
                <a:lumMod val="45000"/>
                <a:lumOff val="55000"/>
              </a:schemeClr>
            </a:gs>
            <a:gs pos="81000">
              <a:schemeClr val="accent1">
                <a:lumMod val="45000"/>
                <a:lumOff val="55000"/>
              </a:schemeClr>
            </a:gs>
            <a:gs pos="100000">
              <a:schemeClr val="accent1">
                <a:lumMod val="30000"/>
                <a:lumOff val="70000"/>
              </a:schemeClr>
            </a:gs>
          </a:gsLst>
          <a:lin ang="5400000" scaled="1"/>
        </a:gradFill>
      </dgm:spPr>
      <dgm:t>
        <a:bodyPr/>
        <a:lstStyle/>
        <a:p>
          <a:r>
            <a:rPr lang="en-US" altLang="zh-CN" b="1" dirty="0">
              <a:solidFill>
                <a:srgbClr val="FF0000"/>
              </a:solidFill>
            </a:rPr>
            <a:t>TensorBoard</a:t>
          </a:r>
          <a:endParaRPr lang="zh-CN" altLang="en-US" b="1" dirty="0">
            <a:solidFill>
              <a:srgbClr val="FF0000"/>
            </a:solidFill>
          </a:endParaRPr>
        </a:p>
      </dgm:t>
    </dgm:pt>
    <dgm:pt modelId="{100AC465-1B4C-437F-85D9-0343A92D99E6}" cxnId="{0CFA2898-C060-483E-AEAD-D96187A8ACA2}" type="parTrans">
      <dgm:prSet/>
      <dgm:spPr/>
      <dgm:t>
        <a:bodyPr/>
        <a:lstStyle/>
        <a:p>
          <a:endParaRPr lang="zh-CN" altLang="en-US"/>
        </a:p>
      </dgm:t>
    </dgm:pt>
    <dgm:pt modelId="{9C7A5235-8AF2-4FEC-A814-5C2074B22E70}" cxnId="{0CFA2898-C060-483E-AEAD-D96187A8ACA2}" type="sibTrans">
      <dgm:prSet/>
      <dgm:spPr/>
      <dgm:t>
        <a:bodyPr/>
        <a:lstStyle/>
        <a:p>
          <a:endParaRPr lang="zh-CN" altLang="en-US"/>
        </a:p>
      </dgm:t>
    </dgm:pt>
    <dgm:pt modelId="{52B3F9DC-CFA1-43B4-A827-51880022AF18}">
      <dgm:prSet phldrT="[文本]"/>
      <dgm:spPr>
        <a:gradFill rotWithShape="0">
          <a:gsLst>
            <a:gs pos="25000">
              <a:srgbClr val="FFFF00"/>
            </a:gs>
            <a:gs pos="62000">
              <a:schemeClr val="accent1">
                <a:lumMod val="45000"/>
                <a:lumOff val="55000"/>
              </a:schemeClr>
            </a:gs>
            <a:gs pos="81000">
              <a:schemeClr val="accent1">
                <a:lumMod val="45000"/>
                <a:lumOff val="55000"/>
              </a:schemeClr>
            </a:gs>
            <a:gs pos="100000">
              <a:schemeClr val="accent1">
                <a:lumMod val="30000"/>
                <a:lumOff val="70000"/>
              </a:schemeClr>
            </a:gs>
          </a:gsLst>
          <a:lin ang="5400000" scaled="1"/>
        </a:gradFill>
      </dgm:spPr>
      <dgm:t>
        <a:bodyPr/>
        <a:lstStyle/>
        <a:p>
          <a:r>
            <a:rPr lang="zh-CN" altLang="en-US" b="1" dirty="0">
              <a:solidFill>
                <a:schemeClr val="tx1"/>
              </a:solidFill>
            </a:rPr>
            <a:t>可视化图形</a:t>
          </a:r>
        </a:p>
      </dgm:t>
    </dgm:pt>
    <dgm:pt modelId="{2A703415-B184-4CAE-AB73-9FC2310DFB91}" cxnId="{B1EBB97A-5894-4CF6-A417-ACE5D06F4A9F}" type="parTrans">
      <dgm:prSet/>
      <dgm:spPr/>
      <dgm:t>
        <a:bodyPr/>
        <a:lstStyle/>
        <a:p>
          <a:endParaRPr lang="zh-CN" altLang="en-US"/>
        </a:p>
      </dgm:t>
    </dgm:pt>
    <dgm:pt modelId="{C76F38FC-135B-4553-97C6-04A5D87A4CF6}" cxnId="{B1EBB97A-5894-4CF6-A417-ACE5D06F4A9F}" type="sibTrans">
      <dgm:prSet/>
      <dgm:spPr/>
      <dgm:t>
        <a:bodyPr/>
        <a:lstStyle/>
        <a:p>
          <a:endParaRPr lang="zh-CN" altLang="en-US"/>
        </a:p>
      </dgm:t>
    </dgm:pt>
    <dgm:pt modelId="{852B0D2D-995A-4AB8-AF54-0E5318C1BC17}" type="pres">
      <dgm:prSet presAssocID="{A553B9BF-810B-4563-9FBB-8A6DCEF07AFC}" presName="Name0" presStyleCnt="0">
        <dgm:presLayoutVars>
          <dgm:dir/>
          <dgm:resizeHandles val="exact"/>
        </dgm:presLayoutVars>
      </dgm:prSet>
      <dgm:spPr/>
    </dgm:pt>
    <dgm:pt modelId="{7069BFD9-7DE3-4608-8BF0-55CF32DF081A}" type="pres">
      <dgm:prSet presAssocID="{D51CBA4A-7BD4-4533-8A1C-9588F07055EB}" presName="node" presStyleLbl="node1" presStyleIdx="0" presStyleCnt="3" custScaleX="131977" custLinFactNeighborX="-15715" custLinFactNeighborY="0">
        <dgm:presLayoutVars>
          <dgm:bulletEnabled val="1"/>
        </dgm:presLayoutVars>
      </dgm:prSet>
      <dgm:spPr/>
    </dgm:pt>
    <dgm:pt modelId="{45842A13-9038-4BB7-BE19-1A954639904C}" type="pres">
      <dgm:prSet presAssocID="{DE8FC42A-29BC-4E27-99AE-88FBCB7B8C22}" presName="sibTrans" presStyleLbl="sibTrans2D1" presStyleIdx="0" presStyleCnt="2"/>
      <dgm:spPr/>
    </dgm:pt>
    <dgm:pt modelId="{4901A381-0EA7-4AB1-B1B9-A20474E761BE}" type="pres">
      <dgm:prSet presAssocID="{DE8FC42A-29BC-4E27-99AE-88FBCB7B8C22}" presName="connectorText" presStyleLbl="sibTrans2D1" presStyleIdx="0" presStyleCnt="2"/>
      <dgm:spPr/>
    </dgm:pt>
    <dgm:pt modelId="{F2F731E6-2C4C-450E-A477-EFEBBFBFBB6D}" type="pres">
      <dgm:prSet presAssocID="{8613F385-502D-4FAA-9160-8BF405D264CD}" presName="node" presStyleLbl="node1" presStyleIdx="1" presStyleCnt="3" custScaleX="115373">
        <dgm:presLayoutVars>
          <dgm:bulletEnabled val="1"/>
        </dgm:presLayoutVars>
      </dgm:prSet>
      <dgm:spPr/>
    </dgm:pt>
    <dgm:pt modelId="{D7625B77-D268-479C-9398-B2283A0881BF}" type="pres">
      <dgm:prSet presAssocID="{9C7A5235-8AF2-4FEC-A814-5C2074B22E70}" presName="sibTrans" presStyleLbl="sibTrans2D1" presStyleIdx="1" presStyleCnt="2"/>
      <dgm:spPr/>
    </dgm:pt>
    <dgm:pt modelId="{F9C919D7-8EEC-417D-A489-19E7DD8AC5EB}" type="pres">
      <dgm:prSet presAssocID="{9C7A5235-8AF2-4FEC-A814-5C2074B22E70}" presName="connectorText" presStyleLbl="sibTrans2D1" presStyleIdx="1" presStyleCnt="2"/>
      <dgm:spPr/>
    </dgm:pt>
    <dgm:pt modelId="{E3CEE944-14DD-48C8-AAD1-FFAD7D0D9DDC}" type="pres">
      <dgm:prSet presAssocID="{52B3F9DC-CFA1-43B4-A827-51880022AF18}" presName="node" presStyleLbl="node1" presStyleIdx="2" presStyleCnt="3">
        <dgm:presLayoutVars>
          <dgm:bulletEnabled val="1"/>
        </dgm:presLayoutVars>
      </dgm:prSet>
      <dgm:spPr/>
    </dgm:pt>
  </dgm:ptLst>
  <dgm:cxnLst>
    <dgm:cxn modelId="{FC595119-3914-4D33-A515-AA956BDF657B}" type="presOf" srcId="{A553B9BF-810B-4563-9FBB-8A6DCEF07AFC}" destId="{852B0D2D-995A-4AB8-AF54-0E5318C1BC17}" srcOrd="0" destOrd="0" presId="urn:microsoft.com/office/officeart/2005/8/layout/process1"/>
    <dgm:cxn modelId="{8992EC2A-B37B-424E-96EE-58BA5F5E60D1}" type="presOf" srcId="{DE8FC42A-29BC-4E27-99AE-88FBCB7B8C22}" destId="{4901A381-0EA7-4AB1-B1B9-A20474E761BE}" srcOrd="1" destOrd="0" presId="urn:microsoft.com/office/officeart/2005/8/layout/process1"/>
    <dgm:cxn modelId="{DB0F4734-76D9-4B99-AAA1-9F185600BC5E}" type="presOf" srcId="{8613F385-502D-4FAA-9160-8BF405D264CD}" destId="{F2F731E6-2C4C-450E-A477-EFEBBFBFBB6D}" srcOrd="0" destOrd="0" presId="urn:microsoft.com/office/officeart/2005/8/layout/process1"/>
    <dgm:cxn modelId="{E9A60D40-D10B-459F-9DD6-1A62D5DE5C1E}" type="presOf" srcId="{52B3F9DC-CFA1-43B4-A827-51880022AF18}" destId="{E3CEE944-14DD-48C8-AAD1-FFAD7D0D9DDC}" srcOrd="0" destOrd="0" presId="urn:microsoft.com/office/officeart/2005/8/layout/process1"/>
    <dgm:cxn modelId="{16279F44-D1BE-4D23-A8BD-F5A0BB468B9B}" type="presOf" srcId="{9C7A5235-8AF2-4FEC-A814-5C2074B22E70}" destId="{F9C919D7-8EEC-417D-A489-19E7DD8AC5EB}" srcOrd="1" destOrd="0" presId="urn:microsoft.com/office/officeart/2005/8/layout/process1"/>
    <dgm:cxn modelId="{AEDF6D65-E9E4-4C5F-9597-CC987C862F5D}" srcId="{A553B9BF-810B-4563-9FBB-8A6DCEF07AFC}" destId="{D51CBA4A-7BD4-4533-8A1C-9588F07055EB}" srcOrd="0" destOrd="0" parTransId="{EB1E75DE-4D83-42C6-89BB-62435ADD71E9}" sibTransId="{DE8FC42A-29BC-4E27-99AE-88FBCB7B8C22}"/>
    <dgm:cxn modelId="{B1EBB97A-5894-4CF6-A417-ACE5D06F4A9F}" srcId="{A553B9BF-810B-4563-9FBB-8A6DCEF07AFC}" destId="{52B3F9DC-CFA1-43B4-A827-51880022AF18}" srcOrd="2" destOrd="0" parTransId="{2A703415-B184-4CAE-AB73-9FC2310DFB91}" sibTransId="{C76F38FC-135B-4553-97C6-04A5D87A4CF6}"/>
    <dgm:cxn modelId="{DDF9C889-9036-40A1-90BD-5D5EA79F0680}" type="presOf" srcId="{D51CBA4A-7BD4-4533-8A1C-9588F07055EB}" destId="{7069BFD9-7DE3-4608-8BF0-55CF32DF081A}" srcOrd="0" destOrd="0" presId="urn:microsoft.com/office/officeart/2005/8/layout/process1"/>
    <dgm:cxn modelId="{0CFA2898-C060-483E-AEAD-D96187A8ACA2}" srcId="{A553B9BF-810B-4563-9FBB-8A6DCEF07AFC}" destId="{8613F385-502D-4FAA-9160-8BF405D264CD}" srcOrd="1" destOrd="0" parTransId="{100AC465-1B4C-437F-85D9-0343A92D99E6}" sibTransId="{9C7A5235-8AF2-4FEC-A814-5C2074B22E70}"/>
    <dgm:cxn modelId="{48E8FBB1-6AC7-4526-86E3-73F84C08FDAD}" type="presOf" srcId="{DE8FC42A-29BC-4E27-99AE-88FBCB7B8C22}" destId="{45842A13-9038-4BB7-BE19-1A954639904C}" srcOrd="0" destOrd="0" presId="urn:microsoft.com/office/officeart/2005/8/layout/process1"/>
    <dgm:cxn modelId="{0C4CCEED-EC6A-4EA3-9F8E-52D010C8B2AE}" type="presOf" srcId="{9C7A5235-8AF2-4FEC-A814-5C2074B22E70}" destId="{D7625B77-D268-479C-9398-B2283A0881BF}" srcOrd="0" destOrd="0" presId="urn:microsoft.com/office/officeart/2005/8/layout/process1"/>
    <dgm:cxn modelId="{113C6A5D-3F35-4ECB-8F11-62B0F5769488}" type="presParOf" srcId="{852B0D2D-995A-4AB8-AF54-0E5318C1BC17}" destId="{7069BFD9-7DE3-4608-8BF0-55CF32DF081A}" srcOrd="0" destOrd="0" presId="urn:microsoft.com/office/officeart/2005/8/layout/process1"/>
    <dgm:cxn modelId="{4085179F-FA5E-4EB1-87F8-AED4903EF49A}" type="presParOf" srcId="{852B0D2D-995A-4AB8-AF54-0E5318C1BC17}" destId="{45842A13-9038-4BB7-BE19-1A954639904C}" srcOrd="1" destOrd="0" presId="urn:microsoft.com/office/officeart/2005/8/layout/process1"/>
    <dgm:cxn modelId="{52BCA7FC-F4E1-4559-9DE1-DC6CE7660066}" type="presParOf" srcId="{45842A13-9038-4BB7-BE19-1A954639904C}" destId="{4901A381-0EA7-4AB1-B1B9-A20474E761BE}" srcOrd="0" destOrd="0" presId="urn:microsoft.com/office/officeart/2005/8/layout/process1"/>
    <dgm:cxn modelId="{5EA0F241-CB2C-4E37-8E4B-1ABC77545F92}" type="presParOf" srcId="{852B0D2D-995A-4AB8-AF54-0E5318C1BC17}" destId="{F2F731E6-2C4C-450E-A477-EFEBBFBFBB6D}" srcOrd="2" destOrd="0" presId="urn:microsoft.com/office/officeart/2005/8/layout/process1"/>
    <dgm:cxn modelId="{F7DBD17B-2041-4AFC-80AF-8EF8A1F19C71}" type="presParOf" srcId="{852B0D2D-995A-4AB8-AF54-0E5318C1BC17}" destId="{D7625B77-D268-479C-9398-B2283A0881BF}" srcOrd="3" destOrd="0" presId="urn:microsoft.com/office/officeart/2005/8/layout/process1"/>
    <dgm:cxn modelId="{3B764E43-A78C-4F37-9C9A-4E3339F5C21F}" type="presParOf" srcId="{D7625B77-D268-479C-9398-B2283A0881BF}" destId="{F9C919D7-8EEC-417D-A489-19E7DD8AC5EB}" srcOrd="0" destOrd="0" presId="urn:microsoft.com/office/officeart/2005/8/layout/process1"/>
    <dgm:cxn modelId="{9C5B7676-968B-401F-9B44-B328B9EAEB6C}" type="presParOf" srcId="{852B0D2D-995A-4AB8-AF54-0E5318C1BC17}" destId="{E3CEE944-14DD-48C8-AAD1-FFAD7D0D9DDC}" srcOrd="4"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75C1ED-9DBF-4AA5-AFAD-007D84744A16}" type="doc">
      <dgm:prSet loTypeId="urn:microsoft.com/office/officeart/2005/8/layout/radial5" loCatId="relationship" qsTypeId="urn:microsoft.com/office/officeart/2005/8/quickstyle/simple1#2" qsCatId="simple" csTypeId="urn:microsoft.com/office/officeart/2005/8/colors/accent6_2#1" csCatId="accent6" phldr="1"/>
      <dgm:spPr/>
      <dgm:t>
        <a:bodyPr/>
        <a:lstStyle/>
        <a:p>
          <a:endParaRPr lang="zh-CN" altLang="en-US"/>
        </a:p>
      </dgm:t>
    </dgm:pt>
    <dgm:pt modelId="{E49C1479-959E-4E37-B179-D15B3E14E69A}">
      <dgm:prSet phldrT="[文本]" custT="1"/>
      <dgm:spPr/>
      <dgm:t>
        <a:bodyPr/>
        <a:lstStyle/>
        <a:p>
          <a:r>
            <a:rPr lang="en-US" altLang="zh-CN" sz="1400" b="1" dirty="0">
              <a:solidFill>
                <a:srgbClr val="7030A0"/>
              </a:solidFill>
            </a:rPr>
            <a:t>TensorBoard</a:t>
          </a:r>
          <a:endParaRPr lang="zh-CN" altLang="en-US" sz="1400" b="1" dirty="0">
            <a:solidFill>
              <a:srgbClr val="7030A0"/>
            </a:solidFill>
          </a:endParaRPr>
        </a:p>
      </dgm:t>
    </dgm:pt>
    <dgm:pt modelId="{8CBE6D05-65EB-49AE-8420-1D9DC6BF31A4}" cxnId="{E3423C94-6B20-487E-9B1E-39890F924A9A}" type="parTrans">
      <dgm:prSet/>
      <dgm:spPr/>
      <dgm:t>
        <a:bodyPr/>
        <a:lstStyle/>
        <a:p>
          <a:endParaRPr lang="zh-CN" altLang="en-US"/>
        </a:p>
      </dgm:t>
    </dgm:pt>
    <dgm:pt modelId="{435E9756-A3AA-4D14-A385-C852254970E5}" cxnId="{E3423C94-6B20-487E-9B1E-39890F924A9A}" type="sibTrans">
      <dgm:prSet/>
      <dgm:spPr/>
      <dgm:t>
        <a:bodyPr/>
        <a:lstStyle/>
        <a:p>
          <a:endParaRPr lang="zh-CN" altLang="en-US"/>
        </a:p>
      </dgm:t>
    </dgm:pt>
    <dgm:pt modelId="{7A9020B8-B63D-40A0-B810-9CE70694256C}">
      <dgm:prSet phldrT="[文本]"/>
      <dgm:spPr/>
      <dgm:t>
        <a:bodyPr/>
        <a:lstStyle/>
        <a:p>
          <a:r>
            <a:rPr lang="en-US" b="1" dirty="0">
              <a:solidFill>
                <a:schemeClr val="tx1"/>
              </a:solidFill>
            </a:rPr>
            <a:t>SCALARS</a:t>
          </a:r>
          <a:endParaRPr lang="zh-CN" altLang="en-US" b="1" dirty="0">
            <a:solidFill>
              <a:schemeClr val="tx1"/>
            </a:solidFill>
          </a:endParaRPr>
        </a:p>
      </dgm:t>
    </dgm:pt>
    <dgm:pt modelId="{2E61A5D6-7EC3-4581-B1C9-5CB63C9CCC67}" cxnId="{4B2A67E3-66A4-4089-AEED-7095CCD477A4}" type="parTrans">
      <dgm:prSet/>
      <dgm:spPr/>
      <dgm:t>
        <a:bodyPr/>
        <a:lstStyle/>
        <a:p>
          <a:endParaRPr lang="zh-CN" altLang="en-US"/>
        </a:p>
      </dgm:t>
    </dgm:pt>
    <dgm:pt modelId="{C653B802-C328-4BB1-AC86-2AC4B683EC30}" cxnId="{4B2A67E3-66A4-4089-AEED-7095CCD477A4}" type="sibTrans">
      <dgm:prSet/>
      <dgm:spPr/>
      <dgm:t>
        <a:bodyPr/>
        <a:lstStyle/>
        <a:p>
          <a:endParaRPr lang="zh-CN" altLang="en-US"/>
        </a:p>
      </dgm:t>
    </dgm:pt>
    <dgm:pt modelId="{AB1A1CB0-0551-4816-840F-5A38A0ADF27F}">
      <dgm:prSet phldrT="[文本]"/>
      <dgm:spPr/>
      <dgm:t>
        <a:bodyPr/>
        <a:lstStyle/>
        <a:p>
          <a:r>
            <a:rPr lang="en-US" b="1" dirty="0">
              <a:solidFill>
                <a:schemeClr val="tx1"/>
              </a:solidFill>
            </a:rPr>
            <a:t>IMAGES</a:t>
          </a:r>
          <a:endParaRPr lang="zh-CN" altLang="en-US" b="1" dirty="0">
            <a:solidFill>
              <a:schemeClr val="tx1"/>
            </a:solidFill>
          </a:endParaRPr>
        </a:p>
      </dgm:t>
    </dgm:pt>
    <dgm:pt modelId="{DF5CF843-102B-457D-9552-26114EC18D28}" cxnId="{9BBD2EAD-DCB3-4F10-8229-B7A8C01711DE}" type="parTrans">
      <dgm:prSet/>
      <dgm:spPr/>
      <dgm:t>
        <a:bodyPr/>
        <a:lstStyle/>
        <a:p>
          <a:endParaRPr lang="zh-CN" altLang="en-US"/>
        </a:p>
      </dgm:t>
    </dgm:pt>
    <dgm:pt modelId="{B6CCA5C7-C2D7-4571-9974-C99D3CA4CF87}" cxnId="{9BBD2EAD-DCB3-4F10-8229-B7A8C01711DE}" type="sibTrans">
      <dgm:prSet/>
      <dgm:spPr/>
      <dgm:t>
        <a:bodyPr/>
        <a:lstStyle/>
        <a:p>
          <a:endParaRPr lang="zh-CN" altLang="en-US"/>
        </a:p>
      </dgm:t>
    </dgm:pt>
    <dgm:pt modelId="{15B3EF73-A3D8-4A6E-BFB9-504514022D20}">
      <dgm:prSet phldrT="[文本]"/>
      <dgm:spPr/>
      <dgm:t>
        <a:bodyPr/>
        <a:lstStyle/>
        <a:p>
          <a:r>
            <a:rPr lang="en-US" b="1" dirty="0">
              <a:solidFill>
                <a:schemeClr val="tx1"/>
              </a:solidFill>
            </a:rPr>
            <a:t>HISTOGRAMS</a:t>
          </a:r>
          <a:endParaRPr lang="zh-CN" altLang="en-US" b="1" dirty="0">
            <a:solidFill>
              <a:schemeClr val="tx1"/>
            </a:solidFill>
          </a:endParaRPr>
        </a:p>
      </dgm:t>
    </dgm:pt>
    <dgm:pt modelId="{C5BEA7E2-002C-4CC8-BB86-C67F04A1679D}" cxnId="{E68620C3-E640-4C24-BF96-09438F2614D3}" type="parTrans">
      <dgm:prSet/>
      <dgm:spPr/>
      <dgm:t>
        <a:bodyPr/>
        <a:lstStyle/>
        <a:p>
          <a:endParaRPr lang="zh-CN" altLang="en-US"/>
        </a:p>
      </dgm:t>
    </dgm:pt>
    <dgm:pt modelId="{CB86CBF9-631B-40F0-87FA-A913DD8851EA}" cxnId="{E68620C3-E640-4C24-BF96-09438F2614D3}" type="sibTrans">
      <dgm:prSet/>
      <dgm:spPr/>
      <dgm:t>
        <a:bodyPr/>
        <a:lstStyle/>
        <a:p>
          <a:endParaRPr lang="zh-CN" altLang="en-US"/>
        </a:p>
      </dgm:t>
    </dgm:pt>
    <dgm:pt modelId="{E7C1BA2A-D8DA-4C7C-AAC2-14744E1684C3}">
      <dgm:prSet phldrT="[文本]"/>
      <dgm:spPr/>
      <dgm:t>
        <a:bodyPr/>
        <a:lstStyle/>
        <a:p>
          <a:r>
            <a:rPr lang="en-US" b="1" dirty="0">
              <a:solidFill>
                <a:schemeClr val="tx1"/>
              </a:solidFill>
            </a:rPr>
            <a:t>AUDIO</a:t>
          </a:r>
          <a:endParaRPr lang="zh-CN" altLang="en-US" b="1" dirty="0">
            <a:solidFill>
              <a:schemeClr val="tx1"/>
            </a:solidFill>
          </a:endParaRPr>
        </a:p>
      </dgm:t>
    </dgm:pt>
    <dgm:pt modelId="{C9313EC1-E211-4EFD-BCD7-76CDF92A1D62}" cxnId="{3C06362D-ECF9-4612-B47B-BE5F7AF174B6}" type="parTrans">
      <dgm:prSet/>
      <dgm:spPr/>
      <dgm:t>
        <a:bodyPr/>
        <a:lstStyle/>
        <a:p>
          <a:endParaRPr lang="zh-CN" altLang="en-US"/>
        </a:p>
      </dgm:t>
    </dgm:pt>
    <dgm:pt modelId="{F5E71F8E-8179-4C0E-8A38-1F1D33C70A48}" cxnId="{3C06362D-ECF9-4612-B47B-BE5F7AF174B6}" type="sibTrans">
      <dgm:prSet/>
      <dgm:spPr/>
      <dgm:t>
        <a:bodyPr/>
        <a:lstStyle/>
        <a:p>
          <a:endParaRPr lang="zh-CN" altLang="en-US"/>
        </a:p>
      </dgm:t>
    </dgm:pt>
    <dgm:pt modelId="{3F387426-49E6-4E0F-BE19-596D4B682B79}">
      <dgm:prSet phldrT="[文本]"/>
      <dgm:spPr/>
      <dgm:t>
        <a:bodyPr/>
        <a:lstStyle/>
        <a:p>
          <a:r>
            <a:rPr lang="en-US" b="1" dirty="0">
              <a:solidFill>
                <a:schemeClr val="tx1"/>
              </a:solidFill>
            </a:rPr>
            <a:t>GRAPHS</a:t>
          </a:r>
          <a:endParaRPr lang="zh-CN" altLang="en-US" b="1" dirty="0">
            <a:solidFill>
              <a:schemeClr val="tx1"/>
            </a:solidFill>
          </a:endParaRPr>
        </a:p>
      </dgm:t>
    </dgm:pt>
    <dgm:pt modelId="{91EF220A-673C-4C23-B22D-2FDCE8B48B5D}" cxnId="{E3D51BD4-0BD5-418D-AC4C-2861E509D1F1}" type="parTrans">
      <dgm:prSet/>
      <dgm:spPr/>
      <dgm:t>
        <a:bodyPr/>
        <a:lstStyle/>
        <a:p>
          <a:endParaRPr lang="zh-CN" altLang="en-US"/>
        </a:p>
      </dgm:t>
    </dgm:pt>
    <dgm:pt modelId="{C736E85E-0C16-4BFE-8C04-EF8203B5A770}" cxnId="{E3D51BD4-0BD5-418D-AC4C-2861E509D1F1}" type="sibTrans">
      <dgm:prSet/>
      <dgm:spPr/>
      <dgm:t>
        <a:bodyPr/>
        <a:lstStyle/>
        <a:p>
          <a:endParaRPr lang="zh-CN" altLang="en-US"/>
        </a:p>
      </dgm:t>
    </dgm:pt>
    <dgm:pt modelId="{4330606E-BC4D-4640-A2BA-AEF8FD4DED56}">
      <dgm:prSet/>
      <dgm:spPr/>
      <dgm:t>
        <a:bodyPr/>
        <a:lstStyle/>
        <a:p>
          <a:r>
            <a:rPr lang="en-US" b="1" dirty="0">
              <a:solidFill>
                <a:schemeClr val="tx1"/>
              </a:solidFill>
            </a:rPr>
            <a:t>DISTRIBUTIONS</a:t>
          </a:r>
        </a:p>
      </dgm:t>
    </dgm:pt>
    <dgm:pt modelId="{EDCB21FF-56C0-461C-996C-05E71DA8B564}" cxnId="{B1E539CA-02F1-4B87-86AE-DE49C8A75BB7}" type="parTrans">
      <dgm:prSet/>
      <dgm:spPr/>
      <dgm:t>
        <a:bodyPr/>
        <a:lstStyle/>
        <a:p>
          <a:endParaRPr lang="zh-CN" altLang="en-US"/>
        </a:p>
      </dgm:t>
    </dgm:pt>
    <dgm:pt modelId="{4EA17B42-6B5B-4841-8F93-CA9E484077E9}" cxnId="{B1E539CA-02F1-4B87-86AE-DE49C8A75BB7}" type="sibTrans">
      <dgm:prSet/>
      <dgm:spPr/>
      <dgm:t>
        <a:bodyPr/>
        <a:lstStyle/>
        <a:p>
          <a:endParaRPr lang="zh-CN" altLang="en-US"/>
        </a:p>
      </dgm:t>
    </dgm:pt>
    <dgm:pt modelId="{C086A13B-CFD9-4D88-BC8B-63944C1D48A5}" type="pres">
      <dgm:prSet presAssocID="{F475C1ED-9DBF-4AA5-AFAD-007D84744A16}" presName="Name0" presStyleCnt="0">
        <dgm:presLayoutVars>
          <dgm:chMax val="1"/>
          <dgm:dir/>
          <dgm:animLvl val="ctr"/>
          <dgm:resizeHandles val="exact"/>
        </dgm:presLayoutVars>
      </dgm:prSet>
      <dgm:spPr/>
    </dgm:pt>
    <dgm:pt modelId="{ADD0245F-6C59-4A3C-A5C8-EA38FF4E6D13}" type="pres">
      <dgm:prSet presAssocID="{E49C1479-959E-4E37-B179-D15B3E14E69A}" presName="centerShape" presStyleLbl="node0" presStyleIdx="0" presStyleCnt="1" custScaleX="141318" custScaleY="140373"/>
      <dgm:spPr/>
    </dgm:pt>
    <dgm:pt modelId="{53D63A97-6403-45FF-858C-12A3C54F8F06}" type="pres">
      <dgm:prSet presAssocID="{2E61A5D6-7EC3-4581-B1C9-5CB63C9CCC67}" presName="parTrans" presStyleLbl="sibTrans2D1" presStyleIdx="0" presStyleCnt="6"/>
      <dgm:spPr/>
    </dgm:pt>
    <dgm:pt modelId="{922064AB-DD22-4DCD-A102-CD148AA9EACD}" type="pres">
      <dgm:prSet presAssocID="{2E61A5D6-7EC3-4581-B1C9-5CB63C9CCC67}" presName="connectorText" presStyleLbl="sibTrans2D1" presStyleIdx="0" presStyleCnt="6"/>
      <dgm:spPr/>
    </dgm:pt>
    <dgm:pt modelId="{063D27F9-C334-49EF-82EB-8226FFE185FB}" type="pres">
      <dgm:prSet presAssocID="{7A9020B8-B63D-40A0-B810-9CE70694256C}" presName="node" presStyleLbl="node1" presStyleIdx="0" presStyleCnt="6" custRadScaleRad="113176" custRadScaleInc="4928">
        <dgm:presLayoutVars>
          <dgm:bulletEnabled val="1"/>
        </dgm:presLayoutVars>
      </dgm:prSet>
      <dgm:spPr/>
    </dgm:pt>
    <dgm:pt modelId="{F72ECECA-2058-4473-AE68-B4F5E4A4AF41}" type="pres">
      <dgm:prSet presAssocID="{DF5CF843-102B-457D-9552-26114EC18D28}" presName="parTrans" presStyleLbl="sibTrans2D1" presStyleIdx="1" presStyleCnt="6"/>
      <dgm:spPr/>
    </dgm:pt>
    <dgm:pt modelId="{BA425B2A-CBC8-4960-94DF-E52BB667E906}" type="pres">
      <dgm:prSet presAssocID="{DF5CF843-102B-457D-9552-26114EC18D28}" presName="connectorText" presStyleLbl="sibTrans2D1" presStyleIdx="1" presStyleCnt="6"/>
      <dgm:spPr/>
    </dgm:pt>
    <dgm:pt modelId="{BB3AF502-6511-4AD6-8B04-C673004DE54A}" type="pres">
      <dgm:prSet presAssocID="{AB1A1CB0-0551-4816-840F-5A38A0ADF27F}" presName="node" presStyleLbl="node1" presStyleIdx="1" presStyleCnt="6" custRadScaleRad="123884" custRadScaleInc="6607">
        <dgm:presLayoutVars>
          <dgm:bulletEnabled val="1"/>
        </dgm:presLayoutVars>
      </dgm:prSet>
      <dgm:spPr/>
    </dgm:pt>
    <dgm:pt modelId="{BD630091-C161-401D-8005-C8B80538F108}" type="pres">
      <dgm:prSet presAssocID="{C9313EC1-E211-4EFD-BCD7-76CDF92A1D62}" presName="parTrans" presStyleLbl="sibTrans2D1" presStyleIdx="2" presStyleCnt="6"/>
      <dgm:spPr/>
    </dgm:pt>
    <dgm:pt modelId="{6614C8AF-8AC9-49EC-B60A-F6EA0F08E514}" type="pres">
      <dgm:prSet presAssocID="{C9313EC1-E211-4EFD-BCD7-76CDF92A1D62}" presName="connectorText" presStyleLbl="sibTrans2D1" presStyleIdx="2" presStyleCnt="6"/>
      <dgm:spPr/>
    </dgm:pt>
    <dgm:pt modelId="{5FA13943-A919-496B-9250-65E97ABA1D12}" type="pres">
      <dgm:prSet presAssocID="{E7C1BA2A-D8DA-4C7C-AAC2-14744E1684C3}" presName="node" presStyleLbl="node1" presStyleIdx="2" presStyleCnt="6" custRadScaleRad="127165" custRadScaleInc="921">
        <dgm:presLayoutVars>
          <dgm:bulletEnabled val="1"/>
        </dgm:presLayoutVars>
      </dgm:prSet>
      <dgm:spPr/>
    </dgm:pt>
    <dgm:pt modelId="{A65D7100-B562-4470-A597-3EDCC1F9A97F}" type="pres">
      <dgm:prSet presAssocID="{91EF220A-673C-4C23-B22D-2FDCE8B48B5D}" presName="parTrans" presStyleLbl="sibTrans2D1" presStyleIdx="3" presStyleCnt="6"/>
      <dgm:spPr/>
    </dgm:pt>
    <dgm:pt modelId="{6D76A2B9-8728-4E2C-A34E-A3BF49F0BE03}" type="pres">
      <dgm:prSet presAssocID="{91EF220A-673C-4C23-B22D-2FDCE8B48B5D}" presName="connectorText" presStyleLbl="sibTrans2D1" presStyleIdx="3" presStyleCnt="6"/>
      <dgm:spPr/>
    </dgm:pt>
    <dgm:pt modelId="{BAC1ADD5-1487-4D41-BFAA-0DCF3B71349A}" type="pres">
      <dgm:prSet presAssocID="{3F387426-49E6-4E0F-BE19-596D4B682B79}" presName="node" presStyleLbl="node1" presStyleIdx="3" presStyleCnt="6" custRadScaleRad="104508" custRadScaleInc="-2495">
        <dgm:presLayoutVars>
          <dgm:bulletEnabled val="1"/>
        </dgm:presLayoutVars>
      </dgm:prSet>
      <dgm:spPr/>
    </dgm:pt>
    <dgm:pt modelId="{152111A5-A69A-41B2-9417-130E9EC98F71}" type="pres">
      <dgm:prSet presAssocID="{EDCB21FF-56C0-461C-996C-05E71DA8B564}" presName="parTrans" presStyleLbl="sibTrans2D1" presStyleIdx="4" presStyleCnt="6"/>
      <dgm:spPr/>
    </dgm:pt>
    <dgm:pt modelId="{65609EC3-0559-4E01-9B74-716B59C99E01}" type="pres">
      <dgm:prSet presAssocID="{EDCB21FF-56C0-461C-996C-05E71DA8B564}" presName="connectorText" presStyleLbl="sibTrans2D1" presStyleIdx="4" presStyleCnt="6"/>
      <dgm:spPr/>
    </dgm:pt>
    <dgm:pt modelId="{C1ECEA23-3065-4D3D-81E1-792A4522901E}" type="pres">
      <dgm:prSet presAssocID="{4330606E-BC4D-4640-A2BA-AEF8FD4DED56}" presName="node" presStyleLbl="node1" presStyleIdx="4" presStyleCnt="6" custRadScaleRad="120463" custRadScaleInc="4531">
        <dgm:presLayoutVars>
          <dgm:bulletEnabled val="1"/>
        </dgm:presLayoutVars>
      </dgm:prSet>
      <dgm:spPr/>
    </dgm:pt>
    <dgm:pt modelId="{E844291B-0A9A-40DD-A74B-49992776BCFD}" type="pres">
      <dgm:prSet presAssocID="{C5BEA7E2-002C-4CC8-BB86-C67F04A1679D}" presName="parTrans" presStyleLbl="sibTrans2D1" presStyleIdx="5" presStyleCnt="6"/>
      <dgm:spPr/>
    </dgm:pt>
    <dgm:pt modelId="{A8C8232D-1FB2-4107-A4FF-5FA101FC75A2}" type="pres">
      <dgm:prSet presAssocID="{C5BEA7E2-002C-4CC8-BB86-C67F04A1679D}" presName="connectorText" presStyleLbl="sibTrans2D1" presStyleIdx="5" presStyleCnt="6"/>
      <dgm:spPr/>
    </dgm:pt>
    <dgm:pt modelId="{39630B9E-53F8-46BE-A01A-04EA7C739B1A}" type="pres">
      <dgm:prSet presAssocID="{15B3EF73-A3D8-4A6E-BFB9-504514022D20}" presName="node" presStyleLbl="node1" presStyleIdx="5" presStyleCnt="6" custRadScaleRad="120218" custRadScaleInc="665">
        <dgm:presLayoutVars>
          <dgm:bulletEnabled val="1"/>
        </dgm:presLayoutVars>
      </dgm:prSet>
      <dgm:spPr/>
    </dgm:pt>
  </dgm:ptLst>
  <dgm:cxnLst>
    <dgm:cxn modelId="{D547E107-D578-4AD2-9501-7254212BFFED}" type="presOf" srcId="{C5BEA7E2-002C-4CC8-BB86-C67F04A1679D}" destId="{A8C8232D-1FB2-4107-A4FF-5FA101FC75A2}" srcOrd="1" destOrd="0" presId="urn:microsoft.com/office/officeart/2005/8/layout/radial5"/>
    <dgm:cxn modelId="{F0DA3809-9D8C-4FC4-828B-1FE19A4C9661}" type="presOf" srcId="{3F387426-49E6-4E0F-BE19-596D4B682B79}" destId="{BAC1ADD5-1487-4D41-BFAA-0DCF3B71349A}" srcOrd="0" destOrd="0" presId="urn:microsoft.com/office/officeart/2005/8/layout/radial5"/>
    <dgm:cxn modelId="{0031AD25-B873-452B-8184-4261E120942B}" type="presOf" srcId="{C9313EC1-E211-4EFD-BCD7-76CDF92A1D62}" destId="{6614C8AF-8AC9-49EC-B60A-F6EA0F08E514}" srcOrd="1" destOrd="0" presId="urn:microsoft.com/office/officeart/2005/8/layout/radial5"/>
    <dgm:cxn modelId="{21B17C26-15F0-4AA4-B976-6E20E156CF5A}" type="presOf" srcId="{91EF220A-673C-4C23-B22D-2FDCE8B48B5D}" destId="{6D76A2B9-8728-4E2C-A34E-A3BF49F0BE03}" srcOrd="1" destOrd="0" presId="urn:microsoft.com/office/officeart/2005/8/layout/radial5"/>
    <dgm:cxn modelId="{3C06362D-ECF9-4612-B47B-BE5F7AF174B6}" srcId="{E49C1479-959E-4E37-B179-D15B3E14E69A}" destId="{E7C1BA2A-D8DA-4C7C-AAC2-14744E1684C3}" srcOrd="2" destOrd="0" parTransId="{C9313EC1-E211-4EFD-BCD7-76CDF92A1D62}" sibTransId="{F5E71F8E-8179-4C0E-8A38-1F1D33C70A48}"/>
    <dgm:cxn modelId="{68852A3E-AE1E-4F2C-8314-A5C2F0804EBB}" type="presOf" srcId="{AB1A1CB0-0551-4816-840F-5A38A0ADF27F}" destId="{BB3AF502-6511-4AD6-8B04-C673004DE54A}" srcOrd="0" destOrd="0" presId="urn:microsoft.com/office/officeart/2005/8/layout/radial5"/>
    <dgm:cxn modelId="{43C7E867-AE4D-4BC0-92C3-A4EBEA7776D4}" type="presOf" srcId="{91EF220A-673C-4C23-B22D-2FDCE8B48B5D}" destId="{A65D7100-B562-4470-A597-3EDCC1F9A97F}" srcOrd="0" destOrd="0" presId="urn:microsoft.com/office/officeart/2005/8/layout/radial5"/>
    <dgm:cxn modelId="{2BB9084E-D34E-4DE8-A074-7B99671F5650}" type="presOf" srcId="{C5BEA7E2-002C-4CC8-BB86-C67F04A1679D}" destId="{E844291B-0A9A-40DD-A74B-49992776BCFD}" srcOrd="0" destOrd="0" presId="urn:microsoft.com/office/officeart/2005/8/layout/radial5"/>
    <dgm:cxn modelId="{A9AE836E-4107-43FE-AFB1-2095AAF67153}" type="presOf" srcId="{F475C1ED-9DBF-4AA5-AFAD-007D84744A16}" destId="{C086A13B-CFD9-4D88-BC8B-63944C1D48A5}" srcOrd="0" destOrd="0" presId="urn:microsoft.com/office/officeart/2005/8/layout/radial5"/>
    <dgm:cxn modelId="{CCD2CC7B-C1BA-474B-89E2-9C4652D32322}" type="presOf" srcId="{EDCB21FF-56C0-461C-996C-05E71DA8B564}" destId="{152111A5-A69A-41B2-9417-130E9EC98F71}" srcOrd="0" destOrd="0" presId="urn:microsoft.com/office/officeart/2005/8/layout/radial5"/>
    <dgm:cxn modelId="{531E4082-EBF7-4846-BB62-57307CCCFF70}" type="presOf" srcId="{C9313EC1-E211-4EFD-BCD7-76CDF92A1D62}" destId="{BD630091-C161-401D-8005-C8B80538F108}" srcOrd="0" destOrd="0" presId="urn:microsoft.com/office/officeart/2005/8/layout/radial5"/>
    <dgm:cxn modelId="{E3423C94-6B20-487E-9B1E-39890F924A9A}" srcId="{F475C1ED-9DBF-4AA5-AFAD-007D84744A16}" destId="{E49C1479-959E-4E37-B179-D15B3E14E69A}" srcOrd="0" destOrd="0" parTransId="{8CBE6D05-65EB-49AE-8420-1D9DC6BF31A4}" sibTransId="{435E9756-A3AA-4D14-A385-C852254970E5}"/>
    <dgm:cxn modelId="{CD1029A3-F046-44C8-B0DD-9B2A47049C00}" type="presOf" srcId="{7A9020B8-B63D-40A0-B810-9CE70694256C}" destId="{063D27F9-C334-49EF-82EB-8226FFE185FB}" srcOrd="0" destOrd="0" presId="urn:microsoft.com/office/officeart/2005/8/layout/radial5"/>
    <dgm:cxn modelId="{063A06A4-AB9A-4078-B558-5EF043312A1A}" type="presOf" srcId="{DF5CF843-102B-457D-9552-26114EC18D28}" destId="{BA425B2A-CBC8-4960-94DF-E52BB667E906}" srcOrd="1" destOrd="0" presId="urn:microsoft.com/office/officeart/2005/8/layout/radial5"/>
    <dgm:cxn modelId="{CA288EAB-870E-4885-8FF3-007961C50655}" type="presOf" srcId="{EDCB21FF-56C0-461C-996C-05E71DA8B564}" destId="{65609EC3-0559-4E01-9B74-716B59C99E01}" srcOrd="1" destOrd="0" presId="urn:microsoft.com/office/officeart/2005/8/layout/radial5"/>
    <dgm:cxn modelId="{9BBD2EAD-DCB3-4F10-8229-B7A8C01711DE}" srcId="{E49C1479-959E-4E37-B179-D15B3E14E69A}" destId="{AB1A1CB0-0551-4816-840F-5A38A0ADF27F}" srcOrd="1" destOrd="0" parTransId="{DF5CF843-102B-457D-9552-26114EC18D28}" sibTransId="{B6CCA5C7-C2D7-4571-9974-C99D3CA4CF87}"/>
    <dgm:cxn modelId="{7D54B2B2-C280-4DD3-A0D6-28D6D37BE492}" type="presOf" srcId="{4330606E-BC4D-4640-A2BA-AEF8FD4DED56}" destId="{C1ECEA23-3065-4D3D-81E1-792A4522901E}" srcOrd="0" destOrd="0" presId="urn:microsoft.com/office/officeart/2005/8/layout/radial5"/>
    <dgm:cxn modelId="{973C8BBA-0A5B-4436-A266-20BF9396FEC6}" type="presOf" srcId="{E7C1BA2A-D8DA-4C7C-AAC2-14744E1684C3}" destId="{5FA13943-A919-496B-9250-65E97ABA1D12}" srcOrd="0" destOrd="0" presId="urn:microsoft.com/office/officeart/2005/8/layout/radial5"/>
    <dgm:cxn modelId="{C55984C1-749D-4473-AA93-F619A14F9920}" type="presOf" srcId="{2E61A5D6-7EC3-4581-B1C9-5CB63C9CCC67}" destId="{53D63A97-6403-45FF-858C-12A3C54F8F06}" srcOrd="0" destOrd="0" presId="urn:microsoft.com/office/officeart/2005/8/layout/radial5"/>
    <dgm:cxn modelId="{E68620C3-E640-4C24-BF96-09438F2614D3}" srcId="{E49C1479-959E-4E37-B179-D15B3E14E69A}" destId="{15B3EF73-A3D8-4A6E-BFB9-504514022D20}" srcOrd="5" destOrd="0" parTransId="{C5BEA7E2-002C-4CC8-BB86-C67F04A1679D}" sibTransId="{CB86CBF9-631B-40F0-87FA-A913DD8851EA}"/>
    <dgm:cxn modelId="{2C7329C6-4FFD-40BF-9775-B14B980B1091}" type="presOf" srcId="{E49C1479-959E-4E37-B179-D15B3E14E69A}" destId="{ADD0245F-6C59-4A3C-A5C8-EA38FF4E6D13}" srcOrd="0" destOrd="0" presId="urn:microsoft.com/office/officeart/2005/8/layout/radial5"/>
    <dgm:cxn modelId="{B1E539CA-02F1-4B87-86AE-DE49C8A75BB7}" srcId="{E49C1479-959E-4E37-B179-D15B3E14E69A}" destId="{4330606E-BC4D-4640-A2BA-AEF8FD4DED56}" srcOrd="4" destOrd="0" parTransId="{EDCB21FF-56C0-461C-996C-05E71DA8B564}" sibTransId="{4EA17B42-6B5B-4841-8F93-CA9E484077E9}"/>
    <dgm:cxn modelId="{E3D51BD4-0BD5-418D-AC4C-2861E509D1F1}" srcId="{E49C1479-959E-4E37-B179-D15B3E14E69A}" destId="{3F387426-49E6-4E0F-BE19-596D4B682B79}" srcOrd="3" destOrd="0" parTransId="{91EF220A-673C-4C23-B22D-2FDCE8B48B5D}" sibTransId="{C736E85E-0C16-4BFE-8C04-EF8203B5A770}"/>
    <dgm:cxn modelId="{61EC9EDA-8BBE-4F68-AAED-273D36A6EB3B}" type="presOf" srcId="{DF5CF843-102B-457D-9552-26114EC18D28}" destId="{F72ECECA-2058-4473-AE68-B4F5E4A4AF41}" srcOrd="0" destOrd="0" presId="urn:microsoft.com/office/officeart/2005/8/layout/radial5"/>
    <dgm:cxn modelId="{4B2A67E3-66A4-4089-AEED-7095CCD477A4}" srcId="{E49C1479-959E-4E37-B179-D15B3E14E69A}" destId="{7A9020B8-B63D-40A0-B810-9CE70694256C}" srcOrd="0" destOrd="0" parTransId="{2E61A5D6-7EC3-4581-B1C9-5CB63C9CCC67}" sibTransId="{C653B802-C328-4BB1-AC86-2AC4B683EC30}"/>
    <dgm:cxn modelId="{457D28EF-9CA2-4974-93FC-15EE8EE4C38E}" type="presOf" srcId="{15B3EF73-A3D8-4A6E-BFB9-504514022D20}" destId="{39630B9E-53F8-46BE-A01A-04EA7C739B1A}" srcOrd="0" destOrd="0" presId="urn:microsoft.com/office/officeart/2005/8/layout/radial5"/>
    <dgm:cxn modelId="{70619AF1-BCA3-4E33-B8AF-2449ECE91F33}" type="presOf" srcId="{2E61A5D6-7EC3-4581-B1C9-5CB63C9CCC67}" destId="{922064AB-DD22-4DCD-A102-CD148AA9EACD}" srcOrd="1" destOrd="0" presId="urn:microsoft.com/office/officeart/2005/8/layout/radial5"/>
    <dgm:cxn modelId="{B59A46C4-5267-4F4B-AF8D-994156C83CC4}" type="presParOf" srcId="{C086A13B-CFD9-4D88-BC8B-63944C1D48A5}" destId="{ADD0245F-6C59-4A3C-A5C8-EA38FF4E6D13}" srcOrd="0" destOrd="0" presId="urn:microsoft.com/office/officeart/2005/8/layout/radial5"/>
    <dgm:cxn modelId="{4C5BC308-432E-43B9-8F94-8DE608A4AF67}" type="presParOf" srcId="{C086A13B-CFD9-4D88-BC8B-63944C1D48A5}" destId="{53D63A97-6403-45FF-858C-12A3C54F8F06}" srcOrd="1" destOrd="0" presId="urn:microsoft.com/office/officeart/2005/8/layout/radial5"/>
    <dgm:cxn modelId="{C8D7A79B-8EA4-4173-9964-BCBF519154EC}" type="presParOf" srcId="{53D63A97-6403-45FF-858C-12A3C54F8F06}" destId="{922064AB-DD22-4DCD-A102-CD148AA9EACD}" srcOrd="0" destOrd="0" presId="urn:microsoft.com/office/officeart/2005/8/layout/radial5"/>
    <dgm:cxn modelId="{C33803C1-2B79-4404-BFBF-4914D5975AAF}" type="presParOf" srcId="{C086A13B-CFD9-4D88-BC8B-63944C1D48A5}" destId="{063D27F9-C334-49EF-82EB-8226FFE185FB}" srcOrd="2" destOrd="0" presId="urn:microsoft.com/office/officeart/2005/8/layout/radial5"/>
    <dgm:cxn modelId="{2EC091E4-C84F-42D4-A06F-86183B337F9A}" type="presParOf" srcId="{C086A13B-CFD9-4D88-BC8B-63944C1D48A5}" destId="{F72ECECA-2058-4473-AE68-B4F5E4A4AF41}" srcOrd="3" destOrd="0" presId="urn:microsoft.com/office/officeart/2005/8/layout/radial5"/>
    <dgm:cxn modelId="{4FCCA20F-D475-4386-9965-5BDD06E1ABF9}" type="presParOf" srcId="{F72ECECA-2058-4473-AE68-B4F5E4A4AF41}" destId="{BA425B2A-CBC8-4960-94DF-E52BB667E906}" srcOrd="0" destOrd="0" presId="urn:microsoft.com/office/officeart/2005/8/layout/radial5"/>
    <dgm:cxn modelId="{FC0CCBA6-EA70-4A24-ABF6-A19F21F1BC83}" type="presParOf" srcId="{C086A13B-CFD9-4D88-BC8B-63944C1D48A5}" destId="{BB3AF502-6511-4AD6-8B04-C673004DE54A}" srcOrd="4" destOrd="0" presId="urn:microsoft.com/office/officeart/2005/8/layout/radial5"/>
    <dgm:cxn modelId="{225CA2F1-BA34-4E51-84BC-0E2C80ED7305}" type="presParOf" srcId="{C086A13B-CFD9-4D88-BC8B-63944C1D48A5}" destId="{BD630091-C161-401D-8005-C8B80538F108}" srcOrd="5" destOrd="0" presId="urn:microsoft.com/office/officeart/2005/8/layout/radial5"/>
    <dgm:cxn modelId="{5E1B9E51-8B71-40A6-BE35-3B03979D2129}" type="presParOf" srcId="{BD630091-C161-401D-8005-C8B80538F108}" destId="{6614C8AF-8AC9-49EC-B60A-F6EA0F08E514}" srcOrd="0" destOrd="0" presId="urn:microsoft.com/office/officeart/2005/8/layout/radial5"/>
    <dgm:cxn modelId="{D6B3788A-D039-4962-B6C3-C58181C45F46}" type="presParOf" srcId="{C086A13B-CFD9-4D88-BC8B-63944C1D48A5}" destId="{5FA13943-A919-496B-9250-65E97ABA1D12}" srcOrd="6" destOrd="0" presId="urn:microsoft.com/office/officeart/2005/8/layout/radial5"/>
    <dgm:cxn modelId="{B0B7A081-FD2E-44B0-A1B9-352936B47A05}" type="presParOf" srcId="{C086A13B-CFD9-4D88-BC8B-63944C1D48A5}" destId="{A65D7100-B562-4470-A597-3EDCC1F9A97F}" srcOrd="7" destOrd="0" presId="urn:microsoft.com/office/officeart/2005/8/layout/radial5"/>
    <dgm:cxn modelId="{D4AB8219-78BF-4FFD-8791-0EB7AE48320A}" type="presParOf" srcId="{A65D7100-B562-4470-A597-3EDCC1F9A97F}" destId="{6D76A2B9-8728-4E2C-A34E-A3BF49F0BE03}" srcOrd="0" destOrd="0" presId="urn:microsoft.com/office/officeart/2005/8/layout/radial5"/>
    <dgm:cxn modelId="{4AFF1DB5-3621-429D-8449-AEBA361ADA37}" type="presParOf" srcId="{C086A13B-CFD9-4D88-BC8B-63944C1D48A5}" destId="{BAC1ADD5-1487-4D41-BFAA-0DCF3B71349A}" srcOrd="8" destOrd="0" presId="urn:microsoft.com/office/officeart/2005/8/layout/radial5"/>
    <dgm:cxn modelId="{1CBCC572-01BE-4AA8-9F6A-3454AC66722C}" type="presParOf" srcId="{C086A13B-CFD9-4D88-BC8B-63944C1D48A5}" destId="{152111A5-A69A-41B2-9417-130E9EC98F71}" srcOrd="9" destOrd="0" presId="urn:microsoft.com/office/officeart/2005/8/layout/radial5"/>
    <dgm:cxn modelId="{9FC511C9-12E4-4D08-B699-F351D6ABE8CD}" type="presParOf" srcId="{152111A5-A69A-41B2-9417-130E9EC98F71}" destId="{65609EC3-0559-4E01-9B74-716B59C99E01}" srcOrd="0" destOrd="0" presId="urn:microsoft.com/office/officeart/2005/8/layout/radial5"/>
    <dgm:cxn modelId="{58418B62-C379-4B8E-94F8-63AE4BC0DACC}" type="presParOf" srcId="{C086A13B-CFD9-4D88-BC8B-63944C1D48A5}" destId="{C1ECEA23-3065-4D3D-81E1-792A4522901E}" srcOrd="10" destOrd="0" presId="urn:microsoft.com/office/officeart/2005/8/layout/radial5"/>
    <dgm:cxn modelId="{D3096EB8-9C4F-46DF-B113-D282DEE82FAB}" type="presParOf" srcId="{C086A13B-CFD9-4D88-BC8B-63944C1D48A5}" destId="{E844291B-0A9A-40DD-A74B-49992776BCFD}" srcOrd="11" destOrd="0" presId="urn:microsoft.com/office/officeart/2005/8/layout/radial5"/>
    <dgm:cxn modelId="{2BB5336D-2E1B-4841-AE35-2D999F33C92C}" type="presParOf" srcId="{E844291B-0A9A-40DD-A74B-49992776BCFD}" destId="{A8C8232D-1FB2-4107-A4FF-5FA101FC75A2}" srcOrd="0" destOrd="0" presId="urn:microsoft.com/office/officeart/2005/8/layout/radial5"/>
    <dgm:cxn modelId="{4E067785-832A-41D1-80D5-1323A661A5EE}" type="presParOf" srcId="{C086A13B-CFD9-4D88-BC8B-63944C1D48A5}" destId="{39630B9E-53F8-46BE-A01A-04EA7C739B1A}" srcOrd="12" destOrd="0" presId="urn:microsoft.com/office/officeart/2005/8/layout/radial5"/>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69BFD9-7DE3-4608-8BF0-55CF32DF081A}">
      <dsp:nvSpPr>
        <dsp:cNvPr id="0" name=""/>
        <dsp:cNvSpPr/>
      </dsp:nvSpPr>
      <dsp:spPr>
        <a:xfrm>
          <a:off x="0" y="2108700"/>
          <a:ext cx="2639742" cy="1201265"/>
        </a:xfrm>
        <a:prstGeom prst="roundRect">
          <a:avLst>
            <a:gd name="adj" fmla="val 10000"/>
          </a:avLst>
        </a:prstGeom>
        <a:gradFill rotWithShape="0">
          <a:gsLst>
            <a:gs pos="25000">
              <a:srgbClr val="FFFF00"/>
            </a:gs>
            <a:gs pos="62000">
              <a:schemeClr val="accent1">
                <a:lumMod val="45000"/>
                <a:lumOff val="55000"/>
              </a:schemeClr>
            </a:gs>
            <a:gs pos="81000">
              <a:schemeClr val="accent1">
                <a:lumMod val="45000"/>
                <a:lumOff val="55000"/>
              </a:schemeClr>
            </a:gs>
            <a:gs pos="100000">
              <a:schemeClr val="accent1">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altLang="en-US" sz="2400" b="1" i="0" kern="1200" baseline="0" dirty="0">
              <a:solidFill>
                <a:schemeClr val="tx1">
                  <a:lumMod val="95000"/>
                  <a:lumOff val="5000"/>
                </a:schemeClr>
              </a:solidFill>
            </a:rPr>
            <a:t>枯燥的模型代码</a:t>
          </a:r>
        </a:p>
      </dsp:txBody>
      <dsp:txXfrm>
        <a:off x="35184" y="2143884"/>
        <a:ext cx="2569374" cy="1130897"/>
      </dsp:txXfrm>
    </dsp:sp>
    <dsp:sp modelId="{45842A13-9038-4BB7-BE19-1A954639904C}">
      <dsp:nvSpPr>
        <dsp:cNvPr id="0" name=""/>
        <dsp:cNvSpPr/>
      </dsp:nvSpPr>
      <dsp:spPr>
        <a:xfrm>
          <a:off x="2841321" y="2461314"/>
          <a:ext cx="427347" cy="4960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a:off x="2841321" y="2560522"/>
        <a:ext cx="299143" cy="297622"/>
      </dsp:txXfrm>
    </dsp:sp>
    <dsp:sp modelId="{F2F731E6-2C4C-450E-A477-EFEBBFBFBB6D}">
      <dsp:nvSpPr>
        <dsp:cNvPr id="0" name=""/>
        <dsp:cNvSpPr/>
      </dsp:nvSpPr>
      <dsp:spPr>
        <a:xfrm>
          <a:off x="3446057" y="2108700"/>
          <a:ext cx="2307637" cy="1201265"/>
        </a:xfrm>
        <a:prstGeom prst="roundRect">
          <a:avLst>
            <a:gd name="adj" fmla="val 10000"/>
          </a:avLst>
        </a:prstGeom>
        <a:gradFill rotWithShape="0">
          <a:gsLst>
            <a:gs pos="25000">
              <a:srgbClr val="FFFF00"/>
            </a:gs>
            <a:gs pos="62000">
              <a:schemeClr val="accent1">
                <a:lumMod val="45000"/>
                <a:lumOff val="55000"/>
              </a:schemeClr>
            </a:gs>
            <a:gs pos="81000">
              <a:schemeClr val="accent1">
                <a:lumMod val="45000"/>
                <a:lumOff val="55000"/>
              </a:schemeClr>
            </a:gs>
            <a:gs pos="100000">
              <a:schemeClr val="accent1">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CN" sz="2400" b="1" kern="1200" dirty="0">
              <a:solidFill>
                <a:srgbClr val="FF0000"/>
              </a:solidFill>
            </a:rPr>
            <a:t>TensorBoard</a:t>
          </a:r>
          <a:endParaRPr lang="zh-CN" altLang="en-US" sz="2400" b="1" kern="1200" dirty="0">
            <a:solidFill>
              <a:srgbClr val="FF0000"/>
            </a:solidFill>
          </a:endParaRPr>
        </a:p>
      </dsp:txBody>
      <dsp:txXfrm>
        <a:off x="3481241" y="2143884"/>
        <a:ext cx="2237269" cy="1130897"/>
      </dsp:txXfrm>
    </dsp:sp>
    <dsp:sp modelId="{D7625B77-D268-479C-9398-B2283A0881BF}">
      <dsp:nvSpPr>
        <dsp:cNvPr id="0" name=""/>
        <dsp:cNvSpPr/>
      </dsp:nvSpPr>
      <dsp:spPr>
        <a:xfrm>
          <a:off x="5953710" y="2461314"/>
          <a:ext cx="424032" cy="4960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a:off x="5953710" y="2560522"/>
        <a:ext cx="296822" cy="297622"/>
      </dsp:txXfrm>
    </dsp:sp>
    <dsp:sp modelId="{E3CEE944-14DD-48C8-AAD1-FFAD7D0D9DDC}">
      <dsp:nvSpPr>
        <dsp:cNvPr id="0" name=""/>
        <dsp:cNvSpPr/>
      </dsp:nvSpPr>
      <dsp:spPr>
        <a:xfrm>
          <a:off x="6553756" y="2108700"/>
          <a:ext cx="2000153" cy="1201265"/>
        </a:xfrm>
        <a:prstGeom prst="roundRect">
          <a:avLst>
            <a:gd name="adj" fmla="val 10000"/>
          </a:avLst>
        </a:prstGeom>
        <a:gradFill rotWithShape="0">
          <a:gsLst>
            <a:gs pos="25000">
              <a:srgbClr val="FFFF00"/>
            </a:gs>
            <a:gs pos="62000">
              <a:schemeClr val="accent1">
                <a:lumMod val="45000"/>
                <a:lumOff val="55000"/>
              </a:schemeClr>
            </a:gs>
            <a:gs pos="81000">
              <a:schemeClr val="accent1">
                <a:lumMod val="45000"/>
                <a:lumOff val="55000"/>
              </a:schemeClr>
            </a:gs>
            <a:gs pos="100000">
              <a:schemeClr val="accent1">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altLang="en-US" sz="2400" b="1" kern="1200" dirty="0">
              <a:solidFill>
                <a:schemeClr val="tx1"/>
              </a:solidFill>
            </a:rPr>
            <a:t>可视化图形</a:t>
          </a:r>
        </a:p>
      </dsp:txBody>
      <dsp:txXfrm>
        <a:off x="6588940" y="2143884"/>
        <a:ext cx="1929785" cy="11308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D0245F-6C59-4A3C-A5C8-EA38FF4E6D13}">
      <dsp:nvSpPr>
        <dsp:cNvPr id="0" name=""/>
        <dsp:cNvSpPr/>
      </dsp:nvSpPr>
      <dsp:spPr>
        <a:xfrm>
          <a:off x="3113605" y="1804157"/>
          <a:ext cx="1716542" cy="1705064"/>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altLang="zh-CN" sz="1400" b="1" kern="1200" dirty="0">
              <a:solidFill>
                <a:srgbClr val="7030A0"/>
              </a:solidFill>
            </a:rPr>
            <a:t>TensorBoard</a:t>
          </a:r>
          <a:endParaRPr lang="zh-CN" altLang="en-US" sz="1400" b="1" kern="1200" dirty="0">
            <a:solidFill>
              <a:srgbClr val="7030A0"/>
            </a:solidFill>
          </a:endParaRPr>
        </a:p>
      </dsp:txBody>
      <dsp:txXfrm>
        <a:off x="3364987" y="2053858"/>
        <a:ext cx="1213778" cy="1205662"/>
      </dsp:txXfrm>
    </dsp:sp>
    <dsp:sp modelId="{53D63A97-6403-45FF-858C-12A3C54F8F06}">
      <dsp:nvSpPr>
        <dsp:cNvPr id="0" name=""/>
        <dsp:cNvSpPr/>
      </dsp:nvSpPr>
      <dsp:spPr>
        <a:xfrm rot="16300161">
          <a:off x="3924806" y="1458865"/>
          <a:ext cx="151911" cy="413390"/>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zh-CN" altLang="en-US" sz="1000" kern="1200"/>
        </a:p>
      </dsp:txBody>
      <dsp:txXfrm>
        <a:off x="3946929" y="1564320"/>
        <a:ext cx="106338" cy="248034"/>
      </dsp:txXfrm>
    </dsp:sp>
    <dsp:sp modelId="{063D27F9-C334-49EF-82EB-8226FFE185FB}">
      <dsp:nvSpPr>
        <dsp:cNvPr id="0" name=""/>
        <dsp:cNvSpPr/>
      </dsp:nvSpPr>
      <dsp:spPr>
        <a:xfrm>
          <a:off x="3268011" y="0"/>
          <a:ext cx="1518333" cy="1518333"/>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tx1"/>
              </a:solidFill>
            </a:rPr>
            <a:t>SCALARS</a:t>
          </a:r>
          <a:endParaRPr lang="zh-CN" altLang="en-US" sz="1000" b="1" kern="1200" dirty="0">
            <a:solidFill>
              <a:schemeClr val="tx1"/>
            </a:solidFill>
          </a:endParaRPr>
        </a:p>
      </dsp:txBody>
      <dsp:txXfrm>
        <a:off x="3490366" y="222355"/>
        <a:ext cx="1073623" cy="1073623"/>
      </dsp:txXfrm>
    </dsp:sp>
    <dsp:sp modelId="{F72ECECA-2058-4473-AE68-B4F5E4A4AF41}">
      <dsp:nvSpPr>
        <dsp:cNvPr id="0" name=""/>
        <dsp:cNvSpPr/>
      </dsp:nvSpPr>
      <dsp:spPr>
        <a:xfrm rot="19918926">
          <a:off x="4847554" y="1881086"/>
          <a:ext cx="386953" cy="413390"/>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zh-CN" altLang="en-US" sz="1000" kern="1200"/>
        </a:p>
      </dsp:txBody>
      <dsp:txXfrm>
        <a:off x="4854357" y="1991030"/>
        <a:ext cx="270867" cy="248034"/>
      </dsp:txXfrm>
    </dsp:sp>
    <dsp:sp modelId="{BB3AF502-6511-4AD6-8B04-C673004DE54A}">
      <dsp:nvSpPr>
        <dsp:cNvPr id="0" name=""/>
        <dsp:cNvSpPr/>
      </dsp:nvSpPr>
      <dsp:spPr>
        <a:xfrm>
          <a:off x="5283992" y="795372"/>
          <a:ext cx="1518333" cy="1518333"/>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tx1"/>
              </a:solidFill>
            </a:rPr>
            <a:t>IMAGES</a:t>
          </a:r>
          <a:endParaRPr lang="zh-CN" altLang="en-US" sz="1000" b="1" kern="1200" dirty="0">
            <a:solidFill>
              <a:schemeClr val="tx1"/>
            </a:solidFill>
          </a:endParaRPr>
        </a:p>
      </dsp:txBody>
      <dsp:txXfrm>
        <a:off x="5506347" y="1017727"/>
        <a:ext cx="1073623" cy="1073623"/>
      </dsp:txXfrm>
    </dsp:sp>
    <dsp:sp modelId="{BD630091-C161-401D-8005-C8B80538F108}">
      <dsp:nvSpPr>
        <dsp:cNvPr id="0" name=""/>
        <dsp:cNvSpPr/>
      </dsp:nvSpPr>
      <dsp:spPr>
        <a:xfrm rot="1816578">
          <a:off x="4833728" y="3075736"/>
          <a:ext cx="419989" cy="413390"/>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zh-CN" altLang="en-US" sz="1000" kern="1200"/>
        </a:p>
      </dsp:txBody>
      <dsp:txXfrm>
        <a:off x="4842186" y="3127151"/>
        <a:ext cx="295972" cy="248034"/>
      </dsp:txXfrm>
    </dsp:sp>
    <dsp:sp modelId="{5FA13943-A919-496B-9250-65E97ABA1D12}">
      <dsp:nvSpPr>
        <dsp:cNvPr id="0" name=""/>
        <dsp:cNvSpPr/>
      </dsp:nvSpPr>
      <dsp:spPr>
        <a:xfrm>
          <a:off x="5292615" y="3111768"/>
          <a:ext cx="1518333" cy="1518333"/>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tx1"/>
              </a:solidFill>
            </a:rPr>
            <a:t>AUDIO</a:t>
          </a:r>
          <a:endParaRPr lang="zh-CN" altLang="en-US" sz="1000" b="1" kern="1200" dirty="0">
            <a:solidFill>
              <a:schemeClr val="tx1"/>
            </a:solidFill>
          </a:endParaRPr>
        </a:p>
      </dsp:txBody>
      <dsp:txXfrm>
        <a:off x="5514970" y="3334123"/>
        <a:ext cx="1073623" cy="1073623"/>
      </dsp:txXfrm>
    </dsp:sp>
    <dsp:sp modelId="{A65D7100-B562-4470-A597-3EDCC1F9A97F}">
      <dsp:nvSpPr>
        <dsp:cNvPr id="0" name=""/>
        <dsp:cNvSpPr/>
      </dsp:nvSpPr>
      <dsp:spPr>
        <a:xfrm rot="5353159">
          <a:off x="3909592" y="3441145"/>
          <a:ext cx="151579" cy="413390"/>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zh-CN" altLang="en-US" sz="1000" kern="1200"/>
        </a:p>
      </dsp:txBody>
      <dsp:txXfrm>
        <a:off x="3932019" y="3501088"/>
        <a:ext cx="106105" cy="248034"/>
      </dsp:txXfrm>
    </dsp:sp>
    <dsp:sp modelId="{BAC1ADD5-1487-4D41-BFAA-0DCF3B71349A}">
      <dsp:nvSpPr>
        <dsp:cNvPr id="0" name=""/>
        <dsp:cNvSpPr/>
      </dsp:nvSpPr>
      <dsp:spPr>
        <a:xfrm>
          <a:off x="3238566" y="3795046"/>
          <a:ext cx="1518333" cy="1518333"/>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tx1"/>
              </a:solidFill>
            </a:rPr>
            <a:t>GRAPHS</a:t>
          </a:r>
          <a:endParaRPr lang="zh-CN" altLang="en-US" sz="1000" b="1" kern="1200" dirty="0">
            <a:solidFill>
              <a:schemeClr val="tx1"/>
            </a:solidFill>
          </a:endParaRPr>
        </a:p>
      </dsp:txBody>
      <dsp:txXfrm>
        <a:off x="3460921" y="4017401"/>
        <a:ext cx="1073623" cy="1073623"/>
      </dsp:txXfrm>
    </dsp:sp>
    <dsp:sp modelId="{152111A5-A69A-41B2-9417-130E9EC98F71}">
      <dsp:nvSpPr>
        <dsp:cNvPr id="0" name=""/>
        <dsp:cNvSpPr/>
      </dsp:nvSpPr>
      <dsp:spPr>
        <a:xfrm rot="9081558">
          <a:off x="2760250" y="3015415"/>
          <a:ext cx="352641" cy="413390"/>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zh-CN" altLang="en-US" sz="1000" kern="1200"/>
        </a:p>
      </dsp:txBody>
      <dsp:txXfrm rot="10800000">
        <a:off x="2859570" y="3072739"/>
        <a:ext cx="246849" cy="248034"/>
      </dsp:txXfrm>
    </dsp:sp>
    <dsp:sp modelId="{C1ECEA23-3065-4D3D-81E1-792A4522901E}">
      <dsp:nvSpPr>
        <dsp:cNvPr id="0" name=""/>
        <dsp:cNvSpPr/>
      </dsp:nvSpPr>
      <dsp:spPr>
        <a:xfrm>
          <a:off x="1210393" y="2991067"/>
          <a:ext cx="1518333" cy="1518333"/>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tx1"/>
              </a:solidFill>
            </a:rPr>
            <a:t>DISTRIBUTIONS</a:t>
          </a:r>
        </a:p>
      </dsp:txBody>
      <dsp:txXfrm>
        <a:off x="1432748" y="3213422"/>
        <a:ext cx="1073623" cy="1073623"/>
      </dsp:txXfrm>
    </dsp:sp>
    <dsp:sp modelId="{E844291B-0A9A-40DD-A74B-49992776BCFD}">
      <dsp:nvSpPr>
        <dsp:cNvPr id="0" name=""/>
        <dsp:cNvSpPr/>
      </dsp:nvSpPr>
      <dsp:spPr>
        <a:xfrm rot="12611970">
          <a:off x="2779213" y="1857786"/>
          <a:ext cx="350253" cy="413390"/>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zh-CN" altLang="en-US" sz="1000" kern="1200"/>
        </a:p>
      </dsp:txBody>
      <dsp:txXfrm rot="10800000">
        <a:off x="2877159" y="1966891"/>
        <a:ext cx="245177" cy="248034"/>
      </dsp:txXfrm>
    </dsp:sp>
    <dsp:sp modelId="{39630B9E-53F8-46BE-A01A-04EA7C739B1A}">
      <dsp:nvSpPr>
        <dsp:cNvPr id="0" name=""/>
        <dsp:cNvSpPr/>
      </dsp:nvSpPr>
      <dsp:spPr>
        <a:xfrm>
          <a:off x="1244892" y="752249"/>
          <a:ext cx="1518333" cy="1518333"/>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tx1"/>
              </a:solidFill>
            </a:rPr>
            <a:t>HISTOGRAMS</a:t>
          </a:r>
          <a:endParaRPr lang="zh-CN" altLang="en-US" sz="1000" b="1" kern="1200" dirty="0">
            <a:solidFill>
              <a:schemeClr val="tx1"/>
            </a:solidFill>
          </a:endParaRPr>
        </a:p>
      </dsp:txBody>
      <dsp:txXfrm>
        <a:off x="1467247" y="974604"/>
        <a:ext cx="1073623" cy="107362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A3AAA-7909-49FA-B3C1-F1D36D2952E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087BB5-B4E7-4BE3-BA65-CFF9F271467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18AA5F0-770B-410C-90B7-ECBA0CF9027F}"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18AA5F0-770B-410C-90B7-ECBA0CF9027F}"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18AA5F0-770B-410C-90B7-ECBA0CF9027F}"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18AA5F0-770B-410C-90B7-ECBA0CF9027F}"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18AA5F0-770B-410C-90B7-ECBA0CF9027F}"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5" Type="http://schemas.openxmlformats.org/officeDocument/2006/relationships/image" Target="../media/image5.png"/><Relationship Id="rId4" Type="http://schemas.openxmlformats.org/officeDocument/2006/relationships/image" Target="../media/image3.png"/><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ags" Target="../tags/tag5.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4" Type="http://schemas.openxmlformats.org/officeDocument/2006/relationships/image" Target="../media/image24.png"/><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4" Type="http://schemas.openxmlformats.org/officeDocument/2006/relationships/image" Target="../media/image14.png"/><Relationship Id="rId3" Type="http://schemas.openxmlformats.org/officeDocument/2006/relationships/image" Target="../media/image23.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5" Type="http://schemas.openxmlformats.org/officeDocument/2006/relationships/image" Target="../media/image5.png"/><Relationship Id="rId4" Type="http://schemas.openxmlformats.org/officeDocument/2006/relationships/image" Target="../media/image3.png"/><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ags" Target="../tags/tag12.xml"/><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4" Type="http://schemas.openxmlformats.org/officeDocument/2006/relationships/image" Target="../media/image6.png"/><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4" Type="http://schemas.openxmlformats.org/officeDocument/2006/relationships/image" Target="../media/image24.png"/><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4" Type="http://schemas.openxmlformats.org/officeDocument/2006/relationships/image" Target="../media/image14.png"/><Relationship Id="rId3" Type="http://schemas.openxmlformats.org/officeDocument/2006/relationships/image" Target="../media/image23.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6933DBE4-8F7F-4C55-B72E-6500CD68982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B68898B-EFB6-4985-8517-8EB2A4B50AB3}"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933DBE4-8F7F-4C55-B72E-6500CD68982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B68898B-EFB6-4985-8517-8EB2A4B50AB3}" type="slidenum">
              <a:rPr lang="zh-CN" altLang="en-US" smtClean="0"/>
            </a:fld>
            <a:endParaRPr lang="zh-CN"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内页样式6-常规">
    <p:spTree>
      <p:nvGrpSpPr>
        <p:cNvPr id="1" name=""/>
        <p:cNvGrpSpPr/>
        <p:nvPr/>
      </p:nvGrpSpPr>
      <p:grpSpPr>
        <a:xfrm>
          <a:off x="0" y="0"/>
          <a:ext cx="0" cy="0"/>
          <a:chOff x="0" y="0"/>
          <a:chExt cx="0" cy="0"/>
        </a:xfrm>
      </p:grpSpPr>
      <p:sp>
        <p:nvSpPr>
          <p:cNvPr id="47" name="矩形 46"/>
          <p:cNvSpPr/>
          <p:nvPr userDrawn="1"/>
        </p:nvSpPr>
        <p:spPr>
          <a:xfrm>
            <a:off x="442912" y="-82551"/>
            <a:ext cx="11306175" cy="908709"/>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userDrawn="1"/>
        </p:nvSpPr>
        <p:spPr>
          <a:xfrm>
            <a:off x="442913" y="0"/>
            <a:ext cx="11306175" cy="8261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标题 11"/>
          <p:cNvSpPr>
            <a:spLocks noGrp="1"/>
          </p:cNvSpPr>
          <p:nvPr>
            <p:ph type="title"/>
          </p:nvPr>
        </p:nvSpPr>
        <p:spPr>
          <a:xfrm>
            <a:off x="1173494" y="249067"/>
            <a:ext cx="8048203"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endParaRPr lang="zh-CN" altLang="en-US" dirty="0"/>
          </a:p>
        </p:txBody>
      </p:sp>
      <p:sp>
        <p:nvSpPr>
          <p:cNvPr id="7" name="文本框 6"/>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grpSp>
        <p:nvGrpSpPr>
          <p:cNvPr id="8" name="组合 7"/>
          <p:cNvGrpSpPr/>
          <p:nvPr userDrawn="1"/>
        </p:nvGrpSpPr>
        <p:grpSpPr>
          <a:xfrm>
            <a:off x="598941" y="6399999"/>
            <a:ext cx="2542613" cy="276499"/>
            <a:chOff x="598941" y="6399999"/>
            <a:chExt cx="2542613" cy="276499"/>
          </a:xfrm>
          <a:solidFill>
            <a:schemeClr val="accent3"/>
          </a:solidFill>
        </p:grpSpPr>
        <p:grpSp>
          <p:nvGrpSpPr>
            <p:cNvPr id="9" name="组合 8"/>
            <p:cNvGrpSpPr/>
            <p:nvPr/>
          </p:nvGrpSpPr>
          <p:grpSpPr>
            <a:xfrm>
              <a:off x="2055693" y="6402621"/>
              <a:ext cx="1085861" cy="270805"/>
              <a:chOff x="10340336" y="2247899"/>
              <a:chExt cx="2724438" cy="679451"/>
            </a:xfrm>
            <a:grpFill/>
          </p:grpSpPr>
          <p:sp>
            <p:nvSpPr>
              <p:cNvPr id="23"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24"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25" name="组合 24"/>
              <p:cNvGrpSpPr/>
              <p:nvPr/>
            </p:nvGrpSpPr>
            <p:grpSpPr>
              <a:xfrm>
                <a:off x="10340336" y="2247899"/>
                <a:ext cx="547688" cy="679451"/>
                <a:chOff x="5548313" y="2084388"/>
                <a:chExt cx="547688" cy="679451"/>
              </a:xfrm>
              <a:grpFill/>
            </p:grpSpPr>
            <p:sp>
              <p:nvSpPr>
                <p:cNvPr id="30"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6" name="组合 25"/>
              <p:cNvGrpSpPr/>
              <p:nvPr/>
            </p:nvGrpSpPr>
            <p:grpSpPr>
              <a:xfrm>
                <a:off x="11192276" y="2400300"/>
                <a:ext cx="322175" cy="373063"/>
                <a:chOff x="3792874" y="3138488"/>
                <a:chExt cx="322175" cy="373063"/>
              </a:xfrm>
              <a:grpFill/>
            </p:grpSpPr>
            <p:sp>
              <p:nvSpPr>
                <p:cNvPr id="27"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0" name="组合 9"/>
            <p:cNvGrpSpPr/>
            <p:nvPr/>
          </p:nvGrpSpPr>
          <p:grpSpPr>
            <a:xfrm>
              <a:off x="598941" y="6399999"/>
              <a:ext cx="1102619" cy="276499"/>
              <a:chOff x="6738929" y="2270918"/>
              <a:chExt cx="2766486" cy="693738"/>
            </a:xfrm>
            <a:grpFill/>
          </p:grpSpPr>
          <p:grpSp>
            <p:nvGrpSpPr>
              <p:cNvPr id="11" name="组合 10"/>
              <p:cNvGrpSpPr/>
              <p:nvPr/>
            </p:nvGrpSpPr>
            <p:grpSpPr>
              <a:xfrm>
                <a:off x="8180494" y="2355056"/>
                <a:ext cx="484188" cy="509588"/>
                <a:chOff x="6113463" y="3541713"/>
                <a:chExt cx="484188" cy="509588"/>
              </a:xfrm>
              <a:grpFill/>
            </p:grpSpPr>
            <p:sp>
              <p:nvSpPr>
                <p:cNvPr id="21"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2" name="组合 11"/>
              <p:cNvGrpSpPr/>
              <p:nvPr/>
            </p:nvGrpSpPr>
            <p:grpSpPr>
              <a:xfrm>
                <a:off x="6738929" y="2270918"/>
                <a:ext cx="549275" cy="693738"/>
                <a:chOff x="6108700" y="2066926"/>
                <a:chExt cx="549275" cy="693738"/>
              </a:xfrm>
              <a:grpFill/>
            </p:grpSpPr>
            <p:sp>
              <p:nvSpPr>
                <p:cNvPr id="19"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3" name="组合 12"/>
              <p:cNvGrpSpPr/>
              <p:nvPr/>
            </p:nvGrpSpPr>
            <p:grpSpPr>
              <a:xfrm>
                <a:off x="7532962" y="2451100"/>
                <a:ext cx="368300" cy="317500"/>
                <a:chOff x="6186488" y="2930526"/>
                <a:chExt cx="368300" cy="317500"/>
              </a:xfrm>
              <a:grpFill/>
            </p:grpSpPr>
            <p:sp>
              <p:nvSpPr>
                <p:cNvPr id="16"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4"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15"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cxnSp>
        <p:nvCxnSpPr>
          <p:cNvPr id="38" name="直接连接符 37"/>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2" name="图片 41"/>
          <p:cNvPicPr>
            <a:picLocks noChangeAspect="1"/>
          </p:cNvPicPr>
          <p:nvPr userDrawn="1"/>
        </p:nvPicPr>
        <p:blipFill>
          <a:blip r:embed="rId2" cstate="print"/>
          <a:stretch>
            <a:fillRect/>
          </a:stretch>
        </p:blipFill>
        <p:spPr>
          <a:xfrm>
            <a:off x="9590168" y="252089"/>
            <a:ext cx="1969223" cy="432990"/>
          </a:xfrm>
          <a:prstGeom prst="rect">
            <a:avLst/>
          </a:prstGeom>
        </p:spPr>
      </p:pic>
      <p:grpSp>
        <p:nvGrpSpPr>
          <p:cNvPr id="46" name="组合 45"/>
          <p:cNvGrpSpPr/>
          <p:nvPr userDrawn="1"/>
        </p:nvGrpSpPr>
        <p:grpSpPr>
          <a:xfrm>
            <a:off x="637534" y="199773"/>
            <a:ext cx="463263" cy="481001"/>
            <a:chOff x="598941" y="128599"/>
            <a:chExt cx="463263" cy="481001"/>
          </a:xfrm>
        </p:grpSpPr>
        <p:sp>
          <p:nvSpPr>
            <p:cNvPr id="45" name="矩形 44"/>
            <p:cNvSpPr/>
            <p:nvPr userDrawn="1"/>
          </p:nvSpPr>
          <p:spPr>
            <a:xfrm>
              <a:off x="701671" y="249067"/>
              <a:ext cx="360533" cy="3605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userDrawn="1"/>
          </p:nvSpPr>
          <p:spPr>
            <a:xfrm>
              <a:off x="701671" y="247801"/>
              <a:ext cx="275115" cy="256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userDrawn="1"/>
          </p:nvSpPr>
          <p:spPr>
            <a:xfrm>
              <a:off x="598941" y="128599"/>
              <a:ext cx="360533" cy="3605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内页样式6-一段一图">
    <p:spTree>
      <p:nvGrpSpPr>
        <p:cNvPr id="1" name=""/>
        <p:cNvGrpSpPr/>
        <p:nvPr/>
      </p:nvGrpSpPr>
      <p:grpSpPr>
        <a:xfrm>
          <a:off x="0" y="0"/>
          <a:ext cx="0" cy="0"/>
          <a:chOff x="0" y="0"/>
          <a:chExt cx="0" cy="0"/>
        </a:xfrm>
      </p:grpSpPr>
      <p:sp>
        <p:nvSpPr>
          <p:cNvPr id="7" name="文本框 6"/>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sp>
        <p:nvSpPr>
          <p:cNvPr id="35" name="矩形 34"/>
          <p:cNvSpPr/>
          <p:nvPr userDrawn="1"/>
        </p:nvSpPr>
        <p:spPr>
          <a:xfrm>
            <a:off x="9402184" y="-82800"/>
            <a:ext cx="2346903" cy="907200"/>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userDrawn="1"/>
        </p:nvSpPr>
        <p:spPr>
          <a:xfrm>
            <a:off x="9402184" y="0"/>
            <a:ext cx="2346904" cy="8261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图片 38"/>
          <p:cNvPicPr>
            <a:picLocks noChangeAspect="1"/>
          </p:cNvPicPr>
          <p:nvPr userDrawn="1"/>
        </p:nvPicPr>
        <p:blipFill>
          <a:blip r:embed="rId2" cstate="print"/>
          <a:stretch>
            <a:fillRect/>
          </a:stretch>
        </p:blipFill>
        <p:spPr>
          <a:xfrm>
            <a:off x="9590168" y="252089"/>
            <a:ext cx="1969223" cy="432990"/>
          </a:xfrm>
          <a:prstGeom prst="rect">
            <a:avLst/>
          </a:prstGeom>
        </p:spPr>
      </p:pic>
    </p:spTree>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内页样式7-常规">
    <p:spTree>
      <p:nvGrpSpPr>
        <p:cNvPr id="1" name=""/>
        <p:cNvGrpSpPr/>
        <p:nvPr/>
      </p:nvGrpSpPr>
      <p:grpSpPr>
        <a:xfrm>
          <a:off x="0" y="0"/>
          <a:ext cx="0" cy="0"/>
          <a:chOff x="0" y="0"/>
          <a:chExt cx="0" cy="0"/>
        </a:xfrm>
      </p:grpSpPr>
      <p:sp>
        <p:nvSpPr>
          <p:cNvPr id="2" name="平行四边形 1"/>
          <p:cNvSpPr/>
          <p:nvPr userDrawn="1"/>
        </p:nvSpPr>
        <p:spPr>
          <a:xfrm>
            <a:off x="658714" y="482300"/>
            <a:ext cx="748201" cy="484094"/>
          </a:xfrm>
          <a:prstGeom prst="parallelogram">
            <a:avLst>
              <a:gd name="adj" fmla="val 71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userDrawn="1"/>
        </p:nvSpPr>
        <p:spPr>
          <a:xfrm>
            <a:off x="442912" y="-82800"/>
            <a:ext cx="11306175" cy="846000"/>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userDrawn="1"/>
        </p:nvSpPr>
        <p:spPr>
          <a:xfrm>
            <a:off x="442913" y="0"/>
            <a:ext cx="11306175" cy="7626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标题 11"/>
          <p:cNvSpPr>
            <a:spLocks noGrp="1"/>
          </p:cNvSpPr>
          <p:nvPr>
            <p:ph type="title"/>
          </p:nvPr>
        </p:nvSpPr>
        <p:spPr>
          <a:xfrm>
            <a:off x="1173494" y="185567"/>
            <a:ext cx="8048203"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endParaRPr lang="zh-CN" altLang="en-US" dirty="0"/>
          </a:p>
        </p:txBody>
      </p:sp>
      <p:sp>
        <p:nvSpPr>
          <p:cNvPr id="7" name="文本框 6"/>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grpSp>
        <p:nvGrpSpPr>
          <p:cNvPr id="8" name="组合 7"/>
          <p:cNvGrpSpPr/>
          <p:nvPr userDrawn="1"/>
        </p:nvGrpSpPr>
        <p:grpSpPr>
          <a:xfrm>
            <a:off x="598941" y="6399999"/>
            <a:ext cx="2542613" cy="276499"/>
            <a:chOff x="598941" y="6399999"/>
            <a:chExt cx="2542613" cy="276499"/>
          </a:xfrm>
          <a:solidFill>
            <a:schemeClr val="accent3"/>
          </a:solidFill>
        </p:grpSpPr>
        <p:grpSp>
          <p:nvGrpSpPr>
            <p:cNvPr id="9" name="组合 8"/>
            <p:cNvGrpSpPr/>
            <p:nvPr/>
          </p:nvGrpSpPr>
          <p:grpSpPr>
            <a:xfrm>
              <a:off x="2055693" y="6402621"/>
              <a:ext cx="1085861" cy="270805"/>
              <a:chOff x="10340336" y="2247899"/>
              <a:chExt cx="2724438" cy="679451"/>
            </a:xfrm>
            <a:grpFill/>
          </p:grpSpPr>
          <p:sp>
            <p:nvSpPr>
              <p:cNvPr id="23"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24"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25" name="组合 24"/>
              <p:cNvGrpSpPr/>
              <p:nvPr/>
            </p:nvGrpSpPr>
            <p:grpSpPr>
              <a:xfrm>
                <a:off x="10340336" y="2247899"/>
                <a:ext cx="547688" cy="679451"/>
                <a:chOff x="5548313" y="2084388"/>
                <a:chExt cx="547688" cy="679451"/>
              </a:xfrm>
              <a:grpFill/>
            </p:grpSpPr>
            <p:sp>
              <p:nvSpPr>
                <p:cNvPr id="30"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6" name="组合 25"/>
              <p:cNvGrpSpPr/>
              <p:nvPr/>
            </p:nvGrpSpPr>
            <p:grpSpPr>
              <a:xfrm>
                <a:off x="11192276" y="2400300"/>
                <a:ext cx="322175" cy="373063"/>
                <a:chOff x="3792874" y="3138488"/>
                <a:chExt cx="322175" cy="373063"/>
              </a:xfrm>
              <a:grpFill/>
            </p:grpSpPr>
            <p:sp>
              <p:nvSpPr>
                <p:cNvPr id="27"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0" name="组合 9"/>
            <p:cNvGrpSpPr/>
            <p:nvPr/>
          </p:nvGrpSpPr>
          <p:grpSpPr>
            <a:xfrm>
              <a:off x="598941" y="6399999"/>
              <a:ext cx="1102619" cy="276499"/>
              <a:chOff x="6738929" y="2270918"/>
              <a:chExt cx="2766486" cy="693738"/>
            </a:xfrm>
            <a:grpFill/>
          </p:grpSpPr>
          <p:grpSp>
            <p:nvGrpSpPr>
              <p:cNvPr id="11" name="组合 10"/>
              <p:cNvGrpSpPr/>
              <p:nvPr/>
            </p:nvGrpSpPr>
            <p:grpSpPr>
              <a:xfrm>
                <a:off x="8180494" y="2355056"/>
                <a:ext cx="484188" cy="509588"/>
                <a:chOff x="6113463" y="3541713"/>
                <a:chExt cx="484188" cy="509588"/>
              </a:xfrm>
              <a:grpFill/>
            </p:grpSpPr>
            <p:sp>
              <p:nvSpPr>
                <p:cNvPr id="21"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2" name="组合 11"/>
              <p:cNvGrpSpPr/>
              <p:nvPr/>
            </p:nvGrpSpPr>
            <p:grpSpPr>
              <a:xfrm>
                <a:off x="6738929" y="2270918"/>
                <a:ext cx="549275" cy="693738"/>
                <a:chOff x="6108700" y="2066926"/>
                <a:chExt cx="549275" cy="693738"/>
              </a:xfrm>
              <a:grpFill/>
            </p:grpSpPr>
            <p:sp>
              <p:nvSpPr>
                <p:cNvPr id="19"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3" name="组合 12"/>
              <p:cNvGrpSpPr/>
              <p:nvPr/>
            </p:nvGrpSpPr>
            <p:grpSpPr>
              <a:xfrm>
                <a:off x="7532962" y="2451100"/>
                <a:ext cx="368300" cy="317500"/>
                <a:chOff x="6186488" y="2930526"/>
                <a:chExt cx="368300" cy="317500"/>
              </a:xfrm>
              <a:grpFill/>
            </p:grpSpPr>
            <p:sp>
              <p:nvSpPr>
                <p:cNvPr id="16"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4"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15"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cxnSp>
        <p:nvCxnSpPr>
          <p:cNvPr id="38" name="直接连接符 37"/>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2" name="图片 41"/>
          <p:cNvPicPr>
            <a:picLocks noChangeAspect="1"/>
          </p:cNvPicPr>
          <p:nvPr userDrawn="1"/>
        </p:nvPicPr>
        <p:blipFill>
          <a:blip r:embed="rId2" cstate="print"/>
          <a:stretch>
            <a:fillRect/>
          </a:stretch>
        </p:blipFill>
        <p:spPr>
          <a:xfrm>
            <a:off x="9590168" y="188589"/>
            <a:ext cx="1969223" cy="432990"/>
          </a:xfrm>
          <a:prstGeom prst="rect">
            <a:avLst/>
          </a:prstGeom>
        </p:spPr>
      </p:pic>
      <p:sp>
        <p:nvSpPr>
          <p:cNvPr id="43" name="矩形 42"/>
          <p:cNvSpPr/>
          <p:nvPr userDrawn="1"/>
        </p:nvSpPr>
        <p:spPr>
          <a:xfrm>
            <a:off x="648385" y="0"/>
            <a:ext cx="413819" cy="966395"/>
          </a:xfrm>
          <a:prstGeom prst="rect">
            <a:avLst/>
          </a:prstGeom>
          <a:ln>
            <a:noFill/>
          </a:ln>
          <a:effectLst>
            <a:outerShdw blurRad="127000" dist="25400" dir="5400000" sx="102000" sy="102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内页样式7-一段一图">
    <p:spTree>
      <p:nvGrpSpPr>
        <p:cNvPr id="1" name=""/>
        <p:cNvGrpSpPr/>
        <p:nvPr/>
      </p:nvGrpSpPr>
      <p:grpSpPr>
        <a:xfrm>
          <a:off x="0" y="0"/>
          <a:ext cx="0" cy="0"/>
          <a:chOff x="0" y="0"/>
          <a:chExt cx="0" cy="0"/>
        </a:xfrm>
      </p:grpSpPr>
      <p:sp>
        <p:nvSpPr>
          <p:cNvPr id="34" name="文本框 33"/>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sp>
        <p:nvSpPr>
          <p:cNvPr id="7" name="矩形 6"/>
          <p:cNvSpPr/>
          <p:nvPr userDrawn="1"/>
        </p:nvSpPr>
        <p:spPr>
          <a:xfrm>
            <a:off x="9385300" y="-82550"/>
            <a:ext cx="2363787" cy="845208"/>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9385300" y="0"/>
            <a:ext cx="2363788" cy="7626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userDrawn="1"/>
        </p:nvPicPr>
        <p:blipFill>
          <a:blip r:embed="rId2" cstate="print"/>
          <a:stretch>
            <a:fillRect/>
          </a:stretch>
        </p:blipFill>
        <p:spPr>
          <a:xfrm>
            <a:off x="9590168" y="188589"/>
            <a:ext cx="1969223" cy="432990"/>
          </a:xfrm>
          <a:prstGeom prst="rect">
            <a:avLst/>
          </a:prstGeom>
        </p:spPr>
      </p:pic>
    </p:spTree>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内页样式8-常规">
    <p:spTree>
      <p:nvGrpSpPr>
        <p:cNvPr id="1" name=""/>
        <p:cNvGrpSpPr/>
        <p:nvPr/>
      </p:nvGrpSpPr>
      <p:grpSpPr>
        <a:xfrm>
          <a:off x="0" y="0"/>
          <a:ext cx="0" cy="0"/>
          <a:chOff x="0" y="0"/>
          <a:chExt cx="0" cy="0"/>
        </a:xfrm>
      </p:grpSpPr>
      <p:sp>
        <p:nvSpPr>
          <p:cNvPr id="7" name="矩形 6"/>
          <p:cNvSpPr/>
          <p:nvPr userDrawn="1"/>
        </p:nvSpPr>
        <p:spPr>
          <a:xfrm>
            <a:off x="318632" y="6188075"/>
            <a:ext cx="11550080" cy="669925"/>
          </a:xfrm>
          <a:prstGeom prst="rect">
            <a:avLst/>
          </a:prstGeom>
          <a:solidFill>
            <a:schemeClr val="accent4"/>
          </a:solidFill>
          <a:ln>
            <a:noFill/>
          </a:ln>
          <a:effectLst>
            <a:outerShdw blurRad="127000" dist="38100" dir="16200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userDrawn="1"/>
        </p:nvSpPr>
        <p:spPr>
          <a:xfrm>
            <a:off x="318632" y="0"/>
            <a:ext cx="11550080" cy="873125"/>
          </a:xfrm>
          <a:prstGeom prst="rect">
            <a:avLst/>
          </a:prstGeom>
          <a:solidFill>
            <a:schemeClr val="accent1"/>
          </a:solidFill>
          <a:ln>
            <a:solidFill>
              <a:schemeClr val="accent1"/>
            </a:solidFill>
          </a:ln>
          <a:effectLst>
            <a:outerShdw blurRad="127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schemeClr val="bg1"/>
              </a:solidFill>
            </a:endParaRPr>
          </a:p>
        </p:txBody>
      </p:sp>
      <p:sp>
        <p:nvSpPr>
          <p:cNvPr id="9" name="标题 11"/>
          <p:cNvSpPr>
            <a:spLocks noGrp="1"/>
          </p:cNvSpPr>
          <p:nvPr>
            <p:ph type="title"/>
          </p:nvPr>
        </p:nvSpPr>
        <p:spPr>
          <a:xfrm>
            <a:off x="541539" y="247495"/>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solidFill>
                  <a:schemeClr val="bg1"/>
                </a:solidFill>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endParaRPr lang="zh-CN" altLang="en-US" dirty="0"/>
          </a:p>
        </p:txBody>
      </p:sp>
      <p:sp>
        <p:nvSpPr>
          <p:cNvPr id="11" name="文本框 1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fld>
            <a:endParaRPr lang="zh-CN" altLang="en-US" sz="1600" dirty="0">
              <a:solidFill>
                <a:srgbClr val="F2F2F2"/>
              </a:solidFill>
              <a:latin typeface="微软雅黑" panose="020B0503020204020204" pitchFamily="34" charset="-122"/>
            </a:endParaRPr>
          </a:p>
        </p:txBody>
      </p:sp>
      <p:grpSp>
        <p:nvGrpSpPr>
          <p:cNvPr id="13" name="组合 12"/>
          <p:cNvGrpSpPr/>
          <p:nvPr userDrawn="1"/>
        </p:nvGrpSpPr>
        <p:grpSpPr>
          <a:xfrm>
            <a:off x="598941" y="6399999"/>
            <a:ext cx="2542613" cy="276499"/>
            <a:chOff x="598941" y="6399999"/>
            <a:chExt cx="2542613" cy="276499"/>
          </a:xfrm>
          <a:solidFill>
            <a:schemeClr val="bg1"/>
          </a:solidFill>
        </p:grpSpPr>
        <p:grpSp>
          <p:nvGrpSpPr>
            <p:cNvPr id="14" name="组合 13"/>
            <p:cNvGrpSpPr/>
            <p:nvPr/>
          </p:nvGrpSpPr>
          <p:grpSpPr>
            <a:xfrm>
              <a:off x="2055693" y="6402621"/>
              <a:ext cx="1085861" cy="270805"/>
              <a:chOff x="10340336" y="2247899"/>
              <a:chExt cx="2724438" cy="679451"/>
            </a:xfrm>
            <a:grpFill/>
          </p:grpSpPr>
          <p:sp>
            <p:nvSpPr>
              <p:cNvPr id="28"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29"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30" name="组合 29"/>
              <p:cNvGrpSpPr/>
              <p:nvPr/>
            </p:nvGrpSpPr>
            <p:grpSpPr>
              <a:xfrm>
                <a:off x="10340336" y="2247899"/>
                <a:ext cx="547688" cy="679451"/>
                <a:chOff x="5548313" y="2084388"/>
                <a:chExt cx="547688" cy="679451"/>
              </a:xfrm>
              <a:grpFill/>
            </p:grpSpPr>
            <p:sp>
              <p:nvSpPr>
                <p:cNvPr id="35"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1" name="组合 30"/>
              <p:cNvGrpSpPr/>
              <p:nvPr/>
            </p:nvGrpSpPr>
            <p:grpSpPr>
              <a:xfrm>
                <a:off x="11192276" y="2400300"/>
                <a:ext cx="322175" cy="373063"/>
                <a:chOff x="3792874" y="3138488"/>
                <a:chExt cx="322175" cy="373063"/>
              </a:xfrm>
              <a:grpFill/>
            </p:grpSpPr>
            <p:sp>
              <p:nvSpPr>
                <p:cNvPr id="32"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5" name="组合 14"/>
            <p:cNvGrpSpPr/>
            <p:nvPr/>
          </p:nvGrpSpPr>
          <p:grpSpPr>
            <a:xfrm>
              <a:off x="598941" y="6399999"/>
              <a:ext cx="1102619" cy="276499"/>
              <a:chOff x="6738929" y="2270918"/>
              <a:chExt cx="2766486" cy="693738"/>
            </a:xfrm>
            <a:grpFill/>
          </p:grpSpPr>
          <p:grpSp>
            <p:nvGrpSpPr>
              <p:cNvPr id="16" name="组合 15"/>
              <p:cNvGrpSpPr/>
              <p:nvPr/>
            </p:nvGrpSpPr>
            <p:grpSpPr>
              <a:xfrm>
                <a:off x="8180494" y="2355056"/>
                <a:ext cx="484188" cy="509588"/>
                <a:chOff x="6113463" y="3541713"/>
                <a:chExt cx="484188" cy="509588"/>
              </a:xfrm>
              <a:grpFill/>
            </p:grpSpPr>
            <p:sp>
              <p:nvSpPr>
                <p:cNvPr id="26"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7" name="组合 16"/>
              <p:cNvGrpSpPr/>
              <p:nvPr/>
            </p:nvGrpSpPr>
            <p:grpSpPr>
              <a:xfrm>
                <a:off x="6738929" y="2270918"/>
                <a:ext cx="549275" cy="693738"/>
                <a:chOff x="6108700" y="2066926"/>
                <a:chExt cx="549275" cy="693738"/>
              </a:xfrm>
              <a:grpFill/>
            </p:grpSpPr>
            <p:sp>
              <p:nvSpPr>
                <p:cNvPr id="24"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8" name="组合 17"/>
              <p:cNvGrpSpPr/>
              <p:nvPr/>
            </p:nvGrpSpPr>
            <p:grpSpPr>
              <a:xfrm>
                <a:off x="7532962" y="2451100"/>
                <a:ext cx="368300" cy="317500"/>
                <a:chOff x="6186488" y="2930526"/>
                <a:chExt cx="368300" cy="317500"/>
              </a:xfrm>
              <a:grpFill/>
            </p:grpSpPr>
            <p:sp>
              <p:nvSpPr>
                <p:cNvPr id="21"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9"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20"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pic>
        <p:nvPicPr>
          <p:cNvPr id="40" name="图片 39"/>
          <p:cNvPicPr>
            <a:picLocks noChangeAspect="1"/>
          </p:cNvPicPr>
          <p:nvPr userDrawn="1"/>
        </p:nvPicPr>
        <p:blipFill>
          <a:blip r:embed="rId2" cstate="print"/>
          <a:stretch>
            <a:fillRect/>
          </a:stretch>
        </p:blipFill>
        <p:spPr>
          <a:xfrm>
            <a:off x="9564050" y="131404"/>
            <a:ext cx="2243119" cy="627854"/>
          </a:xfrm>
          <a:prstGeom prst="rect">
            <a:avLst/>
          </a:prstGeom>
        </p:spPr>
      </p:pic>
    </p:spTree>
  </p:cSld>
  <p:clrMapOvr>
    <a:masterClrMapping/>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内页样式8-一段一图">
    <p:spTree>
      <p:nvGrpSpPr>
        <p:cNvPr id="1" name=""/>
        <p:cNvGrpSpPr/>
        <p:nvPr/>
      </p:nvGrpSpPr>
      <p:grpSpPr>
        <a:xfrm>
          <a:off x="0" y="0"/>
          <a:ext cx="0" cy="0"/>
          <a:chOff x="0" y="0"/>
          <a:chExt cx="0" cy="0"/>
        </a:xfrm>
      </p:grpSpPr>
      <p:sp>
        <p:nvSpPr>
          <p:cNvPr id="7" name="矩形 6"/>
          <p:cNvSpPr/>
          <p:nvPr userDrawn="1"/>
        </p:nvSpPr>
        <p:spPr>
          <a:xfrm>
            <a:off x="11144922" y="6188075"/>
            <a:ext cx="723790" cy="669925"/>
          </a:xfrm>
          <a:prstGeom prst="rect">
            <a:avLst/>
          </a:prstGeom>
          <a:solidFill>
            <a:schemeClr val="accent4"/>
          </a:solidFill>
          <a:ln>
            <a:noFill/>
          </a:ln>
          <a:effectLst>
            <a:outerShdw blurRad="127000" dist="38100" dir="16200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userDrawn="1"/>
        </p:nvSpPr>
        <p:spPr>
          <a:xfrm>
            <a:off x="9488246" y="0"/>
            <a:ext cx="2380466" cy="873125"/>
          </a:xfrm>
          <a:prstGeom prst="rect">
            <a:avLst/>
          </a:prstGeom>
          <a:solidFill>
            <a:schemeClr val="accent1"/>
          </a:solidFill>
          <a:ln>
            <a:solidFill>
              <a:schemeClr val="accent1"/>
            </a:solidFill>
          </a:ln>
          <a:effectLst>
            <a:outerShdw blurRad="127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schemeClr val="bg1"/>
              </a:solidFill>
            </a:endParaRPr>
          </a:p>
        </p:txBody>
      </p:sp>
      <p:sp>
        <p:nvSpPr>
          <p:cNvPr id="11" name="文本框 1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fld>
            <a:endParaRPr lang="zh-CN" altLang="en-US" sz="1600" dirty="0">
              <a:solidFill>
                <a:srgbClr val="F2F2F2"/>
              </a:solidFill>
              <a:latin typeface="微软雅黑" panose="020B0503020204020204" pitchFamily="34" charset="-122"/>
            </a:endParaRPr>
          </a:p>
        </p:txBody>
      </p:sp>
      <p:pic>
        <p:nvPicPr>
          <p:cNvPr id="40" name="图片 39"/>
          <p:cNvPicPr>
            <a:picLocks noChangeAspect="1"/>
          </p:cNvPicPr>
          <p:nvPr userDrawn="1"/>
        </p:nvPicPr>
        <p:blipFill>
          <a:blip r:embed="rId2" cstate="print"/>
          <a:stretch>
            <a:fillRect/>
          </a:stretch>
        </p:blipFill>
        <p:spPr>
          <a:xfrm>
            <a:off x="9564050" y="131404"/>
            <a:ext cx="2243119" cy="627854"/>
          </a:xfrm>
          <a:prstGeom prst="rect">
            <a:avLst/>
          </a:prstGeom>
        </p:spPr>
      </p:pic>
    </p:spTree>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933DBE4-8F7F-4C55-B72E-6500CD68982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B68898B-EFB6-4985-8517-8EB2A4B50AB3}"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封面样式1-首页">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cstate="print"/>
          <a:srcRect r="25963"/>
          <a:stretch>
            <a:fillRect/>
          </a:stretch>
        </p:blipFill>
        <p:spPr>
          <a:xfrm>
            <a:off x="7191376" y="133072"/>
            <a:ext cx="5028334" cy="6535793"/>
          </a:xfrm>
          <a:prstGeom prst="rect">
            <a:avLst/>
          </a:prstGeom>
        </p:spPr>
      </p:pic>
      <p:sp>
        <p:nvSpPr>
          <p:cNvPr id="7" name="矩形 6"/>
          <p:cNvSpPr/>
          <p:nvPr userDrawn="1"/>
        </p:nvSpPr>
        <p:spPr>
          <a:xfrm>
            <a:off x="0" y="1484313"/>
            <a:ext cx="2930035" cy="4364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副标题 2"/>
          <p:cNvSpPr>
            <a:spLocks noGrp="1"/>
          </p:cNvSpPr>
          <p:nvPr>
            <p:ph type="subTitle" idx="1"/>
          </p:nvPr>
        </p:nvSpPr>
        <p:spPr>
          <a:xfrm>
            <a:off x="3549208" y="3871615"/>
            <a:ext cx="7287114" cy="781876"/>
          </a:xfrm>
        </p:spPr>
        <p:txBody>
          <a:bodyPr>
            <a:normAutofit/>
          </a:bodyPr>
          <a:lstStyle>
            <a:lvl1pPr marL="0" indent="0" algn="l">
              <a:buNone/>
              <a:defRPr sz="3200">
                <a:solidFill>
                  <a:schemeClr val="tx1"/>
                </a:solidFill>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zh-CN" altLang="en-US" dirty="0"/>
          </a:p>
        </p:txBody>
      </p:sp>
      <p:sp>
        <p:nvSpPr>
          <p:cNvPr id="14" name="文本占位符 12"/>
          <p:cNvSpPr>
            <a:spLocks noGrp="1"/>
          </p:cNvSpPr>
          <p:nvPr>
            <p:ph type="body" sz="quarter" idx="11" hasCustomPrompt="1"/>
          </p:nvPr>
        </p:nvSpPr>
        <p:spPr>
          <a:xfrm>
            <a:off x="3549208" y="5438453"/>
            <a:ext cx="7287114" cy="410333"/>
          </a:xfrm>
        </p:spPr>
        <p:txBody>
          <a:bodyPr>
            <a:normAutofit/>
          </a:bodyPr>
          <a:lstStyle>
            <a:lvl1pPr marL="0" indent="0">
              <a:buNone/>
              <a:defRPr sz="2000">
                <a:solidFill>
                  <a:schemeClr val="tx1"/>
                </a:solidFill>
              </a:defRPr>
            </a:lvl1pPr>
          </a:lstStyle>
          <a:p>
            <a:pPr lvl="0"/>
            <a:r>
              <a:rPr lang="zh-CN" altLang="en-US" dirty="0"/>
              <a:t>编辑母版文本样式</a:t>
            </a:r>
            <a:endParaRPr lang="zh-CN" altLang="en-US" dirty="0"/>
          </a:p>
        </p:txBody>
      </p:sp>
      <p:sp>
        <p:nvSpPr>
          <p:cNvPr id="15" name="文本占位符 12"/>
          <p:cNvSpPr>
            <a:spLocks noGrp="1"/>
          </p:cNvSpPr>
          <p:nvPr>
            <p:ph type="body" sz="quarter" idx="12" hasCustomPrompt="1"/>
          </p:nvPr>
        </p:nvSpPr>
        <p:spPr>
          <a:xfrm>
            <a:off x="3549208" y="4908366"/>
            <a:ext cx="7287114" cy="410335"/>
          </a:xfrm>
        </p:spPr>
        <p:txBody>
          <a:bodyPr>
            <a:normAutofit/>
          </a:bodyPr>
          <a:lstStyle>
            <a:lvl1pPr marL="0" indent="0">
              <a:buNone/>
              <a:defRPr sz="2000">
                <a:solidFill>
                  <a:schemeClr val="tx1"/>
                </a:solidFill>
              </a:defRPr>
            </a:lvl1pPr>
          </a:lstStyle>
          <a:p>
            <a:pPr lvl="0"/>
            <a:r>
              <a:rPr lang="zh-CN" altLang="en-US" dirty="0"/>
              <a:t>编辑母版文本样式</a:t>
            </a:r>
            <a:endParaRPr lang="zh-CN" altLang="en-US" dirty="0"/>
          </a:p>
        </p:txBody>
      </p:sp>
      <p:sp>
        <p:nvSpPr>
          <p:cNvPr id="8" name="矩形 7"/>
          <p:cNvSpPr/>
          <p:nvPr userDrawn="1"/>
        </p:nvSpPr>
        <p:spPr>
          <a:xfrm>
            <a:off x="11525250" y="1484311"/>
            <a:ext cx="666749" cy="4364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占位符 12"/>
          <p:cNvSpPr>
            <a:spLocks noGrp="1"/>
          </p:cNvSpPr>
          <p:nvPr>
            <p:ph type="body" sz="quarter" idx="13" hasCustomPrompt="1"/>
          </p:nvPr>
        </p:nvSpPr>
        <p:spPr>
          <a:xfrm>
            <a:off x="3549208" y="1484311"/>
            <a:ext cx="7287114" cy="2386807"/>
          </a:xfrm>
        </p:spPr>
        <p:txBody>
          <a:bodyPr>
            <a:noAutofit/>
          </a:bodyPr>
          <a:lstStyle>
            <a:lvl1pPr marL="0" indent="0">
              <a:lnSpc>
                <a:spcPct val="100000"/>
              </a:lnSpc>
              <a:spcBef>
                <a:spcPts val="0"/>
              </a:spcBef>
              <a:buNone/>
              <a:defRPr sz="6600" b="1">
                <a:solidFill>
                  <a:schemeClr val="tx1"/>
                </a:solidFill>
                <a:latin typeface="+mn-ea"/>
                <a:ea typeface="+mn-ea"/>
              </a:defRPr>
            </a:lvl1pPr>
          </a:lstStyle>
          <a:p>
            <a:pPr lvl="0"/>
            <a:r>
              <a:rPr lang="zh-CN" altLang="en-US" dirty="0"/>
              <a:t>单击此处</a:t>
            </a:r>
            <a:endParaRPr lang="en-US" altLang="zh-CN" dirty="0"/>
          </a:p>
          <a:p>
            <a:pPr lvl="0"/>
            <a:r>
              <a:rPr lang="zh-CN" altLang="en-US" dirty="0"/>
              <a:t>输入大标题</a:t>
            </a:r>
            <a:endParaRPr lang="zh-CN" altLang="en-US" dirty="0"/>
          </a:p>
        </p:txBody>
      </p:sp>
      <p:sp>
        <p:nvSpPr>
          <p:cNvPr id="9" name="矩形 8"/>
          <p:cNvSpPr/>
          <p:nvPr userDrawn="1"/>
        </p:nvSpPr>
        <p:spPr>
          <a:xfrm>
            <a:off x="2927998" y="1484310"/>
            <a:ext cx="377842" cy="4364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11121340" y="1484310"/>
            <a:ext cx="403257" cy="4364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rot="16200000">
            <a:off x="10462781" y="3524086"/>
            <a:ext cx="3170099" cy="261610"/>
          </a:xfrm>
          <a:prstGeom prst="rect">
            <a:avLst/>
          </a:prstGeom>
          <a:noFill/>
        </p:spPr>
        <p:txBody>
          <a:bodyPr wrap="square" rtlCol="0">
            <a:noAutofit/>
          </a:bodyPr>
          <a:lstStyle>
            <a:defPPr>
              <a:defRPr lang="zh-CN"/>
            </a:defPPr>
            <a:lvl1pPr algn="dist">
              <a:defRPr sz="1100" b="1">
                <a:solidFill>
                  <a:schemeClr val="bg1">
                    <a:alpha val="22000"/>
                  </a:schemeClr>
                </a:solidFill>
                <a:latin typeface="Arial" panose="020B0604020202020204" pitchFamily="34" charset="0"/>
                <a:cs typeface="Arial" panose="020B0604020202020204" pitchFamily="34" charset="0"/>
              </a:defRPr>
            </a:lvl1pPr>
          </a:lstStyle>
          <a:p>
            <a:r>
              <a:rPr lang="en-US" altLang="zh-CN" dirty="0">
                <a:solidFill>
                  <a:schemeClr val="bg1">
                    <a:alpha val="5000"/>
                  </a:schemeClr>
                </a:solidFill>
              </a:rPr>
              <a:t>BEIJING INSTITUTE OF TECHNOLOGY</a:t>
            </a:r>
            <a:endParaRPr lang="en-US" altLang="zh-CN" dirty="0">
              <a:solidFill>
                <a:schemeClr val="bg1">
                  <a:alpha val="5000"/>
                </a:schemeClr>
              </a:solidFill>
            </a:endParaRPr>
          </a:p>
        </p:txBody>
      </p:sp>
      <p:grpSp>
        <p:nvGrpSpPr>
          <p:cNvPr id="16" name="组合 15"/>
          <p:cNvGrpSpPr/>
          <p:nvPr userDrawn="1"/>
        </p:nvGrpSpPr>
        <p:grpSpPr>
          <a:xfrm>
            <a:off x="611819" y="2031917"/>
            <a:ext cx="1732861" cy="3286784"/>
            <a:chOff x="9778366" y="1977238"/>
            <a:chExt cx="1732861" cy="3286784"/>
          </a:xfrm>
          <a:solidFill>
            <a:schemeClr val="bg1">
              <a:alpha val="5000"/>
            </a:schemeClr>
          </a:solidFill>
        </p:grpSpPr>
        <p:grpSp>
          <p:nvGrpSpPr>
            <p:cNvPr id="17" name="组合 16"/>
            <p:cNvGrpSpPr/>
            <p:nvPr/>
          </p:nvGrpSpPr>
          <p:grpSpPr>
            <a:xfrm>
              <a:off x="9778366" y="2020414"/>
              <a:ext cx="567014" cy="3193100"/>
              <a:chOff x="11305242" y="2003776"/>
              <a:chExt cx="354194" cy="1994619"/>
            </a:xfrm>
            <a:grpFill/>
          </p:grpSpPr>
          <p:sp>
            <p:nvSpPr>
              <p:cNvPr id="32" name="Freeform 5"/>
              <p:cNvSpPr/>
              <p:nvPr/>
            </p:nvSpPr>
            <p:spPr bwMode="auto">
              <a:xfrm>
                <a:off x="11307751" y="3052538"/>
                <a:ext cx="345981" cy="390126"/>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33" name="Freeform 6"/>
              <p:cNvSpPr/>
              <p:nvPr/>
            </p:nvSpPr>
            <p:spPr bwMode="auto">
              <a:xfrm>
                <a:off x="11382341" y="3698614"/>
                <a:ext cx="199170" cy="299781"/>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34" name="组合 33"/>
              <p:cNvGrpSpPr/>
              <p:nvPr/>
            </p:nvGrpSpPr>
            <p:grpSpPr>
              <a:xfrm>
                <a:off x="11305242" y="2003776"/>
                <a:ext cx="354194" cy="439406"/>
                <a:chOff x="5548313" y="2084388"/>
                <a:chExt cx="547688" cy="679451"/>
              </a:xfrm>
              <a:grpFill/>
            </p:grpSpPr>
            <p:sp>
              <p:nvSpPr>
                <p:cNvPr id="39"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5" name="组合 34"/>
              <p:cNvGrpSpPr/>
              <p:nvPr/>
            </p:nvGrpSpPr>
            <p:grpSpPr>
              <a:xfrm>
                <a:off x="11380187" y="2628491"/>
                <a:ext cx="208353" cy="241263"/>
                <a:chOff x="3792874" y="3138488"/>
                <a:chExt cx="322175" cy="373063"/>
              </a:xfrm>
              <a:grpFill/>
            </p:grpSpPr>
            <p:sp>
              <p:nvSpPr>
                <p:cNvPr id="36"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8" name="组合 17"/>
            <p:cNvGrpSpPr/>
            <p:nvPr/>
          </p:nvGrpSpPr>
          <p:grpSpPr>
            <a:xfrm>
              <a:off x="10861863" y="1977238"/>
              <a:ext cx="649364" cy="3286784"/>
              <a:chOff x="10232762" y="2216649"/>
              <a:chExt cx="405635" cy="2053139"/>
            </a:xfrm>
            <a:grpFill/>
          </p:grpSpPr>
          <p:grpSp>
            <p:nvGrpSpPr>
              <p:cNvPr id="19" name="组合 18"/>
              <p:cNvGrpSpPr/>
              <p:nvPr/>
            </p:nvGrpSpPr>
            <p:grpSpPr>
              <a:xfrm>
                <a:off x="10279016" y="3306476"/>
                <a:ext cx="313128" cy="329555"/>
                <a:chOff x="6113463" y="3541713"/>
                <a:chExt cx="484188" cy="509588"/>
              </a:xfrm>
              <a:grpFill/>
            </p:grpSpPr>
            <p:sp>
              <p:nvSpPr>
                <p:cNvPr id="30"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0" name="组合 19"/>
              <p:cNvGrpSpPr/>
              <p:nvPr/>
            </p:nvGrpSpPr>
            <p:grpSpPr>
              <a:xfrm>
                <a:off x="10268702" y="2216649"/>
                <a:ext cx="355220" cy="448646"/>
                <a:chOff x="6108700" y="2066926"/>
                <a:chExt cx="549275" cy="693738"/>
              </a:xfrm>
              <a:grpFill/>
            </p:grpSpPr>
            <p:sp>
              <p:nvSpPr>
                <p:cNvPr id="28"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1" name="组合 20"/>
              <p:cNvGrpSpPr/>
              <p:nvPr/>
            </p:nvGrpSpPr>
            <p:grpSpPr>
              <a:xfrm>
                <a:off x="10332867" y="2868571"/>
                <a:ext cx="238182" cy="205330"/>
                <a:chOff x="6186488" y="2930526"/>
                <a:chExt cx="368300" cy="317500"/>
              </a:xfrm>
              <a:grpFill/>
            </p:grpSpPr>
            <p:sp>
              <p:nvSpPr>
                <p:cNvPr id="25"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2" name="组合 21"/>
              <p:cNvGrpSpPr/>
              <p:nvPr/>
            </p:nvGrpSpPr>
            <p:grpSpPr>
              <a:xfrm>
                <a:off x="10232762" y="3871448"/>
                <a:ext cx="405635" cy="398340"/>
                <a:chOff x="11854992" y="1994536"/>
                <a:chExt cx="405635" cy="398340"/>
              </a:xfrm>
              <a:grpFill/>
            </p:grpSpPr>
            <p:sp>
              <p:nvSpPr>
                <p:cNvPr id="23" name="Freeform 11"/>
                <p:cNvSpPr>
                  <a:spLocks noEditPoints="1"/>
                </p:cNvSpPr>
                <p:nvPr/>
              </p:nvSpPr>
              <p:spPr bwMode="auto">
                <a:xfrm>
                  <a:off x="11976099" y="1994536"/>
                  <a:ext cx="284528" cy="39834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24" name="Freeform 12"/>
                <p:cNvSpPr/>
                <p:nvPr/>
              </p:nvSpPr>
              <p:spPr bwMode="auto">
                <a:xfrm>
                  <a:off x="11854992" y="2009127"/>
                  <a:ext cx="153208" cy="383749"/>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grpSp>
      <p:pic>
        <p:nvPicPr>
          <p:cNvPr id="41" name="图片 40"/>
          <p:cNvPicPr>
            <a:picLocks noChangeAspect="1"/>
          </p:cNvPicPr>
          <p:nvPr userDrawn="1"/>
        </p:nvPicPr>
        <p:blipFill>
          <a:blip r:embed="rId3" cstate="print"/>
          <a:stretch>
            <a:fillRect/>
          </a:stretch>
        </p:blipFill>
        <p:spPr>
          <a:xfrm>
            <a:off x="474738" y="515429"/>
            <a:ext cx="2295327" cy="504694"/>
          </a:xfrm>
          <a:prstGeom prst="rect">
            <a:avLst/>
          </a:prstGeom>
        </p:spPr>
      </p:pic>
      <p:cxnSp>
        <p:nvCxnSpPr>
          <p:cNvPr id="42" name="直接连接符 41"/>
          <p:cNvCxnSpPr/>
          <p:nvPr userDrawn="1"/>
        </p:nvCxnSpPr>
        <p:spPr>
          <a:xfrm>
            <a:off x="2927998" y="1355988"/>
            <a:ext cx="0" cy="45898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userDrawn="1"/>
        </p:nvCxnSpPr>
        <p:spPr>
          <a:xfrm>
            <a:off x="11522544" y="1400593"/>
            <a:ext cx="0" cy="454523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封面样式1-尾页">
    <p:spTree>
      <p:nvGrpSpPr>
        <p:cNvPr id="1" name=""/>
        <p:cNvGrpSpPr/>
        <p:nvPr/>
      </p:nvGrpSpPr>
      <p:grpSpPr>
        <a:xfrm>
          <a:off x="0" y="0"/>
          <a:ext cx="0" cy="0"/>
          <a:chOff x="0" y="0"/>
          <a:chExt cx="0" cy="0"/>
        </a:xfrm>
      </p:grpSpPr>
      <p:pic>
        <p:nvPicPr>
          <p:cNvPr id="43" name="图片 42"/>
          <p:cNvPicPr>
            <a:picLocks noChangeAspect="1"/>
          </p:cNvPicPr>
          <p:nvPr userDrawn="1"/>
        </p:nvPicPr>
        <p:blipFill>
          <a:blip r:embed="rId2" cstate="print"/>
          <a:stretch>
            <a:fillRect/>
          </a:stretch>
        </p:blipFill>
        <p:spPr>
          <a:xfrm>
            <a:off x="4600575" y="133072"/>
            <a:ext cx="6791691" cy="6535793"/>
          </a:xfrm>
          <a:prstGeom prst="rect">
            <a:avLst/>
          </a:prstGeom>
        </p:spPr>
      </p:pic>
      <p:sp>
        <p:nvSpPr>
          <p:cNvPr id="3" name="副标题 2"/>
          <p:cNvSpPr>
            <a:spLocks noGrp="1"/>
          </p:cNvSpPr>
          <p:nvPr>
            <p:ph type="subTitle" idx="1"/>
          </p:nvPr>
        </p:nvSpPr>
        <p:spPr>
          <a:xfrm>
            <a:off x="1216315" y="3871615"/>
            <a:ext cx="7287114" cy="781876"/>
          </a:xfrm>
        </p:spPr>
        <p:txBody>
          <a:bodyPr>
            <a:normAutofit/>
          </a:bodyPr>
          <a:lstStyle>
            <a:lvl1pPr marL="0" indent="0" algn="l">
              <a:buNone/>
              <a:defRPr sz="3200">
                <a:solidFill>
                  <a:schemeClr val="tx1"/>
                </a:solidFill>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zh-CN" altLang="en-US" dirty="0"/>
          </a:p>
        </p:txBody>
      </p:sp>
      <p:sp>
        <p:nvSpPr>
          <p:cNvPr id="14" name="文本占位符 12"/>
          <p:cNvSpPr>
            <a:spLocks noGrp="1"/>
          </p:cNvSpPr>
          <p:nvPr>
            <p:ph type="body" sz="quarter" idx="11" hasCustomPrompt="1"/>
          </p:nvPr>
        </p:nvSpPr>
        <p:spPr>
          <a:xfrm>
            <a:off x="1216315" y="5438453"/>
            <a:ext cx="7287114" cy="410333"/>
          </a:xfrm>
        </p:spPr>
        <p:txBody>
          <a:bodyPr>
            <a:normAutofit/>
          </a:bodyPr>
          <a:lstStyle>
            <a:lvl1pPr marL="0" indent="0">
              <a:buNone/>
              <a:defRPr sz="2000">
                <a:solidFill>
                  <a:schemeClr val="tx1"/>
                </a:solidFill>
              </a:defRPr>
            </a:lvl1pPr>
          </a:lstStyle>
          <a:p>
            <a:pPr lvl="0"/>
            <a:r>
              <a:rPr lang="zh-CN" altLang="en-US" dirty="0"/>
              <a:t>编辑母版文本样式</a:t>
            </a:r>
            <a:endParaRPr lang="zh-CN" altLang="en-US" dirty="0"/>
          </a:p>
        </p:txBody>
      </p:sp>
      <p:sp>
        <p:nvSpPr>
          <p:cNvPr id="15" name="文本占位符 12"/>
          <p:cNvSpPr>
            <a:spLocks noGrp="1"/>
          </p:cNvSpPr>
          <p:nvPr>
            <p:ph type="body" sz="quarter" idx="12" hasCustomPrompt="1"/>
          </p:nvPr>
        </p:nvSpPr>
        <p:spPr>
          <a:xfrm>
            <a:off x="1216315" y="4908366"/>
            <a:ext cx="7287114" cy="410335"/>
          </a:xfrm>
        </p:spPr>
        <p:txBody>
          <a:bodyPr>
            <a:normAutofit/>
          </a:bodyPr>
          <a:lstStyle>
            <a:lvl1pPr marL="0" indent="0">
              <a:buNone/>
              <a:defRPr sz="2000">
                <a:solidFill>
                  <a:schemeClr val="tx1"/>
                </a:solidFill>
              </a:defRPr>
            </a:lvl1pPr>
          </a:lstStyle>
          <a:p>
            <a:pPr lvl="0"/>
            <a:r>
              <a:rPr lang="zh-CN" altLang="en-US" dirty="0"/>
              <a:t>编辑母版文本样式</a:t>
            </a:r>
            <a:endParaRPr lang="zh-CN" altLang="en-US" dirty="0"/>
          </a:p>
        </p:txBody>
      </p:sp>
      <p:sp>
        <p:nvSpPr>
          <p:cNvPr id="13" name="文本占位符 12"/>
          <p:cNvSpPr>
            <a:spLocks noGrp="1"/>
          </p:cNvSpPr>
          <p:nvPr>
            <p:ph type="body" sz="quarter" idx="13" hasCustomPrompt="1"/>
          </p:nvPr>
        </p:nvSpPr>
        <p:spPr>
          <a:xfrm>
            <a:off x="1216315" y="1484311"/>
            <a:ext cx="7287114" cy="2267551"/>
          </a:xfrm>
        </p:spPr>
        <p:txBody>
          <a:bodyPr>
            <a:normAutofit/>
          </a:bodyPr>
          <a:lstStyle>
            <a:lvl1pPr marL="0" indent="0">
              <a:spcBef>
                <a:spcPts val="0"/>
              </a:spcBef>
              <a:buNone/>
              <a:defRPr sz="6600" b="1">
                <a:solidFill>
                  <a:schemeClr val="tx1"/>
                </a:solidFill>
                <a:latin typeface="+mn-ea"/>
                <a:ea typeface="+mn-ea"/>
              </a:defRPr>
            </a:lvl1pPr>
          </a:lstStyle>
          <a:p>
            <a:pPr lvl="0"/>
            <a:r>
              <a:rPr lang="zh-CN" altLang="en-US" dirty="0"/>
              <a:t>编辑母版文本样式</a:t>
            </a:r>
            <a:endParaRPr lang="en-US" altLang="zh-CN" dirty="0"/>
          </a:p>
          <a:p>
            <a:pPr lvl="0"/>
            <a:r>
              <a:rPr lang="zh-CN" altLang="en-US" dirty="0"/>
              <a:t>输入标题</a:t>
            </a:r>
            <a:endParaRPr lang="zh-CN" altLang="en-US" dirty="0"/>
          </a:p>
        </p:txBody>
      </p:sp>
      <p:sp>
        <p:nvSpPr>
          <p:cNvPr id="9" name="矩形 8"/>
          <p:cNvSpPr/>
          <p:nvPr userDrawn="1"/>
        </p:nvSpPr>
        <p:spPr>
          <a:xfrm>
            <a:off x="0" y="1484311"/>
            <a:ext cx="666749" cy="4364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667561" y="1484310"/>
            <a:ext cx="403257" cy="4364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9258300" y="1484313"/>
            <a:ext cx="2930035" cy="4364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8882428" y="1484310"/>
            <a:ext cx="377842" cy="4364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p:cNvGrpSpPr/>
          <p:nvPr userDrawn="1"/>
        </p:nvGrpSpPr>
        <p:grpSpPr>
          <a:xfrm>
            <a:off x="9832019" y="2031917"/>
            <a:ext cx="1732861" cy="3286784"/>
            <a:chOff x="9778366" y="1977238"/>
            <a:chExt cx="1732861" cy="3286784"/>
          </a:xfrm>
          <a:solidFill>
            <a:schemeClr val="bg1">
              <a:alpha val="5000"/>
            </a:schemeClr>
          </a:solidFill>
        </p:grpSpPr>
        <p:grpSp>
          <p:nvGrpSpPr>
            <p:cNvPr id="17" name="组合 16"/>
            <p:cNvGrpSpPr/>
            <p:nvPr/>
          </p:nvGrpSpPr>
          <p:grpSpPr>
            <a:xfrm>
              <a:off x="9778366" y="2020414"/>
              <a:ext cx="567014" cy="3193100"/>
              <a:chOff x="11305242" y="2003776"/>
              <a:chExt cx="354194" cy="1994619"/>
            </a:xfrm>
            <a:grpFill/>
          </p:grpSpPr>
          <p:sp>
            <p:nvSpPr>
              <p:cNvPr id="32" name="Freeform 5"/>
              <p:cNvSpPr/>
              <p:nvPr/>
            </p:nvSpPr>
            <p:spPr bwMode="auto">
              <a:xfrm>
                <a:off x="11307751" y="3052538"/>
                <a:ext cx="345981" cy="390126"/>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33" name="Freeform 6"/>
              <p:cNvSpPr/>
              <p:nvPr/>
            </p:nvSpPr>
            <p:spPr bwMode="auto">
              <a:xfrm>
                <a:off x="11382341" y="3698614"/>
                <a:ext cx="199170" cy="299781"/>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34" name="组合 33"/>
              <p:cNvGrpSpPr/>
              <p:nvPr/>
            </p:nvGrpSpPr>
            <p:grpSpPr>
              <a:xfrm>
                <a:off x="11305242" y="2003776"/>
                <a:ext cx="354194" cy="439406"/>
                <a:chOff x="5548313" y="2084388"/>
                <a:chExt cx="547688" cy="679451"/>
              </a:xfrm>
              <a:grpFill/>
            </p:grpSpPr>
            <p:sp>
              <p:nvSpPr>
                <p:cNvPr id="39"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5" name="组合 34"/>
              <p:cNvGrpSpPr/>
              <p:nvPr/>
            </p:nvGrpSpPr>
            <p:grpSpPr>
              <a:xfrm>
                <a:off x="11380187" y="2628491"/>
                <a:ext cx="208353" cy="241263"/>
                <a:chOff x="3792874" y="3138488"/>
                <a:chExt cx="322175" cy="373063"/>
              </a:xfrm>
              <a:grpFill/>
            </p:grpSpPr>
            <p:sp>
              <p:nvSpPr>
                <p:cNvPr id="36"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8" name="组合 17"/>
            <p:cNvGrpSpPr/>
            <p:nvPr/>
          </p:nvGrpSpPr>
          <p:grpSpPr>
            <a:xfrm>
              <a:off x="10861863" y="1977238"/>
              <a:ext cx="649364" cy="3286784"/>
              <a:chOff x="10232762" y="2216649"/>
              <a:chExt cx="405635" cy="2053139"/>
            </a:xfrm>
            <a:grpFill/>
          </p:grpSpPr>
          <p:grpSp>
            <p:nvGrpSpPr>
              <p:cNvPr id="19" name="组合 18"/>
              <p:cNvGrpSpPr/>
              <p:nvPr/>
            </p:nvGrpSpPr>
            <p:grpSpPr>
              <a:xfrm>
                <a:off x="10279016" y="3306476"/>
                <a:ext cx="313128" cy="329555"/>
                <a:chOff x="6113463" y="3541713"/>
                <a:chExt cx="484188" cy="509588"/>
              </a:xfrm>
              <a:grpFill/>
            </p:grpSpPr>
            <p:sp>
              <p:nvSpPr>
                <p:cNvPr id="30"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0" name="组合 19"/>
              <p:cNvGrpSpPr/>
              <p:nvPr/>
            </p:nvGrpSpPr>
            <p:grpSpPr>
              <a:xfrm>
                <a:off x="10268702" y="2216649"/>
                <a:ext cx="355220" cy="448646"/>
                <a:chOff x="6108700" y="2066926"/>
                <a:chExt cx="549275" cy="693738"/>
              </a:xfrm>
              <a:grpFill/>
            </p:grpSpPr>
            <p:sp>
              <p:nvSpPr>
                <p:cNvPr id="28"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1" name="组合 20"/>
              <p:cNvGrpSpPr/>
              <p:nvPr/>
            </p:nvGrpSpPr>
            <p:grpSpPr>
              <a:xfrm>
                <a:off x="10332867" y="2868571"/>
                <a:ext cx="238182" cy="205330"/>
                <a:chOff x="6186488" y="2930526"/>
                <a:chExt cx="368300" cy="317500"/>
              </a:xfrm>
              <a:grpFill/>
            </p:grpSpPr>
            <p:sp>
              <p:nvSpPr>
                <p:cNvPr id="25"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2" name="组合 21"/>
              <p:cNvGrpSpPr/>
              <p:nvPr/>
            </p:nvGrpSpPr>
            <p:grpSpPr>
              <a:xfrm>
                <a:off x="10232762" y="3871448"/>
                <a:ext cx="405635" cy="398340"/>
                <a:chOff x="11854992" y="1994536"/>
                <a:chExt cx="405635" cy="398340"/>
              </a:xfrm>
              <a:grpFill/>
            </p:grpSpPr>
            <p:sp>
              <p:nvSpPr>
                <p:cNvPr id="23" name="Freeform 11"/>
                <p:cNvSpPr>
                  <a:spLocks noEditPoints="1"/>
                </p:cNvSpPr>
                <p:nvPr/>
              </p:nvSpPr>
              <p:spPr bwMode="auto">
                <a:xfrm>
                  <a:off x="11976099" y="1994536"/>
                  <a:ext cx="284528" cy="39834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24" name="Freeform 12"/>
                <p:cNvSpPr/>
                <p:nvPr/>
              </p:nvSpPr>
              <p:spPr bwMode="auto">
                <a:xfrm>
                  <a:off x="11854992" y="2009127"/>
                  <a:ext cx="153208" cy="383749"/>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grpSp>
      <p:sp>
        <p:nvSpPr>
          <p:cNvPr id="41" name="文本框 40"/>
          <p:cNvSpPr txBox="1"/>
          <p:nvPr userDrawn="1"/>
        </p:nvSpPr>
        <p:spPr>
          <a:xfrm rot="16200000">
            <a:off x="-1443469" y="3524086"/>
            <a:ext cx="3170099" cy="261610"/>
          </a:xfrm>
          <a:prstGeom prst="rect">
            <a:avLst/>
          </a:prstGeom>
          <a:noFill/>
        </p:spPr>
        <p:txBody>
          <a:bodyPr wrap="square" rtlCol="0">
            <a:noAutofit/>
          </a:bodyPr>
          <a:lstStyle>
            <a:defPPr>
              <a:defRPr lang="zh-CN"/>
            </a:defPPr>
            <a:lvl1pPr algn="dist">
              <a:defRPr sz="1100" b="1">
                <a:solidFill>
                  <a:schemeClr val="bg1">
                    <a:alpha val="22000"/>
                  </a:schemeClr>
                </a:solidFill>
                <a:latin typeface="Arial" panose="020B0604020202020204" pitchFamily="34" charset="0"/>
                <a:cs typeface="Arial" panose="020B0604020202020204" pitchFamily="34" charset="0"/>
              </a:defRPr>
            </a:lvl1pPr>
          </a:lstStyle>
          <a:p>
            <a:r>
              <a:rPr lang="en-US" altLang="zh-CN" dirty="0">
                <a:solidFill>
                  <a:schemeClr val="bg1">
                    <a:alpha val="5000"/>
                  </a:schemeClr>
                </a:solidFill>
              </a:rPr>
              <a:t>BEIJING INSTITUTE OF TECHNOLOGY</a:t>
            </a:r>
            <a:endParaRPr lang="en-US" altLang="zh-CN" dirty="0">
              <a:solidFill>
                <a:schemeClr val="bg1">
                  <a:alpha val="5000"/>
                </a:schemeClr>
              </a:solidFill>
            </a:endParaRPr>
          </a:p>
        </p:txBody>
      </p:sp>
      <p:pic>
        <p:nvPicPr>
          <p:cNvPr id="42" name="图片 41"/>
          <p:cNvPicPr>
            <a:picLocks noChangeAspect="1"/>
          </p:cNvPicPr>
          <p:nvPr userDrawn="1"/>
        </p:nvPicPr>
        <p:blipFill>
          <a:blip r:embed="rId3" cstate="print"/>
          <a:stretch>
            <a:fillRect/>
          </a:stretch>
        </p:blipFill>
        <p:spPr>
          <a:xfrm>
            <a:off x="9452633" y="548450"/>
            <a:ext cx="2295327" cy="504694"/>
          </a:xfrm>
          <a:prstGeom prst="rect">
            <a:avLst/>
          </a:prstGeom>
        </p:spPr>
      </p:pic>
      <p:cxnSp>
        <p:nvCxnSpPr>
          <p:cNvPr id="4" name="直接连接符 3"/>
          <p:cNvCxnSpPr/>
          <p:nvPr userDrawn="1"/>
        </p:nvCxnSpPr>
        <p:spPr>
          <a:xfrm>
            <a:off x="666749" y="1329225"/>
            <a:ext cx="0" cy="471473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userDrawn="1"/>
        </p:nvCxnSpPr>
        <p:spPr>
          <a:xfrm>
            <a:off x="9258300" y="1280160"/>
            <a:ext cx="0" cy="483516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封面样式2-首页1">
    <p:spTree>
      <p:nvGrpSpPr>
        <p:cNvPr id="1" name=""/>
        <p:cNvGrpSpPr/>
        <p:nvPr/>
      </p:nvGrpSpPr>
      <p:grpSpPr>
        <a:xfrm>
          <a:off x="0" y="0"/>
          <a:ext cx="0" cy="0"/>
          <a:chOff x="0" y="0"/>
          <a:chExt cx="0" cy="0"/>
        </a:xfrm>
      </p:grpSpPr>
      <p:sp>
        <p:nvSpPr>
          <p:cNvPr id="6" name="PA-矩形 7"/>
          <p:cNvSpPr/>
          <p:nvPr userDrawn="1">
            <p:custDataLst>
              <p:tags r:id="rId2"/>
            </p:custData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PA-矩形 7"/>
          <p:cNvSpPr/>
          <p:nvPr userDrawn="1">
            <p:custDataLst>
              <p:tags r:id="rId3"/>
            </p:custDataLst>
          </p:nvPr>
        </p:nvSpPr>
        <p:spPr>
          <a:xfrm>
            <a:off x="0" y="0"/>
            <a:ext cx="12192000" cy="6858000"/>
          </a:xfrm>
          <a:prstGeom prst="rect">
            <a:avLst/>
          </a:prstGeom>
          <a:gradFill>
            <a:gsLst>
              <a:gs pos="0">
                <a:srgbClr val="008244"/>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dirty="0"/>
          </a:p>
        </p:txBody>
      </p:sp>
      <p:sp>
        <p:nvSpPr>
          <p:cNvPr id="8" name="任意多边形: 形状 39"/>
          <p:cNvSpPr/>
          <p:nvPr userDrawn="1"/>
        </p:nvSpPr>
        <p:spPr>
          <a:xfrm>
            <a:off x="221886" y="0"/>
            <a:ext cx="7536857" cy="6858000"/>
          </a:xfrm>
          <a:custGeom>
            <a:avLst/>
            <a:gdLst>
              <a:gd name="connsiteX0" fmla="*/ 0 w 7536857"/>
              <a:gd name="connsiteY0" fmla="*/ 0 h 6858000"/>
              <a:gd name="connsiteX1" fmla="*/ 6351816 w 7536857"/>
              <a:gd name="connsiteY1" fmla="*/ 0 h 6858000"/>
              <a:gd name="connsiteX2" fmla="*/ 6432300 w 7536857"/>
              <a:gd name="connsiteY2" fmla="*/ 102417 h 6858000"/>
              <a:gd name="connsiteX3" fmla="*/ 7536857 w 7536857"/>
              <a:gd name="connsiteY3" fmla="*/ 3429000 h 6858000"/>
              <a:gd name="connsiteX4" fmla="*/ 6432300 w 7536857"/>
              <a:gd name="connsiteY4" fmla="*/ 6755583 h 6858000"/>
              <a:gd name="connsiteX5" fmla="*/ 6351816 w 7536857"/>
              <a:gd name="connsiteY5" fmla="*/ 6858000 h 6858000"/>
              <a:gd name="connsiteX6" fmla="*/ 0 w 753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6857" h="6858000">
                <a:moveTo>
                  <a:pt x="0" y="0"/>
                </a:moveTo>
                <a:lnTo>
                  <a:pt x="6351816" y="0"/>
                </a:lnTo>
                <a:lnTo>
                  <a:pt x="6432300" y="102417"/>
                </a:lnTo>
                <a:cubicBezTo>
                  <a:pt x="7126033" y="1030047"/>
                  <a:pt x="7536857" y="2181547"/>
                  <a:pt x="7536857" y="3429000"/>
                </a:cubicBezTo>
                <a:cubicBezTo>
                  <a:pt x="7536857" y="4676454"/>
                  <a:pt x="7126033" y="5827953"/>
                  <a:pt x="6432300" y="6755583"/>
                </a:cubicBezTo>
                <a:lnTo>
                  <a:pt x="6351816" y="6858000"/>
                </a:lnTo>
                <a:lnTo>
                  <a:pt x="0" y="6858000"/>
                </a:lnTo>
                <a:close/>
              </a:path>
            </a:pathLst>
          </a:custGeom>
          <a:pattFill prst="pct5">
            <a:fgClr>
              <a:schemeClr val="bg1">
                <a:lumMod val="85000"/>
              </a:schemeClr>
            </a:fgClr>
            <a:bgClr>
              <a:schemeClr val="bg1"/>
            </a:bgClr>
          </a:pattFill>
          <a:ln>
            <a:noFill/>
          </a:ln>
          <a:effectLst>
            <a:outerShdw blurRad="190500" sx="101000" sy="1010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39"/>
          <p:cNvSpPr/>
          <p:nvPr userDrawn="1"/>
        </p:nvSpPr>
        <p:spPr>
          <a:xfrm>
            <a:off x="189674" y="0"/>
            <a:ext cx="7536857" cy="6858000"/>
          </a:xfrm>
          <a:custGeom>
            <a:avLst/>
            <a:gdLst>
              <a:gd name="connsiteX0" fmla="*/ 0 w 7536857"/>
              <a:gd name="connsiteY0" fmla="*/ 0 h 6858000"/>
              <a:gd name="connsiteX1" fmla="*/ 6351816 w 7536857"/>
              <a:gd name="connsiteY1" fmla="*/ 0 h 6858000"/>
              <a:gd name="connsiteX2" fmla="*/ 6432300 w 7536857"/>
              <a:gd name="connsiteY2" fmla="*/ 102417 h 6858000"/>
              <a:gd name="connsiteX3" fmla="*/ 7536857 w 7536857"/>
              <a:gd name="connsiteY3" fmla="*/ 3429000 h 6858000"/>
              <a:gd name="connsiteX4" fmla="*/ 6432300 w 7536857"/>
              <a:gd name="connsiteY4" fmla="*/ 6755583 h 6858000"/>
              <a:gd name="connsiteX5" fmla="*/ 6351816 w 7536857"/>
              <a:gd name="connsiteY5" fmla="*/ 6858000 h 6858000"/>
              <a:gd name="connsiteX6" fmla="*/ 0 w 753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6857" h="6858000">
                <a:moveTo>
                  <a:pt x="0" y="0"/>
                </a:moveTo>
                <a:lnTo>
                  <a:pt x="6351816" y="0"/>
                </a:lnTo>
                <a:lnTo>
                  <a:pt x="6432300" y="102417"/>
                </a:lnTo>
                <a:cubicBezTo>
                  <a:pt x="7126033" y="1030047"/>
                  <a:pt x="7536857" y="2181547"/>
                  <a:pt x="7536857" y="3429000"/>
                </a:cubicBezTo>
                <a:cubicBezTo>
                  <a:pt x="7536857" y="4676454"/>
                  <a:pt x="7126033" y="5827953"/>
                  <a:pt x="6432300" y="6755583"/>
                </a:cubicBezTo>
                <a:lnTo>
                  <a:pt x="6351816" y="6858000"/>
                </a:lnTo>
                <a:lnTo>
                  <a:pt x="0" y="6858000"/>
                </a:lnTo>
                <a:close/>
              </a:path>
            </a:pathLst>
          </a:custGeom>
          <a:solidFill>
            <a:srgbClr val="A13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39"/>
          <p:cNvSpPr/>
          <p:nvPr userDrawn="1"/>
        </p:nvSpPr>
        <p:spPr>
          <a:xfrm>
            <a:off x="0" y="0"/>
            <a:ext cx="7536857" cy="6858000"/>
          </a:xfrm>
          <a:custGeom>
            <a:avLst/>
            <a:gdLst>
              <a:gd name="connsiteX0" fmla="*/ 0 w 7536857"/>
              <a:gd name="connsiteY0" fmla="*/ 0 h 6858000"/>
              <a:gd name="connsiteX1" fmla="*/ 6351816 w 7536857"/>
              <a:gd name="connsiteY1" fmla="*/ 0 h 6858000"/>
              <a:gd name="connsiteX2" fmla="*/ 6432300 w 7536857"/>
              <a:gd name="connsiteY2" fmla="*/ 102417 h 6858000"/>
              <a:gd name="connsiteX3" fmla="*/ 7536857 w 7536857"/>
              <a:gd name="connsiteY3" fmla="*/ 3429000 h 6858000"/>
              <a:gd name="connsiteX4" fmla="*/ 6432300 w 7536857"/>
              <a:gd name="connsiteY4" fmla="*/ 6755583 h 6858000"/>
              <a:gd name="connsiteX5" fmla="*/ 6351816 w 7536857"/>
              <a:gd name="connsiteY5" fmla="*/ 6858000 h 6858000"/>
              <a:gd name="connsiteX6" fmla="*/ 0 w 753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6857" h="6858000">
                <a:moveTo>
                  <a:pt x="0" y="0"/>
                </a:moveTo>
                <a:lnTo>
                  <a:pt x="6351816" y="0"/>
                </a:lnTo>
                <a:lnTo>
                  <a:pt x="6432300" y="102417"/>
                </a:lnTo>
                <a:cubicBezTo>
                  <a:pt x="7126033" y="1030047"/>
                  <a:pt x="7536857" y="2181547"/>
                  <a:pt x="7536857" y="3429000"/>
                </a:cubicBezTo>
                <a:cubicBezTo>
                  <a:pt x="7536857" y="4676454"/>
                  <a:pt x="7126033" y="5827953"/>
                  <a:pt x="6432300" y="6755583"/>
                </a:cubicBezTo>
                <a:lnTo>
                  <a:pt x="6351816" y="6858000"/>
                </a:lnTo>
                <a:lnTo>
                  <a:pt x="0" y="6858000"/>
                </a:lnTo>
                <a:close/>
              </a:path>
            </a:pathLst>
          </a:custGeom>
          <a:solidFill>
            <a:schemeClr val="bg1"/>
          </a:solidFill>
          <a:ln>
            <a:noFill/>
          </a:ln>
          <a:effectLst>
            <a:outerShdw blurRad="76200" sx="101000" sy="101000" algn="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74"/>
          <p:cNvSpPr/>
          <p:nvPr userDrawn="1"/>
        </p:nvSpPr>
        <p:spPr>
          <a:xfrm flipV="1">
            <a:off x="660400" y="3829587"/>
            <a:ext cx="6489382" cy="193259"/>
          </a:xfrm>
          <a:custGeom>
            <a:avLst/>
            <a:gdLst>
              <a:gd name="connsiteX0" fmla="*/ 0 w 6415214"/>
              <a:gd name="connsiteY0" fmla="*/ 171407 h 171407"/>
              <a:gd name="connsiteX1" fmla="*/ 6415214 w 6415214"/>
              <a:gd name="connsiteY1" fmla="*/ 171407 h 171407"/>
              <a:gd name="connsiteX2" fmla="*/ 6415214 w 6415214"/>
              <a:gd name="connsiteY2" fmla="*/ 100390 h 171407"/>
              <a:gd name="connsiteX3" fmla="*/ 511261 w 6415214"/>
              <a:gd name="connsiteY3" fmla="*/ 100390 h 171407"/>
              <a:gd name="connsiteX4" fmla="*/ 229919 w 6415214"/>
              <a:gd name="connsiteY4" fmla="*/ 0 h 171407"/>
              <a:gd name="connsiteX5" fmla="*/ 229919 w 6415214"/>
              <a:gd name="connsiteY5" fmla="*/ 100390 h 171407"/>
              <a:gd name="connsiteX6" fmla="*/ 0 w 6415214"/>
              <a:gd name="connsiteY6" fmla="*/ 100390 h 171407"/>
              <a:gd name="connsiteX0-1" fmla="*/ 0 w 6415214"/>
              <a:gd name="connsiteY0-2" fmla="*/ 171407 h 262847"/>
              <a:gd name="connsiteX1-3" fmla="*/ 6415214 w 6415214"/>
              <a:gd name="connsiteY1-4" fmla="*/ 171407 h 262847"/>
              <a:gd name="connsiteX2-5" fmla="*/ 6415214 w 6415214"/>
              <a:gd name="connsiteY2-6" fmla="*/ 100390 h 262847"/>
              <a:gd name="connsiteX3-7" fmla="*/ 511261 w 6415214"/>
              <a:gd name="connsiteY3-8" fmla="*/ 100390 h 262847"/>
              <a:gd name="connsiteX4-9" fmla="*/ 229919 w 6415214"/>
              <a:gd name="connsiteY4-10" fmla="*/ 0 h 262847"/>
              <a:gd name="connsiteX5-11" fmla="*/ 229919 w 6415214"/>
              <a:gd name="connsiteY5-12" fmla="*/ 100390 h 262847"/>
              <a:gd name="connsiteX6-13" fmla="*/ 0 w 6415214"/>
              <a:gd name="connsiteY6-14" fmla="*/ 100390 h 262847"/>
              <a:gd name="connsiteX7" fmla="*/ 91440 w 6415214"/>
              <a:gd name="connsiteY7" fmla="*/ 262847 h 262847"/>
              <a:gd name="connsiteX0-15" fmla="*/ 0 w 6415214"/>
              <a:gd name="connsiteY0-16" fmla="*/ 171407 h 171407"/>
              <a:gd name="connsiteX1-17" fmla="*/ 6415214 w 6415214"/>
              <a:gd name="connsiteY1-18" fmla="*/ 171407 h 171407"/>
              <a:gd name="connsiteX2-19" fmla="*/ 6415214 w 6415214"/>
              <a:gd name="connsiteY2-20" fmla="*/ 100390 h 171407"/>
              <a:gd name="connsiteX3-21" fmla="*/ 511261 w 6415214"/>
              <a:gd name="connsiteY3-22" fmla="*/ 100390 h 171407"/>
              <a:gd name="connsiteX4-23" fmla="*/ 229919 w 6415214"/>
              <a:gd name="connsiteY4-24" fmla="*/ 0 h 171407"/>
              <a:gd name="connsiteX5-25" fmla="*/ 229919 w 6415214"/>
              <a:gd name="connsiteY5-26" fmla="*/ 100390 h 171407"/>
              <a:gd name="connsiteX6-27" fmla="*/ 0 w 6415214"/>
              <a:gd name="connsiteY6-28" fmla="*/ 100390 h 171407"/>
              <a:gd name="connsiteX0-29" fmla="*/ 0 w 6415214"/>
              <a:gd name="connsiteY0-30" fmla="*/ 171407 h 171407"/>
              <a:gd name="connsiteX1-31" fmla="*/ 6415214 w 6415214"/>
              <a:gd name="connsiteY1-32" fmla="*/ 100390 h 171407"/>
              <a:gd name="connsiteX2-33" fmla="*/ 511261 w 6415214"/>
              <a:gd name="connsiteY2-34" fmla="*/ 100390 h 171407"/>
              <a:gd name="connsiteX3-35" fmla="*/ 229919 w 6415214"/>
              <a:gd name="connsiteY3-36" fmla="*/ 0 h 171407"/>
              <a:gd name="connsiteX4-37" fmla="*/ 229919 w 6415214"/>
              <a:gd name="connsiteY4-38" fmla="*/ 100390 h 171407"/>
              <a:gd name="connsiteX5-39" fmla="*/ 0 w 6415214"/>
              <a:gd name="connsiteY5-40" fmla="*/ 100390 h 171407"/>
              <a:gd name="connsiteX0-41" fmla="*/ 6415214 w 6415214"/>
              <a:gd name="connsiteY0-42" fmla="*/ 100390 h 100390"/>
              <a:gd name="connsiteX1-43" fmla="*/ 511261 w 6415214"/>
              <a:gd name="connsiteY1-44" fmla="*/ 100390 h 100390"/>
              <a:gd name="connsiteX2-45" fmla="*/ 229919 w 6415214"/>
              <a:gd name="connsiteY2-46" fmla="*/ 0 h 100390"/>
              <a:gd name="connsiteX3-47" fmla="*/ 229919 w 6415214"/>
              <a:gd name="connsiteY3-48" fmla="*/ 100390 h 100390"/>
              <a:gd name="connsiteX4-49" fmla="*/ 0 w 6415214"/>
              <a:gd name="connsiteY4-50" fmla="*/ 100390 h 100390"/>
              <a:gd name="connsiteX0-51" fmla="*/ 6415214 w 6415214"/>
              <a:gd name="connsiteY0-52" fmla="*/ 195640 h 195640"/>
              <a:gd name="connsiteX1-53" fmla="*/ 511261 w 6415214"/>
              <a:gd name="connsiteY1-54" fmla="*/ 195640 h 195640"/>
              <a:gd name="connsiteX2-55" fmla="*/ 227538 w 6415214"/>
              <a:gd name="connsiteY2-56" fmla="*/ 0 h 195640"/>
              <a:gd name="connsiteX3-57" fmla="*/ 229919 w 6415214"/>
              <a:gd name="connsiteY3-58" fmla="*/ 195640 h 195640"/>
              <a:gd name="connsiteX4-59" fmla="*/ 0 w 6415214"/>
              <a:gd name="connsiteY4-60" fmla="*/ 195640 h 195640"/>
              <a:gd name="connsiteX0-61" fmla="*/ 6415214 w 6415214"/>
              <a:gd name="connsiteY0-62" fmla="*/ 193259 h 193259"/>
              <a:gd name="connsiteX1-63" fmla="*/ 511261 w 6415214"/>
              <a:gd name="connsiteY1-64" fmla="*/ 193259 h 193259"/>
              <a:gd name="connsiteX2-65" fmla="*/ 232301 w 6415214"/>
              <a:gd name="connsiteY2-66" fmla="*/ 0 h 193259"/>
              <a:gd name="connsiteX3-67" fmla="*/ 229919 w 6415214"/>
              <a:gd name="connsiteY3-68" fmla="*/ 193259 h 193259"/>
              <a:gd name="connsiteX4-69" fmla="*/ 0 w 6415214"/>
              <a:gd name="connsiteY4-70" fmla="*/ 193259 h 19325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15214" h="193259">
                <a:moveTo>
                  <a:pt x="6415214" y="193259"/>
                </a:moveTo>
                <a:lnTo>
                  <a:pt x="511261" y="193259"/>
                </a:lnTo>
                <a:lnTo>
                  <a:pt x="232301" y="0"/>
                </a:lnTo>
                <a:cubicBezTo>
                  <a:pt x="233095" y="65213"/>
                  <a:pt x="229125" y="128046"/>
                  <a:pt x="229919" y="193259"/>
                </a:cubicBezTo>
                <a:lnTo>
                  <a:pt x="0" y="193259"/>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cs typeface="+mn-ea"/>
              <a:sym typeface="+mn-lt"/>
            </a:endParaRPr>
          </a:p>
        </p:txBody>
      </p:sp>
      <p:sp>
        <p:nvSpPr>
          <p:cNvPr id="12" name="标题 47"/>
          <p:cNvSpPr>
            <a:spLocks noGrp="1"/>
          </p:cNvSpPr>
          <p:nvPr>
            <p:ph type="title" hasCustomPrompt="1"/>
          </p:nvPr>
        </p:nvSpPr>
        <p:spPr>
          <a:xfrm>
            <a:off x="630418" y="2616692"/>
            <a:ext cx="7055958" cy="1200329"/>
          </a:xfrm>
          <a:prstGeom prst="rect">
            <a:avLst/>
          </a:prstGeom>
          <a:noFill/>
        </p:spPr>
        <p:txBody>
          <a:bodyPr wrap="square" lIns="0" rtlCol="0">
            <a:spAutoFit/>
          </a:bodyPr>
          <a:lstStyle>
            <a:lvl1pPr>
              <a:lnSpc>
                <a:spcPct val="100000"/>
              </a:lnSpc>
              <a:defRPr lang="zh-CN" altLang="en-US" sz="3600" b="1" spc="100" dirty="0">
                <a:latin typeface="微软雅黑" panose="020B0503020204020204" pitchFamily="34" charset="-122"/>
                <a:ea typeface="微软雅黑" panose="020B0503020204020204" pitchFamily="34" charset="-122"/>
                <a:cs typeface="+mn-ea"/>
              </a:defRPr>
            </a:lvl1pPr>
          </a:lstStyle>
          <a:p>
            <a:pPr marL="0" lvl="0"/>
            <a:r>
              <a:rPr lang="zh-CN" altLang="en-US" dirty="0"/>
              <a:t>请在此输入标题</a:t>
            </a:r>
            <a:br>
              <a:rPr lang="zh-CN" altLang="en-US" dirty="0"/>
            </a:br>
            <a:r>
              <a:rPr lang="zh-CN" altLang="en-US" dirty="0"/>
              <a:t>尽量回车保证标题为两行</a:t>
            </a:r>
            <a:endParaRPr lang="zh-CN" altLang="en-US" dirty="0"/>
          </a:p>
        </p:txBody>
      </p:sp>
      <p:sp>
        <p:nvSpPr>
          <p:cNvPr id="13" name="文本占位符 87"/>
          <p:cNvSpPr>
            <a:spLocks noGrp="1"/>
          </p:cNvSpPr>
          <p:nvPr>
            <p:ph type="body" sz="quarter" idx="13" hasCustomPrompt="1"/>
          </p:nvPr>
        </p:nvSpPr>
        <p:spPr>
          <a:xfrm>
            <a:off x="654709" y="2352090"/>
            <a:ext cx="5154585" cy="258532"/>
          </a:xfrm>
          <a:prstGeom prst="rect">
            <a:avLst/>
          </a:prstGeom>
          <a:noFill/>
        </p:spPr>
        <p:txBody>
          <a:bodyPr wrap="square" lIns="0" rtlCol="0">
            <a:spAutoFit/>
          </a:bodyPr>
          <a:lstStyle>
            <a:lvl1pPr marL="0" indent="0">
              <a:buNone/>
              <a:defRPr lang="zh-CN" altLang="en-US" sz="1200" spc="100" dirty="0">
                <a:solidFill>
                  <a:schemeClr val="tx1">
                    <a:lumMod val="65000"/>
                    <a:lumOff val="35000"/>
                  </a:schemeClr>
                </a:solidFill>
                <a:latin typeface="微软雅黑 Light" panose="020B0502040204020203" pitchFamily="34" charset="-122"/>
                <a:ea typeface="微软雅黑 Light" panose="020B0502040204020203" pitchFamily="34" charset="-122"/>
                <a:cs typeface="+mn-ea"/>
                <a:sym typeface="Wingdings 3" panose="05040102010807070707" pitchFamily="18" charset="2"/>
              </a:defRPr>
            </a:lvl1pPr>
          </a:lstStyle>
          <a:p>
            <a:pPr marL="228600" lvl="0" indent="-228600"/>
            <a:r>
              <a:rPr lang="zh-CN" altLang="en-US" dirty="0"/>
              <a:t>请在此输入你的副标题</a:t>
            </a:r>
            <a:endParaRPr lang="zh-CN" altLang="en-US" dirty="0"/>
          </a:p>
        </p:txBody>
      </p:sp>
      <p:sp>
        <p:nvSpPr>
          <p:cNvPr id="14" name="文本占位符 53"/>
          <p:cNvSpPr>
            <a:spLocks noGrp="1"/>
          </p:cNvSpPr>
          <p:nvPr>
            <p:ph type="body" sz="quarter" idx="16" hasCustomPrompt="1"/>
          </p:nvPr>
        </p:nvSpPr>
        <p:spPr>
          <a:xfrm>
            <a:off x="655638" y="4304189"/>
            <a:ext cx="4065361" cy="344710"/>
          </a:xfrm>
          <a:prstGeom prst="rect">
            <a:avLst/>
          </a:prstGeom>
          <a:noFill/>
        </p:spPr>
        <p:txBody>
          <a:bodyPr wrap="square" lIns="0" rtlCol="0" anchor="ctr" anchorCtr="0">
            <a:spAutoFit/>
          </a:bodyPr>
          <a:lstStyle>
            <a:lvl1pPr marL="0" indent="0">
              <a:lnSpc>
                <a:spcPct val="130000"/>
              </a:lnSpc>
              <a:buNone/>
              <a:defRPr lang="zh-CN" altLang="en-US" sz="1400" spc="100" smtClean="0">
                <a:solidFill>
                  <a:schemeClr val="tx1">
                    <a:lumMod val="85000"/>
                    <a:lumOff val="15000"/>
                  </a:schemeClr>
                </a:solidFill>
                <a:cs typeface="+mn-ea"/>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lnSpc>
                <a:spcPct val="130000"/>
              </a:lnSpc>
            </a:pPr>
            <a:r>
              <a:rPr lang="zh-CN" altLang="en-US" dirty="0"/>
              <a:t>指导教师： </a:t>
            </a:r>
            <a:r>
              <a:rPr lang="en-US" altLang="zh-CN" dirty="0"/>
              <a:t>XXX	</a:t>
            </a:r>
            <a:r>
              <a:rPr lang="zh-CN" altLang="en-US" dirty="0"/>
              <a:t>答辩学生： 芃苇</a:t>
            </a:r>
            <a:endParaRPr lang="zh-CN" altLang="en-US" dirty="0"/>
          </a:p>
        </p:txBody>
      </p:sp>
      <p:sp>
        <p:nvSpPr>
          <p:cNvPr id="16" name="文本框 15"/>
          <p:cNvSpPr txBox="1"/>
          <p:nvPr userDrawn="1"/>
        </p:nvSpPr>
        <p:spPr>
          <a:xfrm>
            <a:off x="474450" y="318256"/>
            <a:ext cx="1899117" cy="792864"/>
          </a:xfrm>
          <a:prstGeom prst="rect">
            <a:avLst/>
          </a:prstGeom>
          <a:noFill/>
          <a:ln>
            <a:noFill/>
          </a:ln>
        </p:spPr>
        <p:txBody>
          <a:bodyPr wrap="square" lIns="180000" tIns="180000" rIns="180000" bIns="180000" rtlCol="0">
            <a:spAutoFit/>
          </a:bodyPr>
          <a:lstStyle/>
          <a:p>
            <a:pPr algn="l">
              <a:lnSpc>
                <a:spcPct val="130000"/>
              </a:lnSpc>
            </a:pPr>
            <a:r>
              <a:rPr lang="en-US" altLang="zh-CN" sz="2400" b="1" i="0" spc="100" dirty="0">
                <a:solidFill>
                  <a:schemeClr val="accent3"/>
                </a:solidFill>
                <a:latin typeface="+mn-ea"/>
              </a:rPr>
              <a:t>◀ BIT</a:t>
            </a:r>
            <a:r>
              <a:rPr lang="en-US" altLang="zh-CN" sz="2400" b="1" i="0" spc="100" baseline="0" dirty="0">
                <a:solidFill>
                  <a:schemeClr val="accent3"/>
                </a:solidFill>
                <a:latin typeface="+mn-ea"/>
              </a:rPr>
              <a:t> </a:t>
            </a:r>
            <a:r>
              <a:rPr lang="en-US" altLang="zh-CN" sz="2400" b="1" i="0" spc="100" dirty="0">
                <a:solidFill>
                  <a:schemeClr val="accent3"/>
                </a:solidFill>
                <a:latin typeface="+mn-ea"/>
              </a:rPr>
              <a:t>▶</a:t>
            </a:r>
            <a:endParaRPr lang="zh-CN" altLang="en-US" sz="2400" b="1" i="0" spc="100" dirty="0">
              <a:solidFill>
                <a:schemeClr val="accent3"/>
              </a:solidFill>
              <a:latin typeface="+mn-ea"/>
            </a:endParaRPr>
          </a:p>
        </p:txBody>
      </p:sp>
      <p:pic>
        <p:nvPicPr>
          <p:cNvPr id="23" name="图片 22"/>
          <p:cNvPicPr>
            <a:picLocks noChangeAspect="1"/>
          </p:cNvPicPr>
          <p:nvPr userDrawn="1"/>
        </p:nvPicPr>
        <p:blipFill>
          <a:blip r:embed="rId4"/>
          <a:stretch>
            <a:fillRect/>
          </a:stretch>
        </p:blipFill>
        <p:spPr>
          <a:xfrm>
            <a:off x="8250894" y="-774608"/>
            <a:ext cx="7885491" cy="7588381"/>
          </a:xfrm>
          <a:prstGeom prst="rect">
            <a:avLst/>
          </a:prstGeom>
        </p:spPr>
      </p:pic>
      <p:pic>
        <p:nvPicPr>
          <p:cNvPr id="20" name="图片 19"/>
          <p:cNvPicPr>
            <a:picLocks noChangeAspect="1"/>
          </p:cNvPicPr>
          <p:nvPr userDrawn="1"/>
        </p:nvPicPr>
        <p:blipFill>
          <a:blip r:embed="rId5" cstate="print"/>
          <a:stretch>
            <a:fillRect/>
          </a:stretch>
        </p:blipFill>
        <p:spPr>
          <a:xfrm>
            <a:off x="8250874" y="2196869"/>
            <a:ext cx="3243162" cy="2464261"/>
          </a:xfrm>
          <a:prstGeom prst="rect">
            <a:avLst/>
          </a:prstGeom>
        </p:spPr>
      </p:pic>
      <p:grpSp>
        <p:nvGrpSpPr>
          <p:cNvPr id="24" name="组合 23"/>
          <p:cNvGrpSpPr/>
          <p:nvPr userDrawn="1"/>
        </p:nvGrpSpPr>
        <p:grpSpPr>
          <a:xfrm>
            <a:off x="671368" y="6083135"/>
            <a:ext cx="2542613" cy="276499"/>
            <a:chOff x="598941" y="6399999"/>
            <a:chExt cx="2542613" cy="276499"/>
          </a:xfrm>
          <a:solidFill>
            <a:schemeClr val="bg1">
              <a:lumMod val="65000"/>
            </a:schemeClr>
          </a:solidFill>
        </p:grpSpPr>
        <p:grpSp>
          <p:nvGrpSpPr>
            <p:cNvPr id="25" name="组合 24"/>
            <p:cNvGrpSpPr/>
            <p:nvPr/>
          </p:nvGrpSpPr>
          <p:grpSpPr>
            <a:xfrm>
              <a:off x="2055693" y="6402621"/>
              <a:ext cx="1085861" cy="270805"/>
              <a:chOff x="10340336" y="2247899"/>
              <a:chExt cx="2724438" cy="679451"/>
            </a:xfrm>
            <a:grpFill/>
          </p:grpSpPr>
          <p:sp>
            <p:nvSpPr>
              <p:cNvPr id="39"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40"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41" name="组合 40"/>
              <p:cNvGrpSpPr/>
              <p:nvPr/>
            </p:nvGrpSpPr>
            <p:grpSpPr>
              <a:xfrm>
                <a:off x="10340336" y="2247899"/>
                <a:ext cx="547688" cy="679451"/>
                <a:chOff x="5548313" y="2084388"/>
                <a:chExt cx="547688" cy="679451"/>
              </a:xfrm>
              <a:grpFill/>
            </p:grpSpPr>
            <p:sp>
              <p:nvSpPr>
                <p:cNvPr id="46"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2" name="组合 41"/>
              <p:cNvGrpSpPr/>
              <p:nvPr/>
            </p:nvGrpSpPr>
            <p:grpSpPr>
              <a:xfrm>
                <a:off x="11192276" y="2400300"/>
                <a:ext cx="322175" cy="373063"/>
                <a:chOff x="3792874" y="3138488"/>
                <a:chExt cx="322175" cy="373063"/>
              </a:xfrm>
              <a:grpFill/>
            </p:grpSpPr>
            <p:sp>
              <p:nvSpPr>
                <p:cNvPr id="43"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26" name="组合 25"/>
            <p:cNvGrpSpPr/>
            <p:nvPr/>
          </p:nvGrpSpPr>
          <p:grpSpPr>
            <a:xfrm>
              <a:off x="598941" y="6399999"/>
              <a:ext cx="1102619" cy="276499"/>
              <a:chOff x="6738929" y="2270918"/>
              <a:chExt cx="2766486" cy="693738"/>
            </a:xfrm>
            <a:grpFill/>
          </p:grpSpPr>
          <p:grpSp>
            <p:nvGrpSpPr>
              <p:cNvPr id="27" name="组合 26"/>
              <p:cNvGrpSpPr/>
              <p:nvPr/>
            </p:nvGrpSpPr>
            <p:grpSpPr>
              <a:xfrm>
                <a:off x="8180494" y="2355056"/>
                <a:ext cx="484188" cy="509588"/>
                <a:chOff x="6113463" y="3541713"/>
                <a:chExt cx="484188" cy="509588"/>
              </a:xfrm>
              <a:grpFill/>
            </p:grpSpPr>
            <p:sp>
              <p:nvSpPr>
                <p:cNvPr id="37"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8" name="组合 27"/>
              <p:cNvGrpSpPr/>
              <p:nvPr/>
            </p:nvGrpSpPr>
            <p:grpSpPr>
              <a:xfrm>
                <a:off x="6738929" y="2270918"/>
                <a:ext cx="549275" cy="693738"/>
                <a:chOff x="6108700" y="2066926"/>
                <a:chExt cx="549275" cy="693738"/>
              </a:xfrm>
              <a:grpFill/>
            </p:grpSpPr>
            <p:sp>
              <p:nvSpPr>
                <p:cNvPr id="35"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9" name="组合 28"/>
              <p:cNvGrpSpPr/>
              <p:nvPr/>
            </p:nvGrpSpPr>
            <p:grpSpPr>
              <a:xfrm>
                <a:off x="7532962" y="2451100"/>
                <a:ext cx="368300" cy="317500"/>
                <a:chOff x="6186488" y="2930526"/>
                <a:chExt cx="368300" cy="317500"/>
              </a:xfrm>
              <a:grpFill/>
            </p:grpSpPr>
            <p:sp>
              <p:nvSpPr>
                <p:cNvPr id="32"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0"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31"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封面样式2-首页2">
    <p:spTree>
      <p:nvGrpSpPr>
        <p:cNvPr id="1" name=""/>
        <p:cNvGrpSpPr/>
        <p:nvPr/>
      </p:nvGrpSpPr>
      <p:grpSpPr>
        <a:xfrm>
          <a:off x="0" y="0"/>
          <a:ext cx="0" cy="0"/>
          <a:chOff x="0" y="0"/>
          <a:chExt cx="0" cy="0"/>
        </a:xfrm>
      </p:grpSpPr>
      <p:sp>
        <p:nvSpPr>
          <p:cNvPr id="35" name="PA-矩形 7"/>
          <p:cNvSpPr/>
          <p:nvPr userDrawn="1">
            <p:custDataLst>
              <p:tags r:id="rId2"/>
            </p:custDataLst>
          </p:nvPr>
        </p:nvSpPr>
        <p:spPr>
          <a:xfrm>
            <a:off x="11373037" y="1"/>
            <a:ext cx="818963"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 name="PA-矩形 7"/>
          <p:cNvSpPr/>
          <p:nvPr userDrawn="1">
            <p:custDataLst>
              <p:tags r:id="rId3"/>
            </p:custDataLst>
          </p:nvPr>
        </p:nvSpPr>
        <p:spPr>
          <a:xfrm>
            <a:off x="0" y="0"/>
            <a:ext cx="1137938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1" name="直接连接符 10"/>
          <p:cNvCxnSpPr/>
          <p:nvPr userDrawn="1"/>
        </p:nvCxnSpPr>
        <p:spPr>
          <a:xfrm>
            <a:off x="1137303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7" name="图片 36"/>
          <p:cNvPicPr>
            <a:picLocks noChangeAspect="1"/>
          </p:cNvPicPr>
          <p:nvPr userDrawn="1"/>
        </p:nvPicPr>
        <p:blipFill>
          <a:blip r:embed="rId4"/>
          <a:stretch>
            <a:fillRect/>
          </a:stretch>
        </p:blipFill>
        <p:spPr>
          <a:xfrm>
            <a:off x="-2610651" y="161103"/>
            <a:ext cx="6791691" cy="6535792"/>
          </a:xfrm>
          <a:prstGeom prst="rect">
            <a:avLst/>
          </a:prstGeom>
        </p:spPr>
      </p:pic>
      <p:sp>
        <p:nvSpPr>
          <p:cNvPr id="3" name="矩形 2"/>
          <p:cNvSpPr/>
          <p:nvPr userDrawn="1"/>
        </p:nvSpPr>
        <p:spPr>
          <a:xfrm>
            <a:off x="0" y="1504950"/>
            <a:ext cx="12192000" cy="3848100"/>
          </a:xfrm>
          <a:prstGeom prst="rect">
            <a:avLst/>
          </a:prstGeom>
          <a:solidFill>
            <a:schemeClr val="bg1"/>
          </a:solidFill>
          <a:ln>
            <a:noFill/>
          </a:ln>
          <a:effectLst>
            <a:outerShdw blurRad="1016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dirty="0">
              <a:cs typeface="+mn-ea"/>
              <a:sym typeface="+mn-lt"/>
            </a:endParaRPr>
          </a:p>
        </p:txBody>
      </p:sp>
      <p:sp>
        <p:nvSpPr>
          <p:cNvPr id="31" name="任意多边形: 形状 30"/>
          <p:cNvSpPr/>
          <p:nvPr userDrawn="1"/>
        </p:nvSpPr>
        <p:spPr>
          <a:xfrm flipV="1">
            <a:off x="5143364" y="3786901"/>
            <a:ext cx="6236023" cy="193259"/>
          </a:xfrm>
          <a:custGeom>
            <a:avLst/>
            <a:gdLst>
              <a:gd name="connsiteX0" fmla="*/ 0 w 6415214"/>
              <a:gd name="connsiteY0" fmla="*/ 171407 h 171407"/>
              <a:gd name="connsiteX1" fmla="*/ 6415214 w 6415214"/>
              <a:gd name="connsiteY1" fmla="*/ 171407 h 171407"/>
              <a:gd name="connsiteX2" fmla="*/ 6415214 w 6415214"/>
              <a:gd name="connsiteY2" fmla="*/ 100390 h 171407"/>
              <a:gd name="connsiteX3" fmla="*/ 511261 w 6415214"/>
              <a:gd name="connsiteY3" fmla="*/ 100390 h 171407"/>
              <a:gd name="connsiteX4" fmla="*/ 229919 w 6415214"/>
              <a:gd name="connsiteY4" fmla="*/ 0 h 171407"/>
              <a:gd name="connsiteX5" fmla="*/ 229919 w 6415214"/>
              <a:gd name="connsiteY5" fmla="*/ 100390 h 171407"/>
              <a:gd name="connsiteX6" fmla="*/ 0 w 6415214"/>
              <a:gd name="connsiteY6" fmla="*/ 100390 h 171407"/>
              <a:gd name="connsiteX0-1" fmla="*/ 0 w 6415214"/>
              <a:gd name="connsiteY0-2" fmla="*/ 171407 h 262847"/>
              <a:gd name="connsiteX1-3" fmla="*/ 6415214 w 6415214"/>
              <a:gd name="connsiteY1-4" fmla="*/ 171407 h 262847"/>
              <a:gd name="connsiteX2-5" fmla="*/ 6415214 w 6415214"/>
              <a:gd name="connsiteY2-6" fmla="*/ 100390 h 262847"/>
              <a:gd name="connsiteX3-7" fmla="*/ 511261 w 6415214"/>
              <a:gd name="connsiteY3-8" fmla="*/ 100390 h 262847"/>
              <a:gd name="connsiteX4-9" fmla="*/ 229919 w 6415214"/>
              <a:gd name="connsiteY4-10" fmla="*/ 0 h 262847"/>
              <a:gd name="connsiteX5-11" fmla="*/ 229919 w 6415214"/>
              <a:gd name="connsiteY5-12" fmla="*/ 100390 h 262847"/>
              <a:gd name="connsiteX6-13" fmla="*/ 0 w 6415214"/>
              <a:gd name="connsiteY6-14" fmla="*/ 100390 h 262847"/>
              <a:gd name="connsiteX7" fmla="*/ 91440 w 6415214"/>
              <a:gd name="connsiteY7" fmla="*/ 262847 h 262847"/>
              <a:gd name="connsiteX0-15" fmla="*/ 0 w 6415214"/>
              <a:gd name="connsiteY0-16" fmla="*/ 171407 h 171407"/>
              <a:gd name="connsiteX1-17" fmla="*/ 6415214 w 6415214"/>
              <a:gd name="connsiteY1-18" fmla="*/ 171407 h 171407"/>
              <a:gd name="connsiteX2-19" fmla="*/ 6415214 w 6415214"/>
              <a:gd name="connsiteY2-20" fmla="*/ 100390 h 171407"/>
              <a:gd name="connsiteX3-21" fmla="*/ 511261 w 6415214"/>
              <a:gd name="connsiteY3-22" fmla="*/ 100390 h 171407"/>
              <a:gd name="connsiteX4-23" fmla="*/ 229919 w 6415214"/>
              <a:gd name="connsiteY4-24" fmla="*/ 0 h 171407"/>
              <a:gd name="connsiteX5-25" fmla="*/ 229919 w 6415214"/>
              <a:gd name="connsiteY5-26" fmla="*/ 100390 h 171407"/>
              <a:gd name="connsiteX6-27" fmla="*/ 0 w 6415214"/>
              <a:gd name="connsiteY6-28" fmla="*/ 100390 h 171407"/>
              <a:gd name="connsiteX0-29" fmla="*/ 0 w 6415214"/>
              <a:gd name="connsiteY0-30" fmla="*/ 171407 h 171407"/>
              <a:gd name="connsiteX1-31" fmla="*/ 6415214 w 6415214"/>
              <a:gd name="connsiteY1-32" fmla="*/ 100390 h 171407"/>
              <a:gd name="connsiteX2-33" fmla="*/ 511261 w 6415214"/>
              <a:gd name="connsiteY2-34" fmla="*/ 100390 h 171407"/>
              <a:gd name="connsiteX3-35" fmla="*/ 229919 w 6415214"/>
              <a:gd name="connsiteY3-36" fmla="*/ 0 h 171407"/>
              <a:gd name="connsiteX4-37" fmla="*/ 229919 w 6415214"/>
              <a:gd name="connsiteY4-38" fmla="*/ 100390 h 171407"/>
              <a:gd name="connsiteX5-39" fmla="*/ 0 w 6415214"/>
              <a:gd name="connsiteY5-40" fmla="*/ 100390 h 171407"/>
              <a:gd name="connsiteX0-41" fmla="*/ 6415214 w 6415214"/>
              <a:gd name="connsiteY0-42" fmla="*/ 100390 h 100390"/>
              <a:gd name="connsiteX1-43" fmla="*/ 511261 w 6415214"/>
              <a:gd name="connsiteY1-44" fmla="*/ 100390 h 100390"/>
              <a:gd name="connsiteX2-45" fmla="*/ 229919 w 6415214"/>
              <a:gd name="connsiteY2-46" fmla="*/ 0 h 100390"/>
              <a:gd name="connsiteX3-47" fmla="*/ 229919 w 6415214"/>
              <a:gd name="connsiteY3-48" fmla="*/ 100390 h 100390"/>
              <a:gd name="connsiteX4-49" fmla="*/ 0 w 6415214"/>
              <a:gd name="connsiteY4-50" fmla="*/ 100390 h 100390"/>
              <a:gd name="connsiteX0-51" fmla="*/ 6415214 w 6415214"/>
              <a:gd name="connsiteY0-52" fmla="*/ 195640 h 195640"/>
              <a:gd name="connsiteX1-53" fmla="*/ 511261 w 6415214"/>
              <a:gd name="connsiteY1-54" fmla="*/ 195640 h 195640"/>
              <a:gd name="connsiteX2-55" fmla="*/ 227538 w 6415214"/>
              <a:gd name="connsiteY2-56" fmla="*/ 0 h 195640"/>
              <a:gd name="connsiteX3-57" fmla="*/ 229919 w 6415214"/>
              <a:gd name="connsiteY3-58" fmla="*/ 195640 h 195640"/>
              <a:gd name="connsiteX4-59" fmla="*/ 0 w 6415214"/>
              <a:gd name="connsiteY4-60" fmla="*/ 195640 h 195640"/>
              <a:gd name="connsiteX0-61" fmla="*/ 6415214 w 6415214"/>
              <a:gd name="connsiteY0-62" fmla="*/ 193259 h 193259"/>
              <a:gd name="connsiteX1-63" fmla="*/ 511261 w 6415214"/>
              <a:gd name="connsiteY1-64" fmla="*/ 193259 h 193259"/>
              <a:gd name="connsiteX2-65" fmla="*/ 232301 w 6415214"/>
              <a:gd name="connsiteY2-66" fmla="*/ 0 h 193259"/>
              <a:gd name="connsiteX3-67" fmla="*/ 229919 w 6415214"/>
              <a:gd name="connsiteY3-68" fmla="*/ 193259 h 193259"/>
              <a:gd name="connsiteX4-69" fmla="*/ 0 w 6415214"/>
              <a:gd name="connsiteY4-70" fmla="*/ 193259 h 19325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15214" h="193259">
                <a:moveTo>
                  <a:pt x="6415214" y="193259"/>
                </a:moveTo>
                <a:lnTo>
                  <a:pt x="511261" y="193259"/>
                </a:lnTo>
                <a:lnTo>
                  <a:pt x="232301" y="0"/>
                </a:lnTo>
                <a:cubicBezTo>
                  <a:pt x="233095" y="65213"/>
                  <a:pt x="229125" y="128046"/>
                  <a:pt x="229919" y="193259"/>
                </a:cubicBezTo>
                <a:lnTo>
                  <a:pt x="0" y="193259"/>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cs typeface="+mn-ea"/>
              <a:sym typeface="+mn-lt"/>
            </a:endParaRPr>
          </a:p>
        </p:txBody>
      </p:sp>
      <p:sp>
        <p:nvSpPr>
          <p:cNvPr id="48" name="标题 47"/>
          <p:cNvSpPr>
            <a:spLocks noGrp="1"/>
          </p:cNvSpPr>
          <p:nvPr>
            <p:ph type="title" hasCustomPrompt="1"/>
          </p:nvPr>
        </p:nvSpPr>
        <p:spPr>
          <a:xfrm>
            <a:off x="5113420" y="2558484"/>
            <a:ext cx="6236023" cy="1200329"/>
          </a:xfrm>
          <a:prstGeom prst="rect">
            <a:avLst/>
          </a:prstGeom>
          <a:noFill/>
        </p:spPr>
        <p:txBody>
          <a:bodyPr wrap="square" lIns="0" rtlCol="0">
            <a:spAutoFit/>
          </a:bodyPr>
          <a:lstStyle>
            <a:lvl1pPr>
              <a:lnSpc>
                <a:spcPct val="100000"/>
              </a:lnSpc>
              <a:defRPr lang="zh-CN" altLang="en-US" sz="3600" b="1" spc="100" dirty="0">
                <a:latin typeface="+mn-ea"/>
                <a:ea typeface="+mn-ea"/>
                <a:cs typeface="+mn-ea"/>
              </a:defRPr>
            </a:lvl1pPr>
          </a:lstStyle>
          <a:p>
            <a:pPr marL="0" lvl="0"/>
            <a:r>
              <a:rPr lang="zh-CN" altLang="en-US" dirty="0"/>
              <a:t>请在此输入标题</a:t>
            </a:r>
            <a:br>
              <a:rPr lang="zh-CN" altLang="en-US" dirty="0"/>
            </a:br>
            <a:r>
              <a:rPr lang="zh-CN" altLang="en-US" dirty="0"/>
              <a:t>尽量回车保证标题为两行</a:t>
            </a:r>
            <a:endParaRPr lang="zh-CN" altLang="en-US" dirty="0"/>
          </a:p>
        </p:txBody>
      </p:sp>
      <p:sp>
        <p:nvSpPr>
          <p:cNvPr id="60" name="文本占位符 87"/>
          <p:cNvSpPr>
            <a:spLocks noGrp="1"/>
          </p:cNvSpPr>
          <p:nvPr>
            <p:ph type="body" sz="quarter" idx="13" hasCustomPrompt="1"/>
          </p:nvPr>
        </p:nvSpPr>
        <p:spPr>
          <a:xfrm>
            <a:off x="5137014" y="2329801"/>
            <a:ext cx="5154585" cy="258532"/>
          </a:xfrm>
          <a:prstGeom prst="rect">
            <a:avLst/>
          </a:prstGeom>
          <a:noFill/>
        </p:spPr>
        <p:txBody>
          <a:bodyPr wrap="square" lIns="0" rtlCol="0">
            <a:spAutoFit/>
          </a:bodyPr>
          <a:lstStyle>
            <a:lvl1pPr marL="0" indent="0">
              <a:buNone/>
              <a:defRPr lang="zh-CN" altLang="en-US" sz="1200" spc="100" dirty="0">
                <a:solidFill>
                  <a:schemeClr val="tx1">
                    <a:lumMod val="65000"/>
                    <a:lumOff val="35000"/>
                  </a:schemeClr>
                </a:solidFill>
                <a:latin typeface="微软雅黑 Light" panose="020B0502040204020203" pitchFamily="34" charset="-122"/>
                <a:ea typeface="微软雅黑 Light" panose="020B0502040204020203" pitchFamily="34" charset="-122"/>
                <a:cs typeface="+mn-ea"/>
                <a:sym typeface="Wingdings 3" panose="05040102010807070707" pitchFamily="18" charset="2"/>
              </a:defRPr>
            </a:lvl1pPr>
          </a:lstStyle>
          <a:p>
            <a:pPr marL="228600" lvl="0" indent="-228600"/>
            <a:r>
              <a:rPr lang="zh-CN" altLang="en-US" dirty="0"/>
              <a:t>请在此输入你的副标题</a:t>
            </a:r>
            <a:endParaRPr lang="zh-CN" altLang="en-US" dirty="0"/>
          </a:p>
        </p:txBody>
      </p:sp>
      <p:sp>
        <p:nvSpPr>
          <p:cNvPr id="38" name="文本占位符 53"/>
          <p:cNvSpPr>
            <a:spLocks noGrp="1"/>
          </p:cNvSpPr>
          <p:nvPr>
            <p:ph type="body" sz="quarter" idx="16" hasCustomPrompt="1"/>
          </p:nvPr>
        </p:nvSpPr>
        <p:spPr>
          <a:xfrm>
            <a:off x="5143364" y="4198880"/>
            <a:ext cx="4065361" cy="344710"/>
          </a:xfrm>
          <a:prstGeom prst="rect">
            <a:avLst/>
          </a:prstGeom>
          <a:noFill/>
        </p:spPr>
        <p:txBody>
          <a:bodyPr wrap="square" lIns="0" rtlCol="0" anchor="ctr" anchorCtr="0">
            <a:spAutoFit/>
          </a:bodyPr>
          <a:lstStyle>
            <a:lvl1pPr marL="0" indent="0">
              <a:lnSpc>
                <a:spcPct val="130000"/>
              </a:lnSpc>
              <a:buNone/>
              <a:defRPr lang="zh-CN" altLang="en-US" sz="1400" spc="100" smtClean="0">
                <a:solidFill>
                  <a:schemeClr val="tx1">
                    <a:lumMod val="85000"/>
                    <a:lumOff val="15000"/>
                  </a:schemeClr>
                </a:solidFill>
                <a:cs typeface="+mn-ea"/>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lnSpc>
                <a:spcPct val="130000"/>
              </a:lnSpc>
            </a:pPr>
            <a:r>
              <a:rPr lang="zh-CN" altLang="en-US" dirty="0"/>
              <a:t>指导教师： </a:t>
            </a:r>
            <a:r>
              <a:rPr lang="en-US" altLang="zh-CN" dirty="0"/>
              <a:t>XXX	</a:t>
            </a:r>
            <a:r>
              <a:rPr lang="zh-CN" altLang="en-US" dirty="0"/>
              <a:t>答辩学生： 芃苇</a:t>
            </a:r>
            <a:endParaRPr lang="zh-CN" altLang="en-US" dirty="0"/>
          </a:p>
        </p:txBody>
      </p:sp>
      <p:pic>
        <p:nvPicPr>
          <p:cNvPr id="8" name="图片 7"/>
          <p:cNvPicPr>
            <a:picLocks noChangeAspect="1"/>
          </p:cNvPicPr>
          <p:nvPr userDrawn="1"/>
        </p:nvPicPr>
        <p:blipFill>
          <a:blip r:embed="rId5" cstate="print"/>
          <a:stretch>
            <a:fillRect/>
          </a:stretch>
        </p:blipFill>
        <p:spPr>
          <a:xfrm>
            <a:off x="1111261" y="2359437"/>
            <a:ext cx="2855386" cy="2169616"/>
          </a:xfrm>
          <a:prstGeom prst="rect">
            <a:avLst/>
          </a:prstGeom>
        </p:spPr>
      </p:pic>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封面样式2-首页3">
    <p:spTree>
      <p:nvGrpSpPr>
        <p:cNvPr id="1" name=""/>
        <p:cNvGrpSpPr/>
        <p:nvPr/>
      </p:nvGrpSpPr>
      <p:grpSpPr>
        <a:xfrm>
          <a:off x="0" y="0"/>
          <a:ext cx="0" cy="0"/>
          <a:chOff x="0" y="0"/>
          <a:chExt cx="0" cy="0"/>
        </a:xfrm>
      </p:grpSpPr>
      <p:sp>
        <p:nvSpPr>
          <p:cNvPr id="33" name="PA-矩形 7"/>
          <p:cNvSpPr/>
          <p:nvPr userDrawn="1">
            <p:custDataLst>
              <p:tags r:id="rId2"/>
            </p:custData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9" name="任意多边形: 形状 118"/>
          <p:cNvSpPr/>
          <p:nvPr userDrawn="1"/>
        </p:nvSpPr>
        <p:spPr>
          <a:xfrm rot="1916941">
            <a:off x="-628945" y="-604401"/>
            <a:ext cx="12918999" cy="10347422"/>
          </a:xfrm>
          <a:custGeom>
            <a:avLst/>
            <a:gdLst>
              <a:gd name="connsiteX0" fmla="*/ 3910821 w 12918999"/>
              <a:gd name="connsiteY0" fmla="*/ 3392979 h 10347422"/>
              <a:gd name="connsiteX1" fmla="*/ 10262073 w 12918999"/>
              <a:gd name="connsiteY1" fmla="*/ 135295 h 10347422"/>
              <a:gd name="connsiteX2" fmla="*/ 10593809 w 12918999"/>
              <a:gd name="connsiteY2" fmla="*/ 0 h 10347422"/>
              <a:gd name="connsiteX3" fmla="*/ 12918999 w 12918999"/>
              <a:gd name="connsiteY3" fmla="*/ 3728462 h 10347422"/>
              <a:gd name="connsiteX4" fmla="*/ 11966464 w 12918999"/>
              <a:gd name="connsiteY4" fmla="*/ 4224159 h 10347422"/>
              <a:gd name="connsiteX5" fmla="*/ 3050273 w 12918999"/>
              <a:gd name="connsiteY5" fmla="*/ 10050202 h 10347422"/>
              <a:gd name="connsiteX6" fmla="*/ 2678241 w 12918999"/>
              <a:gd name="connsiteY6" fmla="*/ 10347422 h 10347422"/>
              <a:gd name="connsiteX7" fmla="*/ 0 w 12918999"/>
              <a:gd name="connsiteY7" fmla="*/ 6052840 h 10347422"/>
              <a:gd name="connsiteX8" fmla="*/ 4301 w 12918999"/>
              <a:gd name="connsiteY8" fmla="*/ 6049545 h 10347422"/>
              <a:gd name="connsiteX9" fmla="*/ 3049697 w 12918999"/>
              <a:gd name="connsiteY9" fmla="*/ 3931365 h 10347422"/>
              <a:gd name="connsiteX10" fmla="*/ 3910821 w 12918999"/>
              <a:gd name="connsiteY10" fmla="*/ 3392979 h 1034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18999" h="10347422">
                <a:moveTo>
                  <a:pt x="3910821" y="3392979"/>
                </a:moveTo>
                <a:cubicBezTo>
                  <a:pt x="5934272" y="2157348"/>
                  <a:pt x="8056184" y="1066634"/>
                  <a:pt x="10262073" y="135295"/>
                </a:cubicBezTo>
                <a:lnTo>
                  <a:pt x="10593809" y="0"/>
                </a:lnTo>
                <a:lnTo>
                  <a:pt x="12918999" y="3728462"/>
                </a:lnTo>
                <a:lnTo>
                  <a:pt x="11966464" y="4224159"/>
                </a:lnTo>
                <a:cubicBezTo>
                  <a:pt x="8816355" y="5904658"/>
                  <a:pt x="5833798" y="7857148"/>
                  <a:pt x="3050273" y="10050202"/>
                </a:cubicBezTo>
                <a:lnTo>
                  <a:pt x="2678241" y="10347422"/>
                </a:lnTo>
                <a:lnTo>
                  <a:pt x="0" y="6052840"/>
                </a:lnTo>
                <a:lnTo>
                  <a:pt x="4301" y="6049545"/>
                </a:lnTo>
                <a:cubicBezTo>
                  <a:pt x="990558" y="5305797"/>
                  <a:pt x="2006380" y="4599047"/>
                  <a:pt x="3049697" y="3931365"/>
                </a:cubicBezTo>
                <a:cubicBezTo>
                  <a:pt x="3334701" y="3748973"/>
                  <a:pt x="3621756" y="3569497"/>
                  <a:pt x="3910821" y="3392979"/>
                </a:cubicBezTo>
                <a:close/>
              </a:path>
            </a:pathLst>
          </a:custGeom>
          <a:gradFill>
            <a:gsLst>
              <a:gs pos="0">
                <a:schemeClr val="bg1">
                  <a:alpha val="0"/>
                </a:schemeClr>
              </a:gs>
              <a:gs pos="100000">
                <a:schemeClr val="accent2">
                  <a:alpha val="1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06" name="任意多边形: 形状 105"/>
          <p:cNvSpPr/>
          <p:nvPr userDrawn="1"/>
        </p:nvSpPr>
        <p:spPr>
          <a:xfrm rot="2885786">
            <a:off x="1087929" y="-2969595"/>
            <a:ext cx="10843749" cy="12155155"/>
          </a:xfrm>
          <a:custGeom>
            <a:avLst/>
            <a:gdLst>
              <a:gd name="connsiteX0" fmla="*/ 6051751 w 10843749"/>
              <a:gd name="connsiteY0" fmla="*/ 1433305 h 12155155"/>
              <a:gd name="connsiteX1" fmla="*/ 6837805 w 10843749"/>
              <a:gd name="connsiteY1" fmla="*/ 587393 h 12155155"/>
              <a:gd name="connsiteX2" fmla="*/ 7410328 w 10843749"/>
              <a:gd name="connsiteY2" fmla="*/ 0 h 12155155"/>
              <a:gd name="connsiteX3" fmla="*/ 10843749 w 10843749"/>
              <a:gd name="connsiteY3" fmla="*/ 3081016 h 12155155"/>
              <a:gd name="connsiteX4" fmla="*/ 2700969 w 10843749"/>
              <a:gd name="connsiteY4" fmla="*/ 12155155 h 12155155"/>
              <a:gd name="connsiteX5" fmla="*/ 0 w 10843749"/>
              <a:gd name="connsiteY5" fmla="*/ 9731411 h 12155155"/>
              <a:gd name="connsiteX6" fmla="*/ 261077 w 10843749"/>
              <a:gd name="connsiteY6" fmla="*/ 9278934 h 12155155"/>
              <a:gd name="connsiteX7" fmla="*/ 6051751 w 10843749"/>
              <a:gd name="connsiteY7" fmla="*/ 1433305 h 1215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43749" h="12155155">
                <a:moveTo>
                  <a:pt x="6051751" y="1433305"/>
                </a:moveTo>
                <a:cubicBezTo>
                  <a:pt x="6310424" y="1148193"/>
                  <a:pt x="6572461" y="866201"/>
                  <a:pt x="6837805" y="587393"/>
                </a:cubicBezTo>
                <a:lnTo>
                  <a:pt x="7410328" y="0"/>
                </a:lnTo>
                <a:lnTo>
                  <a:pt x="10843749" y="3081016"/>
                </a:lnTo>
                <a:lnTo>
                  <a:pt x="2700969" y="12155155"/>
                </a:lnTo>
                <a:lnTo>
                  <a:pt x="0" y="9731411"/>
                </a:lnTo>
                <a:lnTo>
                  <a:pt x="261077" y="9278934"/>
                </a:lnTo>
                <a:cubicBezTo>
                  <a:pt x="1926385" y="6466781"/>
                  <a:pt x="3869211" y="3838947"/>
                  <a:pt x="6051751" y="1433305"/>
                </a:cubicBezTo>
                <a:close/>
              </a:path>
            </a:pathLst>
          </a:custGeom>
          <a:gradFill>
            <a:gsLst>
              <a:gs pos="0">
                <a:schemeClr val="bg1">
                  <a:alpha val="0"/>
                </a:schemeClr>
              </a:gs>
              <a:gs pos="100000">
                <a:schemeClr val="accent2">
                  <a:alpha val="1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8" name="任意多边形: 形状 117"/>
          <p:cNvSpPr/>
          <p:nvPr userDrawn="1"/>
        </p:nvSpPr>
        <p:spPr>
          <a:xfrm rot="1846855">
            <a:off x="-307281" y="-539696"/>
            <a:ext cx="12650822" cy="11532482"/>
          </a:xfrm>
          <a:custGeom>
            <a:avLst/>
            <a:gdLst>
              <a:gd name="connsiteX0" fmla="*/ 7956679 w 12650822"/>
              <a:gd name="connsiteY0" fmla="*/ 1195248 h 11532482"/>
              <a:gd name="connsiteX1" fmla="*/ 9978822 w 12650822"/>
              <a:gd name="connsiteY1" fmla="*/ 62012 h 11532482"/>
              <a:gd name="connsiteX2" fmla="*/ 10098991 w 12650822"/>
              <a:gd name="connsiteY2" fmla="*/ 0 h 11532482"/>
              <a:gd name="connsiteX3" fmla="*/ 12650822 w 12650822"/>
              <a:gd name="connsiteY3" fmla="*/ 4283979 h 11532482"/>
              <a:gd name="connsiteX4" fmla="*/ 12245569 w 12650822"/>
              <a:gd name="connsiteY4" fmla="*/ 4531370 h 11532482"/>
              <a:gd name="connsiteX5" fmla="*/ 3166697 w 12650822"/>
              <a:gd name="connsiteY5" fmla="*/ 11321300 h 11532482"/>
              <a:gd name="connsiteX6" fmla="*/ 2933905 w 12650822"/>
              <a:gd name="connsiteY6" fmla="*/ 11532482 h 11532482"/>
              <a:gd name="connsiteX7" fmla="*/ 1718627 w 12650822"/>
              <a:gd name="connsiteY7" fmla="*/ 9865697 h 11532482"/>
              <a:gd name="connsiteX8" fmla="*/ 0 w 12650822"/>
              <a:gd name="connsiteY8" fmla="*/ 6980488 h 11532482"/>
              <a:gd name="connsiteX9" fmla="*/ 22022 w 12650822"/>
              <a:gd name="connsiteY9" fmla="*/ 6960742 h 11532482"/>
              <a:gd name="connsiteX10" fmla="*/ 4718407 w 12650822"/>
              <a:gd name="connsiteY10" fmla="*/ 3273000 h 11532482"/>
              <a:gd name="connsiteX11" fmla="*/ 7956679 w 12650822"/>
              <a:gd name="connsiteY11" fmla="*/ 1195248 h 1153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50822" h="11532482">
                <a:moveTo>
                  <a:pt x="7956679" y="1195248"/>
                </a:moveTo>
                <a:cubicBezTo>
                  <a:pt x="8621077" y="803084"/>
                  <a:pt x="9295272" y="425195"/>
                  <a:pt x="9978822" y="62012"/>
                </a:cubicBezTo>
                <a:lnTo>
                  <a:pt x="10098991" y="0"/>
                </a:lnTo>
                <a:lnTo>
                  <a:pt x="12650822" y="4283979"/>
                </a:lnTo>
                <a:lnTo>
                  <a:pt x="12245569" y="4531370"/>
                </a:lnTo>
                <a:cubicBezTo>
                  <a:pt x="9012618" y="6531229"/>
                  <a:pt x="5974903" y="8805712"/>
                  <a:pt x="3166697" y="11321300"/>
                </a:cubicBezTo>
                <a:lnTo>
                  <a:pt x="2933905" y="11532482"/>
                </a:lnTo>
                <a:lnTo>
                  <a:pt x="1718627" y="9865697"/>
                </a:lnTo>
                <a:lnTo>
                  <a:pt x="0" y="6980488"/>
                </a:lnTo>
                <a:lnTo>
                  <a:pt x="22022" y="6960742"/>
                </a:lnTo>
                <a:cubicBezTo>
                  <a:pt x="1511041" y="5644986"/>
                  <a:pt x="3079104" y="4413194"/>
                  <a:pt x="4718407" y="3273000"/>
                </a:cubicBezTo>
                <a:cubicBezTo>
                  <a:pt x="5769244" y="2542106"/>
                  <a:pt x="6849352" y="1848853"/>
                  <a:pt x="7956679" y="1195248"/>
                </a:cubicBezTo>
                <a:close/>
              </a:path>
            </a:pathLst>
          </a:custGeom>
          <a:gradFill>
            <a:gsLst>
              <a:gs pos="0">
                <a:schemeClr val="bg1">
                  <a:alpha val="3000"/>
                </a:schemeClr>
              </a:gs>
              <a:gs pos="100000">
                <a:schemeClr val="accent2">
                  <a:alpha val="1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49" name="任意多边形: 形状 83"/>
          <p:cNvSpPr/>
          <p:nvPr userDrawn="1"/>
        </p:nvSpPr>
        <p:spPr>
          <a:xfrm>
            <a:off x="-1" y="2998308"/>
            <a:ext cx="12191999" cy="3656014"/>
          </a:xfrm>
          <a:custGeom>
            <a:avLst/>
            <a:gdLst>
              <a:gd name="connsiteX0" fmla="*/ 6096002 w 12191999"/>
              <a:gd name="connsiteY0" fmla="*/ 0 h 3656014"/>
              <a:gd name="connsiteX1" fmla="*/ 11517301 w 12191999"/>
              <a:gd name="connsiteY1" fmla="*/ 568339 h 3656014"/>
              <a:gd name="connsiteX2" fmla="*/ 12191999 w 12191999"/>
              <a:gd name="connsiteY2" fmla="*/ 741496 h 3656014"/>
              <a:gd name="connsiteX3" fmla="*/ 12191999 w 12191999"/>
              <a:gd name="connsiteY3" fmla="*/ 3656014 h 3656014"/>
              <a:gd name="connsiteX4" fmla="*/ 0 w 12191999"/>
              <a:gd name="connsiteY4" fmla="*/ 3656014 h 3656014"/>
              <a:gd name="connsiteX5" fmla="*/ 0 w 12191999"/>
              <a:gd name="connsiteY5" fmla="*/ 741497 h 3656014"/>
              <a:gd name="connsiteX6" fmla="*/ 674702 w 12191999"/>
              <a:gd name="connsiteY6" fmla="*/ 568339 h 3656014"/>
              <a:gd name="connsiteX7" fmla="*/ 6096002 w 12191999"/>
              <a:gd name="connsiteY7" fmla="*/ 0 h 365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3656014">
                <a:moveTo>
                  <a:pt x="6096002" y="0"/>
                </a:moveTo>
                <a:cubicBezTo>
                  <a:pt x="8104174" y="0"/>
                  <a:pt x="9969760" y="209519"/>
                  <a:pt x="11517301" y="568339"/>
                </a:cubicBezTo>
                <a:lnTo>
                  <a:pt x="12191999" y="741496"/>
                </a:lnTo>
                <a:lnTo>
                  <a:pt x="12191999" y="3656014"/>
                </a:lnTo>
                <a:lnTo>
                  <a:pt x="0" y="3656014"/>
                </a:lnTo>
                <a:lnTo>
                  <a:pt x="0" y="741497"/>
                </a:lnTo>
                <a:lnTo>
                  <a:pt x="674702" y="568339"/>
                </a:lnTo>
                <a:cubicBezTo>
                  <a:pt x="2222243" y="209519"/>
                  <a:pt x="4087830" y="0"/>
                  <a:pt x="6096002" y="0"/>
                </a:cubicBezTo>
                <a:close/>
              </a:path>
            </a:pathLst>
          </a:custGeom>
          <a:solidFill>
            <a:schemeClr val="bg1"/>
          </a:solidFill>
          <a:ln>
            <a:noFill/>
          </a:ln>
          <a:effectLst>
            <a:outerShdw blurRad="381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lnSpc>
                <a:spcPct val="130000"/>
              </a:lnSpc>
            </a:pPr>
            <a:endParaRPr lang="zh-CN" altLang="en-US">
              <a:cs typeface="+mn-ea"/>
            </a:endParaRPr>
          </a:p>
        </p:txBody>
      </p:sp>
      <p:sp>
        <p:nvSpPr>
          <p:cNvPr id="50" name="任意多边形: 形状 83"/>
          <p:cNvSpPr/>
          <p:nvPr userDrawn="1"/>
        </p:nvSpPr>
        <p:spPr>
          <a:xfrm>
            <a:off x="-2" y="3019587"/>
            <a:ext cx="12191999" cy="3656014"/>
          </a:xfrm>
          <a:custGeom>
            <a:avLst/>
            <a:gdLst>
              <a:gd name="connsiteX0" fmla="*/ 6096002 w 12191999"/>
              <a:gd name="connsiteY0" fmla="*/ 0 h 3656014"/>
              <a:gd name="connsiteX1" fmla="*/ 11517301 w 12191999"/>
              <a:gd name="connsiteY1" fmla="*/ 568339 h 3656014"/>
              <a:gd name="connsiteX2" fmla="*/ 12191999 w 12191999"/>
              <a:gd name="connsiteY2" fmla="*/ 741496 h 3656014"/>
              <a:gd name="connsiteX3" fmla="*/ 12191999 w 12191999"/>
              <a:gd name="connsiteY3" fmla="*/ 3656014 h 3656014"/>
              <a:gd name="connsiteX4" fmla="*/ 0 w 12191999"/>
              <a:gd name="connsiteY4" fmla="*/ 3656014 h 3656014"/>
              <a:gd name="connsiteX5" fmla="*/ 0 w 12191999"/>
              <a:gd name="connsiteY5" fmla="*/ 741497 h 3656014"/>
              <a:gd name="connsiteX6" fmla="*/ 674702 w 12191999"/>
              <a:gd name="connsiteY6" fmla="*/ 568339 h 3656014"/>
              <a:gd name="connsiteX7" fmla="*/ 6096002 w 12191999"/>
              <a:gd name="connsiteY7" fmla="*/ 0 h 365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3656014">
                <a:moveTo>
                  <a:pt x="6096002" y="0"/>
                </a:moveTo>
                <a:cubicBezTo>
                  <a:pt x="8104174" y="0"/>
                  <a:pt x="9969760" y="209519"/>
                  <a:pt x="11517301" y="568339"/>
                </a:cubicBezTo>
                <a:lnTo>
                  <a:pt x="12191999" y="741496"/>
                </a:lnTo>
                <a:lnTo>
                  <a:pt x="12191999" y="3656014"/>
                </a:lnTo>
                <a:lnTo>
                  <a:pt x="0" y="3656014"/>
                </a:lnTo>
                <a:lnTo>
                  <a:pt x="0" y="741497"/>
                </a:lnTo>
                <a:lnTo>
                  <a:pt x="674702" y="568339"/>
                </a:lnTo>
                <a:cubicBezTo>
                  <a:pt x="2222243" y="209519"/>
                  <a:pt x="4087830" y="0"/>
                  <a:pt x="6096002" y="0"/>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lnSpc>
                <a:spcPct val="130000"/>
              </a:lnSpc>
            </a:pPr>
            <a:endParaRPr lang="zh-CN" altLang="en-US">
              <a:cs typeface="+mn-ea"/>
            </a:endParaRPr>
          </a:p>
        </p:txBody>
      </p:sp>
      <p:sp>
        <p:nvSpPr>
          <p:cNvPr id="102" name="任意多边形: 形状 101"/>
          <p:cNvSpPr/>
          <p:nvPr userDrawn="1"/>
        </p:nvSpPr>
        <p:spPr>
          <a:xfrm rot="2676034">
            <a:off x="-1681418" y="5021332"/>
            <a:ext cx="3362838" cy="3410056"/>
          </a:xfrm>
          <a:custGeom>
            <a:avLst/>
            <a:gdLst>
              <a:gd name="connsiteX0" fmla="*/ 0 w 3362838"/>
              <a:gd name="connsiteY0" fmla="*/ 0 h 3410056"/>
              <a:gd name="connsiteX1" fmla="*/ 3362838 w 3362838"/>
              <a:gd name="connsiteY1" fmla="*/ 3410056 h 3410056"/>
              <a:gd name="connsiteX2" fmla="*/ 3362837 w 3362838"/>
              <a:gd name="connsiteY2" fmla="*/ 3410056 h 3410056"/>
              <a:gd name="connsiteX3" fmla="*/ 0 w 3362838"/>
              <a:gd name="connsiteY3" fmla="*/ 1 h 3410056"/>
            </a:gdLst>
            <a:ahLst/>
            <a:cxnLst>
              <a:cxn ang="0">
                <a:pos x="connsiteX0" y="connsiteY0"/>
              </a:cxn>
              <a:cxn ang="0">
                <a:pos x="connsiteX1" y="connsiteY1"/>
              </a:cxn>
              <a:cxn ang="0">
                <a:pos x="connsiteX2" y="connsiteY2"/>
              </a:cxn>
              <a:cxn ang="0">
                <a:pos x="connsiteX3" y="connsiteY3"/>
              </a:cxn>
            </a:cxnLst>
            <a:rect l="l" t="t" r="r" b="b"/>
            <a:pathLst>
              <a:path w="3362838" h="3410056">
                <a:moveTo>
                  <a:pt x="0" y="0"/>
                </a:moveTo>
                <a:lnTo>
                  <a:pt x="3362838" y="3410056"/>
                </a:lnTo>
                <a:lnTo>
                  <a:pt x="3362837" y="3410056"/>
                </a:lnTo>
                <a:lnTo>
                  <a:pt x="0" y="1"/>
                </a:lnTo>
                <a:close/>
              </a:path>
            </a:pathLst>
          </a:custGeom>
          <a:gradFill>
            <a:gsLst>
              <a:gs pos="0">
                <a:schemeClr val="bg1">
                  <a:alpha val="0"/>
                </a:schemeClr>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4" name="任意多边形: 形状 83"/>
          <p:cNvSpPr/>
          <p:nvPr userDrawn="1"/>
        </p:nvSpPr>
        <p:spPr>
          <a:xfrm>
            <a:off x="0" y="3201986"/>
            <a:ext cx="12191999" cy="3656014"/>
          </a:xfrm>
          <a:custGeom>
            <a:avLst/>
            <a:gdLst>
              <a:gd name="connsiteX0" fmla="*/ 6096002 w 12191999"/>
              <a:gd name="connsiteY0" fmla="*/ 0 h 3656014"/>
              <a:gd name="connsiteX1" fmla="*/ 11517301 w 12191999"/>
              <a:gd name="connsiteY1" fmla="*/ 568339 h 3656014"/>
              <a:gd name="connsiteX2" fmla="*/ 12191999 w 12191999"/>
              <a:gd name="connsiteY2" fmla="*/ 741496 h 3656014"/>
              <a:gd name="connsiteX3" fmla="*/ 12191999 w 12191999"/>
              <a:gd name="connsiteY3" fmla="*/ 3656014 h 3656014"/>
              <a:gd name="connsiteX4" fmla="*/ 0 w 12191999"/>
              <a:gd name="connsiteY4" fmla="*/ 3656014 h 3656014"/>
              <a:gd name="connsiteX5" fmla="*/ 0 w 12191999"/>
              <a:gd name="connsiteY5" fmla="*/ 741497 h 3656014"/>
              <a:gd name="connsiteX6" fmla="*/ 674702 w 12191999"/>
              <a:gd name="connsiteY6" fmla="*/ 568339 h 3656014"/>
              <a:gd name="connsiteX7" fmla="*/ 6096002 w 12191999"/>
              <a:gd name="connsiteY7" fmla="*/ 0 h 365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3656014">
                <a:moveTo>
                  <a:pt x="6096002" y="0"/>
                </a:moveTo>
                <a:cubicBezTo>
                  <a:pt x="8104174" y="0"/>
                  <a:pt x="9969760" y="209519"/>
                  <a:pt x="11517301" y="568339"/>
                </a:cubicBezTo>
                <a:lnTo>
                  <a:pt x="12191999" y="741496"/>
                </a:lnTo>
                <a:lnTo>
                  <a:pt x="12191999" y="3656014"/>
                </a:lnTo>
                <a:lnTo>
                  <a:pt x="0" y="3656014"/>
                </a:lnTo>
                <a:lnTo>
                  <a:pt x="0" y="741497"/>
                </a:lnTo>
                <a:lnTo>
                  <a:pt x="674702" y="568339"/>
                </a:lnTo>
                <a:cubicBezTo>
                  <a:pt x="2222243" y="209519"/>
                  <a:pt x="4087830" y="0"/>
                  <a:pt x="6096002" y="0"/>
                </a:cubicBezTo>
                <a:close/>
              </a:path>
            </a:pathLst>
          </a:custGeom>
          <a:solidFill>
            <a:schemeClr val="bg1"/>
          </a:solidFill>
          <a:ln>
            <a:noFill/>
          </a:ln>
          <a:effectLst>
            <a:outerShdw blurRad="381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lnSpc>
                <a:spcPct val="130000"/>
              </a:lnSpc>
            </a:pPr>
            <a:endParaRPr lang="zh-CN" altLang="en-US">
              <a:cs typeface="+mn-ea"/>
            </a:endParaRPr>
          </a:p>
        </p:txBody>
      </p:sp>
      <p:sp>
        <p:nvSpPr>
          <p:cNvPr id="48" name="标题 47"/>
          <p:cNvSpPr>
            <a:spLocks noGrp="1"/>
          </p:cNvSpPr>
          <p:nvPr userDrawn="1">
            <p:ph type="title" hasCustomPrompt="1"/>
          </p:nvPr>
        </p:nvSpPr>
        <p:spPr>
          <a:xfrm>
            <a:off x="515939" y="3758091"/>
            <a:ext cx="11160124" cy="1323439"/>
          </a:xfrm>
          <a:prstGeom prst="rect">
            <a:avLst/>
          </a:prstGeom>
          <a:noFill/>
        </p:spPr>
        <p:txBody>
          <a:bodyPr wrap="square" lIns="0" rtlCol="0">
            <a:spAutoFit/>
          </a:bodyPr>
          <a:lstStyle>
            <a:lvl1pPr algn="ctr">
              <a:lnSpc>
                <a:spcPct val="100000"/>
              </a:lnSpc>
              <a:defRPr lang="zh-CN" altLang="en-US" sz="4000" b="1" spc="100" dirty="0">
                <a:solidFill>
                  <a:schemeClr val="tx1"/>
                </a:solidFill>
                <a:latin typeface="+mn-ea"/>
                <a:ea typeface="+mn-ea"/>
                <a:cs typeface="+mn-ea"/>
              </a:defRPr>
            </a:lvl1pPr>
          </a:lstStyle>
          <a:p>
            <a:pPr marL="0" lvl="0"/>
            <a:r>
              <a:rPr lang="zh-CN" altLang="en-US" dirty="0"/>
              <a:t>北京理工大学</a:t>
            </a:r>
            <a:br>
              <a:rPr lang="zh-CN" altLang="en-US" dirty="0"/>
            </a:br>
            <a:r>
              <a:rPr lang="zh-CN" altLang="en-US" dirty="0"/>
              <a:t>毕业设计论文答辩模板</a:t>
            </a:r>
            <a:endParaRPr lang="zh-CN" altLang="en-US" dirty="0"/>
          </a:p>
        </p:txBody>
      </p:sp>
      <p:sp>
        <p:nvSpPr>
          <p:cNvPr id="38" name="文本占位符 53"/>
          <p:cNvSpPr>
            <a:spLocks noGrp="1"/>
          </p:cNvSpPr>
          <p:nvPr userDrawn="1">
            <p:ph type="body" sz="quarter" idx="16" hasCustomPrompt="1"/>
          </p:nvPr>
        </p:nvSpPr>
        <p:spPr>
          <a:xfrm>
            <a:off x="4063320" y="5540739"/>
            <a:ext cx="4065361" cy="344710"/>
          </a:xfrm>
          <a:prstGeom prst="rect">
            <a:avLst/>
          </a:prstGeom>
          <a:noFill/>
        </p:spPr>
        <p:txBody>
          <a:bodyPr wrap="square" lIns="0" rtlCol="0" anchor="ctr" anchorCtr="0">
            <a:spAutoFit/>
          </a:bodyPr>
          <a:lstStyle>
            <a:lvl1pPr marL="0" indent="0" algn="ctr">
              <a:lnSpc>
                <a:spcPct val="130000"/>
              </a:lnSpc>
              <a:buNone/>
              <a:defRPr lang="zh-CN" altLang="en-US" sz="1400" spc="100" smtClean="0">
                <a:solidFill>
                  <a:schemeClr val="tx1">
                    <a:lumMod val="85000"/>
                    <a:lumOff val="15000"/>
                  </a:schemeClr>
                </a:solidFill>
                <a:cs typeface="+mn-ea"/>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lnSpc>
                <a:spcPct val="130000"/>
              </a:lnSpc>
            </a:pPr>
            <a:r>
              <a:rPr lang="zh-CN" altLang="en-US" dirty="0"/>
              <a:t>指导教师： </a:t>
            </a:r>
            <a:r>
              <a:rPr lang="en-US" altLang="zh-CN" dirty="0"/>
              <a:t>XXX	</a:t>
            </a:r>
            <a:r>
              <a:rPr lang="zh-CN" altLang="en-US" dirty="0"/>
              <a:t>答辩学生： 芃苇</a:t>
            </a:r>
            <a:endParaRPr lang="zh-CN" altLang="en-US" dirty="0"/>
          </a:p>
        </p:txBody>
      </p:sp>
      <p:cxnSp>
        <p:nvCxnSpPr>
          <p:cNvPr id="18" name="直接连接符 17"/>
          <p:cNvCxnSpPr/>
          <p:nvPr userDrawn="1"/>
        </p:nvCxnSpPr>
        <p:spPr>
          <a:xfrm>
            <a:off x="2108522" y="5295418"/>
            <a:ext cx="797495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userDrawn="1"/>
        </p:nvPicPr>
        <p:blipFill>
          <a:blip r:embed="rId3" cstate="print"/>
          <a:stretch>
            <a:fillRect/>
          </a:stretch>
        </p:blipFill>
        <p:spPr>
          <a:xfrm>
            <a:off x="3866200" y="944838"/>
            <a:ext cx="4510874" cy="1262604"/>
          </a:xfrm>
          <a:prstGeom prst="rect">
            <a:avLst/>
          </a:prstGeom>
        </p:spPr>
      </p:pic>
      <p:sp>
        <p:nvSpPr>
          <p:cNvPr id="51" name="文本框 50"/>
          <p:cNvSpPr txBox="1"/>
          <p:nvPr userDrawn="1"/>
        </p:nvSpPr>
        <p:spPr>
          <a:xfrm>
            <a:off x="150844" y="6088688"/>
            <a:ext cx="2156520" cy="617431"/>
          </a:xfrm>
          <a:prstGeom prst="rect">
            <a:avLst/>
          </a:prstGeom>
          <a:noFill/>
          <a:ln>
            <a:noFill/>
          </a:ln>
        </p:spPr>
        <p:txBody>
          <a:bodyPr wrap="square" lIns="180000" tIns="180000" rIns="180000" bIns="180000" rtlCol="0">
            <a:spAutoFit/>
          </a:bodyPr>
          <a:lstStyle/>
          <a:p>
            <a:pPr marL="0" marR="0" lvl="0" indent="0" algn="l" defTabSz="914400" rtl="0" eaLnBrk="0" fontAlgn="base" latinLnBrk="0" hangingPunct="0">
              <a:lnSpc>
                <a:spcPct val="130000"/>
              </a:lnSpc>
              <a:spcBef>
                <a:spcPct val="0"/>
              </a:spcBef>
              <a:spcAft>
                <a:spcPct val="0"/>
              </a:spcAft>
              <a:buClrTx/>
              <a:buSzTx/>
              <a:buFontTx/>
              <a:buNone/>
              <a:defRPr/>
            </a:pPr>
            <a:r>
              <a:rPr lang="en-US" altLang="zh-CN" sz="1400" b="1" i="0" spc="100" dirty="0">
                <a:solidFill>
                  <a:schemeClr val="accent3"/>
                </a:solidFill>
                <a:latin typeface="+mn-ea"/>
                <a:ea typeface="+mn-ea"/>
              </a:rPr>
              <a:t>BIT</a:t>
            </a:r>
            <a:r>
              <a:rPr lang="en-US" altLang="zh-CN" sz="1400" b="0" i="0" spc="100" baseline="0" dirty="0">
                <a:solidFill>
                  <a:schemeClr val="accent3"/>
                </a:solidFill>
                <a:latin typeface="+mn-ea"/>
              </a:rPr>
              <a:t> </a:t>
            </a:r>
            <a:r>
              <a:rPr lang="en-US" altLang="zh-CN" sz="1400" b="1" i="0" spc="100" baseline="0" dirty="0">
                <a:solidFill>
                  <a:schemeClr val="accent3"/>
                </a:solidFill>
                <a:latin typeface="+mn-ea"/>
              </a:rPr>
              <a:t>|</a:t>
            </a:r>
            <a:r>
              <a:rPr lang="en-US" altLang="zh-CN" sz="1400" b="0" i="0" spc="100" baseline="0" dirty="0">
                <a:solidFill>
                  <a:schemeClr val="accent3"/>
                </a:solidFill>
                <a:latin typeface="+mn-ea"/>
              </a:rPr>
              <a:t> </a:t>
            </a:r>
            <a:r>
              <a:rPr lang="en-US" altLang="zh-CN" sz="1400" b="1" i="0" spc="100" baseline="0" dirty="0">
                <a:solidFill>
                  <a:schemeClr val="accent3"/>
                </a:solidFill>
                <a:latin typeface="+mn-ea"/>
              </a:rPr>
              <a:t>SINCE 1940</a:t>
            </a:r>
            <a:endParaRPr lang="zh-CN" altLang="en-US" sz="1400" b="1" i="0" spc="100" dirty="0">
              <a:solidFill>
                <a:schemeClr val="accent3"/>
              </a:solidFill>
              <a:latin typeface="微软雅黑 Light" panose="020B0502040204020203" pitchFamily="34" charset="-122"/>
              <a:ea typeface="微软雅黑 Light" panose="020B0502040204020203" pitchFamily="34" charset="-122"/>
            </a:endParaRPr>
          </a:p>
        </p:txBody>
      </p:sp>
      <p:grpSp>
        <p:nvGrpSpPr>
          <p:cNvPr id="52" name="组合 51"/>
          <p:cNvGrpSpPr/>
          <p:nvPr userDrawn="1"/>
        </p:nvGrpSpPr>
        <p:grpSpPr>
          <a:xfrm>
            <a:off x="10083479" y="6315185"/>
            <a:ext cx="1765866" cy="192031"/>
            <a:chOff x="598941" y="6399999"/>
            <a:chExt cx="2542613" cy="276499"/>
          </a:xfrm>
          <a:solidFill>
            <a:schemeClr val="bg1">
              <a:lumMod val="65000"/>
            </a:schemeClr>
          </a:solidFill>
        </p:grpSpPr>
        <p:grpSp>
          <p:nvGrpSpPr>
            <p:cNvPr id="53" name="组合 52"/>
            <p:cNvGrpSpPr/>
            <p:nvPr/>
          </p:nvGrpSpPr>
          <p:grpSpPr>
            <a:xfrm>
              <a:off x="2055693" y="6402621"/>
              <a:ext cx="1085861" cy="270805"/>
              <a:chOff x="10340336" y="2247899"/>
              <a:chExt cx="2724438" cy="679451"/>
            </a:xfrm>
            <a:grpFill/>
          </p:grpSpPr>
          <p:sp>
            <p:nvSpPr>
              <p:cNvPr id="89"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90"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91" name="组合 90"/>
              <p:cNvGrpSpPr/>
              <p:nvPr/>
            </p:nvGrpSpPr>
            <p:grpSpPr>
              <a:xfrm>
                <a:off x="10340336" y="2247899"/>
                <a:ext cx="547688" cy="679451"/>
                <a:chOff x="5548313" y="2084388"/>
                <a:chExt cx="547688" cy="679451"/>
              </a:xfrm>
              <a:grpFill/>
            </p:grpSpPr>
            <p:sp>
              <p:nvSpPr>
                <p:cNvPr id="96"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2" name="组合 91"/>
              <p:cNvGrpSpPr/>
              <p:nvPr/>
            </p:nvGrpSpPr>
            <p:grpSpPr>
              <a:xfrm>
                <a:off x="11192276" y="2400300"/>
                <a:ext cx="322175" cy="373063"/>
                <a:chOff x="3792874" y="3138488"/>
                <a:chExt cx="322175" cy="373063"/>
              </a:xfrm>
              <a:grpFill/>
            </p:grpSpPr>
            <p:sp>
              <p:nvSpPr>
                <p:cNvPr id="93"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54" name="组合 53"/>
            <p:cNvGrpSpPr/>
            <p:nvPr/>
          </p:nvGrpSpPr>
          <p:grpSpPr>
            <a:xfrm>
              <a:off x="598941" y="6399999"/>
              <a:ext cx="1102619" cy="276499"/>
              <a:chOff x="6738929" y="2270918"/>
              <a:chExt cx="2766486" cy="693738"/>
            </a:xfrm>
            <a:grpFill/>
          </p:grpSpPr>
          <p:grpSp>
            <p:nvGrpSpPr>
              <p:cNvPr id="55" name="组合 54"/>
              <p:cNvGrpSpPr/>
              <p:nvPr/>
            </p:nvGrpSpPr>
            <p:grpSpPr>
              <a:xfrm>
                <a:off x="8180494" y="2355056"/>
                <a:ext cx="484188" cy="509588"/>
                <a:chOff x="6113463" y="3541713"/>
                <a:chExt cx="484188" cy="509588"/>
              </a:xfrm>
              <a:grpFill/>
            </p:grpSpPr>
            <p:sp>
              <p:nvSpPr>
                <p:cNvPr id="87"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6" name="组合 55"/>
              <p:cNvGrpSpPr/>
              <p:nvPr/>
            </p:nvGrpSpPr>
            <p:grpSpPr>
              <a:xfrm>
                <a:off x="6738929" y="2270918"/>
                <a:ext cx="549275" cy="693738"/>
                <a:chOff x="6108700" y="2066926"/>
                <a:chExt cx="549275" cy="693738"/>
              </a:xfrm>
              <a:grpFill/>
            </p:grpSpPr>
            <p:sp>
              <p:nvSpPr>
                <p:cNvPr id="85"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7" name="组合 56"/>
              <p:cNvGrpSpPr/>
              <p:nvPr/>
            </p:nvGrpSpPr>
            <p:grpSpPr>
              <a:xfrm>
                <a:off x="7532962" y="2451100"/>
                <a:ext cx="368300" cy="317500"/>
                <a:chOff x="6186488" y="2930526"/>
                <a:chExt cx="368300" cy="317500"/>
              </a:xfrm>
              <a:grpFill/>
            </p:grpSpPr>
            <p:sp>
              <p:nvSpPr>
                <p:cNvPr id="60"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58"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59"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封面样式3-首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hqprint"/>
          <a:srcRect l="128" r="23340"/>
          <a:stretch>
            <a:fillRect/>
          </a:stretch>
        </p:blipFill>
        <p:spPr>
          <a:xfrm>
            <a:off x="4303956" y="0"/>
            <a:ext cx="7888043" cy="6858000"/>
          </a:xfrm>
          <a:prstGeom prst="rect">
            <a:avLst/>
          </a:prstGeom>
        </p:spPr>
      </p:pic>
      <p:sp>
        <p:nvSpPr>
          <p:cNvPr id="7" name="矩形 6"/>
          <p:cNvSpPr/>
          <p:nvPr userDrawn="1"/>
        </p:nvSpPr>
        <p:spPr>
          <a:xfrm>
            <a:off x="-1" y="0"/>
            <a:ext cx="12192000" cy="6858000"/>
          </a:xfrm>
          <a:prstGeom prst="rect">
            <a:avLst/>
          </a:prstGeom>
          <a:gradFill>
            <a:gsLst>
              <a:gs pos="100000">
                <a:schemeClr val="accent1">
                  <a:lumMod val="100000"/>
                  <a:alpha val="0"/>
                </a:schemeClr>
              </a:gs>
              <a:gs pos="50000">
                <a:schemeClr val="accent1">
                  <a:lumMod val="100000"/>
                </a:schemeClr>
              </a:gs>
              <a:gs pos="0">
                <a:schemeClr val="accent1">
                  <a:lumMod val="10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3" name="图片 12"/>
          <p:cNvPicPr>
            <a:picLocks noChangeAspect="1"/>
          </p:cNvPicPr>
          <p:nvPr userDrawn="1"/>
        </p:nvPicPr>
        <p:blipFill>
          <a:blip r:embed="rId3" cstate="print"/>
          <a:stretch>
            <a:fillRect/>
          </a:stretch>
        </p:blipFill>
        <p:spPr>
          <a:xfrm>
            <a:off x="540452" y="479393"/>
            <a:ext cx="2203058" cy="616640"/>
          </a:xfrm>
          <a:prstGeom prst="rect">
            <a:avLst/>
          </a:prstGeom>
        </p:spPr>
      </p:pic>
      <p:grpSp>
        <p:nvGrpSpPr>
          <p:cNvPr id="15" name="组合 14"/>
          <p:cNvGrpSpPr/>
          <p:nvPr userDrawn="1"/>
        </p:nvGrpSpPr>
        <p:grpSpPr>
          <a:xfrm>
            <a:off x="706026" y="5927166"/>
            <a:ext cx="4041392" cy="448671"/>
            <a:chOff x="582366" y="5719539"/>
            <a:chExt cx="6136451" cy="681262"/>
          </a:xfrm>
          <a:gradFill flip="none" rotWithShape="1">
            <a:gsLst>
              <a:gs pos="100000">
                <a:schemeClr val="bg1">
                  <a:alpha val="12000"/>
                </a:schemeClr>
              </a:gs>
              <a:gs pos="0">
                <a:schemeClr val="bg1">
                  <a:alpha val="4000"/>
                </a:schemeClr>
              </a:gs>
            </a:gsLst>
            <a:lin ang="16200000" scaled="1"/>
            <a:tileRect/>
          </a:gradFill>
        </p:grpSpPr>
        <p:grpSp>
          <p:nvGrpSpPr>
            <p:cNvPr id="16" name="组合 15"/>
            <p:cNvGrpSpPr/>
            <p:nvPr/>
          </p:nvGrpSpPr>
          <p:grpSpPr>
            <a:xfrm>
              <a:off x="4043374" y="5725999"/>
              <a:ext cx="2675443" cy="667232"/>
              <a:chOff x="10340336" y="2247899"/>
              <a:chExt cx="2724438" cy="679451"/>
            </a:xfrm>
            <a:grpFill/>
          </p:grpSpPr>
          <p:sp>
            <p:nvSpPr>
              <p:cNvPr id="3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3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32" name="组合 31"/>
              <p:cNvGrpSpPr/>
              <p:nvPr/>
            </p:nvGrpSpPr>
            <p:grpSpPr>
              <a:xfrm>
                <a:off x="10340336" y="2247899"/>
                <a:ext cx="547688" cy="679451"/>
                <a:chOff x="5548313" y="2084388"/>
                <a:chExt cx="547688" cy="679451"/>
              </a:xfrm>
              <a:grpFill/>
            </p:grpSpPr>
            <p:sp>
              <p:nvSpPr>
                <p:cNvPr id="3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3" name="组合 32"/>
              <p:cNvGrpSpPr/>
              <p:nvPr/>
            </p:nvGrpSpPr>
            <p:grpSpPr>
              <a:xfrm>
                <a:off x="11192276" y="2400300"/>
                <a:ext cx="322175" cy="373063"/>
                <a:chOff x="3792874" y="3138488"/>
                <a:chExt cx="322175" cy="373063"/>
              </a:xfrm>
              <a:grpFill/>
            </p:grpSpPr>
            <p:sp>
              <p:nvSpPr>
                <p:cNvPr id="3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7" name="组合 16"/>
            <p:cNvGrpSpPr/>
            <p:nvPr/>
          </p:nvGrpSpPr>
          <p:grpSpPr>
            <a:xfrm>
              <a:off x="582366" y="5719539"/>
              <a:ext cx="2716733" cy="681262"/>
              <a:chOff x="6738929" y="2270918"/>
              <a:chExt cx="2766486" cy="693738"/>
            </a:xfrm>
            <a:grpFill/>
          </p:grpSpPr>
          <p:grpSp>
            <p:nvGrpSpPr>
              <p:cNvPr id="18" name="组合 17"/>
              <p:cNvGrpSpPr/>
              <p:nvPr/>
            </p:nvGrpSpPr>
            <p:grpSpPr>
              <a:xfrm>
                <a:off x="8180494" y="2355056"/>
                <a:ext cx="484188" cy="509588"/>
                <a:chOff x="6113463" y="3541713"/>
                <a:chExt cx="484188" cy="509588"/>
              </a:xfrm>
              <a:grpFill/>
            </p:grpSpPr>
            <p:sp>
              <p:nvSpPr>
                <p:cNvPr id="2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9" name="组合 18"/>
              <p:cNvGrpSpPr/>
              <p:nvPr/>
            </p:nvGrpSpPr>
            <p:grpSpPr>
              <a:xfrm>
                <a:off x="6738929" y="2270918"/>
                <a:ext cx="549275" cy="693738"/>
                <a:chOff x="6108700" y="2066926"/>
                <a:chExt cx="549275" cy="693738"/>
              </a:xfrm>
              <a:grpFill/>
            </p:grpSpPr>
            <p:sp>
              <p:nvSpPr>
                <p:cNvPr id="2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0" name="组合 19"/>
              <p:cNvGrpSpPr/>
              <p:nvPr/>
            </p:nvGrpSpPr>
            <p:grpSpPr>
              <a:xfrm>
                <a:off x="7532962" y="2451100"/>
                <a:ext cx="368300" cy="317500"/>
                <a:chOff x="6186488" y="2930526"/>
                <a:chExt cx="368300" cy="317500"/>
              </a:xfrm>
              <a:grpFill/>
            </p:grpSpPr>
            <p:sp>
              <p:nvSpPr>
                <p:cNvPr id="2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2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封面样式3-尾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hqprint"/>
          <a:srcRect l="15573" r="198"/>
          <a:stretch>
            <a:fillRect/>
          </a:stretch>
        </p:blipFill>
        <p:spPr>
          <a:xfrm>
            <a:off x="0" y="0"/>
            <a:ext cx="8678174" cy="6858000"/>
          </a:xfrm>
          <a:prstGeom prst="rect">
            <a:avLst/>
          </a:prstGeom>
        </p:spPr>
      </p:pic>
      <p:sp>
        <p:nvSpPr>
          <p:cNvPr id="7" name="矩形 6"/>
          <p:cNvSpPr/>
          <p:nvPr userDrawn="1"/>
        </p:nvSpPr>
        <p:spPr>
          <a:xfrm>
            <a:off x="0" y="0"/>
            <a:ext cx="12191999" cy="6858000"/>
          </a:xfrm>
          <a:prstGeom prst="rect">
            <a:avLst/>
          </a:prstGeom>
          <a:gradFill flip="none" rotWithShape="1">
            <a:gsLst>
              <a:gs pos="0">
                <a:schemeClr val="accent1">
                  <a:lumMod val="100000"/>
                  <a:alpha val="0"/>
                </a:schemeClr>
              </a:gs>
              <a:gs pos="59000">
                <a:schemeClr val="accent1">
                  <a:lumMod val="100000"/>
                </a:schemeClr>
              </a:gs>
              <a:gs pos="100000">
                <a:schemeClr val="accent1">
                  <a:lumMod val="10000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4" name="图片 13"/>
          <p:cNvPicPr>
            <a:picLocks noChangeAspect="1"/>
          </p:cNvPicPr>
          <p:nvPr userDrawn="1"/>
        </p:nvPicPr>
        <p:blipFill>
          <a:blip r:embed="rId3" cstate="print"/>
          <a:stretch>
            <a:fillRect/>
          </a:stretch>
        </p:blipFill>
        <p:spPr>
          <a:xfrm>
            <a:off x="9403566" y="501046"/>
            <a:ext cx="2203058" cy="616640"/>
          </a:xfrm>
          <a:prstGeom prst="rect">
            <a:avLst/>
          </a:prstGeom>
        </p:spPr>
      </p:pic>
      <p:grpSp>
        <p:nvGrpSpPr>
          <p:cNvPr id="15" name="组合 14"/>
          <p:cNvGrpSpPr/>
          <p:nvPr userDrawn="1"/>
        </p:nvGrpSpPr>
        <p:grpSpPr>
          <a:xfrm>
            <a:off x="7382858" y="5927166"/>
            <a:ext cx="4041392" cy="448671"/>
            <a:chOff x="582366" y="5719539"/>
            <a:chExt cx="6136451" cy="681262"/>
          </a:xfrm>
          <a:gradFill flip="none" rotWithShape="1">
            <a:gsLst>
              <a:gs pos="100000">
                <a:schemeClr val="bg1">
                  <a:alpha val="12000"/>
                </a:schemeClr>
              </a:gs>
              <a:gs pos="0">
                <a:schemeClr val="bg1">
                  <a:alpha val="4000"/>
                </a:schemeClr>
              </a:gs>
            </a:gsLst>
            <a:lin ang="16200000" scaled="1"/>
            <a:tileRect/>
          </a:gradFill>
        </p:grpSpPr>
        <p:grpSp>
          <p:nvGrpSpPr>
            <p:cNvPr id="16" name="组合 15"/>
            <p:cNvGrpSpPr/>
            <p:nvPr/>
          </p:nvGrpSpPr>
          <p:grpSpPr>
            <a:xfrm>
              <a:off x="4043374" y="5725999"/>
              <a:ext cx="2675443" cy="667232"/>
              <a:chOff x="10340336" y="2247899"/>
              <a:chExt cx="2724438" cy="679451"/>
            </a:xfrm>
            <a:grpFill/>
          </p:grpSpPr>
          <p:sp>
            <p:nvSpPr>
              <p:cNvPr id="3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3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32" name="组合 31"/>
              <p:cNvGrpSpPr/>
              <p:nvPr/>
            </p:nvGrpSpPr>
            <p:grpSpPr>
              <a:xfrm>
                <a:off x="10340336" y="2247899"/>
                <a:ext cx="547688" cy="679451"/>
                <a:chOff x="5548313" y="2084388"/>
                <a:chExt cx="547688" cy="679451"/>
              </a:xfrm>
              <a:grpFill/>
            </p:grpSpPr>
            <p:sp>
              <p:nvSpPr>
                <p:cNvPr id="3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3" name="组合 32"/>
              <p:cNvGrpSpPr/>
              <p:nvPr/>
            </p:nvGrpSpPr>
            <p:grpSpPr>
              <a:xfrm>
                <a:off x="11192276" y="2400300"/>
                <a:ext cx="322175" cy="373063"/>
                <a:chOff x="3792874" y="3138488"/>
                <a:chExt cx="322175" cy="373063"/>
              </a:xfrm>
              <a:grpFill/>
            </p:grpSpPr>
            <p:sp>
              <p:nvSpPr>
                <p:cNvPr id="3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7" name="组合 16"/>
            <p:cNvGrpSpPr/>
            <p:nvPr/>
          </p:nvGrpSpPr>
          <p:grpSpPr>
            <a:xfrm>
              <a:off x="582366" y="5719539"/>
              <a:ext cx="2716733" cy="681262"/>
              <a:chOff x="6738929" y="2270918"/>
              <a:chExt cx="2766486" cy="693738"/>
            </a:xfrm>
            <a:grpFill/>
          </p:grpSpPr>
          <p:grpSp>
            <p:nvGrpSpPr>
              <p:cNvPr id="18" name="组合 17"/>
              <p:cNvGrpSpPr/>
              <p:nvPr/>
            </p:nvGrpSpPr>
            <p:grpSpPr>
              <a:xfrm>
                <a:off x="8180494" y="2355056"/>
                <a:ext cx="484188" cy="509588"/>
                <a:chOff x="6113463" y="3541713"/>
                <a:chExt cx="484188" cy="509588"/>
              </a:xfrm>
              <a:grpFill/>
            </p:grpSpPr>
            <p:sp>
              <p:nvSpPr>
                <p:cNvPr id="2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9" name="组合 18"/>
              <p:cNvGrpSpPr/>
              <p:nvPr/>
            </p:nvGrpSpPr>
            <p:grpSpPr>
              <a:xfrm>
                <a:off x="6738929" y="2270918"/>
                <a:ext cx="549275" cy="693738"/>
                <a:chOff x="6108700" y="2066926"/>
                <a:chExt cx="549275" cy="693738"/>
              </a:xfrm>
              <a:grpFill/>
            </p:grpSpPr>
            <p:sp>
              <p:nvSpPr>
                <p:cNvPr id="2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0" name="组合 19"/>
              <p:cNvGrpSpPr/>
              <p:nvPr/>
            </p:nvGrpSpPr>
            <p:grpSpPr>
              <a:xfrm>
                <a:off x="7532962" y="2451100"/>
                <a:ext cx="368300" cy="317500"/>
                <a:chOff x="6186488" y="2930526"/>
                <a:chExt cx="368300" cy="317500"/>
              </a:xfrm>
              <a:grpFill/>
            </p:grpSpPr>
            <p:sp>
              <p:nvSpPr>
                <p:cNvPr id="2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2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spTree>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封面样式4-首页">
    <p:spTree>
      <p:nvGrpSpPr>
        <p:cNvPr id="1" name=""/>
        <p:cNvGrpSpPr/>
        <p:nvPr/>
      </p:nvGrpSpPr>
      <p:grpSpPr>
        <a:xfrm>
          <a:off x="0" y="0"/>
          <a:ext cx="0" cy="0"/>
          <a:chOff x="0" y="0"/>
          <a:chExt cx="0" cy="0"/>
        </a:xfrm>
      </p:grpSpPr>
      <p:pic>
        <p:nvPicPr>
          <p:cNvPr id="39" name="图片 38"/>
          <p:cNvPicPr>
            <a:picLocks noChangeAspect="1"/>
          </p:cNvPicPr>
          <p:nvPr userDrawn="1"/>
        </p:nvPicPr>
        <p:blipFill rotWithShape="1">
          <a:blip r:embed="rId2" cstate="hqprint"/>
          <a:srcRect/>
          <a:stretch>
            <a:fillRect/>
          </a:stretch>
        </p:blipFill>
        <p:spPr>
          <a:xfrm>
            <a:off x="4768810" y="7452"/>
            <a:ext cx="7423189" cy="6850548"/>
          </a:xfrm>
          <a:prstGeom prst="rect">
            <a:avLst/>
          </a:prstGeom>
        </p:spPr>
      </p:pic>
      <p:sp>
        <p:nvSpPr>
          <p:cNvPr id="7" name="矩形 6"/>
          <p:cNvSpPr/>
          <p:nvPr userDrawn="1"/>
        </p:nvSpPr>
        <p:spPr>
          <a:xfrm>
            <a:off x="-2" y="0"/>
            <a:ext cx="12192001" cy="6858000"/>
          </a:xfrm>
          <a:prstGeom prst="rect">
            <a:avLst/>
          </a:prstGeom>
          <a:gradFill>
            <a:gsLst>
              <a:gs pos="100000">
                <a:schemeClr val="accent1">
                  <a:lumMod val="100000"/>
                  <a:alpha val="0"/>
                </a:schemeClr>
              </a:gs>
              <a:gs pos="50000">
                <a:schemeClr val="accent1">
                  <a:lumMod val="100000"/>
                </a:schemeClr>
              </a:gs>
              <a:gs pos="0">
                <a:schemeClr val="accent1">
                  <a:lumMod val="10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5" name="组合 14"/>
          <p:cNvGrpSpPr/>
          <p:nvPr userDrawn="1"/>
        </p:nvGrpSpPr>
        <p:grpSpPr>
          <a:xfrm>
            <a:off x="706026" y="5927166"/>
            <a:ext cx="4041392" cy="448671"/>
            <a:chOff x="582366" y="5719539"/>
            <a:chExt cx="6136451" cy="681262"/>
          </a:xfrm>
          <a:gradFill flip="none" rotWithShape="1">
            <a:gsLst>
              <a:gs pos="100000">
                <a:schemeClr val="bg1">
                  <a:alpha val="12000"/>
                </a:schemeClr>
              </a:gs>
              <a:gs pos="0">
                <a:schemeClr val="bg1">
                  <a:alpha val="4000"/>
                </a:schemeClr>
              </a:gs>
            </a:gsLst>
            <a:lin ang="16200000" scaled="1"/>
            <a:tileRect/>
          </a:gradFill>
        </p:grpSpPr>
        <p:grpSp>
          <p:nvGrpSpPr>
            <p:cNvPr id="16" name="组合 15"/>
            <p:cNvGrpSpPr/>
            <p:nvPr/>
          </p:nvGrpSpPr>
          <p:grpSpPr>
            <a:xfrm>
              <a:off x="4043374" y="5725999"/>
              <a:ext cx="2675443" cy="667232"/>
              <a:chOff x="10340336" y="2247899"/>
              <a:chExt cx="2724438" cy="679451"/>
            </a:xfrm>
            <a:grpFill/>
          </p:grpSpPr>
          <p:sp>
            <p:nvSpPr>
              <p:cNvPr id="3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3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32" name="组合 31"/>
              <p:cNvGrpSpPr/>
              <p:nvPr/>
            </p:nvGrpSpPr>
            <p:grpSpPr>
              <a:xfrm>
                <a:off x="10340336" y="2247899"/>
                <a:ext cx="547688" cy="679451"/>
                <a:chOff x="5548313" y="2084388"/>
                <a:chExt cx="547688" cy="679451"/>
              </a:xfrm>
              <a:grpFill/>
            </p:grpSpPr>
            <p:sp>
              <p:nvSpPr>
                <p:cNvPr id="3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3" name="组合 32"/>
              <p:cNvGrpSpPr/>
              <p:nvPr/>
            </p:nvGrpSpPr>
            <p:grpSpPr>
              <a:xfrm>
                <a:off x="11192276" y="2400300"/>
                <a:ext cx="322175" cy="373063"/>
                <a:chOff x="3792874" y="3138488"/>
                <a:chExt cx="322175" cy="373063"/>
              </a:xfrm>
              <a:grpFill/>
            </p:grpSpPr>
            <p:sp>
              <p:nvSpPr>
                <p:cNvPr id="3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7" name="组合 16"/>
            <p:cNvGrpSpPr/>
            <p:nvPr/>
          </p:nvGrpSpPr>
          <p:grpSpPr>
            <a:xfrm>
              <a:off x="582366" y="5719539"/>
              <a:ext cx="2716733" cy="681262"/>
              <a:chOff x="6738929" y="2270918"/>
              <a:chExt cx="2766486" cy="693738"/>
            </a:xfrm>
            <a:grpFill/>
          </p:grpSpPr>
          <p:grpSp>
            <p:nvGrpSpPr>
              <p:cNvPr id="18" name="组合 17"/>
              <p:cNvGrpSpPr/>
              <p:nvPr/>
            </p:nvGrpSpPr>
            <p:grpSpPr>
              <a:xfrm>
                <a:off x="8180494" y="2355056"/>
                <a:ext cx="484188" cy="509588"/>
                <a:chOff x="6113463" y="3541713"/>
                <a:chExt cx="484188" cy="509588"/>
              </a:xfrm>
              <a:grpFill/>
            </p:grpSpPr>
            <p:sp>
              <p:nvSpPr>
                <p:cNvPr id="2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9" name="组合 18"/>
              <p:cNvGrpSpPr/>
              <p:nvPr/>
            </p:nvGrpSpPr>
            <p:grpSpPr>
              <a:xfrm>
                <a:off x="6738929" y="2270918"/>
                <a:ext cx="549275" cy="693738"/>
                <a:chOff x="6108700" y="2066926"/>
                <a:chExt cx="549275" cy="693738"/>
              </a:xfrm>
              <a:grpFill/>
            </p:grpSpPr>
            <p:sp>
              <p:nvSpPr>
                <p:cNvPr id="2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0" name="组合 19"/>
              <p:cNvGrpSpPr/>
              <p:nvPr/>
            </p:nvGrpSpPr>
            <p:grpSpPr>
              <a:xfrm>
                <a:off x="7532962" y="2451100"/>
                <a:ext cx="368300" cy="317500"/>
                <a:chOff x="6186488" y="2930526"/>
                <a:chExt cx="368300" cy="317500"/>
              </a:xfrm>
              <a:grpFill/>
            </p:grpSpPr>
            <p:sp>
              <p:nvSpPr>
                <p:cNvPr id="2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2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pic>
        <p:nvPicPr>
          <p:cNvPr id="40" name="图片 39"/>
          <p:cNvPicPr>
            <a:picLocks noChangeAspect="1"/>
          </p:cNvPicPr>
          <p:nvPr userDrawn="1"/>
        </p:nvPicPr>
        <p:blipFill>
          <a:blip r:embed="rId3" cstate="print"/>
          <a:stretch>
            <a:fillRect/>
          </a:stretch>
        </p:blipFill>
        <p:spPr>
          <a:xfrm>
            <a:off x="540452" y="479393"/>
            <a:ext cx="2203058" cy="616640"/>
          </a:xfrm>
          <a:prstGeom prst="rect">
            <a:avLst/>
          </a:prstGeom>
        </p:spPr>
      </p:pic>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933DBE4-8F7F-4C55-B72E-6500CD68982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B68898B-EFB6-4985-8517-8EB2A4B50AB3}"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封面样式4-尾页">
    <p:spTree>
      <p:nvGrpSpPr>
        <p:cNvPr id="1" name=""/>
        <p:cNvGrpSpPr/>
        <p:nvPr/>
      </p:nvGrpSpPr>
      <p:grpSpPr>
        <a:xfrm>
          <a:off x="0" y="0"/>
          <a:ext cx="0" cy="0"/>
          <a:chOff x="0" y="0"/>
          <a:chExt cx="0" cy="0"/>
        </a:xfrm>
      </p:grpSpPr>
      <p:pic>
        <p:nvPicPr>
          <p:cNvPr id="39" name="图片 38"/>
          <p:cNvPicPr>
            <a:picLocks noChangeAspect="1"/>
          </p:cNvPicPr>
          <p:nvPr userDrawn="1"/>
        </p:nvPicPr>
        <p:blipFill rotWithShape="1">
          <a:blip r:embed="rId2" cstate="hqprint"/>
          <a:srcRect/>
          <a:stretch>
            <a:fillRect/>
          </a:stretch>
        </p:blipFill>
        <p:spPr>
          <a:xfrm>
            <a:off x="-10414" y="0"/>
            <a:ext cx="8336943" cy="6860043"/>
          </a:xfrm>
          <a:prstGeom prst="rect">
            <a:avLst/>
          </a:prstGeom>
        </p:spPr>
      </p:pic>
      <p:sp>
        <p:nvSpPr>
          <p:cNvPr id="7" name="矩形 6"/>
          <p:cNvSpPr/>
          <p:nvPr userDrawn="1"/>
        </p:nvSpPr>
        <p:spPr>
          <a:xfrm>
            <a:off x="-10414" y="0"/>
            <a:ext cx="12202413" cy="6858000"/>
          </a:xfrm>
          <a:prstGeom prst="rect">
            <a:avLst/>
          </a:prstGeom>
          <a:gradFill flip="none" rotWithShape="1">
            <a:gsLst>
              <a:gs pos="0">
                <a:schemeClr val="accent1">
                  <a:lumMod val="100000"/>
                  <a:alpha val="0"/>
                </a:schemeClr>
              </a:gs>
              <a:gs pos="50000">
                <a:schemeClr val="accent1">
                  <a:lumMod val="100000"/>
                </a:schemeClr>
              </a:gs>
              <a:gs pos="100000">
                <a:schemeClr val="accent1">
                  <a:lumMod val="10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5" name="组合 14"/>
          <p:cNvGrpSpPr/>
          <p:nvPr userDrawn="1"/>
        </p:nvGrpSpPr>
        <p:grpSpPr>
          <a:xfrm>
            <a:off x="7382858" y="5927166"/>
            <a:ext cx="4041392" cy="448671"/>
            <a:chOff x="582366" y="5719539"/>
            <a:chExt cx="6136451" cy="681262"/>
          </a:xfrm>
          <a:gradFill flip="none" rotWithShape="1">
            <a:gsLst>
              <a:gs pos="100000">
                <a:schemeClr val="bg1">
                  <a:alpha val="12000"/>
                </a:schemeClr>
              </a:gs>
              <a:gs pos="0">
                <a:schemeClr val="bg1">
                  <a:alpha val="4000"/>
                </a:schemeClr>
              </a:gs>
            </a:gsLst>
            <a:lin ang="16200000" scaled="1"/>
            <a:tileRect/>
          </a:gradFill>
        </p:grpSpPr>
        <p:grpSp>
          <p:nvGrpSpPr>
            <p:cNvPr id="16" name="组合 15"/>
            <p:cNvGrpSpPr/>
            <p:nvPr/>
          </p:nvGrpSpPr>
          <p:grpSpPr>
            <a:xfrm>
              <a:off x="4043374" y="5725999"/>
              <a:ext cx="2675443" cy="667232"/>
              <a:chOff x="10340336" y="2247899"/>
              <a:chExt cx="2724438" cy="679451"/>
            </a:xfrm>
            <a:grpFill/>
          </p:grpSpPr>
          <p:sp>
            <p:nvSpPr>
              <p:cNvPr id="3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3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32" name="组合 31"/>
              <p:cNvGrpSpPr/>
              <p:nvPr/>
            </p:nvGrpSpPr>
            <p:grpSpPr>
              <a:xfrm>
                <a:off x="10340336" y="2247899"/>
                <a:ext cx="547688" cy="679451"/>
                <a:chOff x="5548313" y="2084388"/>
                <a:chExt cx="547688" cy="679451"/>
              </a:xfrm>
              <a:grpFill/>
            </p:grpSpPr>
            <p:sp>
              <p:nvSpPr>
                <p:cNvPr id="3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3" name="组合 32"/>
              <p:cNvGrpSpPr/>
              <p:nvPr/>
            </p:nvGrpSpPr>
            <p:grpSpPr>
              <a:xfrm>
                <a:off x="11192276" y="2400300"/>
                <a:ext cx="322175" cy="373063"/>
                <a:chOff x="3792874" y="3138488"/>
                <a:chExt cx="322175" cy="373063"/>
              </a:xfrm>
              <a:grpFill/>
            </p:grpSpPr>
            <p:sp>
              <p:nvSpPr>
                <p:cNvPr id="3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7" name="组合 16"/>
            <p:cNvGrpSpPr/>
            <p:nvPr/>
          </p:nvGrpSpPr>
          <p:grpSpPr>
            <a:xfrm>
              <a:off x="582366" y="5719539"/>
              <a:ext cx="2716733" cy="681262"/>
              <a:chOff x="6738929" y="2270918"/>
              <a:chExt cx="2766486" cy="693738"/>
            </a:xfrm>
            <a:grpFill/>
          </p:grpSpPr>
          <p:grpSp>
            <p:nvGrpSpPr>
              <p:cNvPr id="18" name="组合 17"/>
              <p:cNvGrpSpPr/>
              <p:nvPr/>
            </p:nvGrpSpPr>
            <p:grpSpPr>
              <a:xfrm>
                <a:off x="8180494" y="2355056"/>
                <a:ext cx="484188" cy="509588"/>
                <a:chOff x="6113463" y="3541713"/>
                <a:chExt cx="484188" cy="509588"/>
              </a:xfrm>
              <a:grpFill/>
            </p:grpSpPr>
            <p:sp>
              <p:nvSpPr>
                <p:cNvPr id="2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9" name="组合 18"/>
              <p:cNvGrpSpPr/>
              <p:nvPr/>
            </p:nvGrpSpPr>
            <p:grpSpPr>
              <a:xfrm>
                <a:off x="6738929" y="2270918"/>
                <a:ext cx="549275" cy="693738"/>
                <a:chOff x="6108700" y="2066926"/>
                <a:chExt cx="549275" cy="693738"/>
              </a:xfrm>
              <a:grpFill/>
            </p:grpSpPr>
            <p:sp>
              <p:nvSpPr>
                <p:cNvPr id="2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0" name="组合 19"/>
              <p:cNvGrpSpPr/>
              <p:nvPr/>
            </p:nvGrpSpPr>
            <p:grpSpPr>
              <a:xfrm>
                <a:off x="7532962" y="2451100"/>
                <a:ext cx="368300" cy="317500"/>
                <a:chOff x="6186488" y="2930526"/>
                <a:chExt cx="368300" cy="317500"/>
              </a:xfrm>
              <a:grpFill/>
            </p:grpSpPr>
            <p:sp>
              <p:nvSpPr>
                <p:cNvPr id="2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2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pic>
        <p:nvPicPr>
          <p:cNvPr id="40" name="图片 39"/>
          <p:cNvPicPr>
            <a:picLocks noChangeAspect="1"/>
          </p:cNvPicPr>
          <p:nvPr userDrawn="1"/>
        </p:nvPicPr>
        <p:blipFill>
          <a:blip r:embed="rId3" cstate="print"/>
          <a:stretch>
            <a:fillRect/>
          </a:stretch>
        </p:blipFill>
        <p:spPr>
          <a:xfrm>
            <a:off x="9403566" y="501046"/>
            <a:ext cx="2203058" cy="616640"/>
          </a:xfrm>
          <a:prstGeom prst="rect">
            <a:avLst/>
          </a:prstGeom>
        </p:spPr>
      </p:pic>
    </p:spTree>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封面样式5-首页">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stretch>
            <a:fillRect/>
          </a:stretch>
        </p:blipFill>
        <p:spPr>
          <a:xfrm>
            <a:off x="-6352" y="0"/>
            <a:ext cx="12198351" cy="5024521"/>
          </a:xfrm>
          <a:prstGeom prst="rect">
            <a:avLst/>
          </a:prstGeom>
        </p:spPr>
      </p:pic>
      <p:sp>
        <p:nvSpPr>
          <p:cNvPr id="7" name="矩形 6"/>
          <p:cNvSpPr/>
          <p:nvPr userDrawn="1"/>
        </p:nvSpPr>
        <p:spPr>
          <a:xfrm>
            <a:off x="-6351" y="0"/>
            <a:ext cx="12198349" cy="6858000"/>
          </a:xfrm>
          <a:prstGeom prst="rect">
            <a:avLst/>
          </a:prstGeom>
          <a:gradFill>
            <a:gsLst>
              <a:gs pos="0">
                <a:schemeClr val="accent1">
                  <a:lumMod val="100000"/>
                  <a:alpha val="0"/>
                </a:schemeClr>
              </a:gs>
              <a:gs pos="66000">
                <a:schemeClr val="accent1">
                  <a:lumMod val="100000"/>
                </a:schemeClr>
              </a:gs>
              <a:gs pos="100000">
                <a:schemeClr val="accent1">
                  <a:lumMod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9" name="直接连接符 8"/>
          <p:cNvCxnSpPr/>
          <p:nvPr userDrawn="1"/>
        </p:nvCxnSpPr>
        <p:spPr>
          <a:xfrm>
            <a:off x="660400" y="4550546"/>
            <a:ext cx="10858500" cy="0"/>
          </a:xfrm>
          <a:prstGeom prst="line">
            <a:avLst/>
          </a:prstGeom>
          <a:ln w="9525" cmpd="sng">
            <a:gradFill>
              <a:gsLst>
                <a:gs pos="50000">
                  <a:srgbClr val="F3F8FF">
                    <a:alpha val="77000"/>
                  </a:srgbClr>
                </a:gs>
                <a:gs pos="0">
                  <a:schemeClr val="accent1">
                    <a:lumMod val="5000"/>
                    <a:lumOff val="95000"/>
                    <a:alpha val="0"/>
                  </a:schemeClr>
                </a:gs>
                <a:gs pos="100000">
                  <a:schemeClr val="bg1">
                    <a:alpha val="0"/>
                  </a:schemeClr>
                </a:gs>
              </a:gsLst>
              <a:lin ang="0" scaled="0"/>
            </a:gradFill>
            <a:prstDash val="solid"/>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userDrawn="1"/>
        </p:nvPicPr>
        <p:blipFill>
          <a:blip r:embed="rId3"/>
          <a:stretch>
            <a:fillRect/>
          </a:stretch>
        </p:blipFill>
        <p:spPr>
          <a:xfrm>
            <a:off x="7223405" y="2402693"/>
            <a:ext cx="4785100" cy="4774940"/>
          </a:xfrm>
          <a:prstGeom prst="rect">
            <a:avLst/>
          </a:prstGeom>
        </p:spPr>
      </p:pic>
      <p:pic>
        <p:nvPicPr>
          <p:cNvPr id="11" name="图片 10"/>
          <p:cNvPicPr>
            <a:picLocks noChangeAspect="1"/>
          </p:cNvPicPr>
          <p:nvPr userDrawn="1"/>
        </p:nvPicPr>
        <p:blipFill rotWithShape="1">
          <a:blip r:embed="rId4" cstate="screen"/>
          <a:srcRect l="6610" b="12305"/>
          <a:stretch>
            <a:fillRect/>
          </a:stretch>
        </p:blipFill>
        <p:spPr>
          <a:xfrm>
            <a:off x="14873" y="5340546"/>
            <a:ext cx="6018099" cy="1518363"/>
          </a:xfrm>
          <a:prstGeom prst="rect">
            <a:avLst/>
          </a:prstGeom>
        </p:spPr>
      </p:pic>
      <p:pic>
        <p:nvPicPr>
          <p:cNvPr id="12" name="图片 11"/>
          <p:cNvPicPr>
            <a:picLocks noChangeAspect="1"/>
          </p:cNvPicPr>
          <p:nvPr userDrawn="1"/>
        </p:nvPicPr>
        <p:blipFill rotWithShape="1">
          <a:blip r:embed="rId4" cstate="screen"/>
          <a:srcRect l="6610" b="12305"/>
          <a:stretch>
            <a:fillRect/>
          </a:stretch>
        </p:blipFill>
        <p:spPr>
          <a:xfrm flipH="1">
            <a:off x="6154789" y="5340546"/>
            <a:ext cx="6018099" cy="1518363"/>
          </a:xfrm>
          <a:prstGeom prst="rect">
            <a:avLst/>
          </a:prstGeom>
        </p:spPr>
      </p:pic>
      <p:pic>
        <p:nvPicPr>
          <p:cNvPr id="18" name="图片 17"/>
          <p:cNvPicPr>
            <a:picLocks noChangeAspect="1"/>
          </p:cNvPicPr>
          <p:nvPr userDrawn="1"/>
        </p:nvPicPr>
        <p:blipFill>
          <a:blip r:embed="rId5" cstate="print"/>
          <a:stretch>
            <a:fillRect/>
          </a:stretch>
        </p:blipFill>
        <p:spPr>
          <a:xfrm>
            <a:off x="5018002" y="2568943"/>
            <a:ext cx="2143294" cy="599913"/>
          </a:xfrm>
          <a:prstGeom prst="rect">
            <a:avLst/>
          </a:prstGeom>
        </p:spPr>
      </p:pic>
    </p:spTree>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封面样式5-尾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hqprint"/>
          <a:srcRect/>
          <a:stretch>
            <a:fillRect/>
          </a:stretch>
        </p:blipFill>
        <p:spPr>
          <a:xfrm>
            <a:off x="0" y="0"/>
            <a:ext cx="12192000" cy="5902493"/>
          </a:xfrm>
          <a:prstGeom prst="rect">
            <a:avLst/>
          </a:prstGeom>
        </p:spPr>
      </p:pic>
      <p:sp>
        <p:nvSpPr>
          <p:cNvPr id="7" name="矩形 6"/>
          <p:cNvSpPr/>
          <p:nvPr userDrawn="1"/>
        </p:nvSpPr>
        <p:spPr>
          <a:xfrm>
            <a:off x="1" y="0"/>
            <a:ext cx="12191998" cy="6858000"/>
          </a:xfrm>
          <a:prstGeom prst="rect">
            <a:avLst/>
          </a:prstGeom>
          <a:gradFill>
            <a:gsLst>
              <a:gs pos="0">
                <a:schemeClr val="bg1">
                  <a:alpha val="30000"/>
                </a:schemeClr>
              </a:gs>
              <a:gs pos="60000">
                <a:schemeClr val="accent1">
                  <a:lumMod val="100000"/>
                </a:schemeClr>
              </a:gs>
              <a:gs pos="100000">
                <a:schemeClr val="accent1">
                  <a:lumMod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9" name="直接连接符 8"/>
          <p:cNvCxnSpPr/>
          <p:nvPr userDrawn="1"/>
        </p:nvCxnSpPr>
        <p:spPr>
          <a:xfrm>
            <a:off x="660400" y="4626145"/>
            <a:ext cx="10858500" cy="0"/>
          </a:xfrm>
          <a:prstGeom prst="line">
            <a:avLst/>
          </a:prstGeom>
          <a:ln w="9525" cmpd="sng">
            <a:gradFill>
              <a:gsLst>
                <a:gs pos="50000">
                  <a:srgbClr val="F3F8FF">
                    <a:alpha val="77000"/>
                  </a:srgbClr>
                </a:gs>
                <a:gs pos="0">
                  <a:schemeClr val="accent1">
                    <a:lumMod val="5000"/>
                    <a:lumOff val="95000"/>
                    <a:alpha val="0"/>
                  </a:schemeClr>
                </a:gs>
                <a:gs pos="100000">
                  <a:schemeClr val="bg1">
                    <a:alpha val="0"/>
                  </a:schemeClr>
                </a:gs>
              </a:gsLst>
              <a:lin ang="0" scaled="0"/>
            </a:gradFill>
            <a:prstDash val="solid"/>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userDrawn="1"/>
        </p:nvPicPr>
        <p:blipFill rotWithShape="1">
          <a:blip r:embed="rId3" cstate="screen"/>
          <a:srcRect l="6610" b="12305"/>
          <a:stretch>
            <a:fillRect/>
          </a:stretch>
        </p:blipFill>
        <p:spPr>
          <a:xfrm flipV="1">
            <a:off x="14873" y="-15231"/>
            <a:ext cx="6018099" cy="1518363"/>
          </a:xfrm>
          <a:prstGeom prst="rect">
            <a:avLst/>
          </a:prstGeom>
        </p:spPr>
      </p:pic>
      <p:pic>
        <p:nvPicPr>
          <p:cNvPr id="15" name="图片 14"/>
          <p:cNvPicPr>
            <a:picLocks noChangeAspect="1"/>
          </p:cNvPicPr>
          <p:nvPr userDrawn="1"/>
        </p:nvPicPr>
        <p:blipFill rotWithShape="1">
          <a:blip r:embed="rId3" cstate="screen"/>
          <a:srcRect l="6610" b="12305"/>
          <a:stretch>
            <a:fillRect/>
          </a:stretch>
        </p:blipFill>
        <p:spPr>
          <a:xfrm flipH="1" flipV="1">
            <a:off x="6154789" y="-15231"/>
            <a:ext cx="6018099" cy="1518363"/>
          </a:xfrm>
          <a:prstGeom prst="rect">
            <a:avLst/>
          </a:prstGeom>
        </p:spPr>
      </p:pic>
      <p:pic>
        <p:nvPicPr>
          <p:cNvPr id="16" name="图片 15"/>
          <p:cNvPicPr>
            <a:picLocks noChangeAspect="1"/>
          </p:cNvPicPr>
          <p:nvPr userDrawn="1"/>
        </p:nvPicPr>
        <p:blipFill>
          <a:blip r:embed="rId4" cstate="print"/>
          <a:stretch>
            <a:fillRect/>
          </a:stretch>
        </p:blipFill>
        <p:spPr>
          <a:xfrm>
            <a:off x="5018002" y="2577573"/>
            <a:ext cx="2143294" cy="599913"/>
          </a:xfrm>
          <a:prstGeom prst="rect">
            <a:avLst/>
          </a:prstGeom>
        </p:spPr>
      </p:pic>
      <p:grpSp>
        <p:nvGrpSpPr>
          <p:cNvPr id="17" name="组合 16"/>
          <p:cNvGrpSpPr/>
          <p:nvPr userDrawn="1"/>
        </p:nvGrpSpPr>
        <p:grpSpPr>
          <a:xfrm>
            <a:off x="3040886" y="5719548"/>
            <a:ext cx="6136451" cy="681262"/>
            <a:chOff x="582366" y="5719539"/>
            <a:chExt cx="6136451" cy="681262"/>
          </a:xfrm>
          <a:gradFill flip="none" rotWithShape="1">
            <a:gsLst>
              <a:gs pos="100000">
                <a:schemeClr val="bg1">
                  <a:alpha val="9000"/>
                </a:schemeClr>
              </a:gs>
              <a:gs pos="0">
                <a:schemeClr val="bg1">
                  <a:alpha val="3000"/>
                </a:schemeClr>
              </a:gs>
            </a:gsLst>
            <a:lin ang="16200000" scaled="1"/>
            <a:tileRect/>
          </a:gradFill>
        </p:grpSpPr>
        <p:grpSp>
          <p:nvGrpSpPr>
            <p:cNvPr id="18" name="组合 17"/>
            <p:cNvGrpSpPr/>
            <p:nvPr/>
          </p:nvGrpSpPr>
          <p:grpSpPr>
            <a:xfrm>
              <a:off x="4043374" y="5725999"/>
              <a:ext cx="2675443" cy="667232"/>
              <a:chOff x="10340336" y="2247899"/>
              <a:chExt cx="2724438" cy="679451"/>
            </a:xfrm>
            <a:grpFill/>
          </p:grpSpPr>
          <p:sp>
            <p:nvSpPr>
              <p:cNvPr id="32"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33"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34" name="组合 33"/>
              <p:cNvGrpSpPr/>
              <p:nvPr/>
            </p:nvGrpSpPr>
            <p:grpSpPr>
              <a:xfrm>
                <a:off x="10340336" y="2247899"/>
                <a:ext cx="547688" cy="679451"/>
                <a:chOff x="5548313" y="2084388"/>
                <a:chExt cx="547688" cy="679451"/>
              </a:xfrm>
              <a:grpFill/>
            </p:grpSpPr>
            <p:sp>
              <p:nvSpPr>
                <p:cNvPr id="39"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5" name="组合 34"/>
              <p:cNvGrpSpPr/>
              <p:nvPr/>
            </p:nvGrpSpPr>
            <p:grpSpPr>
              <a:xfrm>
                <a:off x="11192276" y="2400300"/>
                <a:ext cx="322175" cy="373063"/>
                <a:chOff x="3792874" y="3138488"/>
                <a:chExt cx="322175" cy="373063"/>
              </a:xfrm>
              <a:grpFill/>
            </p:grpSpPr>
            <p:sp>
              <p:nvSpPr>
                <p:cNvPr id="36"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9" name="组合 18"/>
            <p:cNvGrpSpPr/>
            <p:nvPr/>
          </p:nvGrpSpPr>
          <p:grpSpPr>
            <a:xfrm>
              <a:off x="582366" y="5719539"/>
              <a:ext cx="2716733" cy="681262"/>
              <a:chOff x="6738929" y="2270918"/>
              <a:chExt cx="2766486" cy="693738"/>
            </a:xfrm>
            <a:grpFill/>
          </p:grpSpPr>
          <p:grpSp>
            <p:nvGrpSpPr>
              <p:cNvPr id="20" name="组合 19"/>
              <p:cNvGrpSpPr/>
              <p:nvPr/>
            </p:nvGrpSpPr>
            <p:grpSpPr>
              <a:xfrm>
                <a:off x="8180494" y="2355056"/>
                <a:ext cx="484188" cy="509588"/>
                <a:chOff x="6113463" y="3541713"/>
                <a:chExt cx="484188" cy="509588"/>
              </a:xfrm>
              <a:grpFill/>
            </p:grpSpPr>
            <p:sp>
              <p:nvSpPr>
                <p:cNvPr id="30"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1" name="组合 20"/>
              <p:cNvGrpSpPr/>
              <p:nvPr/>
            </p:nvGrpSpPr>
            <p:grpSpPr>
              <a:xfrm>
                <a:off x="6738929" y="2270918"/>
                <a:ext cx="549275" cy="693738"/>
                <a:chOff x="6108700" y="2066926"/>
                <a:chExt cx="549275" cy="693738"/>
              </a:xfrm>
              <a:grpFill/>
            </p:grpSpPr>
            <p:sp>
              <p:nvSpPr>
                <p:cNvPr id="28"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2" name="组合 21"/>
              <p:cNvGrpSpPr/>
              <p:nvPr/>
            </p:nvGrpSpPr>
            <p:grpSpPr>
              <a:xfrm>
                <a:off x="7532962" y="2451100"/>
                <a:ext cx="368300" cy="317500"/>
                <a:chOff x="6186488" y="2930526"/>
                <a:chExt cx="368300" cy="317500"/>
              </a:xfrm>
              <a:grpFill/>
            </p:grpSpPr>
            <p:sp>
              <p:nvSpPr>
                <p:cNvPr id="25"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3"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24"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spTree>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封面样式6">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529" y="-2924"/>
            <a:ext cx="12193057" cy="3633531"/>
          </a:xfrm>
          <a:prstGeom prst="rect">
            <a:avLst/>
          </a:prstGeom>
        </p:spPr>
      </p:pic>
      <p:sp>
        <p:nvSpPr>
          <p:cNvPr id="37" name="任意形状 36"/>
          <p:cNvSpPr/>
          <p:nvPr userDrawn="1"/>
        </p:nvSpPr>
        <p:spPr>
          <a:xfrm>
            <a:off x="-134112" y="-106934"/>
            <a:ext cx="12468264" cy="3829332"/>
          </a:xfrm>
          <a:custGeom>
            <a:avLst/>
            <a:gdLst>
              <a:gd name="connsiteX0" fmla="*/ 0 w 12192000"/>
              <a:gd name="connsiteY0" fmla="*/ 0 h 3632200"/>
              <a:gd name="connsiteX1" fmla="*/ 12192000 w 12192000"/>
              <a:gd name="connsiteY1" fmla="*/ 0 h 3632200"/>
              <a:gd name="connsiteX2" fmla="*/ 12192000 w 12192000"/>
              <a:gd name="connsiteY2" fmla="*/ 2602097 h 3632200"/>
              <a:gd name="connsiteX3" fmla="*/ 11858362 w 12192000"/>
              <a:gd name="connsiteY3" fmla="*/ 2747371 h 3632200"/>
              <a:gd name="connsiteX4" fmla="*/ 6859519 w 12192000"/>
              <a:gd name="connsiteY4" fmla="*/ 3619648 h 3632200"/>
              <a:gd name="connsiteX5" fmla="*/ 6096062 w 12192000"/>
              <a:gd name="connsiteY5" fmla="*/ 3632200 h 3632200"/>
              <a:gd name="connsiteX6" fmla="*/ 6095939 w 12192000"/>
              <a:gd name="connsiteY6" fmla="*/ 3632200 h 3632200"/>
              <a:gd name="connsiteX7" fmla="*/ 5332482 w 12192000"/>
              <a:gd name="connsiteY7" fmla="*/ 3619648 h 3632200"/>
              <a:gd name="connsiteX8" fmla="*/ 333638 w 12192000"/>
              <a:gd name="connsiteY8" fmla="*/ 2747371 h 3632200"/>
              <a:gd name="connsiteX9" fmla="*/ 0 w 12192000"/>
              <a:gd name="connsiteY9" fmla="*/ 2602097 h 363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3632200">
                <a:moveTo>
                  <a:pt x="0" y="0"/>
                </a:moveTo>
                <a:lnTo>
                  <a:pt x="12192000" y="0"/>
                </a:lnTo>
                <a:lnTo>
                  <a:pt x="12192000" y="2602097"/>
                </a:lnTo>
                <a:lnTo>
                  <a:pt x="11858362" y="2747371"/>
                </a:lnTo>
                <a:cubicBezTo>
                  <a:pt x="10640880" y="3227716"/>
                  <a:pt x="8867829" y="3553239"/>
                  <a:pt x="6859519" y="3619648"/>
                </a:cubicBezTo>
                <a:lnTo>
                  <a:pt x="6096062" y="3632200"/>
                </a:lnTo>
                <a:lnTo>
                  <a:pt x="6095939" y="3632200"/>
                </a:lnTo>
                <a:lnTo>
                  <a:pt x="5332482" y="3619648"/>
                </a:lnTo>
                <a:cubicBezTo>
                  <a:pt x="3324171" y="3553239"/>
                  <a:pt x="1551120" y="3227716"/>
                  <a:pt x="333638" y="2747371"/>
                </a:cubicBezTo>
                <a:lnTo>
                  <a:pt x="0" y="2602097"/>
                </a:lnTo>
                <a:close/>
              </a:path>
            </a:pathLst>
          </a:cu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noAutofit/>
          </a:bodyPr>
          <a:lstStyle/>
          <a:p>
            <a:pPr algn="l">
              <a:lnSpc>
                <a:spcPct val="130000"/>
              </a:lnSpc>
            </a:pPr>
            <a:endParaRPr kumimoji="1" lang="zh-CN" altLang="en-US" sz="2000" dirty="0">
              <a:solidFill>
                <a:schemeClr val="tx1">
                  <a:lumMod val="75000"/>
                  <a:lumOff val="25000"/>
                </a:schemeClr>
              </a:solidFill>
            </a:endParaRPr>
          </a:p>
        </p:txBody>
      </p:sp>
      <p:sp>
        <p:nvSpPr>
          <p:cNvPr id="41" name="矩形 40"/>
          <p:cNvSpPr/>
          <p:nvPr userDrawn="1"/>
        </p:nvSpPr>
        <p:spPr>
          <a:xfrm>
            <a:off x="0" y="0"/>
            <a:ext cx="12192000" cy="16328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normAutofit fontScale="25000" lnSpcReduction="20000"/>
          </a:bodyPr>
          <a:lstStyle/>
          <a:p>
            <a:pPr algn="l">
              <a:lnSpc>
                <a:spcPct val="130000"/>
              </a:lnSpc>
            </a:pPr>
            <a:endParaRPr kumimoji="1" lang="zh-CN" altLang="en-US" sz="2000" dirty="0">
              <a:solidFill>
                <a:schemeClr val="tx1">
                  <a:lumMod val="75000"/>
                  <a:lumOff val="25000"/>
                </a:schemeClr>
              </a:solidFill>
            </a:endParaRPr>
          </a:p>
        </p:txBody>
      </p:sp>
      <p:pic>
        <p:nvPicPr>
          <p:cNvPr id="42" name="图片 41"/>
          <p:cNvPicPr>
            <a:picLocks noChangeAspect="1"/>
          </p:cNvPicPr>
          <p:nvPr userDrawn="1"/>
        </p:nvPicPr>
        <p:blipFill>
          <a:blip r:embed="rId3" cstate="print"/>
          <a:stretch>
            <a:fillRect/>
          </a:stretch>
        </p:blipFill>
        <p:spPr>
          <a:xfrm>
            <a:off x="5502191" y="3048198"/>
            <a:ext cx="1193467" cy="1192626"/>
          </a:xfrm>
          <a:prstGeom prst="rect">
            <a:avLst/>
          </a:prstGeom>
        </p:spPr>
      </p:pic>
      <p:sp>
        <p:nvSpPr>
          <p:cNvPr id="43" name="文本框 42"/>
          <p:cNvSpPr txBox="1"/>
          <p:nvPr userDrawn="1"/>
        </p:nvSpPr>
        <p:spPr>
          <a:xfrm>
            <a:off x="150844" y="6174148"/>
            <a:ext cx="2156520" cy="617431"/>
          </a:xfrm>
          <a:prstGeom prst="rect">
            <a:avLst/>
          </a:prstGeom>
          <a:noFill/>
          <a:ln>
            <a:noFill/>
          </a:ln>
        </p:spPr>
        <p:txBody>
          <a:bodyPr wrap="square" lIns="180000" tIns="180000" rIns="180000" bIns="180000" rtlCol="0">
            <a:spAutoFit/>
          </a:bodyPr>
          <a:lstStyle/>
          <a:p>
            <a:pPr marL="0" marR="0" lvl="0" indent="0" algn="l" defTabSz="914400" rtl="0" eaLnBrk="0" fontAlgn="base" latinLnBrk="0" hangingPunct="0">
              <a:lnSpc>
                <a:spcPct val="130000"/>
              </a:lnSpc>
              <a:spcBef>
                <a:spcPct val="0"/>
              </a:spcBef>
              <a:spcAft>
                <a:spcPct val="0"/>
              </a:spcAft>
              <a:buClrTx/>
              <a:buSzTx/>
              <a:buFontTx/>
              <a:buNone/>
              <a:defRPr/>
            </a:pPr>
            <a:r>
              <a:rPr lang="en-US" altLang="zh-CN" sz="1400" b="1" i="0" spc="100" dirty="0">
                <a:solidFill>
                  <a:schemeClr val="accent3"/>
                </a:solidFill>
                <a:latin typeface="+mn-ea"/>
                <a:ea typeface="+mn-ea"/>
              </a:rPr>
              <a:t>BIT</a:t>
            </a:r>
            <a:r>
              <a:rPr lang="en-US" altLang="zh-CN" sz="1400" b="0" i="0" spc="100" baseline="0" dirty="0">
                <a:solidFill>
                  <a:schemeClr val="accent3"/>
                </a:solidFill>
                <a:latin typeface="+mn-ea"/>
              </a:rPr>
              <a:t> </a:t>
            </a:r>
            <a:r>
              <a:rPr lang="en-US" altLang="zh-CN" sz="1400" b="1" i="0" spc="100" baseline="0" dirty="0">
                <a:solidFill>
                  <a:schemeClr val="accent3"/>
                </a:solidFill>
                <a:latin typeface="+mn-ea"/>
              </a:rPr>
              <a:t>|</a:t>
            </a:r>
            <a:r>
              <a:rPr lang="en-US" altLang="zh-CN" sz="1400" b="0" i="0" spc="100" baseline="0" dirty="0">
                <a:solidFill>
                  <a:schemeClr val="accent3"/>
                </a:solidFill>
                <a:latin typeface="+mn-ea"/>
              </a:rPr>
              <a:t> </a:t>
            </a:r>
            <a:r>
              <a:rPr lang="en-US" altLang="zh-CN" sz="1400" b="1" i="0" spc="100" baseline="0" dirty="0">
                <a:solidFill>
                  <a:schemeClr val="accent3"/>
                </a:solidFill>
                <a:latin typeface="+mn-ea"/>
              </a:rPr>
              <a:t>SINCE 1940</a:t>
            </a:r>
            <a:endParaRPr lang="zh-CN" altLang="en-US" sz="1400" b="1" i="0" spc="100" dirty="0">
              <a:solidFill>
                <a:schemeClr val="accent3"/>
              </a:solidFill>
              <a:latin typeface="微软雅黑 Light" panose="020B0502040204020203" pitchFamily="34" charset="-122"/>
              <a:ea typeface="微软雅黑 Light" panose="020B0502040204020203" pitchFamily="34" charset="-122"/>
            </a:endParaRPr>
          </a:p>
        </p:txBody>
      </p:sp>
      <p:grpSp>
        <p:nvGrpSpPr>
          <p:cNvPr id="44" name="组合 43"/>
          <p:cNvGrpSpPr/>
          <p:nvPr userDrawn="1"/>
        </p:nvGrpSpPr>
        <p:grpSpPr>
          <a:xfrm>
            <a:off x="10083479" y="6400645"/>
            <a:ext cx="1765866" cy="192031"/>
            <a:chOff x="598941" y="6399999"/>
            <a:chExt cx="2542613" cy="276499"/>
          </a:xfrm>
          <a:solidFill>
            <a:schemeClr val="bg1">
              <a:lumMod val="65000"/>
            </a:schemeClr>
          </a:solidFill>
        </p:grpSpPr>
        <p:grpSp>
          <p:nvGrpSpPr>
            <p:cNvPr id="45" name="组合 44"/>
            <p:cNvGrpSpPr/>
            <p:nvPr/>
          </p:nvGrpSpPr>
          <p:grpSpPr>
            <a:xfrm>
              <a:off x="2055693" y="6402621"/>
              <a:ext cx="1085861" cy="270805"/>
              <a:chOff x="10340336" y="2247899"/>
              <a:chExt cx="2724438" cy="679451"/>
            </a:xfrm>
            <a:grpFill/>
          </p:grpSpPr>
          <p:sp>
            <p:nvSpPr>
              <p:cNvPr id="59"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60"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61" name="组合 60"/>
              <p:cNvGrpSpPr/>
              <p:nvPr/>
            </p:nvGrpSpPr>
            <p:grpSpPr>
              <a:xfrm>
                <a:off x="10340336" y="2247899"/>
                <a:ext cx="547688" cy="679451"/>
                <a:chOff x="5548313" y="2084388"/>
                <a:chExt cx="547688" cy="679451"/>
              </a:xfrm>
              <a:grpFill/>
            </p:grpSpPr>
            <p:sp>
              <p:nvSpPr>
                <p:cNvPr id="66"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2" name="组合 61"/>
              <p:cNvGrpSpPr/>
              <p:nvPr/>
            </p:nvGrpSpPr>
            <p:grpSpPr>
              <a:xfrm>
                <a:off x="11192276" y="2400300"/>
                <a:ext cx="322175" cy="373063"/>
                <a:chOff x="3792874" y="3138488"/>
                <a:chExt cx="322175" cy="373063"/>
              </a:xfrm>
              <a:grpFill/>
            </p:grpSpPr>
            <p:sp>
              <p:nvSpPr>
                <p:cNvPr id="63"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46" name="组合 45"/>
            <p:cNvGrpSpPr/>
            <p:nvPr/>
          </p:nvGrpSpPr>
          <p:grpSpPr>
            <a:xfrm>
              <a:off x="598941" y="6399999"/>
              <a:ext cx="1102619" cy="276499"/>
              <a:chOff x="6738929" y="2270918"/>
              <a:chExt cx="2766486" cy="693738"/>
            </a:xfrm>
            <a:grpFill/>
          </p:grpSpPr>
          <p:grpSp>
            <p:nvGrpSpPr>
              <p:cNvPr id="47" name="组合 46"/>
              <p:cNvGrpSpPr/>
              <p:nvPr/>
            </p:nvGrpSpPr>
            <p:grpSpPr>
              <a:xfrm>
                <a:off x="8180494" y="2355056"/>
                <a:ext cx="484188" cy="509588"/>
                <a:chOff x="6113463" y="3541713"/>
                <a:chExt cx="484188" cy="509588"/>
              </a:xfrm>
              <a:grpFill/>
            </p:grpSpPr>
            <p:sp>
              <p:nvSpPr>
                <p:cNvPr id="57"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8" name="组合 47"/>
              <p:cNvGrpSpPr/>
              <p:nvPr/>
            </p:nvGrpSpPr>
            <p:grpSpPr>
              <a:xfrm>
                <a:off x="6738929" y="2270918"/>
                <a:ext cx="549275" cy="693738"/>
                <a:chOff x="6108700" y="2066926"/>
                <a:chExt cx="549275" cy="693738"/>
              </a:xfrm>
              <a:grpFill/>
            </p:grpSpPr>
            <p:sp>
              <p:nvSpPr>
                <p:cNvPr id="55"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9" name="组合 48"/>
              <p:cNvGrpSpPr/>
              <p:nvPr/>
            </p:nvGrpSpPr>
            <p:grpSpPr>
              <a:xfrm>
                <a:off x="7532962" y="2451100"/>
                <a:ext cx="368300" cy="317500"/>
                <a:chOff x="6186488" y="2930526"/>
                <a:chExt cx="368300" cy="317500"/>
              </a:xfrm>
              <a:grpFill/>
            </p:grpSpPr>
            <p:sp>
              <p:nvSpPr>
                <p:cNvPr id="52"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50"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51"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spTree>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封面样式7-首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stretch>
            <a:fillRect/>
          </a:stretch>
        </p:blipFill>
        <p:spPr>
          <a:xfrm>
            <a:off x="0" y="0"/>
            <a:ext cx="12193057" cy="4066384"/>
          </a:xfrm>
          <a:prstGeom prst="rect">
            <a:avLst/>
          </a:prstGeom>
        </p:spPr>
      </p:pic>
      <p:sp>
        <p:nvSpPr>
          <p:cNvPr id="19" name="任意多边形: 形状 20"/>
          <p:cNvSpPr/>
          <p:nvPr userDrawn="1"/>
        </p:nvSpPr>
        <p:spPr>
          <a:xfrm rot="10800000">
            <a:off x="-18" y="0"/>
            <a:ext cx="12192001" cy="4066750"/>
          </a:xfrm>
          <a:custGeom>
            <a:avLst/>
            <a:gdLst>
              <a:gd name="connsiteX0" fmla="*/ 12192000 w 12192001"/>
              <a:gd name="connsiteY0" fmla="*/ 4062881 h 4062881"/>
              <a:gd name="connsiteX1" fmla="*/ 0 w 12192001"/>
              <a:gd name="connsiteY1" fmla="*/ 4062881 h 4062881"/>
              <a:gd name="connsiteX2" fmla="*/ 0 w 12192001"/>
              <a:gd name="connsiteY2" fmla="*/ 1441627 h 4062881"/>
              <a:gd name="connsiteX3" fmla="*/ 7949 w 12192001"/>
              <a:gd name="connsiteY3" fmla="*/ 1441627 h 4062881"/>
              <a:gd name="connsiteX4" fmla="*/ 6105511 w 12192001"/>
              <a:gd name="connsiteY4" fmla="*/ 0 h 4062881"/>
              <a:gd name="connsiteX5" fmla="*/ 12184078 w 12192001"/>
              <a:gd name="connsiteY5" fmla="*/ 1441627 h 4062881"/>
              <a:gd name="connsiteX6" fmla="*/ 12192000 w 12192001"/>
              <a:gd name="connsiteY6" fmla="*/ 1441627 h 4062881"/>
              <a:gd name="connsiteX7" fmla="*/ 12192000 w 12192001"/>
              <a:gd name="connsiteY7" fmla="*/ 1443506 h 4062881"/>
              <a:gd name="connsiteX8" fmla="*/ 12192001 w 12192001"/>
              <a:gd name="connsiteY8" fmla="*/ 1443506 h 4062881"/>
              <a:gd name="connsiteX9" fmla="*/ 12192000 w 12192001"/>
              <a:gd name="connsiteY9" fmla="*/ 1443506 h 406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4062881">
                <a:moveTo>
                  <a:pt x="12192000" y="4062881"/>
                </a:moveTo>
                <a:lnTo>
                  <a:pt x="0" y="4062881"/>
                </a:lnTo>
                <a:lnTo>
                  <a:pt x="0" y="1441627"/>
                </a:lnTo>
                <a:lnTo>
                  <a:pt x="7949" y="1441627"/>
                </a:lnTo>
                <a:lnTo>
                  <a:pt x="6105511" y="0"/>
                </a:lnTo>
                <a:lnTo>
                  <a:pt x="12184078" y="1441627"/>
                </a:lnTo>
                <a:lnTo>
                  <a:pt x="12192000" y="1441627"/>
                </a:lnTo>
                <a:lnTo>
                  <a:pt x="12192000" y="1443506"/>
                </a:lnTo>
                <a:lnTo>
                  <a:pt x="12192001" y="1443506"/>
                </a:lnTo>
                <a:lnTo>
                  <a:pt x="12192000" y="1443506"/>
                </a:lnTo>
                <a:close/>
              </a:path>
            </a:pathLst>
          </a:custGeom>
          <a:solidFill>
            <a:srgbClr val="006434">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任意多边形: 形状 44"/>
          <p:cNvSpPr/>
          <p:nvPr userDrawn="1"/>
        </p:nvSpPr>
        <p:spPr>
          <a:xfrm>
            <a:off x="0" y="2329236"/>
            <a:ext cx="12191985" cy="1809343"/>
          </a:xfrm>
          <a:custGeom>
            <a:avLst/>
            <a:gdLst>
              <a:gd name="connsiteX0" fmla="*/ 11511615 w 12185612"/>
              <a:gd name="connsiteY0" fmla="*/ 0 h 1809343"/>
              <a:gd name="connsiteX1" fmla="*/ 12185612 w 12185612"/>
              <a:gd name="connsiteY1" fmla="*/ 134799 h 1809343"/>
              <a:gd name="connsiteX2" fmla="*/ 12185612 w 12185612"/>
              <a:gd name="connsiteY2" fmla="*/ 319795 h 1809343"/>
              <a:gd name="connsiteX3" fmla="*/ 11769269 w 12185612"/>
              <a:gd name="connsiteY3" fmla="*/ 431005 h 1809343"/>
              <a:gd name="connsiteX4" fmla="*/ 6098388 w 12185612"/>
              <a:gd name="connsiteY4" fmla="*/ 1809343 h 1809343"/>
              <a:gd name="connsiteX5" fmla="*/ 1030855 w 12185612"/>
              <a:gd name="connsiteY5" fmla="*/ 612528 h 1809343"/>
              <a:gd name="connsiteX6" fmla="*/ 0 w 12185612"/>
              <a:gd name="connsiteY6" fmla="*/ 339538 h 1809343"/>
              <a:gd name="connsiteX7" fmla="*/ 0 w 12185612"/>
              <a:gd name="connsiteY7" fmla="*/ 81678 h 1809343"/>
              <a:gd name="connsiteX8" fmla="*/ 637104 w 12185612"/>
              <a:gd name="connsiteY8" fmla="*/ 607 h 1809343"/>
              <a:gd name="connsiteX9" fmla="*/ 6098821 w 12185612"/>
              <a:gd name="connsiteY9" fmla="*/ 1643974 h 1809343"/>
              <a:gd name="connsiteX10" fmla="*/ 11511615 w 12185612"/>
              <a:gd name="connsiteY10" fmla="*/ 0 h 18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5612" h="1809343">
                <a:moveTo>
                  <a:pt x="11511615" y="0"/>
                </a:moveTo>
                <a:lnTo>
                  <a:pt x="12185612" y="134799"/>
                </a:lnTo>
                <a:lnTo>
                  <a:pt x="12185612" y="319795"/>
                </a:lnTo>
                <a:lnTo>
                  <a:pt x="11769269" y="431005"/>
                </a:lnTo>
                <a:cubicBezTo>
                  <a:pt x="9878327" y="928737"/>
                  <a:pt x="8015827" y="1369040"/>
                  <a:pt x="6098388" y="1809343"/>
                </a:cubicBezTo>
                <a:cubicBezTo>
                  <a:pt x="4410640" y="1441212"/>
                  <a:pt x="2720033" y="1046292"/>
                  <a:pt x="1030855" y="612528"/>
                </a:cubicBezTo>
                <a:lnTo>
                  <a:pt x="0" y="339538"/>
                </a:lnTo>
                <a:lnTo>
                  <a:pt x="0" y="81678"/>
                </a:lnTo>
                <a:lnTo>
                  <a:pt x="637104" y="607"/>
                </a:lnTo>
                <a:cubicBezTo>
                  <a:pt x="2471646" y="662696"/>
                  <a:pt x="4302378" y="1200960"/>
                  <a:pt x="6098821" y="1643974"/>
                </a:cubicBezTo>
                <a:cubicBezTo>
                  <a:pt x="7974840" y="1162658"/>
                  <a:pt x="9749895" y="681341"/>
                  <a:pt x="1151161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1" name="任意多边形: 形状 49"/>
          <p:cNvSpPr/>
          <p:nvPr userDrawn="1"/>
        </p:nvSpPr>
        <p:spPr>
          <a:xfrm>
            <a:off x="450423" y="2315566"/>
            <a:ext cx="11342509" cy="1691715"/>
          </a:xfrm>
          <a:custGeom>
            <a:avLst/>
            <a:gdLst>
              <a:gd name="connsiteX0" fmla="*/ 9728 w 12217941"/>
              <a:gd name="connsiteY0" fmla="*/ 0 h 1605064"/>
              <a:gd name="connsiteX1" fmla="*/ 6108971 w 12217941"/>
              <a:gd name="connsiteY1" fmla="*/ 1498060 h 1605064"/>
              <a:gd name="connsiteX2" fmla="*/ 12208213 w 12217941"/>
              <a:gd name="connsiteY2" fmla="*/ 19456 h 1605064"/>
              <a:gd name="connsiteX3" fmla="*/ 12217941 w 12217941"/>
              <a:gd name="connsiteY3" fmla="*/ 282103 h 1605064"/>
              <a:gd name="connsiteX4" fmla="*/ 6118698 w 12217941"/>
              <a:gd name="connsiteY4" fmla="*/ 1605064 h 1605064"/>
              <a:gd name="connsiteX5" fmla="*/ 0 w 12217941"/>
              <a:gd name="connsiteY5" fmla="*/ 233464 h 1605064"/>
              <a:gd name="connsiteX6" fmla="*/ 9728 w 12217941"/>
              <a:gd name="connsiteY6" fmla="*/ 0 h 1605064"/>
              <a:gd name="connsiteX0-1" fmla="*/ 0 w 12208213"/>
              <a:gd name="connsiteY0-2" fmla="*/ 0 h 1605064"/>
              <a:gd name="connsiteX1-3" fmla="*/ 6099243 w 12208213"/>
              <a:gd name="connsiteY1-4" fmla="*/ 1498060 h 1605064"/>
              <a:gd name="connsiteX2-5" fmla="*/ 12198485 w 12208213"/>
              <a:gd name="connsiteY2-6" fmla="*/ 19456 h 1605064"/>
              <a:gd name="connsiteX3-7" fmla="*/ 12208213 w 12208213"/>
              <a:gd name="connsiteY3-8" fmla="*/ 282103 h 1605064"/>
              <a:gd name="connsiteX4-9" fmla="*/ 6108970 w 12208213"/>
              <a:gd name="connsiteY4-10" fmla="*/ 1605064 h 1605064"/>
              <a:gd name="connsiteX5-11" fmla="*/ 0 w 12208213"/>
              <a:gd name="connsiteY5-12" fmla="*/ 544749 h 1605064"/>
              <a:gd name="connsiteX6-13" fmla="*/ 0 w 12208213"/>
              <a:gd name="connsiteY6-14" fmla="*/ 0 h 1605064"/>
              <a:gd name="connsiteX0-15" fmla="*/ 0 w 12198485"/>
              <a:gd name="connsiteY0-16" fmla="*/ 0 h 1605064"/>
              <a:gd name="connsiteX1-17" fmla="*/ 6099243 w 12198485"/>
              <a:gd name="connsiteY1-18" fmla="*/ 1498060 h 1605064"/>
              <a:gd name="connsiteX2-19" fmla="*/ 12198485 w 12198485"/>
              <a:gd name="connsiteY2-20" fmla="*/ 19456 h 1605064"/>
              <a:gd name="connsiteX3-21" fmla="*/ 12198485 w 12198485"/>
              <a:gd name="connsiteY3-22" fmla="*/ 603115 h 1605064"/>
              <a:gd name="connsiteX4-23" fmla="*/ 6108970 w 12198485"/>
              <a:gd name="connsiteY4-24" fmla="*/ 1605064 h 1605064"/>
              <a:gd name="connsiteX5-25" fmla="*/ 0 w 12198485"/>
              <a:gd name="connsiteY5-26" fmla="*/ 544749 h 1605064"/>
              <a:gd name="connsiteX6-27" fmla="*/ 0 w 12198485"/>
              <a:gd name="connsiteY6-28" fmla="*/ 0 h 1605064"/>
              <a:gd name="connsiteX0-29" fmla="*/ 0 w 12198485"/>
              <a:gd name="connsiteY0-30" fmla="*/ 0 h 1605064"/>
              <a:gd name="connsiteX1-31" fmla="*/ 6108970 w 12198485"/>
              <a:gd name="connsiteY1-32" fmla="*/ 1507788 h 1605064"/>
              <a:gd name="connsiteX2-33" fmla="*/ 12198485 w 12198485"/>
              <a:gd name="connsiteY2-34" fmla="*/ 19456 h 1605064"/>
              <a:gd name="connsiteX3-35" fmla="*/ 12198485 w 12198485"/>
              <a:gd name="connsiteY3-36" fmla="*/ 603115 h 1605064"/>
              <a:gd name="connsiteX4-37" fmla="*/ 6108970 w 12198485"/>
              <a:gd name="connsiteY4-38" fmla="*/ 1605064 h 1605064"/>
              <a:gd name="connsiteX5-39" fmla="*/ 0 w 12198485"/>
              <a:gd name="connsiteY5-40" fmla="*/ 544749 h 1605064"/>
              <a:gd name="connsiteX6-41" fmla="*/ 0 w 12198485"/>
              <a:gd name="connsiteY6-42" fmla="*/ 0 h 1605064"/>
              <a:gd name="connsiteX0-43" fmla="*/ 632298 w 12830783"/>
              <a:gd name="connsiteY0-44" fmla="*/ 0 h 1605064"/>
              <a:gd name="connsiteX1-45" fmla="*/ 6741268 w 12830783"/>
              <a:gd name="connsiteY1-46" fmla="*/ 1507788 h 1605064"/>
              <a:gd name="connsiteX2-47" fmla="*/ 12830783 w 12830783"/>
              <a:gd name="connsiteY2-48" fmla="*/ 19456 h 1605064"/>
              <a:gd name="connsiteX3-49" fmla="*/ 12830783 w 12830783"/>
              <a:gd name="connsiteY3-50" fmla="*/ 603115 h 1605064"/>
              <a:gd name="connsiteX4-51" fmla="*/ 6741268 w 12830783"/>
              <a:gd name="connsiteY4-52" fmla="*/ 1605064 h 1605064"/>
              <a:gd name="connsiteX5-53" fmla="*/ 0 w 12830783"/>
              <a:gd name="connsiteY5-54" fmla="*/ 29183 h 1605064"/>
              <a:gd name="connsiteX6-55" fmla="*/ 632298 w 12830783"/>
              <a:gd name="connsiteY6-56" fmla="*/ 0 h 1605064"/>
              <a:gd name="connsiteX0-57" fmla="*/ 836579 w 12830783"/>
              <a:gd name="connsiteY0-58" fmla="*/ 0 h 1634247"/>
              <a:gd name="connsiteX1-59" fmla="*/ 6741268 w 12830783"/>
              <a:gd name="connsiteY1-60" fmla="*/ 1536971 h 1634247"/>
              <a:gd name="connsiteX2-61" fmla="*/ 12830783 w 12830783"/>
              <a:gd name="connsiteY2-62" fmla="*/ 48639 h 1634247"/>
              <a:gd name="connsiteX3-63" fmla="*/ 12830783 w 12830783"/>
              <a:gd name="connsiteY3-64" fmla="*/ 632298 h 1634247"/>
              <a:gd name="connsiteX4-65" fmla="*/ 6741268 w 12830783"/>
              <a:gd name="connsiteY4-66" fmla="*/ 1634247 h 1634247"/>
              <a:gd name="connsiteX5-67" fmla="*/ 0 w 12830783"/>
              <a:gd name="connsiteY5-68" fmla="*/ 58366 h 1634247"/>
              <a:gd name="connsiteX6-69" fmla="*/ 836579 w 12830783"/>
              <a:gd name="connsiteY6-70" fmla="*/ 0 h 1634247"/>
              <a:gd name="connsiteX0-71" fmla="*/ 836579 w 12830783"/>
              <a:gd name="connsiteY0-72" fmla="*/ 0 h 1702340"/>
              <a:gd name="connsiteX1-73" fmla="*/ 6741268 w 12830783"/>
              <a:gd name="connsiteY1-74" fmla="*/ 1536971 h 1702340"/>
              <a:gd name="connsiteX2-75" fmla="*/ 12830783 w 12830783"/>
              <a:gd name="connsiteY2-76" fmla="*/ 48639 h 1702340"/>
              <a:gd name="connsiteX3-77" fmla="*/ 12830783 w 12830783"/>
              <a:gd name="connsiteY3-78" fmla="*/ 632298 h 1702340"/>
              <a:gd name="connsiteX4-79" fmla="*/ 6750996 w 12830783"/>
              <a:gd name="connsiteY4-80" fmla="*/ 1702340 h 1702340"/>
              <a:gd name="connsiteX5-81" fmla="*/ 0 w 12830783"/>
              <a:gd name="connsiteY5-82" fmla="*/ 58366 h 1702340"/>
              <a:gd name="connsiteX6-83" fmla="*/ 836579 w 12830783"/>
              <a:gd name="connsiteY6-84" fmla="*/ 0 h 1702340"/>
              <a:gd name="connsiteX0-85" fmla="*/ 836579 w 12830783"/>
              <a:gd name="connsiteY0-86" fmla="*/ 0 h 1702340"/>
              <a:gd name="connsiteX1-87" fmla="*/ 6741268 w 12830783"/>
              <a:gd name="connsiteY1-88" fmla="*/ 1536971 h 1702340"/>
              <a:gd name="connsiteX2-89" fmla="*/ 12470860 w 12830783"/>
              <a:gd name="connsiteY2-90" fmla="*/ 19456 h 1702340"/>
              <a:gd name="connsiteX3-91" fmla="*/ 12830783 w 12830783"/>
              <a:gd name="connsiteY3-92" fmla="*/ 632298 h 1702340"/>
              <a:gd name="connsiteX4-93" fmla="*/ 6750996 w 12830783"/>
              <a:gd name="connsiteY4-94" fmla="*/ 1702340 h 1702340"/>
              <a:gd name="connsiteX5-95" fmla="*/ 0 w 12830783"/>
              <a:gd name="connsiteY5-96" fmla="*/ 58366 h 1702340"/>
              <a:gd name="connsiteX6-97" fmla="*/ 836579 w 12830783"/>
              <a:gd name="connsiteY6-98" fmla="*/ 0 h 1702340"/>
              <a:gd name="connsiteX0-99" fmla="*/ 836579 w 13239345"/>
              <a:gd name="connsiteY0-100" fmla="*/ 0 h 1702340"/>
              <a:gd name="connsiteX1-101" fmla="*/ 6741268 w 13239345"/>
              <a:gd name="connsiteY1-102" fmla="*/ 1536971 h 1702340"/>
              <a:gd name="connsiteX2-103" fmla="*/ 12470860 w 13239345"/>
              <a:gd name="connsiteY2-104" fmla="*/ 19456 h 1702340"/>
              <a:gd name="connsiteX3-105" fmla="*/ 13239345 w 13239345"/>
              <a:gd name="connsiteY3-106" fmla="*/ 107004 h 1702340"/>
              <a:gd name="connsiteX4-107" fmla="*/ 6750996 w 13239345"/>
              <a:gd name="connsiteY4-108" fmla="*/ 1702340 h 1702340"/>
              <a:gd name="connsiteX5-109" fmla="*/ 0 w 13239345"/>
              <a:gd name="connsiteY5-110" fmla="*/ 58366 h 1702340"/>
              <a:gd name="connsiteX6-111" fmla="*/ 836579 w 13239345"/>
              <a:gd name="connsiteY6-112" fmla="*/ 0 h 1702340"/>
              <a:gd name="connsiteX0-113" fmla="*/ 836579 w 13239345"/>
              <a:gd name="connsiteY0-114" fmla="*/ 107003 h 1809343"/>
              <a:gd name="connsiteX1-115" fmla="*/ 6741268 w 13239345"/>
              <a:gd name="connsiteY1-116" fmla="*/ 1643974 h 1809343"/>
              <a:gd name="connsiteX2-117" fmla="*/ 12169303 w 13239345"/>
              <a:gd name="connsiteY2-118" fmla="*/ 0 h 1809343"/>
              <a:gd name="connsiteX3-119" fmla="*/ 13239345 w 13239345"/>
              <a:gd name="connsiteY3-120" fmla="*/ 214007 h 1809343"/>
              <a:gd name="connsiteX4-121" fmla="*/ 6750996 w 13239345"/>
              <a:gd name="connsiteY4-122" fmla="*/ 1809343 h 1809343"/>
              <a:gd name="connsiteX5-123" fmla="*/ 0 w 13239345"/>
              <a:gd name="connsiteY5-124" fmla="*/ 165369 h 1809343"/>
              <a:gd name="connsiteX6-125" fmla="*/ 836579 w 13239345"/>
              <a:gd name="connsiteY6-126" fmla="*/ 107003 h 1809343"/>
              <a:gd name="connsiteX0-127" fmla="*/ 1342417 w 13239345"/>
              <a:gd name="connsiteY0-128" fmla="*/ 29182 h 1809343"/>
              <a:gd name="connsiteX1-129" fmla="*/ 6741268 w 13239345"/>
              <a:gd name="connsiteY1-130" fmla="*/ 1643974 h 1809343"/>
              <a:gd name="connsiteX2-131" fmla="*/ 12169303 w 13239345"/>
              <a:gd name="connsiteY2-132" fmla="*/ 0 h 1809343"/>
              <a:gd name="connsiteX3-133" fmla="*/ 13239345 w 13239345"/>
              <a:gd name="connsiteY3-134" fmla="*/ 214007 h 1809343"/>
              <a:gd name="connsiteX4-135" fmla="*/ 6750996 w 13239345"/>
              <a:gd name="connsiteY4-136" fmla="*/ 1809343 h 1809343"/>
              <a:gd name="connsiteX5-137" fmla="*/ 0 w 13239345"/>
              <a:gd name="connsiteY5-138" fmla="*/ 165369 h 1809343"/>
              <a:gd name="connsiteX6-139" fmla="*/ 1342417 w 13239345"/>
              <a:gd name="connsiteY6-140" fmla="*/ 29182 h 1809343"/>
              <a:gd name="connsiteX0-141" fmla="*/ 1294792 w 13239345"/>
              <a:gd name="connsiteY0-142" fmla="*/ 607 h 1809343"/>
              <a:gd name="connsiteX1-143" fmla="*/ 6741268 w 13239345"/>
              <a:gd name="connsiteY1-144" fmla="*/ 1643974 h 1809343"/>
              <a:gd name="connsiteX2-145" fmla="*/ 12169303 w 13239345"/>
              <a:gd name="connsiteY2-146" fmla="*/ 0 h 1809343"/>
              <a:gd name="connsiteX3-147" fmla="*/ 13239345 w 13239345"/>
              <a:gd name="connsiteY3-148" fmla="*/ 214007 h 1809343"/>
              <a:gd name="connsiteX4-149" fmla="*/ 6750996 w 13239345"/>
              <a:gd name="connsiteY4-150" fmla="*/ 1809343 h 1809343"/>
              <a:gd name="connsiteX5-151" fmla="*/ 0 w 13239345"/>
              <a:gd name="connsiteY5-152" fmla="*/ 165369 h 1809343"/>
              <a:gd name="connsiteX6-153" fmla="*/ 1294792 w 13239345"/>
              <a:gd name="connsiteY6-154" fmla="*/ 607 h 1809343"/>
              <a:gd name="connsiteX0-155" fmla="*/ 1294792 w 13239345"/>
              <a:gd name="connsiteY0-156" fmla="*/ 607 h 1809343"/>
              <a:gd name="connsiteX1-157" fmla="*/ 6741268 w 13239345"/>
              <a:gd name="connsiteY1-158" fmla="*/ 1643974 h 1809343"/>
              <a:gd name="connsiteX2-159" fmla="*/ 12169303 w 13239345"/>
              <a:gd name="connsiteY2-160" fmla="*/ 0 h 1809343"/>
              <a:gd name="connsiteX3-161" fmla="*/ 13239345 w 13239345"/>
              <a:gd name="connsiteY3-162" fmla="*/ 214007 h 1809343"/>
              <a:gd name="connsiteX4-163" fmla="*/ 6750996 w 13239345"/>
              <a:gd name="connsiteY4-164" fmla="*/ 1809343 h 1809343"/>
              <a:gd name="connsiteX5-165" fmla="*/ 0 w 13239345"/>
              <a:gd name="connsiteY5-166" fmla="*/ 165369 h 1809343"/>
              <a:gd name="connsiteX6-167" fmla="*/ 1294792 w 13239345"/>
              <a:gd name="connsiteY6-168" fmla="*/ 607 h 1809343"/>
              <a:gd name="connsiteX0-169" fmla="*/ 1294792 w 13239345"/>
              <a:gd name="connsiteY0-170" fmla="*/ 607 h 1809343"/>
              <a:gd name="connsiteX1-171" fmla="*/ 6741268 w 13239345"/>
              <a:gd name="connsiteY1-172" fmla="*/ 1643974 h 1809343"/>
              <a:gd name="connsiteX2-173" fmla="*/ 12169303 w 13239345"/>
              <a:gd name="connsiteY2-174" fmla="*/ 0 h 1809343"/>
              <a:gd name="connsiteX3-175" fmla="*/ 13239345 w 13239345"/>
              <a:gd name="connsiteY3-176" fmla="*/ 214007 h 1809343"/>
              <a:gd name="connsiteX4-177" fmla="*/ 6750996 w 13239345"/>
              <a:gd name="connsiteY4-178" fmla="*/ 1809343 h 1809343"/>
              <a:gd name="connsiteX5-179" fmla="*/ 0 w 13239345"/>
              <a:gd name="connsiteY5-180" fmla="*/ 165369 h 1809343"/>
              <a:gd name="connsiteX6-181" fmla="*/ 1294792 w 13239345"/>
              <a:gd name="connsiteY6-182" fmla="*/ 607 h 1809343"/>
              <a:gd name="connsiteX0-183" fmla="*/ 1294792 w 13239345"/>
              <a:gd name="connsiteY0-184" fmla="*/ 607 h 1809343"/>
              <a:gd name="connsiteX1-185" fmla="*/ 6741268 w 13239345"/>
              <a:gd name="connsiteY1-186" fmla="*/ 1643974 h 1809343"/>
              <a:gd name="connsiteX2-187" fmla="*/ 12169303 w 13239345"/>
              <a:gd name="connsiteY2-188" fmla="*/ 0 h 1809343"/>
              <a:gd name="connsiteX3-189" fmla="*/ 13239345 w 13239345"/>
              <a:gd name="connsiteY3-190" fmla="*/ 214007 h 1809343"/>
              <a:gd name="connsiteX4-191" fmla="*/ 6750996 w 13239345"/>
              <a:gd name="connsiteY4-192" fmla="*/ 1809343 h 1809343"/>
              <a:gd name="connsiteX5-193" fmla="*/ 0 w 13239345"/>
              <a:gd name="connsiteY5-194" fmla="*/ 165369 h 1809343"/>
              <a:gd name="connsiteX6-195" fmla="*/ 1294792 w 13239345"/>
              <a:gd name="connsiteY6-196" fmla="*/ 607 h 1809343"/>
              <a:gd name="connsiteX0-197" fmla="*/ 1294792 w 13239345"/>
              <a:gd name="connsiteY0-198" fmla="*/ 607 h 1809343"/>
              <a:gd name="connsiteX1-199" fmla="*/ 6741268 w 13239345"/>
              <a:gd name="connsiteY1-200" fmla="*/ 1643974 h 1809343"/>
              <a:gd name="connsiteX2-201" fmla="*/ 12169303 w 13239345"/>
              <a:gd name="connsiteY2-202" fmla="*/ 0 h 1809343"/>
              <a:gd name="connsiteX3-203" fmla="*/ 13239345 w 13239345"/>
              <a:gd name="connsiteY3-204" fmla="*/ 214007 h 1809343"/>
              <a:gd name="connsiteX4-205" fmla="*/ 6750996 w 13239345"/>
              <a:gd name="connsiteY4-206" fmla="*/ 1809343 h 1809343"/>
              <a:gd name="connsiteX5-207" fmla="*/ 0 w 13239345"/>
              <a:gd name="connsiteY5-208" fmla="*/ 165369 h 1809343"/>
              <a:gd name="connsiteX6-209" fmla="*/ 1294792 w 13239345"/>
              <a:gd name="connsiteY6-210" fmla="*/ 607 h 1809343"/>
              <a:gd name="connsiteX0-211" fmla="*/ 1294792 w 13239345"/>
              <a:gd name="connsiteY0-212" fmla="*/ 607 h 1809343"/>
              <a:gd name="connsiteX1-213" fmla="*/ 6741268 w 13239345"/>
              <a:gd name="connsiteY1-214" fmla="*/ 1643974 h 1809343"/>
              <a:gd name="connsiteX2-215" fmla="*/ 12169303 w 13239345"/>
              <a:gd name="connsiteY2-216" fmla="*/ 0 h 1809343"/>
              <a:gd name="connsiteX3-217" fmla="*/ 13239345 w 13239345"/>
              <a:gd name="connsiteY3-218" fmla="*/ 214007 h 1809343"/>
              <a:gd name="connsiteX4-219" fmla="*/ 6750996 w 13239345"/>
              <a:gd name="connsiteY4-220" fmla="*/ 1809343 h 1809343"/>
              <a:gd name="connsiteX5-221" fmla="*/ 0 w 13239345"/>
              <a:gd name="connsiteY5-222" fmla="*/ 165369 h 1809343"/>
              <a:gd name="connsiteX6-223" fmla="*/ 1294792 w 13239345"/>
              <a:gd name="connsiteY6-224" fmla="*/ 607 h 1809343"/>
              <a:gd name="connsiteX0-225" fmla="*/ 1294792 w 13239345"/>
              <a:gd name="connsiteY0-226" fmla="*/ 607 h 1809343"/>
              <a:gd name="connsiteX1-227" fmla="*/ 6741268 w 13239345"/>
              <a:gd name="connsiteY1-228" fmla="*/ 1643974 h 1809343"/>
              <a:gd name="connsiteX2-229" fmla="*/ 12169303 w 13239345"/>
              <a:gd name="connsiteY2-230" fmla="*/ 0 h 1809343"/>
              <a:gd name="connsiteX3-231" fmla="*/ 13239345 w 13239345"/>
              <a:gd name="connsiteY3-232" fmla="*/ 214007 h 1809343"/>
              <a:gd name="connsiteX4-233" fmla="*/ 6750996 w 13239345"/>
              <a:gd name="connsiteY4-234" fmla="*/ 1809343 h 1809343"/>
              <a:gd name="connsiteX5-235" fmla="*/ 0 w 13239345"/>
              <a:gd name="connsiteY5-236" fmla="*/ 165369 h 1809343"/>
              <a:gd name="connsiteX6-237" fmla="*/ 1294792 w 13239345"/>
              <a:gd name="connsiteY6-238" fmla="*/ 607 h 1809343"/>
              <a:gd name="connsiteX0-239" fmla="*/ 1294792 w 13239345"/>
              <a:gd name="connsiteY0-240" fmla="*/ 607 h 1809343"/>
              <a:gd name="connsiteX1-241" fmla="*/ 6741268 w 13239345"/>
              <a:gd name="connsiteY1-242" fmla="*/ 1643974 h 1809343"/>
              <a:gd name="connsiteX2-243" fmla="*/ 12169303 w 13239345"/>
              <a:gd name="connsiteY2-244" fmla="*/ 0 h 1809343"/>
              <a:gd name="connsiteX3-245" fmla="*/ 13239345 w 13239345"/>
              <a:gd name="connsiteY3-246" fmla="*/ 214007 h 1809343"/>
              <a:gd name="connsiteX4-247" fmla="*/ 6750996 w 13239345"/>
              <a:gd name="connsiteY4-248" fmla="*/ 1809343 h 1809343"/>
              <a:gd name="connsiteX5-249" fmla="*/ 0 w 13239345"/>
              <a:gd name="connsiteY5-250" fmla="*/ 165369 h 1809343"/>
              <a:gd name="connsiteX6-251" fmla="*/ 1294792 w 13239345"/>
              <a:gd name="connsiteY6-252" fmla="*/ 607 h 1809343"/>
              <a:gd name="connsiteX0-253" fmla="*/ 1294792 w 13239345"/>
              <a:gd name="connsiteY0-254" fmla="*/ 607 h 1809343"/>
              <a:gd name="connsiteX1-255" fmla="*/ 6741268 w 13239345"/>
              <a:gd name="connsiteY1-256" fmla="*/ 1643974 h 1809343"/>
              <a:gd name="connsiteX2-257" fmla="*/ 12169303 w 13239345"/>
              <a:gd name="connsiteY2-258" fmla="*/ 0 h 1809343"/>
              <a:gd name="connsiteX3-259" fmla="*/ 13239345 w 13239345"/>
              <a:gd name="connsiteY3-260" fmla="*/ 214007 h 1809343"/>
              <a:gd name="connsiteX4-261" fmla="*/ 6750996 w 13239345"/>
              <a:gd name="connsiteY4-262" fmla="*/ 1809343 h 1809343"/>
              <a:gd name="connsiteX5-263" fmla="*/ 0 w 13239345"/>
              <a:gd name="connsiteY5-264" fmla="*/ 165369 h 1809343"/>
              <a:gd name="connsiteX6-265" fmla="*/ 1294792 w 13239345"/>
              <a:gd name="connsiteY6-266" fmla="*/ 607 h 1809343"/>
              <a:gd name="connsiteX0-267" fmla="*/ 1294792 w 13239345"/>
              <a:gd name="connsiteY0-268" fmla="*/ 607 h 1809343"/>
              <a:gd name="connsiteX1-269" fmla="*/ 6741268 w 13239345"/>
              <a:gd name="connsiteY1-270" fmla="*/ 1643974 h 1809343"/>
              <a:gd name="connsiteX2-271" fmla="*/ 12169303 w 13239345"/>
              <a:gd name="connsiteY2-272" fmla="*/ 0 h 1809343"/>
              <a:gd name="connsiteX3-273" fmla="*/ 13239345 w 13239345"/>
              <a:gd name="connsiteY3-274" fmla="*/ 214007 h 1809343"/>
              <a:gd name="connsiteX4-275" fmla="*/ 6750996 w 13239345"/>
              <a:gd name="connsiteY4-276" fmla="*/ 1809343 h 1809343"/>
              <a:gd name="connsiteX5-277" fmla="*/ 0 w 13239345"/>
              <a:gd name="connsiteY5-278" fmla="*/ 165369 h 1809343"/>
              <a:gd name="connsiteX6-279" fmla="*/ 1294792 w 13239345"/>
              <a:gd name="connsiteY6-280" fmla="*/ 607 h 1809343"/>
              <a:gd name="connsiteX0-281" fmla="*/ 1294792 w 13239345"/>
              <a:gd name="connsiteY0-282" fmla="*/ 607 h 1809343"/>
              <a:gd name="connsiteX1-283" fmla="*/ 6741268 w 13239345"/>
              <a:gd name="connsiteY1-284" fmla="*/ 1643974 h 1809343"/>
              <a:gd name="connsiteX2-285" fmla="*/ 12169303 w 13239345"/>
              <a:gd name="connsiteY2-286" fmla="*/ 0 h 1809343"/>
              <a:gd name="connsiteX3-287" fmla="*/ 13239345 w 13239345"/>
              <a:gd name="connsiteY3-288" fmla="*/ 214007 h 1809343"/>
              <a:gd name="connsiteX4-289" fmla="*/ 6750996 w 13239345"/>
              <a:gd name="connsiteY4-290" fmla="*/ 1809343 h 1809343"/>
              <a:gd name="connsiteX5-291" fmla="*/ 0 w 13239345"/>
              <a:gd name="connsiteY5-292" fmla="*/ 165369 h 1809343"/>
              <a:gd name="connsiteX6-293" fmla="*/ 1294792 w 13239345"/>
              <a:gd name="connsiteY6-294" fmla="*/ 607 h 1809343"/>
              <a:gd name="connsiteX0-295" fmla="*/ 1294792 w 12651516"/>
              <a:gd name="connsiteY0-296" fmla="*/ 607 h 1809343"/>
              <a:gd name="connsiteX1-297" fmla="*/ 6741268 w 12651516"/>
              <a:gd name="connsiteY1-298" fmla="*/ 1643974 h 1809343"/>
              <a:gd name="connsiteX2-299" fmla="*/ 12169303 w 12651516"/>
              <a:gd name="connsiteY2-300" fmla="*/ 0 h 1809343"/>
              <a:gd name="connsiteX3-301" fmla="*/ 12651516 w 12651516"/>
              <a:gd name="connsiteY3-302" fmla="*/ 83379 h 1809343"/>
              <a:gd name="connsiteX4-303" fmla="*/ 6750996 w 12651516"/>
              <a:gd name="connsiteY4-304" fmla="*/ 1809343 h 1809343"/>
              <a:gd name="connsiteX5-305" fmla="*/ 0 w 12651516"/>
              <a:gd name="connsiteY5-306" fmla="*/ 165369 h 1809343"/>
              <a:gd name="connsiteX6-307" fmla="*/ 1294792 w 12651516"/>
              <a:gd name="connsiteY6-308" fmla="*/ 607 h 1809343"/>
              <a:gd name="connsiteX0-309" fmla="*/ 1294792 w 12564431"/>
              <a:gd name="connsiteY0-310" fmla="*/ 607 h 1809343"/>
              <a:gd name="connsiteX1-311" fmla="*/ 6741268 w 12564431"/>
              <a:gd name="connsiteY1-312" fmla="*/ 1643974 h 1809343"/>
              <a:gd name="connsiteX2-313" fmla="*/ 12169303 w 12564431"/>
              <a:gd name="connsiteY2-314" fmla="*/ 0 h 1809343"/>
              <a:gd name="connsiteX3-315" fmla="*/ 12564431 w 12564431"/>
              <a:gd name="connsiteY3-316" fmla="*/ 83379 h 1809343"/>
              <a:gd name="connsiteX4-317" fmla="*/ 6750996 w 12564431"/>
              <a:gd name="connsiteY4-318" fmla="*/ 1809343 h 1809343"/>
              <a:gd name="connsiteX5-319" fmla="*/ 0 w 12564431"/>
              <a:gd name="connsiteY5-320" fmla="*/ 165369 h 1809343"/>
              <a:gd name="connsiteX6-321" fmla="*/ 1294792 w 12564431"/>
              <a:gd name="connsiteY6-322" fmla="*/ 607 h 1809343"/>
              <a:gd name="connsiteX0-323" fmla="*/ 423935 w 11693574"/>
              <a:gd name="connsiteY0-324" fmla="*/ 607 h 1809343"/>
              <a:gd name="connsiteX1-325" fmla="*/ 5870411 w 11693574"/>
              <a:gd name="connsiteY1-326" fmla="*/ 1643974 h 1809343"/>
              <a:gd name="connsiteX2-327" fmla="*/ 11298446 w 11693574"/>
              <a:gd name="connsiteY2-328" fmla="*/ 0 h 1809343"/>
              <a:gd name="connsiteX3-329" fmla="*/ 11693574 w 11693574"/>
              <a:gd name="connsiteY3-330" fmla="*/ 83379 h 1809343"/>
              <a:gd name="connsiteX4-331" fmla="*/ 5880139 w 11693574"/>
              <a:gd name="connsiteY4-332" fmla="*/ 1809343 h 1809343"/>
              <a:gd name="connsiteX5-333" fmla="*/ 0 w 11693574"/>
              <a:gd name="connsiteY5-334" fmla="*/ 45626 h 1809343"/>
              <a:gd name="connsiteX6-335" fmla="*/ 423935 w 11693574"/>
              <a:gd name="connsiteY6-336" fmla="*/ 607 h 1809343"/>
              <a:gd name="connsiteX0-337" fmla="*/ 423935 w 11693574"/>
              <a:gd name="connsiteY0-338" fmla="*/ 607 h 1733143"/>
              <a:gd name="connsiteX1-339" fmla="*/ 5870411 w 11693574"/>
              <a:gd name="connsiteY1-340" fmla="*/ 1643974 h 1733143"/>
              <a:gd name="connsiteX2-341" fmla="*/ 11298446 w 11693574"/>
              <a:gd name="connsiteY2-342" fmla="*/ 0 h 1733143"/>
              <a:gd name="connsiteX3-343" fmla="*/ 11693574 w 11693574"/>
              <a:gd name="connsiteY3-344" fmla="*/ 83379 h 1733143"/>
              <a:gd name="connsiteX4-345" fmla="*/ 5880139 w 11693574"/>
              <a:gd name="connsiteY4-346" fmla="*/ 1733143 h 1733143"/>
              <a:gd name="connsiteX5-347" fmla="*/ 0 w 11693574"/>
              <a:gd name="connsiteY5-348" fmla="*/ 45626 h 1733143"/>
              <a:gd name="connsiteX6-349" fmla="*/ 423935 w 11693574"/>
              <a:gd name="connsiteY6-350" fmla="*/ 607 h 1733143"/>
              <a:gd name="connsiteX0-351" fmla="*/ 423935 w 11709902"/>
              <a:gd name="connsiteY0-352" fmla="*/ 607 h 1733143"/>
              <a:gd name="connsiteX1-353" fmla="*/ 5870411 w 11709902"/>
              <a:gd name="connsiteY1-354" fmla="*/ 1643974 h 1733143"/>
              <a:gd name="connsiteX2-355" fmla="*/ 11298446 w 11709902"/>
              <a:gd name="connsiteY2-356" fmla="*/ 0 h 1733143"/>
              <a:gd name="connsiteX3-357" fmla="*/ 11709902 w 11709902"/>
              <a:gd name="connsiteY3-358" fmla="*/ 83379 h 1733143"/>
              <a:gd name="connsiteX4-359" fmla="*/ 5880139 w 11709902"/>
              <a:gd name="connsiteY4-360" fmla="*/ 1733143 h 1733143"/>
              <a:gd name="connsiteX5-361" fmla="*/ 0 w 11709902"/>
              <a:gd name="connsiteY5-362" fmla="*/ 45626 h 1733143"/>
              <a:gd name="connsiteX6-363" fmla="*/ 423935 w 11709902"/>
              <a:gd name="connsiteY6-364" fmla="*/ 607 h 1733143"/>
              <a:gd name="connsiteX0-365" fmla="*/ 423935 w 11571109"/>
              <a:gd name="connsiteY0-366" fmla="*/ 607 h 1733143"/>
              <a:gd name="connsiteX1-367" fmla="*/ 5870411 w 11571109"/>
              <a:gd name="connsiteY1-368" fmla="*/ 1643974 h 1733143"/>
              <a:gd name="connsiteX2-369" fmla="*/ 11298446 w 11571109"/>
              <a:gd name="connsiteY2-370" fmla="*/ 0 h 1733143"/>
              <a:gd name="connsiteX3-371" fmla="*/ 11571109 w 11571109"/>
              <a:gd name="connsiteY3-372" fmla="*/ 116036 h 1733143"/>
              <a:gd name="connsiteX4-373" fmla="*/ 5880139 w 11571109"/>
              <a:gd name="connsiteY4-374" fmla="*/ 1733143 h 1733143"/>
              <a:gd name="connsiteX5-375" fmla="*/ 0 w 11571109"/>
              <a:gd name="connsiteY5-376" fmla="*/ 45626 h 1733143"/>
              <a:gd name="connsiteX6-377" fmla="*/ 423935 w 11571109"/>
              <a:gd name="connsiteY6-378" fmla="*/ 607 h 1733143"/>
              <a:gd name="connsiteX0-379" fmla="*/ 423935 w 11579274"/>
              <a:gd name="connsiteY0-380" fmla="*/ 607 h 1733143"/>
              <a:gd name="connsiteX1-381" fmla="*/ 5870411 w 11579274"/>
              <a:gd name="connsiteY1-382" fmla="*/ 1643974 h 1733143"/>
              <a:gd name="connsiteX2-383" fmla="*/ 11298446 w 11579274"/>
              <a:gd name="connsiteY2-384" fmla="*/ 0 h 1733143"/>
              <a:gd name="connsiteX3-385" fmla="*/ 11579274 w 11579274"/>
              <a:gd name="connsiteY3-386" fmla="*/ 116036 h 1733143"/>
              <a:gd name="connsiteX4-387" fmla="*/ 5880139 w 11579274"/>
              <a:gd name="connsiteY4-388" fmla="*/ 1733143 h 1733143"/>
              <a:gd name="connsiteX5-389" fmla="*/ 0 w 11579274"/>
              <a:gd name="connsiteY5-390" fmla="*/ 45626 h 1733143"/>
              <a:gd name="connsiteX6-391" fmla="*/ 423935 w 11579274"/>
              <a:gd name="connsiteY6-392" fmla="*/ 607 h 1733143"/>
              <a:gd name="connsiteX0-393" fmla="*/ 423935 w 11579274"/>
              <a:gd name="connsiteY0-394" fmla="*/ 0 h 1732536"/>
              <a:gd name="connsiteX1-395" fmla="*/ 5870411 w 11579274"/>
              <a:gd name="connsiteY1-396" fmla="*/ 1643367 h 1732536"/>
              <a:gd name="connsiteX2-397" fmla="*/ 11233132 w 11579274"/>
              <a:gd name="connsiteY2-398" fmla="*/ 48379 h 1732536"/>
              <a:gd name="connsiteX3-399" fmla="*/ 11579274 w 11579274"/>
              <a:gd name="connsiteY3-400" fmla="*/ 115429 h 1732536"/>
              <a:gd name="connsiteX4-401" fmla="*/ 5880139 w 11579274"/>
              <a:gd name="connsiteY4-402" fmla="*/ 1732536 h 1732536"/>
              <a:gd name="connsiteX5-403" fmla="*/ 0 w 11579274"/>
              <a:gd name="connsiteY5-404" fmla="*/ 45019 h 1732536"/>
              <a:gd name="connsiteX6-405" fmla="*/ 423935 w 11579274"/>
              <a:gd name="connsiteY6-406" fmla="*/ 0 h 1732536"/>
              <a:gd name="connsiteX0-407" fmla="*/ 423935 w 11579274"/>
              <a:gd name="connsiteY0-408" fmla="*/ 0 h 1732536"/>
              <a:gd name="connsiteX1-409" fmla="*/ 5870411 w 11579274"/>
              <a:gd name="connsiteY1-410" fmla="*/ 1643367 h 1732536"/>
              <a:gd name="connsiteX2-411" fmla="*/ 11241297 w 11579274"/>
              <a:gd name="connsiteY2-412" fmla="*/ 32050 h 1732536"/>
              <a:gd name="connsiteX3-413" fmla="*/ 11579274 w 11579274"/>
              <a:gd name="connsiteY3-414" fmla="*/ 115429 h 1732536"/>
              <a:gd name="connsiteX4-415" fmla="*/ 5880139 w 11579274"/>
              <a:gd name="connsiteY4-416" fmla="*/ 1732536 h 1732536"/>
              <a:gd name="connsiteX5-417" fmla="*/ 0 w 11579274"/>
              <a:gd name="connsiteY5-418" fmla="*/ 45019 h 1732536"/>
              <a:gd name="connsiteX6-419" fmla="*/ 423935 w 11579274"/>
              <a:gd name="connsiteY6-420" fmla="*/ 0 h 1732536"/>
              <a:gd name="connsiteX0-421" fmla="*/ 423935 w 11579274"/>
              <a:gd name="connsiteY0-422" fmla="*/ 0 h 1732536"/>
              <a:gd name="connsiteX1-423" fmla="*/ 5870411 w 11579274"/>
              <a:gd name="connsiteY1-424" fmla="*/ 1643367 h 1732536"/>
              <a:gd name="connsiteX2-425" fmla="*/ 11241297 w 11579274"/>
              <a:gd name="connsiteY2-426" fmla="*/ 32050 h 1732536"/>
              <a:gd name="connsiteX3-427" fmla="*/ 11579274 w 11579274"/>
              <a:gd name="connsiteY3-428" fmla="*/ 115429 h 1732536"/>
              <a:gd name="connsiteX4-429" fmla="*/ 5880139 w 11579274"/>
              <a:gd name="connsiteY4-430" fmla="*/ 1732536 h 1732536"/>
              <a:gd name="connsiteX5-431" fmla="*/ 0 w 11579274"/>
              <a:gd name="connsiteY5-432" fmla="*/ 45019 h 1732536"/>
              <a:gd name="connsiteX6-433" fmla="*/ 423935 w 11579274"/>
              <a:gd name="connsiteY6-434" fmla="*/ 0 h 1732536"/>
              <a:gd name="connsiteX0-435" fmla="*/ 423935 w 11579274"/>
              <a:gd name="connsiteY0-436" fmla="*/ 0 h 1732536"/>
              <a:gd name="connsiteX1-437" fmla="*/ 5870411 w 11579274"/>
              <a:gd name="connsiteY1-438" fmla="*/ 1643367 h 1732536"/>
              <a:gd name="connsiteX2-439" fmla="*/ 11224968 w 11579274"/>
              <a:gd name="connsiteY2-440" fmla="*/ 48379 h 1732536"/>
              <a:gd name="connsiteX3-441" fmla="*/ 11579274 w 11579274"/>
              <a:gd name="connsiteY3-442" fmla="*/ 115429 h 1732536"/>
              <a:gd name="connsiteX4-443" fmla="*/ 5880139 w 11579274"/>
              <a:gd name="connsiteY4-444" fmla="*/ 1732536 h 1732536"/>
              <a:gd name="connsiteX5-445" fmla="*/ 0 w 11579274"/>
              <a:gd name="connsiteY5-446" fmla="*/ 45019 h 1732536"/>
              <a:gd name="connsiteX6-447" fmla="*/ 423935 w 11579274"/>
              <a:gd name="connsiteY6-448" fmla="*/ 0 h 1732536"/>
              <a:gd name="connsiteX0-449" fmla="*/ 219828 w 11375167"/>
              <a:gd name="connsiteY0-450" fmla="*/ 0 h 1732536"/>
              <a:gd name="connsiteX1-451" fmla="*/ 5666304 w 11375167"/>
              <a:gd name="connsiteY1-452" fmla="*/ 1643367 h 1732536"/>
              <a:gd name="connsiteX2-453" fmla="*/ 11020861 w 11375167"/>
              <a:gd name="connsiteY2-454" fmla="*/ 48379 h 1732536"/>
              <a:gd name="connsiteX3-455" fmla="*/ 11375167 w 11375167"/>
              <a:gd name="connsiteY3-456" fmla="*/ 115429 h 1732536"/>
              <a:gd name="connsiteX4-457" fmla="*/ 5676032 w 11375167"/>
              <a:gd name="connsiteY4-458" fmla="*/ 1732536 h 1732536"/>
              <a:gd name="connsiteX5-459" fmla="*/ 0 w 11375167"/>
              <a:gd name="connsiteY5-460" fmla="*/ 77676 h 1732536"/>
              <a:gd name="connsiteX6-461" fmla="*/ 219828 w 11375167"/>
              <a:gd name="connsiteY6-462" fmla="*/ 0 h 1732536"/>
              <a:gd name="connsiteX0-463" fmla="*/ 293307 w 11375167"/>
              <a:gd name="connsiteY0-464" fmla="*/ 0 h 1708044"/>
              <a:gd name="connsiteX1-465" fmla="*/ 5666304 w 11375167"/>
              <a:gd name="connsiteY1-466" fmla="*/ 1618875 h 1708044"/>
              <a:gd name="connsiteX2-467" fmla="*/ 11020861 w 11375167"/>
              <a:gd name="connsiteY2-468" fmla="*/ 23887 h 1708044"/>
              <a:gd name="connsiteX3-469" fmla="*/ 11375167 w 11375167"/>
              <a:gd name="connsiteY3-470" fmla="*/ 90937 h 1708044"/>
              <a:gd name="connsiteX4-471" fmla="*/ 5676032 w 11375167"/>
              <a:gd name="connsiteY4-472" fmla="*/ 1708044 h 1708044"/>
              <a:gd name="connsiteX5-473" fmla="*/ 0 w 11375167"/>
              <a:gd name="connsiteY5-474" fmla="*/ 53184 h 1708044"/>
              <a:gd name="connsiteX6-475" fmla="*/ 293307 w 11375167"/>
              <a:gd name="connsiteY6-476" fmla="*/ 0 h 1708044"/>
              <a:gd name="connsiteX0-477" fmla="*/ 317800 w 11375167"/>
              <a:gd name="connsiteY0-478" fmla="*/ 606 h 1684157"/>
              <a:gd name="connsiteX1-479" fmla="*/ 5666304 w 11375167"/>
              <a:gd name="connsiteY1-480" fmla="*/ 1594988 h 1684157"/>
              <a:gd name="connsiteX2-481" fmla="*/ 11020861 w 11375167"/>
              <a:gd name="connsiteY2-482" fmla="*/ 0 h 1684157"/>
              <a:gd name="connsiteX3-483" fmla="*/ 11375167 w 11375167"/>
              <a:gd name="connsiteY3-484" fmla="*/ 67050 h 1684157"/>
              <a:gd name="connsiteX4-485" fmla="*/ 5676032 w 11375167"/>
              <a:gd name="connsiteY4-486" fmla="*/ 1684157 h 1684157"/>
              <a:gd name="connsiteX5-487" fmla="*/ 0 w 11375167"/>
              <a:gd name="connsiteY5-488" fmla="*/ 29297 h 1684157"/>
              <a:gd name="connsiteX6-489" fmla="*/ 317800 w 11375167"/>
              <a:gd name="connsiteY6-490" fmla="*/ 606 h 1684157"/>
              <a:gd name="connsiteX0-491" fmla="*/ 285142 w 11342509"/>
              <a:gd name="connsiteY0-492" fmla="*/ 606 h 1684157"/>
              <a:gd name="connsiteX1-493" fmla="*/ 5633646 w 11342509"/>
              <a:gd name="connsiteY1-494" fmla="*/ 1594988 h 1684157"/>
              <a:gd name="connsiteX2-495" fmla="*/ 10988203 w 11342509"/>
              <a:gd name="connsiteY2-496" fmla="*/ 0 h 1684157"/>
              <a:gd name="connsiteX3-497" fmla="*/ 11342509 w 11342509"/>
              <a:gd name="connsiteY3-498" fmla="*/ 67050 h 1684157"/>
              <a:gd name="connsiteX4-499" fmla="*/ 5643374 w 11342509"/>
              <a:gd name="connsiteY4-500" fmla="*/ 1684157 h 1684157"/>
              <a:gd name="connsiteX5-501" fmla="*/ 0 w 11342509"/>
              <a:gd name="connsiteY5-502" fmla="*/ 29297 h 1684157"/>
              <a:gd name="connsiteX6-503" fmla="*/ 285142 w 11342509"/>
              <a:gd name="connsiteY6-504" fmla="*/ 606 h 1684157"/>
              <a:gd name="connsiteX0-505" fmla="*/ 276977 w 11342509"/>
              <a:gd name="connsiteY0-506" fmla="*/ 0 h 1691715"/>
              <a:gd name="connsiteX1-507" fmla="*/ 5633646 w 11342509"/>
              <a:gd name="connsiteY1-508" fmla="*/ 1602546 h 1691715"/>
              <a:gd name="connsiteX2-509" fmla="*/ 10988203 w 11342509"/>
              <a:gd name="connsiteY2-510" fmla="*/ 7558 h 1691715"/>
              <a:gd name="connsiteX3-511" fmla="*/ 11342509 w 11342509"/>
              <a:gd name="connsiteY3-512" fmla="*/ 74608 h 1691715"/>
              <a:gd name="connsiteX4-513" fmla="*/ 5643374 w 11342509"/>
              <a:gd name="connsiteY4-514" fmla="*/ 1691715 h 1691715"/>
              <a:gd name="connsiteX5-515" fmla="*/ 0 w 11342509"/>
              <a:gd name="connsiteY5-516" fmla="*/ 36855 h 1691715"/>
              <a:gd name="connsiteX6-517" fmla="*/ 276977 w 11342509"/>
              <a:gd name="connsiteY6-518" fmla="*/ 0 h 1691715"/>
              <a:gd name="connsiteX0-519" fmla="*/ 276977 w 11342509"/>
              <a:gd name="connsiteY0-520" fmla="*/ 0 h 1691715"/>
              <a:gd name="connsiteX1-521" fmla="*/ 5633646 w 11342509"/>
              <a:gd name="connsiteY1-522" fmla="*/ 1602546 h 1691715"/>
              <a:gd name="connsiteX2-523" fmla="*/ 11018020 w 11342509"/>
              <a:gd name="connsiteY2-524" fmla="*/ 17498 h 1691715"/>
              <a:gd name="connsiteX3-525" fmla="*/ 11342509 w 11342509"/>
              <a:gd name="connsiteY3-526" fmla="*/ 74608 h 1691715"/>
              <a:gd name="connsiteX4-527" fmla="*/ 5643374 w 11342509"/>
              <a:gd name="connsiteY4-528" fmla="*/ 1691715 h 1691715"/>
              <a:gd name="connsiteX5-529" fmla="*/ 0 w 11342509"/>
              <a:gd name="connsiteY5-530" fmla="*/ 36855 h 1691715"/>
              <a:gd name="connsiteX6-531" fmla="*/ 276977 w 11342509"/>
              <a:gd name="connsiteY6-532" fmla="*/ 0 h 1691715"/>
              <a:gd name="connsiteX0-533" fmla="*/ 276977 w 11342509"/>
              <a:gd name="connsiteY0-534" fmla="*/ 0 h 1691715"/>
              <a:gd name="connsiteX1-535" fmla="*/ 5633646 w 11342509"/>
              <a:gd name="connsiteY1-536" fmla="*/ 1602546 h 1691715"/>
              <a:gd name="connsiteX2-537" fmla="*/ 11018020 w 11342509"/>
              <a:gd name="connsiteY2-538" fmla="*/ 17498 h 1691715"/>
              <a:gd name="connsiteX3-539" fmla="*/ 11342509 w 11342509"/>
              <a:gd name="connsiteY3-540" fmla="*/ 74608 h 1691715"/>
              <a:gd name="connsiteX4-541" fmla="*/ 5643374 w 11342509"/>
              <a:gd name="connsiteY4-542" fmla="*/ 1691715 h 1691715"/>
              <a:gd name="connsiteX5-543" fmla="*/ 0 w 11342509"/>
              <a:gd name="connsiteY5-544" fmla="*/ 36855 h 1691715"/>
              <a:gd name="connsiteX6-545" fmla="*/ 276977 w 11342509"/>
              <a:gd name="connsiteY6-546" fmla="*/ 0 h 1691715"/>
              <a:gd name="connsiteX0-547" fmla="*/ 276977 w 11342509"/>
              <a:gd name="connsiteY0-548" fmla="*/ 0 h 1691715"/>
              <a:gd name="connsiteX1-549" fmla="*/ 5633646 w 11342509"/>
              <a:gd name="connsiteY1-550" fmla="*/ 1602546 h 1691715"/>
              <a:gd name="connsiteX2-551" fmla="*/ 11047837 w 11342509"/>
              <a:gd name="connsiteY2-552" fmla="*/ 17498 h 1691715"/>
              <a:gd name="connsiteX3-553" fmla="*/ 11342509 w 11342509"/>
              <a:gd name="connsiteY3-554" fmla="*/ 74608 h 1691715"/>
              <a:gd name="connsiteX4-555" fmla="*/ 5643374 w 11342509"/>
              <a:gd name="connsiteY4-556" fmla="*/ 1691715 h 1691715"/>
              <a:gd name="connsiteX5-557" fmla="*/ 0 w 11342509"/>
              <a:gd name="connsiteY5-558" fmla="*/ 36855 h 1691715"/>
              <a:gd name="connsiteX6-559" fmla="*/ 276977 w 11342509"/>
              <a:gd name="connsiteY6-560" fmla="*/ 0 h 1691715"/>
              <a:gd name="connsiteX0-561" fmla="*/ 276977 w 11342509"/>
              <a:gd name="connsiteY0-562" fmla="*/ 0 h 1691715"/>
              <a:gd name="connsiteX1-563" fmla="*/ 5633646 w 11342509"/>
              <a:gd name="connsiteY1-564" fmla="*/ 1602546 h 1691715"/>
              <a:gd name="connsiteX2-565" fmla="*/ 11080494 w 11342509"/>
              <a:gd name="connsiteY2-566" fmla="*/ 17498 h 1691715"/>
              <a:gd name="connsiteX3-567" fmla="*/ 11342509 w 11342509"/>
              <a:gd name="connsiteY3-568" fmla="*/ 74608 h 1691715"/>
              <a:gd name="connsiteX4-569" fmla="*/ 5643374 w 11342509"/>
              <a:gd name="connsiteY4-570" fmla="*/ 1691715 h 1691715"/>
              <a:gd name="connsiteX5-571" fmla="*/ 0 w 11342509"/>
              <a:gd name="connsiteY5-572" fmla="*/ 36855 h 1691715"/>
              <a:gd name="connsiteX6-573" fmla="*/ 276977 w 11342509"/>
              <a:gd name="connsiteY6-574" fmla="*/ 0 h 1691715"/>
              <a:gd name="connsiteX0-575" fmla="*/ 276977 w 11342509"/>
              <a:gd name="connsiteY0-576" fmla="*/ 0 h 1691715"/>
              <a:gd name="connsiteX1-577" fmla="*/ 5633646 w 11342509"/>
              <a:gd name="connsiteY1-578" fmla="*/ 1602546 h 1691715"/>
              <a:gd name="connsiteX2-579" fmla="*/ 11080494 w 11342509"/>
              <a:gd name="connsiteY2-580" fmla="*/ 17498 h 1691715"/>
              <a:gd name="connsiteX3-581" fmla="*/ 11342509 w 11342509"/>
              <a:gd name="connsiteY3-582" fmla="*/ 74608 h 1691715"/>
              <a:gd name="connsiteX4-583" fmla="*/ 5643374 w 11342509"/>
              <a:gd name="connsiteY4-584" fmla="*/ 1691715 h 1691715"/>
              <a:gd name="connsiteX5-585" fmla="*/ 0 w 11342509"/>
              <a:gd name="connsiteY5-586" fmla="*/ 36855 h 1691715"/>
              <a:gd name="connsiteX6-587" fmla="*/ 276977 w 11342509"/>
              <a:gd name="connsiteY6-588" fmla="*/ 0 h 1691715"/>
              <a:gd name="connsiteX0-589" fmla="*/ 276977 w 11342509"/>
              <a:gd name="connsiteY0-590" fmla="*/ 0 h 1691715"/>
              <a:gd name="connsiteX1-591" fmla="*/ 5633646 w 11342509"/>
              <a:gd name="connsiteY1-592" fmla="*/ 1602546 h 1691715"/>
              <a:gd name="connsiteX2-593" fmla="*/ 11080494 w 11342509"/>
              <a:gd name="connsiteY2-594" fmla="*/ 17498 h 1691715"/>
              <a:gd name="connsiteX3-595" fmla="*/ 11342509 w 11342509"/>
              <a:gd name="connsiteY3-596" fmla="*/ 74608 h 1691715"/>
              <a:gd name="connsiteX4-597" fmla="*/ 5643374 w 11342509"/>
              <a:gd name="connsiteY4-598" fmla="*/ 1691715 h 1691715"/>
              <a:gd name="connsiteX5-599" fmla="*/ 0 w 11342509"/>
              <a:gd name="connsiteY5-600" fmla="*/ 36855 h 1691715"/>
              <a:gd name="connsiteX6-601" fmla="*/ 276977 w 11342509"/>
              <a:gd name="connsiteY6-602" fmla="*/ 0 h 1691715"/>
              <a:gd name="connsiteX0-603" fmla="*/ 276977 w 11342509"/>
              <a:gd name="connsiteY0-604" fmla="*/ 0 h 1691715"/>
              <a:gd name="connsiteX1-605" fmla="*/ 5643806 w 11342509"/>
              <a:gd name="connsiteY1-606" fmla="*/ 1602546 h 1691715"/>
              <a:gd name="connsiteX2-607" fmla="*/ 11080494 w 11342509"/>
              <a:gd name="connsiteY2-608" fmla="*/ 17498 h 1691715"/>
              <a:gd name="connsiteX3-609" fmla="*/ 11342509 w 11342509"/>
              <a:gd name="connsiteY3-610" fmla="*/ 74608 h 1691715"/>
              <a:gd name="connsiteX4-611" fmla="*/ 5643374 w 11342509"/>
              <a:gd name="connsiteY4-612" fmla="*/ 1691715 h 1691715"/>
              <a:gd name="connsiteX5-613" fmla="*/ 0 w 11342509"/>
              <a:gd name="connsiteY5-614" fmla="*/ 36855 h 1691715"/>
              <a:gd name="connsiteX6-615" fmla="*/ 276977 w 11342509"/>
              <a:gd name="connsiteY6-616" fmla="*/ 0 h 169171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1342509" h="1691715">
                <a:moveTo>
                  <a:pt x="276977" y="0"/>
                </a:moveTo>
                <a:cubicBezTo>
                  <a:pt x="2111519" y="662089"/>
                  <a:pt x="3847364" y="1159532"/>
                  <a:pt x="5643806" y="1602546"/>
                </a:cubicBezTo>
                <a:cubicBezTo>
                  <a:pt x="7519826" y="1121230"/>
                  <a:pt x="9471175" y="643464"/>
                  <a:pt x="11080494" y="17498"/>
                </a:cubicBezTo>
                <a:lnTo>
                  <a:pt x="11342509" y="74608"/>
                </a:lnTo>
                <a:cubicBezTo>
                  <a:pt x="9170201" y="663537"/>
                  <a:pt x="7834732" y="1188511"/>
                  <a:pt x="5643374" y="1691715"/>
                </a:cubicBezTo>
                <a:cubicBezTo>
                  <a:pt x="3393042" y="1200874"/>
                  <a:pt x="2250332" y="651521"/>
                  <a:pt x="0" y="36855"/>
                </a:cubicBezTo>
                <a:lnTo>
                  <a:pt x="27697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p:cNvPicPr>
            <a:picLocks noChangeAspect="1"/>
          </p:cNvPicPr>
          <p:nvPr userDrawn="1"/>
        </p:nvPicPr>
        <p:blipFill>
          <a:blip r:embed="rId3" cstate="print"/>
          <a:stretch>
            <a:fillRect/>
          </a:stretch>
        </p:blipFill>
        <p:spPr>
          <a:xfrm>
            <a:off x="4222990" y="1401505"/>
            <a:ext cx="3746000" cy="1048514"/>
          </a:xfrm>
          <a:prstGeom prst="rect">
            <a:avLst/>
          </a:prstGeom>
        </p:spPr>
      </p:pic>
    </p:spTree>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封面样式7-尾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stretch>
            <a:fillRect/>
          </a:stretch>
        </p:blipFill>
        <p:spPr>
          <a:xfrm>
            <a:off x="0" y="0"/>
            <a:ext cx="12193057" cy="4066384"/>
          </a:xfrm>
          <a:prstGeom prst="rect">
            <a:avLst/>
          </a:prstGeom>
        </p:spPr>
      </p:pic>
      <p:sp>
        <p:nvSpPr>
          <p:cNvPr id="19" name="任意多边形: 形状 20"/>
          <p:cNvSpPr/>
          <p:nvPr userDrawn="1"/>
        </p:nvSpPr>
        <p:spPr>
          <a:xfrm rot="10800000">
            <a:off x="-18" y="0"/>
            <a:ext cx="12192001" cy="4066750"/>
          </a:xfrm>
          <a:custGeom>
            <a:avLst/>
            <a:gdLst>
              <a:gd name="connsiteX0" fmla="*/ 12192000 w 12192001"/>
              <a:gd name="connsiteY0" fmla="*/ 4062881 h 4062881"/>
              <a:gd name="connsiteX1" fmla="*/ 0 w 12192001"/>
              <a:gd name="connsiteY1" fmla="*/ 4062881 h 4062881"/>
              <a:gd name="connsiteX2" fmla="*/ 0 w 12192001"/>
              <a:gd name="connsiteY2" fmla="*/ 1441627 h 4062881"/>
              <a:gd name="connsiteX3" fmla="*/ 7949 w 12192001"/>
              <a:gd name="connsiteY3" fmla="*/ 1441627 h 4062881"/>
              <a:gd name="connsiteX4" fmla="*/ 6105511 w 12192001"/>
              <a:gd name="connsiteY4" fmla="*/ 0 h 4062881"/>
              <a:gd name="connsiteX5" fmla="*/ 12184078 w 12192001"/>
              <a:gd name="connsiteY5" fmla="*/ 1441627 h 4062881"/>
              <a:gd name="connsiteX6" fmla="*/ 12192000 w 12192001"/>
              <a:gd name="connsiteY6" fmla="*/ 1441627 h 4062881"/>
              <a:gd name="connsiteX7" fmla="*/ 12192000 w 12192001"/>
              <a:gd name="connsiteY7" fmla="*/ 1443506 h 4062881"/>
              <a:gd name="connsiteX8" fmla="*/ 12192001 w 12192001"/>
              <a:gd name="connsiteY8" fmla="*/ 1443506 h 4062881"/>
              <a:gd name="connsiteX9" fmla="*/ 12192000 w 12192001"/>
              <a:gd name="connsiteY9" fmla="*/ 1443506 h 406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4062881">
                <a:moveTo>
                  <a:pt x="12192000" y="4062881"/>
                </a:moveTo>
                <a:lnTo>
                  <a:pt x="0" y="4062881"/>
                </a:lnTo>
                <a:lnTo>
                  <a:pt x="0" y="1441627"/>
                </a:lnTo>
                <a:lnTo>
                  <a:pt x="7949" y="1441627"/>
                </a:lnTo>
                <a:lnTo>
                  <a:pt x="6105511" y="0"/>
                </a:lnTo>
                <a:lnTo>
                  <a:pt x="12184078" y="1441627"/>
                </a:lnTo>
                <a:lnTo>
                  <a:pt x="12192000" y="1441627"/>
                </a:lnTo>
                <a:lnTo>
                  <a:pt x="12192000" y="1443506"/>
                </a:lnTo>
                <a:lnTo>
                  <a:pt x="12192001" y="1443506"/>
                </a:lnTo>
                <a:lnTo>
                  <a:pt x="12192000" y="1443506"/>
                </a:lnTo>
                <a:close/>
              </a:path>
            </a:pathLst>
          </a:custGeom>
          <a:solidFill>
            <a:srgbClr val="006434">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任意多边形: 形状 44"/>
          <p:cNvSpPr/>
          <p:nvPr userDrawn="1"/>
        </p:nvSpPr>
        <p:spPr>
          <a:xfrm>
            <a:off x="0" y="2329236"/>
            <a:ext cx="12191985" cy="1809343"/>
          </a:xfrm>
          <a:custGeom>
            <a:avLst/>
            <a:gdLst>
              <a:gd name="connsiteX0" fmla="*/ 11511615 w 12185612"/>
              <a:gd name="connsiteY0" fmla="*/ 0 h 1809343"/>
              <a:gd name="connsiteX1" fmla="*/ 12185612 w 12185612"/>
              <a:gd name="connsiteY1" fmla="*/ 134799 h 1809343"/>
              <a:gd name="connsiteX2" fmla="*/ 12185612 w 12185612"/>
              <a:gd name="connsiteY2" fmla="*/ 319795 h 1809343"/>
              <a:gd name="connsiteX3" fmla="*/ 11769269 w 12185612"/>
              <a:gd name="connsiteY3" fmla="*/ 431005 h 1809343"/>
              <a:gd name="connsiteX4" fmla="*/ 6098388 w 12185612"/>
              <a:gd name="connsiteY4" fmla="*/ 1809343 h 1809343"/>
              <a:gd name="connsiteX5" fmla="*/ 1030855 w 12185612"/>
              <a:gd name="connsiteY5" fmla="*/ 612528 h 1809343"/>
              <a:gd name="connsiteX6" fmla="*/ 0 w 12185612"/>
              <a:gd name="connsiteY6" fmla="*/ 339538 h 1809343"/>
              <a:gd name="connsiteX7" fmla="*/ 0 w 12185612"/>
              <a:gd name="connsiteY7" fmla="*/ 81678 h 1809343"/>
              <a:gd name="connsiteX8" fmla="*/ 637104 w 12185612"/>
              <a:gd name="connsiteY8" fmla="*/ 607 h 1809343"/>
              <a:gd name="connsiteX9" fmla="*/ 6098821 w 12185612"/>
              <a:gd name="connsiteY9" fmla="*/ 1643974 h 1809343"/>
              <a:gd name="connsiteX10" fmla="*/ 11511615 w 12185612"/>
              <a:gd name="connsiteY10" fmla="*/ 0 h 18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5612" h="1809343">
                <a:moveTo>
                  <a:pt x="11511615" y="0"/>
                </a:moveTo>
                <a:lnTo>
                  <a:pt x="12185612" y="134799"/>
                </a:lnTo>
                <a:lnTo>
                  <a:pt x="12185612" y="319795"/>
                </a:lnTo>
                <a:lnTo>
                  <a:pt x="11769269" y="431005"/>
                </a:lnTo>
                <a:cubicBezTo>
                  <a:pt x="9878327" y="928737"/>
                  <a:pt x="8015827" y="1369040"/>
                  <a:pt x="6098388" y="1809343"/>
                </a:cubicBezTo>
                <a:cubicBezTo>
                  <a:pt x="4410640" y="1441212"/>
                  <a:pt x="2720033" y="1046292"/>
                  <a:pt x="1030855" y="612528"/>
                </a:cubicBezTo>
                <a:lnTo>
                  <a:pt x="0" y="339538"/>
                </a:lnTo>
                <a:lnTo>
                  <a:pt x="0" y="81678"/>
                </a:lnTo>
                <a:lnTo>
                  <a:pt x="637104" y="607"/>
                </a:lnTo>
                <a:cubicBezTo>
                  <a:pt x="2471646" y="662696"/>
                  <a:pt x="4302378" y="1200960"/>
                  <a:pt x="6098821" y="1643974"/>
                </a:cubicBezTo>
                <a:cubicBezTo>
                  <a:pt x="7974840" y="1162658"/>
                  <a:pt x="9749895" y="681341"/>
                  <a:pt x="1151161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1" name="任意多边形: 形状 49"/>
          <p:cNvSpPr/>
          <p:nvPr userDrawn="1"/>
        </p:nvSpPr>
        <p:spPr>
          <a:xfrm>
            <a:off x="450423" y="2315566"/>
            <a:ext cx="11342509" cy="1691715"/>
          </a:xfrm>
          <a:custGeom>
            <a:avLst/>
            <a:gdLst>
              <a:gd name="connsiteX0" fmla="*/ 9728 w 12217941"/>
              <a:gd name="connsiteY0" fmla="*/ 0 h 1605064"/>
              <a:gd name="connsiteX1" fmla="*/ 6108971 w 12217941"/>
              <a:gd name="connsiteY1" fmla="*/ 1498060 h 1605064"/>
              <a:gd name="connsiteX2" fmla="*/ 12208213 w 12217941"/>
              <a:gd name="connsiteY2" fmla="*/ 19456 h 1605064"/>
              <a:gd name="connsiteX3" fmla="*/ 12217941 w 12217941"/>
              <a:gd name="connsiteY3" fmla="*/ 282103 h 1605064"/>
              <a:gd name="connsiteX4" fmla="*/ 6118698 w 12217941"/>
              <a:gd name="connsiteY4" fmla="*/ 1605064 h 1605064"/>
              <a:gd name="connsiteX5" fmla="*/ 0 w 12217941"/>
              <a:gd name="connsiteY5" fmla="*/ 233464 h 1605064"/>
              <a:gd name="connsiteX6" fmla="*/ 9728 w 12217941"/>
              <a:gd name="connsiteY6" fmla="*/ 0 h 1605064"/>
              <a:gd name="connsiteX0-1" fmla="*/ 0 w 12208213"/>
              <a:gd name="connsiteY0-2" fmla="*/ 0 h 1605064"/>
              <a:gd name="connsiteX1-3" fmla="*/ 6099243 w 12208213"/>
              <a:gd name="connsiteY1-4" fmla="*/ 1498060 h 1605064"/>
              <a:gd name="connsiteX2-5" fmla="*/ 12198485 w 12208213"/>
              <a:gd name="connsiteY2-6" fmla="*/ 19456 h 1605064"/>
              <a:gd name="connsiteX3-7" fmla="*/ 12208213 w 12208213"/>
              <a:gd name="connsiteY3-8" fmla="*/ 282103 h 1605064"/>
              <a:gd name="connsiteX4-9" fmla="*/ 6108970 w 12208213"/>
              <a:gd name="connsiteY4-10" fmla="*/ 1605064 h 1605064"/>
              <a:gd name="connsiteX5-11" fmla="*/ 0 w 12208213"/>
              <a:gd name="connsiteY5-12" fmla="*/ 544749 h 1605064"/>
              <a:gd name="connsiteX6-13" fmla="*/ 0 w 12208213"/>
              <a:gd name="connsiteY6-14" fmla="*/ 0 h 1605064"/>
              <a:gd name="connsiteX0-15" fmla="*/ 0 w 12198485"/>
              <a:gd name="connsiteY0-16" fmla="*/ 0 h 1605064"/>
              <a:gd name="connsiteX1-17" fmla="*/ 6099243 w 12198485"/>
              <a:gd name="connsiteY1-18" fmla="*/ 1498060 h 1605064"/>
              <a:gd name="connsiteX2-19" fmla="*/ 12198485 w 12198485"/>
              <a:gd name="connsiteY2-20" fmla="*/ 19456 h 1605064"/>
              <a:gd name="connsiteX3-21" fmla="*/ 12198485 w 12198485"/>
              <a:gd name="connsiteY3-22" fmla="*/ 603115 h 1605064"/>
              <a:gd name="connsiteX4-23" fmla="*/ 6108970 w 12198485"/>
              <a:gd name="connsiteY4-24" fmla="*/ 1605064 h 1605064"/>
              <a:gd name="connsiteX5-25" fmla="*/ 0 w 12198485"/>
              <a:gd name="connsiteY5-26" fmla="*/ 544749 h 1605064"/>
              <a:gd name="connsiteX6-27" fmla="*/ 0 w 12198485"/>
              <a:gd name="connsiteY6-28" fmla="*/ 0 h 1605064"/>
              <a:gd name="connsiteX0-29" fmla="*/ 0 w 12198485"/>
              <a:gd name="connsiteY0-30" fmla="*/ 0 h 1605064"/>
              <a:gd name="connsiteX1-31" fmla="*/ 6108970 w 12198485"/>
              <a:gd name="connsiteY1-32" fmla="*/ 1507788 h 1605064"/>
              <a:gd name="connsiteX2-33" fmla="*/ 12198485 w 12198485"/>
              <a:gd name="connsiteY2-34" fmla="*/ 19456 h 1605064"/>
              <a:gd name="connsiteX3-35" fmla="*/ 12198485 w 12198485"/>
              <a:gd name="connsiteY3-36" fmla="*/ 603115 h 1605064"/>
              <a:gd name="connsiteX4-37" fmla="*/ 6108970 w 12198485"/>
              <a:gd name="connsiteY4-38" fmla="*/ 1605064 h 1605064"/>
              <a:gd name="connsiteX5-39" fmla="*/ 0 w 12198485"/>
              <a:gd name="connsiteY5-40" fmla="*/ 544749 h 1605064"/>
              <a:gd name="connsiteX6-41" fmla="*/ 0 w 12198485"/>
              <a:gd name="connsiteY6-42" fmla="*/ 0 h 1605064"/>
              <a:gd name="connsiteX0-43" fmla="*/ 632298 w 12830783"/>
              <a:gd name="connsiteY0-44" fmla="*/ 0 h 1605064"/>
              <a:gd name="connsiteX1-45" fmla="*/ 6741268 w 12830783"/>
              <a:gd name="connsiteY1-46" fmla="*/ 1507788 h 1605064"/>
              <a:gd name="connsiteX2-47" fmla="*/ 12830783 w 12830783"/>
              <a:gd name="connsiteY2-48" fmla="*/ 19456 h 1605064"/>
              <a:gd name="connsiteX3-49" fmla="*/ 12830783 w 12830783"/>
              <a:gd name="connsiteY3-50" fmla="*/ 603115 h 1605064"/>
              <a:gd name="connsiteX4-51" fmla="*/ 6741268 w 12830783"/>
              <a:gd name="connsiteY4-52" fmla="*/ 1605064 h 1605064"/>
              <a:gd name="connsiteX5-53" fmla="*/ 0 w 12830783"/>
              <a:gd name="connsiteY5-54" fmla="*/ 29183 h 1605064"/>
              <a:gd name="connsiteX6-55" fmla="*/ 632298 w 12830783"/>
              <a:gd name="connsiteY6-56" fmla="*/ 0 h 1605064"/>
              <a:gd name="connsiteX0-57" fmla="*/ 836579 w 12830783"/>
              <a:gd name="connsiteY0-58" fmla="*/ 0 h 1634247"/>
              <a:gd name="connsiteX1-59" fmla="*/ 6741268 w 12830783"/>
              <a:gd name="connsiteY1-60" fmla="*/ 1536971 h 1634247"/>
              <a:gd name="connsiteX2-61" fmla="*/ 12830783 w 12830783"/>
              <a:gd name="connsiteY2-62" fmla="*/ 48639 h 1634247"/>
              <a:gd name="connsiteX3-63" fmla="*/ 12830783 w 12830783"/>
              <a:gd name="connsiteY3-64" fmla="*/ 632298 h 1634247"/>
              <a:gd name="connsiteX4-65" fmla="*/ 6741268 w 12830783"/>
              <a:gd name="connsiteY4-66" fmla="*/ 1634247 h 1634247"/>
              <a:gd name="connsiteX5-67" fmla="*/ 0 w 12830783"/>
              <a:gd name="connsiteY5-68" fmla="*/ 58366 h 1634247"/>
              <a:gd name="connsiteX6-69" fmla="*/ 836579 w 12830783"/>
              <a:gd name="connsiteY6-70" fmla="*/ 0 h 1634247"/>
              <a:gd name="connsiteX0-71" fmla="*/ 836579 w 12830783"/>
              <a:gd name="connsiteY0-72" fmla="*/ 0 h 1702340"/>
              <a:gd name="connsiteX1-73" fmla="*/ 6741268 w 12830783"/>
              <a:gd name="connsiteY1-74" fmla="*/ 1536971 h 1702340"/>
              <a:gd name="connsiteX2-75" fmla="*/ 12830783 w 12830783"/>
              <a:gd name="connsiteY2-76" fmla="*/ 48639 h 1702340"/>
              <a:gd name="connsiteX3-77" fmla="*/ 12830783 w 12830783"/>
              <a:gd name="connsiteY3-78" fmla="*/ 632298 h 1702340"/>
              <a:gd name="connsiteX4-79" fmla="*/ 6750996 w 12830783"/>
              <a:gd name="connsiteY4-80" fmla="*/ 1702340 h 1702340"/>
              <a:gd name="connsiteX5-81" fmla="*/ 0 w 12830783"/>
              <a:gd name="connsiteY5-82" fmla="*/ 58366 h 1702340"/>
              <a:gd name="connsiteX6-83" fmla="*/ 836579 w 12830783"/>
              <a:gd name="connsiteY6-84" fmla="*/ 0 h 1702340"/>
              <a:gd name="connsiteX0-85" fmla="*/ 836579 w 12830783"/>
              <a:gd name="connsiteY0-86" fmla="*/ 0 h 1702340"/>
              <a:gd name="connsiteX1-87" fmla="*/ 6741268 w 12830783"/>
              <a:gd name="connsiteY1-88" fmla="*/ 1536971 h 1702340"/>
              <a:gd name="connsiteX2-89" fmla="*/ 12470860 w 12830783"/>
              <a:gd name="connsiteY2-90" fmla="*/ 19456 h 1702340"/>
              <a:gd name="connsiteX3-91" fmla="*/ 12830783 w 12830783"/>
              <a:gd name="connsiteY3-92" fmla="*/ 632298 h 1702340"/>
              <a:gd name="connsiteX4-93" fmla="*/ 6750996 w 12830783"/>
              <a:gd name="connsiteY4-94" fmla="*/ 1702340 h 1702340"/>
              <a:gd name="connsiteX5-95" fmla="*/ 0 w 12830783"/>
              <a:gd name="connsiteY5-96" fmla="*/ 58366 h 1702340"/>
              <a:gd name="connsiteX6-97" fmla="*/ 836579 w 12830783"/>
              <a:gd name="connsiteY6-98" fmla="*/ 0 h 1702340"/>
              <a:gd name="connsiteX0-99" fmla="*/ 836579 w 13239345"/>
              <a:gd name="connsiteY0-100" fmla="*/ 0 h 1702340"/>
              <a:gd name="connsiteX1-101" fmla="*/ 6741268 w 13239345"/>
              <a:gd name="connsiteY1-102" fmla="*/ 1536971 h 1702340"/>
              <a:gd name="connsiteX2-103" fmla="*/ 12470860 w 13239345"/>
              <a:gd name="connsiteY2-104" fmla="*/ 19456 h 1702340"/>
              <a:gd name="connsiteX3-105" fmla="*/ 13239345 w 13239345"/>
              <a:gd name="connsiteY3-106" fmla="*/ 107004 h 1702340"/>
              <a:gd name="connsiteX4-107" fmla="*/ 6750996 w 13239345"/>
              <a:gd name="connsiteY4-108" fmla="*/ 1702340 h 1702340"/>
              <a:gd name="connsiteX5-109" fmla="*/ 0 w 13239345"/>
              <a:gd name="connsiteY5-110" fmla="*/ 58366 h 1702340"/>
              <a:gd name="connsiteX6-111" fmla="*/ 836579 w 13239345"/>
              <a:gd name="connsiteY6-112" fmla="*/ 0 h 1702340"/>
              <a:gd name="connsiteX0-113" fmla="*/ 836579 w 13239345"/>
              <a:gd name="connsiteY0-114" fmla="*/ 107003 h 1809343"/>
              <a:gd name="connsiteX1-115" fmla="*/ 6741268 w 13239345"/>
              <a:gd name="connsiteY1-116" fmla="*/ 1643974 h 1809343"/>
              <a:gd name="connsiteX2-117" fmla="*/ 12169303 w 13239345"/>
              <a:gd name="connsiteY2-118" fmla="*/ 0 h 1809343"/>
              <a:gd name="connsiteX3-119" fmla="*/ 13239345 w 13239345"/>
              <a:gd name="connsiteY3-120" fmla="*/ 214007 h 1809343"/>
              <a:gd name="connsiteX4-121" fmla="*/ 6750996 w 13239345"/>
              <a:gd name="connsiteY4-122" fmla="*/ 1809343 h 1809343"/>
              <a:gd name="connsiteX5-123" fmla="*/ 0 w 13239345"/>
              <a:gd name="connsiteY5-124" fmla="*/ 165369 h 1809343"/>
              <a:gd name="connsiteX6-125" fmla="*/ 836579 w 13239345"/>
              <a:gd name="connsiteY6-126" fmla="*/ 107003 h 1809343"/>
              <a:gd name="connsiteX0-127" fmla="*/ 1342417 w 13239345"/>
              <a:gd name="connsiteY0-128" fmla="*/ 29182 h 1809343"/>
              <a:gd name="connsiteX1-129" fmla="*/ 6741268 w 13239345"/>
              <a:gd name="connsiteY1-130" fmla="*/ 1643974 h 1809343"/>
              <a:gd name="connsiteX2-131" fmla="*/ 12169303 w 13239345"/>
              <a:gd name="connsiteY2-132" fmla="*/ 0 h 1809343"/>
              <a:gd name="connsiteX3-133" fmla="*/ 13239345 w 13239345"/>
              <a:gd name="connsiteY3-134" fmla="*/ 214007 h 1809343"/>
              <a:gd name="connsiteX4-135" fmla="*/ 6750996 w 13239345"/>
              <a:gd name="connsiteY4-136" fmla="*/ 1809343 h 1809343"/>
              <a:gd name="connsiteX5-137" fmla="*/ 0 w 13239345"/>
              <a:gd name="connsiteY5-138" fmla="*/ 165369 h 1809343"/>
              <a:gd name="connsiteX6-139" fmla="*/ 1342417 w 13239345"/>
              <a:gd name="connsiteY6-140" fmla="*/ 29182 h 1809343"/>
              <a:gd name="connsiteX0-141" fmla="*/ 1294792 w 13239345"/>
              <a:gd name="connsiteY0-142" fmla="*/ 607 h 1809343"/>
              <a:gd name="connsiteX1-143" fmla="*/ 6741268 w 13239345"/>
              <a:gd name="connsiteY1-144" fmla="*/ 1643974 h 1809343"/>
              <a:gd name="connsiteX2-145" fmla="*/ 12169303 w 13239345"/>
              <a:gd name="connsiteY2-146" fmla="*/ 0 h 1809343"/>
              <a:gd name="connsiteX3-147" fmla="*/ 13239345 w 13239345"/>
              <a:gd name="connsiteY3-148" fmla="*/ 214007 h 1809343"/>
              <a:gd name="connsiteX4-149" fmla="*/ 6750996 w 13239345"/>
              <a:gd name="connsiteY4-150" fmla="*/ 1809343 h 1809343"/>
              <a:gd name="connsiteX5-151" fmla="*/ 0 w 13239345"/>
              <a:gd name="connsiteY5-152" fmla="*/ 165369 h 1809343"/>
              <a:gd name="connsiteX6-153" fmla="*/ 1294792 w 13239345"/>
              <a:gd name="connsiteY6-154" fmla="*/ 607 h 1809343"/>
              <a:gd name="connsiteX0-155" fmla="*/ 1294792 w 13239345"/>
              <a:gd name="connsiteY0-156" fmla="*/ 607 h 1809343"/>
              <a:gd name="connsiteX1-157" fmla="*/ 6741268 w 13239345"/>
              <a:gd name="connsiteY1-158" fmla="*/ 1643974 h 1809343"/>
              <a:gd name="connsiteX2-159" fmla="*/ 12169303 w 13239345"/>
              <a:gd name="connsiteY2-160" fmla="*/ 0 h 1809343"/>
              <a:gd name="connsiteX3-161" fmla="*/ 13239345 w 13239345"/>
              <a:gd name="connsiteY3-162" fmla="*/ 214007 h 1809343"/>
              <a:gd name="connsiteX4-163" fmla="*/ 6750996 w 13239345"/>
              <a:gd name="connsiteY4-164" fmla="*/ 1809343 h 1809343"/>
              <a:gd name="connsiteX5-165" fmla="*/ 0 w 13239345"/>
              <a:gd name="connsiteY5-166" fmla="*/ 165369 h 1809343"/>
              <a:gd name="connsiteX6-167" fmla="*/ 1294792 w 13239345"/>
              <a:gd name="connsiteY6-168" fmla="*/ 607 h 1809343"/>
              <a:gd name="connsiteX0-169" fmla="*/ 1294792 w 13239345"/>
              <a:gd name="connsiteY0-170" fmla="*/ 607 h 1809343"/>
              <a:gd name="connsiteX1-171" fmla="*/ 6741268 w 13239345"/>
              <a:gd name="connsiteY1-172" fmla="*/ 1643974 h 1809343"/>
              <a:gd name="connsiteX2-173" fmla="*/ 12169303 w 13239345"/>
              <a:gd name="connsiteY2-174" fmla="*/ 0 h 1809343"/>
              <a:gd name="connsiteX3-175" fmla="*/ 13239345 w 13239345"/>
              <a:gd name="connsiteY3-176" fmla="*/ 214007 h 1809343"/>
              <a:gd name="connsiteX4-177" fmla="*/ 6750996 w 13239345"/>
              <a:gd name="connsiteY4-178" fmla="*/ 1809343 h 1809343"/>
              <a:gd name="connsiteX5-179" fmla="*/ 0 w 13239345"/>
              <a:gd name="connsiteY5-180" fmla="*/ 165369 h 1809343"/>
              <a:gd name="connsiteX6-181" fmla="*/ 1294792 w 13239345"/>
              <a:gd name="connsiteY6-182" fmla="*/ 607 h 1809343"/>
              <a:gd name="connsiteX0-183" fmla="*/ 1294792 w 13239345"/>
              <a:gd name="connsiteY0-184" fmla="*/ 607 h 1809343"/>
              <a:gd name="connsiteX1-185" fmla="*/ 6741268 w 13239345"/>
              <a:gd name="connsiteY1-186" fmla="*/ 1643974 h 1809343"/>
              <a:gd name="connsiteX2-187" fmla="*/ 12169303 w 13239345"/>
              <a:gd name="connsiteY2-188" fmla="*/ 0 h 1809343"/>
              <a:gd name="connsiteX3-189" fmla="*/ 13239345 w 13239345"/>
              <a:gd name="connsiteY3-190" fmla="*/ 214007 h 1809343"/>
              <a:gd name="connsiteX4-191" fmla="*/ 6750996 w 13239345"/>
              <a:gd name="connsiteY4-192" fmla="*/ 1809343 h 1809343"/>
              <a:gd name="connsiteX5-193" fmla="*/ 0 w 13239345"/>
              <a:gd name="connsiteY5-194" fmla="*/ 165369 h 1809343"/>
              <a:gd name="connsiteX6-195" fmla="*/ 1294792 w 13239345"/>
              <a:gd name="connsiteY6-196" fmla="*/ 607 h 1809343"/>
              <a:gd name="connsiteX0-197" fmla="*/ 1294792 w 13239345"/>
              <a:gd name="connsiteY0-198" fmla="*/ 607 h 1809343"/>
              <a:gd name="connsiteX1-199" fmla="*/ 6741268 w 13239345"/>
              <a:gd name="connsiteY1-200" fmla="*/ 1643974 h 1809343"/>
              <a:gd name="connsiteX2-201" fmla="*/ 12169303 w 13239345"/>
              <a:gd name="connsiteY2-202" fmla="*/ 0 h 1809343"/>
              <a:gd name="connsiteX3-203" fmla="*/ 13239345 w 13239345"/>
              <a:gd name="connsiteY3-204" fmla="*/ 214007 h 1809343"/>
              <a:gd name="connsiteX4-205" fmla="*/ 6750996 w 13239345"/>
              <a:gd name="connsiteY4-206" fmla="*/ 1809343 h 1809343"/>
              <a:gd name="connsiteX5-207" fmla="*/ 0 w 13239345"/>
              <a:gd name="connsiteY5-208" fmla="*/ 165369 h 1809343"/>
              <a:gd name="connsiteX6-209" fmla="*/ 1294792 w 13239345"/>
              <a:gd name="connsiteY6-210" fmla="*/ 607 h 1809343"/>
              <a:gd name="connsiteX0-211" fmla="*/ 1294792 w 13239345"/>
              <a:gd name="connsiteY0-212" fmla="*/ 607 h 1809343"/>
              <a:gd name="connsiteX1-213" fmla="*/ 6741268 w 13239345"/>
              <a:gd name="connsiteY1-214" fmla="*/ 1643974 h 1809343"/>
              <a:gd name="connsiteX2-215" fmla="*/ 12169303 w 13239345"/>
              <a:gd name="connsiteY2-216" fmla="*/ 0 h 1809343"/>
              <a:gd name="connsiteX3-217" fmla="*/ 13239345 w 13239345"/>
              <a:gd name="connsiteY3-218" fmla="*/ 214007 h 1809343"/>
              <a:gd name="connsiteX4-219" fmla="*/ 6750996 w 13239345"/>
              <a:gd name="connsiteY4-220" fmla="*/ 1809343 h 1809343"/>
              <a:gd name="connsiteX5-221" fmla="*/ 0 w 13239345"/>
              <a:gd name="connsiteY5-222" fmla="*/ 165369 h 1809343"/>
              <a:gd name="connsiteX6-223" fmla="*/ 1294792 w 13239345"/>
              <a:gd name="connsiteY6-224" fmla="*/ 607 h 1809343"/>
              <a:gd name="connsiteX0-225" fmla="*/ 1294792 w 13239345"/>
              <a:gd name="connsiteY0-226" fmla="*/ 607 h 1809343"/>
              <a:gd name="connsiteX1-227" fmla="*/ 6741268 w 13239345"/>
              <a:gd name="connsiteY1-228" fmla="*/ 1643974 h 1809343"/>
              <a:gd name="connsiteX2-229" fmla="*/ 12169303 w 13239345"/>
              <a:gd name="connsiteY2-230" fmla="*/ 0 h 1809343"/>
              <a:gd name="connsiteX3-231" fmla="*/ 13239345 w 13239345"/>
              <a:gd name="connsiteY3-232" fmla="*/ 214007 h 1809343"/>
              <a:gd name="connsiteX4-233" fmla="*/ 6750996 w 13239345"/>
              <a:gd name="connsiteY4-234" fmla="*/ 1809343 h 1809343"/>
              <a:gd name="connsiteX5-235" fmla="*/ 0 w 13239345"/>
              <a:gd name="connsiteY5-236" fmla="*/ 165369 h 1809343"/>
              <a:gd name="connsiteX6-237" fmla="*/ 1294792 w 13239345"/>
              <a:gd name="connsiteY6-238" fmla="*/ 607 h 1809343"/>
              <a:gd name="connsiteX0-239" fmla="*/ 1294792 w 13239345"/>
              <a:gd name="connsiteY0-240" fmla="*/ 607 h 1809343"/>
              <a:gd name="connsiteX1-241" fmla="*/ 6741268 w 13239345"/>
              <a:gd name="connsiteY1-242" fmla="*/ 1643974 h 1809343"/>
              <a:gd name="connsiteX2-243" fmla="*/ 12169303 w 13239345"/>
              <a:gd name="connsiteY2-244" fmla="*/ 0 h 1809343"/>
              <a:gd name="connsiteX3-245" fmla="*/ 13239345 w 13239345"/>
              <a:gd name="connsiteY3-246" fmla="*/ 214007 h 1809343"/>
              <a:gd name="connsiteX4-247" fmla="*/ 6750996 w 13239345"/>
              <a:gd name="connsiteY4-248" fmla="*/ 1809343 h 1809343"/>
              <a:gd name="connsiteX5-249" fmla="*/ 0 w 13239345"/>
              <a:gd name="connsiteY5-250" fmla="*/ 165369 h 1809343"/>
              <a:gd name="connsiteX6-251" fmla="*/ 1294792 w 13239345"/>
              <a:gd name="connsiteY6-252" fmla="*/ 607 h 1809343"/>
              <a:gd name="connsiteX0-253" fmla="*/ 1294792 w 13239345"/>
              <a:gd name="connsiteY0-254" fmla="*/ 607 h 1809343"/>
              <a:gd name="connsiteX1-255" fmla="*/ 6741268 w 13239345"/>
              <a:gd name="connsiteY1-256" fmla="*/ 1643974 h 1809343"/>
              <a:gd name="connsiteX2-257" fmla="*/ 12169303 w 13239345"/>
              <a:gd name="connsiteY2-258" fmla="*/ 0 h 1809343"/>
              <a:gd name="connsiteX3-259" fmla="*/ 13239345 w 13239345"/>
              <a:gd name="connsiteY3-260" fmla="*/ 214007 h 1809343"/>
              <a:gd name="connsiteX4-261" fmla="*/ 6750996 w 13239345"/>
              <a:gd name="connsiteY4-262" fmla="*/ 1809343 h 1809343"/>
              <a:gd name="connsiteX5-263" fmla="*/ 0 w 13239345"/>
              <a:gd name="connsiteY5-264" fmla="*/ 165369 h 1809343"/>
              <a:gd name="connsiteX6-265" fmla="*/ 1294792 w 13239345"/>
              <a:gd name="connsiteY6-266" fmla="*/ 607 h 1809343"/>
              <a:gd name="connsiteX0-267" fmla="*/ 1294792 w 13239345"/>
              <a:gd name="connsiteY0-268" fmla="*/ 607 h 1809343"/>
              <a:gd name="connsiteX1-269" fmla="*/ 6741268 w 13239345"/>
              <a:gd name="connsiteY1-270" fmla="*/ 1643974 h 1809343"/>
              <a:gd name="connsiteX2-271" fmla="*/ 12169303 w 13239345"/>
              <a:gd name="connsiteY2-272" fmla="*/ 0 h 1809343"/>
              <a:gd name="connsiteX3-273" fmla="*/ 13239345 w 13239345"/>
              <a:gd name="connsiteY3-274" fmla="*/ 214007 h 1809343"/>
              <a:gd name="connsiteX4-275" fmla="*/ 6750996 w 13239345"/>
              <a:gd name="connsiteY4-276" fmla="*/ 1809343 h 1809343"/>
              <a:gd name="connsiteX5-277" fmla="*/ 0 w 13239345"/>
              <a:gd name="connsiteY5-278" fmla="*/ 165369 h 1809343"/>
              <a:gd name="connsiteX6-279" fmla="*/ 1294792 w 13239345"/>
              <a:gd name="connsiteY6-280" fmla="*/ 607 h 1809343"/>
              <a:gd name="connsiteX0-281" fmla="*/ 1294792 w 13239345"/>
              <a:gd name="connsiteY0-282" fmla="*/ 607 h 1809343"/>
              <a:gd name="connsiteX1-283" fmla="*/ 6741268 w 13239345"/>
              <a:gd name="connsiteY1-284" fmla="*/ 1643974 h 1809343"/>
              <a:gd name="connsiteX2-285" fmla="*/ 12169303 w 13239345"/>
              <a:gd name="connsiteY2-286" fmla="*/ 0 h 1809343"/>
              <a:gd name="connsiteX3-287" fmla="*/ 13239345 w 13239345"/>
              <a:gd name="connsiteY3-288" fmla="*/ 214007 h 1809343"/>
              <a:gd name="connsiteX4-289" fmla="*/ 6750996 w 13239345"/>
              <a:gd name="connsiteY4-290" fmla="*/ 1809343 h 1809343"/>
              <a:gd name="connsiteX5-291" fmla="*/ 0 w 13239345"/>
              <a:gd name="connsiteY5-292" fmla="*/ 165369 h 1809343"/>
              <a:gd name="connsiteX6-293" fmla="*/ 1294792 w 13239345"/>
              <a:gd name="connsiteY6-294" fmla="*/ 607 h 1809343"/>
              <a:gd name="connsiteX0-295" fmla="*/ 1294792 w 12651516"/>
              <a:gd name="connsiteY0-296" fmla="*/ 607 h 1809343"/>
              <a:gd name="connsiteX1-297" fmla="*/ 6741268 w 12651516"/>
              <a:gd name="connsiteY1-298" fmla="*/ 1643974 h 1809343"/>
              <a:gd name="connsiteX2-299" fmla="*/ 12169303 w 12651516"/>
              <a:gd name="connsiteY2-300" fmla="*/ 0 h 1809343"/>
              <a:gd name="connsiteX3-301" fmla="*/ 12651516 w 12651516"/>
              <a:gd name="connsiteY3-302" fmla="*/ 83379 h 1809343"/>
              <a:gd name="connsiteX4-303" fmla="*/ 6750996 w 12651516"/>
              <a:gd name="connsiteY4-304" fmla="*/ 1809343 h 1809343"/>
              <a:gd name="connsiteX5-305" fmla="*/ 0 w 12651516"/>
              <a:gd name="connsiteY5-306" fmla="*/ 165369 h 1809343"/>
              <a:gd name="connsiteX6-307" fmla="*/ 1294792 w 12651516"/>
              <a:gd name="connsiteY6-308" fmla="*/ 607 h 1809343"/>
              <a:gd name="connsiteX0-309" fmla="*/ 1294792 w 12564431"/>
              <a:gd name="connsiteY0-310" fmla="*/ 607 h 1809343"/>
              <a:gd name="connsiteX1-311" fmla="*/ 6741268 w 12564431"/>
              <a:gd name="connsiteY1-312" fmla="*/ 1643974 h 1809343"/>
              <a:gd name="connsiteX2-313" fmla="*/ 12169303 w 12564431"/>
              <a:gd name="connsiteY2-314" fmla="*/ 0 h 1809343"/>
              <a:gd name="connsiteX3-315" fmla="*/ 12564431 w 12564431"/>
              <a:gd name="connsiteY3-316" fmla="*/ 83379 h 1809343"/>
              <a:gd name="connsiteX4-317" fmla="*/ 6750996 w 12564431"/>
              <a:gd name="connsiteY4-318" fmla="*/ 1809343 h 1809343"/>
              <a:gd name="connsiteX5-319" fmla="*/ 0 w 12564431"/>
              <a:gd name="connsiteY5-320" fmla="*/ 165369 h 1809343"/>
              <a:gd name="connsiteX6-321" fmla="*/ 1294792 w 12564431"/>
              <a:gd name="connsiteY6-322" fmla="*/ 607 h 1809343"/>
              <a:gd name="connsiteX0-323" fmla="*/ 423935 w 11693574"/>
              <a:gd name="connsiteY0-324" fmla="*/ 607 h 1809343"/>
              <a:gd name="connsiteX1-325" fmla="*/ 5870411 w 11693574"/>
              <a:gd name="connsiteY1-326" fmla="*/ 1643974 h 1809343"/>
              <a:gd name="connsiteX2-327" fmla="*/ 11298446 w 11693574"/>
              <a:gd name="connsiteY2-328" fmla="*/ 0 h 1809343"/>
              <a:gd name="connsiteX3-329" fmla="*/ 11693574 w 11693574"/>
              <a:gd name="connsiteY3-330" fmla="*/ 83379 h 1809343"/>
              <a:gd name="connsiteX4-331" fmla="*/ 5880139 w 11693574"/>
              <a:gd name="connsiteY4-332" fmla="*/ 1809343 h 1809343"/>
              <a:gd name="connsiteX5-333" fmla="*/ 0 w 11693574"/>
              <a:gd name="connsiteY5-334" fmla="*/ 45626 h 1809343"/>
              <a:gd name="connsiteX6-335" fmla="*/ 423935 w 11693574"/>
              <a:gd name="connsiteY6-336" fmla="*/ 607 h 1809343"/>
              <a:gd name="connsiteX0-337" fmla="*/ 423935 w 11693574"/>
              <a:gd name="connsiteY0-338" fmla="*/ 607 h 1733143"/>
              <a:gd name="connsiteX1-339" fmla="*/ 5870411 w 11693574"/>
              <a:gd name="connsiteY1-340" fmla="*/ 1643974 h 1733143"/>
              <a:gd name="connsiteX2-341" fmla="*/ 11298446 w 11693574"/>
              <a:gd name="connsiteY2-342" fmla="*/ 0 h 1733143"/>
              <a:gd name="connsiteX3-343" fmla="*/ 11693574 w 11693574"/>
              <a:gd name="connsiteY3-344" fmla="*/ 83379 h 1733143"/>
              <a:gd name="connsiteX4-345" fmla="*/ 5880139 w 11693574"/>
              <a:gd name="connsiteY4-346" fmla="*/ 1733143 h 1733143"/>
              <a:gd name="connsiteX5-347" fmla="*/ 0 w 11693574"/>
              <a:gd name="connsiteY5-348" fmla="*/ 45626 h 1733143"/>
              <a:gd name="connsiteX6-349" fmla="*/ 423935 w 11693574"/>
              <a:gd name="connsiteY6-350" fmla="*/ 607 h 1733143"/>
              <a:gd name="connsiteX0-351" fmla="*/ 423935 w 11709902"/>
              <a:gd name="connsiteY0-352" fmla="*/ 607 h 1733143"/>
              <a:gd name="connsiteX1-353" fmla="*/ 5870411 w 11709902"/>
              <a:gd name="connsiteY1-354" fmla="*/ 1643974 h 1733143"/>
              <a:gd name="connsiteX2-355" fmla="*/ 11298446 w 11709902"/>
              <a:gd name="connsiteY2-356" fmla="*/ 0 h 1733143"/>
              <a:gd name="connsiteX3-357" fmla="*/ 11709902 w 11709902"/>
              <a:gd name="connsiteY3-358" fmla="*/ 83379 h 1733143"/>
              <a:gd name="connsiteX4-359" fmla="*/ 5880139 w 11709902"/>
              <a:gd name="connsiteY4-360" fmla="*/ 1733143 h 1733143"/>
              <a:gd name="connsiteX5-361" fmla="*/ 0 w 11709902"/>
              <a:gd name="connsiteY5-362" fmla="*/ 45626 h 1733143"/>
              <a:gd name="connsiteX6-363" fmla="*/ 423935 w 11709902"/>
              <a:gd name="connsiteY6-364" fmla="*/ 607 h 1733143"/>
              <a:gd name="connsiteX0-365" fmla="*/ 423935 w 11571109"/>
              <a:gd name="connsiteY0-366" fmla="*/ 607 h 1733143"/>
              <a:gd name="connsiteX1-367" fmla="*/ 5870411 w 11571109"/>
              <a:gd name="connsiteY1-368" fmla="*/ 1643974 h 1733143"/>
              <a:gd name="connsiteX2-369" fmla="*/ 11298446 w 11571109"/>
              <a:gd name="connsiteY2-370" fmla="*/ 0 h 1733143"/>
              <a:gd name="connsiteX3-371" fmla="*/ 11571109 w 11571109"/>
              <a:gd name="connsiteY3-372" fmla="*/ 116036 h 1733143"/>
              <a:gd name="connsiteX4-373" fmla="*/ 5880139 w 11571109"/>
              <a:gd name="connsiteY4-374" fmla="*/ 1733143 h 1733143"/>
              <a:gd name="connsiteX5-375" fmla="*/ 0 w 11571109"/>
              <a:gd name="connsiteY5-376" fmla="*/ 45626 h 1733143"/>
              <a:gd name="connsiteX6-377" fmla="*/ 423935 w 11571109"/>
              <a:gd name="connsiteY6-378" fmla="*/ 607 h 1733143"/>
              <a:gd name="connsiteX0-379" fmla="*/ 423935 w 11579274"/>
              <a:gd name="connsiteY0-380" fmla="*/ 607 h 1733143"/>
              <a:gd name="connsiteX1-381" fmla="*/ 5870411 w 11579274"/>
              <a:gd name="connsiteY1-382" fmla="*/ 1643974 h 1733143"/>
              <a:gd name="connsiteX2-383" fmla="*/ 11298446 w 11579274"/>
              <a:gd name="connsiteY2-384" fmla="*/ 0 h 1733143"/>
              <a:gd name="connsiteX3-385" fmla="*/ 11579274 w 11579274"/>
              <a:gd name="connsiteY3-386" fmla="*/ 116036 h 1733143"/>
              <a:gd name="connsiteX4-387" fmla="*/ 5880139 w 11579274"/>
              <a:gd name="connsiteY4-388" fmla="*/ 1733143 h 1733143"/>
              <a:gd name="connsiteX5-389" fmla="*/ 0 w 11579274"/>
              <a:gd name="connsiteY5-390" fmla="*/ 45626 h 1733143"/>
              <a:gd name="connsiteX6-391" fmla="*/ 423935 w 11579274"/>
              <a:gd name="connsiteY6-392" fmla="*/ 607 h 1733143"/>
              <a:gd name="connsiteX0-393" fmla="*/ 423935 w 11579274"/>
              <a:gd name="connsiteY0-394" fmla="*/ 0 h 1732536"/>
              <a:gd name="connsiteX1-395" fmla="*/ 5870411 w 11579274"/>
              <a:gd name="connsiteY1-396" fmla="*/ 1643367 h 1732536"/>
              <a:gd name="connsiteX2-397" fmla="*/ 11233132 w 11579274"/>
              <a:gd name="connsiteY2-398" fmla="*/ 48379 h 1732536"/>
              <a:gd name="connsiteX3-399" fmla="*/ 11579274 w 11579274"/>
              <a:gd name="connsiteY3-400" fmla="*/ 115429 h 1732536"/>
              <a:gd name="connsiteX4-401" fmla="*/ 5880139 w 11579274"/>
              <a:gd name="connsiteY4-402" fmla="*/ 1732536 h 1732536"/>
              <a:gd name="connsiteX5-403" fmla="*/ 0 w 11579274"/>
              <a:gd name="connsiteY5-404" fmla="*/ 45019 h 1732536"/>
              <a:gd name="connsiteX6-405" fmla="*/ 423935 w 11579274"/>
              <a:gd name="connsiteY6-406" fmla="*/ 0 h 1732536"/>
              <a:gd name="connsiteX0-407" fmla="*/ 423935 w 11579274"/>
              <a:gd name="connsiteY0-408" fmla="*/ 0 h 1732536"/>
              <a:gd name="connsiteX1-409" fmla="*/ 5870411 w 11579274"/>
              <a:gd name="connsiteY1-410" fmla="*/ 1643367 h 1732536"/>
              <a:gd name="connsiteX2-411" fmla="*/ 11241297 w 11579274"/>
              <a:gd name="connsiteY2-412" fmla="*/ 32050 h 1732536"/>
              <a:gd name="connsiteX3-413" fmla="*/ 11579274 w 11579274"/>
              <a:gd name="connsiteY3-414" fmla="*/ 115429 h 1732536"/>
              <a:gd name="connsiteX4-415" fmla="*/ 5880139 w 11579274"/>
              <a:gd name="connsiteY4-416" fmla="*/ 1732536 h 1732536"/>
              <a:gd name="connsiteX5-417" fmla="*/ 0 w 11579274"/>
              <a:gd name="connsiteY5-418" fmla="*/ 45019 h 1732536"/>
              <a:gd name="connsiteX6-419" fmla="*/ 423935 w 11579274"/>
              <a:gd name="connsiteY6-420" fmla="*/ 0 h 1732536"/>
              <a:gd name="connsiteX0-421" fmla="*/ 423935 w 11579274"/>
              <a:gd name="connsiteY0-422" fmla="*/ 0 h 1732536"/>
              <a:gd name="connsiteX1-423" fmla="*/ 5870411 w 11579274"/>
              <a:gd name="connsiteY1-424" fmla="*/ 1643367 h 1732536"/>
              <a:gd name="connsiteX2-425" fmla="*/ 11241297 w 11579274"/>
              <a:gd name="connsiteY2-426" fmla="*/ 32050 h 1732536"/>
              <a:gd name="connsiteX3-427" fmla="*/ 11579274 w 11579274"/>
              <a:gd name="connsiteY3-428" fmla="*/ 115429 h 1732536"/>
              <a:gd name="connsiteX4-429" fmla="*/ 5880139 w 11579274"/>
              <a:gd name="connsiteY4-430" fmla="*/ 1732536 h 1732536"/>
              <a:gd name="connsiteX5-431" fmla="*/ 0 w 11579274"/>
              <a:gd name="connsiteY5-432" fmla="*/ 45019 h 1732536"/>
              <a:gd name="connsiteX6-433" fmla="*/ 423935 w 11579274"/>
              <a:gd name="connsiteY6-434" fmla="*/ 0 h 1732536"/>
              <a:gd name="connsiteX0-435" fmla="*/ 423935 w 11579274"/>
              <a:gd name="connsiteY0-436" fmla="*/ 0 h 1732536"/>
              <a:gd name="connsiteX1-437" fmla="*/ 5870411 w 11579274"/>
              <a:gd name="connsiteY1-438" fmla="*/ 1643367 h 1732536"/>
              <a:gd name="connsiteX2-439" fmla="*/ 11224968 w 11579274"/>
              <a:gd name="connsiteY2-440" fmla="*/ 48379 h 1732536"/>
              <a:gd name="connsiteX3-441" fmla="*/ 11579274 w 11579274"/>
              <a:gd name="connsiteY3-442" fmla="*/ 115429 h 1732536"/>
              <a:gd name="connsiteX4-443" fmla="*/ 5880139 w 11579274"/>
              <a:gd name="connsiteY4-444" fmla="*/ 1732536 h 1732536"/>
              <a:gd name="connsiteX5-445" fmla="*/ 0 w 11579274"/>
              <a:gd name="connsiteY5-446" fmla="*/ 45019 h 1732536"/>
              <a:gd name="connsiteX6-447" fmla="*/ 423935 w 11579274"/>
              <a:gd name="connsiteY6-448" fmla="*/ 0 h 1732536"/>
              <a:gd name="connsiteX0-449" fmla="*/ 219828 w 11375167"/>
              <a:gd name="connsiteY0-450" fmla="*/ 0 h 1732536"/>
              <a:gd name="connsiteX1-451" fmla="*/ 5666304 w 11375167"/>
              <a:gd name="connsiteY1-452" fmla="*/ 1643367 h 1732536"/>
              <a:gd name="connsiteX2-453" fmla="*/ 11020861 w 11375167"/>
              <a:gd name="connsiteY2-454" fmla="*/ 48379 h 1732536"/>
              <a:gd name="connsiteX3-455" fmla="*/ 11375167 w 11375167"/>
              <a:gd name="connsiteY3-456" fmla="*/ 115429 h 1732536"/>
              <a:gd name="connsiteX4-457" fmla="*/ 5676032 w 11375167"/>
              <a:gd name="connsiteY4-458" fmla="*/ 1732536 h 1732536"/>
              <a:gd name="connsiteX5-459" fmla="*/ 0 w 11375167"/>
              <a:gd name="connsiteY5-460" fmla="*/ 77676 h 1732536"/>
              <a:gd name="connsiteX6-461" fmla="*/ 219828 w 11375167"/>
              <a:gd name="connsiteY6-462" fmla="*/ 0 h 1732536"/>
              <a:gd name="connsiteX0-463" fmla="*/ 293307 w 11375167"/>
              <a:gd name="connsiteY0-464" fmla="*/ 0 h 1708044"/>
              <a:gd name="connsiteX1-465" fmla="*/ 5666304 w 11375167"/>
              <a:gd name="connsiteY1-466" fmla="*/ 1618875 h 1708044"/>
              <a:gd name="connsiteX2-467" fmla="*/ 11020861 w 11375167"/>
              <a:gd name="connsiteY2-468" fmla="*/ 23887 h 1708044"/>
              <a:gd name="connsiteX3-469" fmla="*/ 11375167 w 11375167"/>
              <a:gd name="connsiteY3-470" fmla="*/ 90937 h 1708044"/>
              <a:gd name="connsiteX4-471" fmla="*/ 5676032 w 11375167"/>
              <a:gd name="connsiteY4-472" fmla="*/ 1708044 h 1708044"/>
              <a:gd name="connsiteX5-473" fmla="*/ 0 w 11375167"/>
              <a:gd name="connsiteY5-474" fmla="*/ 53184 h 1708044"/>
              <a:gd name="connsiteX6-475" fmla="*/ 293307 w 11375167"/>
              <a:gd name="connsiteY6-476" fmla="*/ 0 h 1708044"/>
              <a:gd name="connsiteX0-477" fmla="*/ 317800 w 11375167"/>
              <a:gd name="connsiteY0-478" fmla="*/ 606 h 1684157"/>
              <a:gd name="connsiteX1-479" fmla="*/ 5666304 w 11375167"/>
              <a:gd name="connsiteY1-480" fmla="*/ 1594988 h 1684157"/>
              <a:gd name="connsiteX2-481" fmla="*/ 11020861 w 11375167"/>
              <a:gd name="connsiteY2-482" fmla="*/ 0 h 1684157"/>
              <a:gd name="connsiteX3-483" fmla="*/ 11375167 w 11375167"/>
              <a:gd name="connsiteY3-484" fmla="*/ 67050 h 1684157"/>
              <a:gd name="connsiteX4-485" fmla="*/ 5676032 w 11375167"/>
              <a:gd name="connsiteY4-486" fmla="*/ 1684157 h 1684157"/>
              <a:gd name="connsiteX5-487" fmla="*/ 0 w 11375167"/>
              <a:gd name="connsiteY5-488" fmla="*/ 29297 h 1684157"/>
              <a:gd name="connsiteX6-489" fmla="*/ 317800 w 11375167"/>
              <a:gd name="connsiteY6-490" fmla="*/ 606 h 1684157"/>
              <a:gd name="connsiteX0-491" fmla="*/ 285142 w 11342509"/>
              <a:gd name="connsiteY0-492" fmla="*/ 606 h 1684157"/>
              <a:gd name="connsiteX1-493" fmla="*/ 5633646 w 11342509"/>
              <a:gd name="connsiteY1-494" fmla="*/ 1594988 h 1684157"/>
              <a:gd name="connsiteX2-495" fmla="*/ 10988203 w 11342509"/>
              <a:gd name="connsiteY2-496" fmla="*/ 0 h 1684157"/>
              <a:gd name="connsiteX3-497" fmla="*/ 11342509 w 11342509"/>
              <a:gd name="connsiteY3-498" fmla="*/ 67050 h 1684157"/>
              <a:gd name="connsiteX4-499" fmla="*/ 5643374 w 11342509"/>
              <a:gd name="connsiteY4-500" fmla="*/ 1684157 h 1684157"/>
              <a:gd name="connsiteX5-501" fmla="*/ 0 w 11342509"/>
              <a:gd name="connsiteY5-502" fmla="*/ 29297 h 1684157"/>
              <a:gd name="connsiteX6-503" fmla="*/ 285142 w 11342509"/>
              <a:gd name="connsiteY6-504" fmla="*/ 606 h 1684157"/>
              <a:gd name="connsiteX0-505" fmla="*/ 276977 w 11342509"/>
              <a:gd name="connsiteY0-506" fmla="*/ 0 h 1691715"/>
              <a:gd name="connsiteX1-507" fmla="*/ 5633646 w 11342509"/>
              <a:gd name="connsiteY1-508" fmla="*/ 1602546 h 1691715"/>
              <a:gd name="connsiteX2-509" fmla="*/ 10988203 w 11342509"/>
              <a:gd name="connsiteY2-510" fmla="*/ 7558 h 1691715"/>
              <a:gd name="connsiteX3-511" fmla="*/ 11342509 w 11342509"/>
              <a:gd name="connsiteY3-512" fmla="*/ 74608 h 1691715"/>
              <a:gd name="connsiteX4-513" fmla="*/ 5643374 w 11342509"/>
              <a:gd name="connsiteY4-514" fmla="*/ 1691715 h 1691715"/>
              <a:gd name="connsiteX5-515" fmla="*/ 0 w 11342509"/>
              <a:gd name="connsiteY5-516" fmla="*/ 36855 h 1691715"/>
              <a:gd name="connsiteX6-517" fmla="*/ 276977 w 11342509"/>
              <a:gd name="connsiteY6-518" fmla="*/ 0 h 1691715"/>
              <a:gd name="connsiteX0-519" fmla="*/ 276977 w 11342509"/>
              <a:gd name="connsiteY0-520" fmla="*/ 0 h 1691715"/>
              <a:gd name="connsiteX1-521" fmla="*/ 5633646 w 11342509"/>
              <a:gd name="connsiteY1-522" fmla="*/ 1602546 h 1691715"/>
              <a:gd name="connsiteX2-523" fmla="*/ 11018020 w 11342509"/>
              <a:gd name="connsiteY2-524" fmla="*/ 17498 h 1691715"/>
              <a:gd name="connsiteX3-525" fmla="*/ 11342509 w 11342509"/>
              <a:gd name="connsiteY3-526" fmla="*/ 74608 h 1691715"/>
              <a:gd name="connsiteX4-527" fmla="*/ 5643374 w 11342509"/>
              <a:gd name="connsiteY4-528" fmla="*/ 1691715 h 1691715"/>
              <a:gd name="connsiteX5-529" fmla="*/ 0 w 11342509"/>
              <a:gd name="connsiteY5-530" fmla="*/ 36855 h 1691715"/>
              <a:gd name="connsiteX6-531" fmla="*/ 276977 w 11342509"/>
              <a:gd name="connsiteY6-532" fmla="*/ 0 h 1691715"/>
              <a:gd name="connsiteX0-533" fmla="*/ 276977 w 11342509"/>
              <a:gd name="connsiteY0-534" fmla="*/ 0 h 1691715"/>
              <a:gd name="connsiteX1-535" fmla="*/ 5633646 w 11342509"/>
              <a:gd name="connsiteY1-536" fmla="*/ 1602546 h 1691715"/>
              <a:gd name="connsiteX2-537" fmla="*/ 11018020 w 11342509"/>
              <a:gd name="connsiteY2-538" fmla="*/ 17498 h 1691715"/>
              <a:gd name="connsiteX3-539" fmla="*/ 11342509 w 11342509"/>
              <a:gd name="connsiteY3-540" fmla="*/ 74608 h 1691715"/>
              <a:gd name="connsiteX4-541" fmla="*/ 5643374 w 11342509"/>
              <a:gd name="connsiteY4-542" fmla="*/ 1691715 h 1691715"/>
              <a:gd name="connsiteX5-543" fmla="*/ 0 w 11342509"/>
              <a:gd name="connsiteY5-544" fmla="*/ 36855 h 1691715"/>
              <a:gd name="connsiteX6-545" fmla="*/ 276977 w 11342509"/>
              <a:gd name="connsiteY6-546" fmla="*/ 0 h 1691715"/>
              <a:gd name="connsiteX0-547" fmla="*/ 276977 w 11342509"/>
              <a:gd name="connsiteY0-548" fmla="*/ 0 h 1691715"/>
              <a:gd name="connsiteX1-549" fmla="*/ 5633646 w 11342509"/>
              <a:gd name="connsiteY1-550" fmla="*/ 1602546 h 1691715"/>
              <a:gd name="connsiteX2-551" fmla="*/ 11047837 w 11342509"/>
              <a:gd name="connsiteY2-552" fmla="*/ 17498 h 1691715"/>
              <a:gd name="connsiteX3-553" fmla="*/ 11342509 w 11342509"/>
              <a:gd name="connsiteY3-554" fmla="*/ 74608 h 1691715"/>
              <a:gd name="connsiteX4-555" fmla="*/ 5643374 w 11342509"/>
              <a:gd name="connsiteY4-556" fmla="*/ 1691715 h 1691715"/>
              <a:gd name="connsiteX5-557" fmla="*/ 0 w 11342509"/>
              <a:gd name="connsiteY5-558" fmla="*/ 36855 h 1691715"/>
              <a:gd name="connsiteX6-559" fmla="*/ 276977 w 11342509"/>
              <a:gd name="connsiteY6-560" fmla="*/ 0 h 1691715"/>
              <a:gd name="connsiteX0-561" fmla="*/ 276977 w 11342509"/>
              <a:gd name="connsiteY0-562" fmla="*/ 0 h 1691715"/>
              <a:gd name="connsiteX1-563" fmla="*/ 5633646 w 11342509"/>
              <a:gd name="connsiteY1-564" fmla="*/ 1602546 h 1691715"/>
              <a:gd name="connsiteX2-565" fmla="*/ 11080494 w 11342509"/>
              <a:gd name="connsiteY2-566" fmla="*/ 17498 h 1691715"/>
              <a:gd name="connsiteX3-567" fmla="*/ 11342509 w 11342509"/>
              <a:gd name="connsiteY3-568" fmla="*/ 74608 h 1691715"/>
              <a:gd name="connsiteX4-569" fmla="*/ 5643374 w 11342509"/>
              <a:gd name="connsiteY4-570" fmla="*/ 1691715 h 1691715"/>
              <a:gd name="connsiteX5-571" fmla="*/ 0 w 11342509"/>
              <a:gd name="connsiteY5-572" fmla="*/ 36855 h 1691715"/>
              <a:gd name="connsiteX6-573" fmla="*/ 276977 w 11342509"/>
              <a:gd name="connsiteY6-574" fmla="*/ 0 h 1691715"/>
              <a:gd name="connsiteX0-575" fmla="*/ 276977 w 11342509"/>
              <a:gd name="connsiteY0-576" fmla="*/ 0 h 1691715"/>
              <a:gd name="connsiteX1-577" fmla="*/ 5633646 w 11342509"/>
              <a:gd name="connsiteY1-578" fmla="*/ 1602546 h 1691715"/>
              <a:gd name="connsiteX2-579" fmla="*/ 11080494 w 11342509"/>
              <a:gd name="connsiteY2-580" fmla="*/ 17498 h 1691715"/>
              <a:gd name="connsiteX3-581" fmla="*/ 11342509 w 11342509"/>
              <a:gd name="connsiteY3-582" fmla="*/ 74608 h 1691715"/>
              <a:gd name="connsiteX4-583" fmla="*/ 5643374 w 11342509"/>
              <a:gd name="connsiteY4-584" fmla="*/ 1691715 h 1691715"/>
              <a:gd name="connsiteX5-585" fmla="*/ 0 w 11342509"/>
              <a:gd name="connsiteY5-586" fmla="*/ 36855 h 1691715"/>
              <a:gd name="connsiteX6-587" fmla="*/ 276977 w 11342509"/>
              <a:gd name="connsiteY6-588" fmla="*/ 0 h 1691715"/>
              <a:gd name="connsiteX0-589" fmla="*/ 276977 w 11342509"/>
              <a:gd name="connsiteY0-590" fmla="*/ 0 h 1691715"/>
              <a:gd name="connsiteX1-591" fmla="*/ 5633646 w 11342509"/>
              <a:gd name="connsiteY1-592" fmla="*/ 1602546 h 1691715"/>
              <a:gd name="connsiteX2-593" fmla="*/ 11080494 w 11342509"/>
              <a:gd name="connsiteY2-594" fmla="*/ 17498 h 1691715"/>
              <a:gd name="connsiteX3-595" fmla="*/ 11342509 w 11342509"/>
              <a:gd name="connsiteY3-596" fmla="*/ 74608 h 1691715"/>
              <a:gd name="connsiteX4-597" fmla="*/ 5643374 w 11342509"/>
              <a:gd name="connsiteY4-598" fmla="*/ 1691715 h 1691715"/>
              <a:gd name="connsiteX5-599" fmla="*/ 0 w 11342509"/>
              <a:gd name="connsiteY5-600" fmla="*/ 36855 h 1691715"/>
              <a:gd name="connsiteX6-601" fmla="*/ 276977 w 11342509"/>
              <a:gd name="connsiteY6-602" fmla="*/ 0 h 1691715"/>
              <a:gd name="connsiteX0-603" fmla="*/ 276977 w 11342509"/>
              <a:gd name="connsiteY0-604" fmla="*/ 0 h 1691715"/>
              <a:gd name="connsiteX1-605" fmla="*/ 5643806 w 11342509"/>
              <a:gd name="connsiteY1-606" fmla="*/ 1602546 h 1691715"/>
              <a:gd name="connsiteX2-607" fmla="*/ 11080494 w 11342509"/>
              <a:gd name="connsiteY2-608" fmla="*/ 17498 h 1691715"/>
              <a:gd name="connsiteX3-609" fmla="*/ 11342509 w 11342509"/>
              <a:gd name="connsiteY3-610" fmla="*/ 74608 h 1691715"/>
              <a:gd name="connsiteX4-611" fmla="*/ 5643374 w 11342509"/>
              <a:gd name="connsiteY4-612" fmla="*/ 1691715 h 1691715"/>
              <a:gd name="connsiteX5-613" fmla="*/ 0 w 11342509"/>
              <a:gd name="connsiteY5-614" fmla="*/ 36855 h 1691715"/>
              <a:gd name="connsiteX6-615" fmla="*/ 276977 w 11342509"/>
              <a:gd name="connsiteY6-616" fmla="*/ 0 h 169171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1342509" h="1691715">
                <a:moveTo>
                  <a:pt x="276977" y="0"/>
                </a:moveTo>
                <a:cubicBezTo>
                  <a:pt x="2111519" y="662089"/>
                  <a:pt x="3847364" y="1159532"/>
                  <a:pt x="5643806" y="1602546"/>
                </a:cubicBezTo>
                <a:cubicBezTo>
                  <a:pt x="7519826" y="1121230"/>
                  <a:pt x="9471175" y="643464"/>
                  <a:pt x="11080494" y="17498"/>
                </a:cubicBezTo>
                <a:lnTo>
                  <a:pt x="11342509" y="74608"/>
                </a:lnTo>
                <a:cubicBezTo>
                  <a:pt x="9170201" y="663537"/>
                  <a:pt x="7834732" y="1188511"/>
                  <a:pt x="5643374" y="1691715"/>
                </a:cubicBezTo>
                <a:cubicBezTo>
                  <a:pt x="3393042" y="1200874"/>
                  <a:pt x="2250332" y="651521"/>
                  <a:pt x="0" y="36855"/>
                </a:cubicBezTo>
                <a:lnTo>
                  <a:pt x="27697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userDrawn="1"/>
        </p:nvPicPr>
        <p:blipFill>
          <a:blip r:embed="rId3" cstate="print"/>
          <a:stretch>
            <a:fillRect/>
          </a:stretch>
        </p:blipFill>
        <p:spPr>
          <a:xfrm>
            <a:off x="4453730" y="4619682"/>
            <a:ext cx="3284503" cy="722193"/>
          </a:xfrm>
          <a:prstGeom prst="rect">
            <a:avLst/>
          </a:prstGeom>
        </p:spPr>
      </p:pic>
    </p:spTree>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封面样式8">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srcRect b="7394"/>
          <a:stretch>
            <a:fillRect/>
          </a:stretch>
        </p:blipFill>
        <p:spPr>
          <a:xfrm>
            <a:off x="-3165" y="0"/>
            <a:ext cx="12191980" cy="6858000"/>
          </a:xfrm>
          <a:prstGeom prst="rect">
            <a:avLst/>
          </a:prstGeom>
        </p:spPr>
      </p:pic>
      <p:sp>
        <p:nvSpPr>
          <p:cNvPr id="5" name="矩形 4"/>
          <p:cNvSpPr/>
          <p:nvPr userDrawn="1"/>
        </p:nvSpPr>
        <p:spPr>
          <a:xfrm>
            <a:off x="10" y="1"/>
            <a:ext cx="12191980" cy="6857994"/>
          </a:xfrm>
          <a:prstGeom prst="rect">
            <a:avLst/>
          </a:prstGeom>
          <a:gradFill>
            <a:gsLst>
              <a:gs pos="0">
                <a:schemeClr val="accent1">
                  <a:alpha val="90000"/>
                  <a:lumMod val="85000"/>
                </a:schemeClr>
              </a:gs>
              <a:gs pos="50000">
                <a:schemeClr val="accent1">
                  <a:alpha val="90000"/>
                  <a:lumMod val="85000"/>
                </a:schemeClr>
              </a:gs>
              <a:gs pos="100000">
                <a:schemeClr val="accent1">
                  <a:alpha val="90000"/>
                  <a:lumMod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Aft>
                <a:spcPts val="100"/>
              </a:spcAft>
              <a:buFontTx/>
              <a:buNone/>
            </a:pPr>
            <a:endParaRPr lang="zh-CN" altLang="en-US"/>
          </a:p>
        </p:txBody>
      </p:sp>
      <p:sp>
        <p:nvSpPr>
          <p:cNvPr id="6" name="文本占位符 10"/>
          <p:cNvSpPr>
            <a:spLocks noGrp="1"/>
          </p:cNvSpPr>
          <p:nvPr>
            <p:ph type="body" sz="quarter" idx="11" hasCustomPrompt="1"/>
          </p:nvPr>
        </p:nvSpPr>
        <p:spPr>
          <a:xfrm>
            <a:off x="1572100" y="3028371"/>
            <a:ext cx="9041450" cy="911074"/>
          </a:xfrm>
        </p:spPr>
        <p:txBody>
          <a:bodyPr/>
          <a:lstStyle>
            <a:lvl1pPr marL="0" indent="0" algn="ctr">
              <a:buFontTx/>
              <a:buNone/>
              <a:defRPr sz="4800" b="1">
                <a:solidFill>
                  <a:schemeClr val="bg1"/>
                </a:solidFill>
                <a:latin typeface="+mn-ea"/>
                <a:ea typeface="+mn-ea"/>
              </a:defRPr>
            </a:lvl1pPr>
          </a:lstStyle>
          <a:p>
            <a:r>
              <a:rPr lang="zh-CN" altLang="en-US" dirty="0"/>
              <a:t>北京理工大学毕业答辩</a:t>
            </a:r>
            <a:r>
              <a:rPr lang="en-US" altLang="zh-CN" dirty="0"/>
              <a:t>PPT</a:t>
            </a:r>
            <a:r>
              <a:rPr lang="zh-CN" altLang="en-US" dirty="0"/>
              <a:t>模板</a:t>
            </a:r>
            <a:endParaRPr lang="zh-CN" altLang="en-US" dirty="0"/>
          </a:p>
        </p:txBody>
      </p:sp>
      <p:pic>
        <p:nvPicPr>
          <p:cNvPr id="11" name="图片 10"/>
          <p:cNvPicPr>
            <a:picLocks noChangeAspect="1"/>
          </p:cNvPicPr>
          <p:nvPr userDrawn="1"/>
        </p:nvPicPr>
        <p:blipFill>
          <a:blip r:embed="rId3" cstate="print"/>
          <a:stretch>
            <a:fillRect/>
          </a:stretch>
        </p:blipFill>
        <p:spPr>
          <a:xfrm>
            <a:off x="3767417" y="1018488"/>
            <a:ext cx="4650816" cy="130177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封面样式9-尾页">
    <p:spTree>
      <p:nvGrpSpPr>
        <p:cNvPr id="1" name=""/>
        <p:cNvGrpSpPr/>
        <p:nvPr/>
      </p:nvGrpSpPr>
      <p:grpSpPr>
        <a:xfrm>
          <a:off x="0" y="0"/>
          <a:ext cx="0" cy="0"/>
          <a:chOff x="0" y="0"/>
          <a:chExt cx="0" cy="0"/>
        </a:xfrm>
      </p:grpSpPr>
      <p:grpSp>
        <p:nvGrpSpPr>
          <p:cNvPr id="2" name="组合 1"/>
          <p:cNvGrpSpPr/>
          <p:nvPr userDrawn="1"/>
        </p:nvGrpSpPr>
        <p:grpSpPr>
          <a:xfrm>
            <a:off x="0" y="0"/>
            <a:ext cx="12192000" cy="5089582"/>
            <a:chOff x="0" y="0"/>
            <a:chExt cx="12192000" cy="5089582"/>
          </a:xfrm>
          <a:solidFill>
            <a:schemeClr val="accent1"/>
          </a:solidFill>
        </p:grpSpPr>
        <p:sp>
          <p:nvSpPr>
            <p:cNvPr id="3" name="等腰三角形 2"/>
            <p:cNvSpPr/>
            <p:nvPr/>
          </p:nvSpPr>
          <p:spPr>
            <a:xfrm flipV="1">
              <a:off x="0" y="4123423"/>
              <a:ext cx="12192000" cy="966159"/>
            </a:xfrm>
            <a:prstGeom prst="triangle">
              <a:avLst/>
            </a:prstGeom>
            <a:grpFill/>
            <a:ln>
              <a:noFill/>
            </a:ln>
            <a:effectLst>
              <a:outerShdw blurRad="76200" dist="12700" dir="5400000" sx="103000" sy="103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0"/>
              <a:ext cx="12192000" cy="41234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userDrawn="1"/>
        </p:nvGrpSpPr>
        <p:grpSpPr>
          <a:xfrm>
            <a:off x="1866428" y="1872369"/>
            <a:ext cx="8481919" cy="863927"/>
            <a:chOff x="1797415" y="1328902"/>
            <a:chExt cx="8481919" cy="863927"/>
          </a:xfrm>
        </p:grpSpPr>
        <p:grpSp>
          <p:nvGrpSpPr>
            <p:cNvPr id="6" name="组合 5"/>
            <p:cNvGrpSpPr/>
            <p:nvPr/>
          </p:nvGrpSpPr>
          <p:grpSpPr>
            <a:xfrm>
              <a:off x="6886532" y="1337094"/>
              <a:ext cx="3392802" cy="846135"/>
              <a:chOff x="10340336" y="2247899"/>
              <a:chExt cx="2724438" cy="679451"/>
            </a:xfrm>
          </p:grpSpPr>
          <p:sp>
            <p:nvSpPr>
              <p:cNvPr id="2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22" name="组合 21"/>
              <p:cNvGrpSpPr/>
              <p:nvPr/>
            </p:nvGrpSpPr>
            <p:grpSpPr>
              <a:xfrm>
                <a:off x="10340336" y="2247899"/>
                <a:ext cx="547688" cy="679451"/>
                <a:chOff x="5548313" y="2084388"/>
                <a:chExt cx="547688" cy="679451"/>
              </a:xfrm>
              <a:solidFill>
                <a:schemeClr val="bg1"/>
              </a:solidFill>
            </p:grpSpPr>
            <p:sp>
              <p:nvSpPr>
                <p:cNvPr id="2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3" name="组合 22"/>
              <p:cNvGrpSpPr/>
              <p:nvPr/>
            </p:nvGrpSpPr>
            <p:grpSpPr>
              <a:xfrm>
                <a:off x="11192276" y="2400300"/>
                <a:ext cx="322175" cy="373063"/>
                <a:chOff x="3792874" y="3138488"/>
                <a:chExt cx="322175" cy="373063"/>
              </a:xfrm>
              <a:solidFill>
                <a:schemeClr val="bg1"/>
              </a:solidFill>
            </p:grpSpPr>
            <p:sp>
              <p:nvSpPr>
                <p:cNvPr id="2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7" name="组合 6"/>
            <p:cNvGrpSpPr/>
            <p:nvPr/>
          </p:nvGrpSpPr>
          <p:grpSpPr>
            <a:xfrm>
              <a:off x="1797415" y="1328902"/>
              <a:ext cx="3445163" cy="863927"/>
              <a:chOff x="6738929" y="2270918"/>
              <a:chExt cx="2766486" cy="693738"/>
            </a:xfrm>
          </p:grpSpPr>
          <p:grpSp>
            <p:nvGrpSpPr>
              <p:cNvPr id="8" name="组合 7"/>
              <p:cNvGrpSpPr/>
              <p:nvPr/>
            </p:nvGrpSpPr>
            <p:grpSpPr>
              <a:xfrm>
                <a:off x="8180494" y="2355056"/>
                <a:ext cx="484188" cy="509588"/>
                <a:chOff x="6113463" y="3541713"/>
                <a:chExt cx="484188" cy="509588"/>
              </a:xfrm>
              <a:solidFill>
                <a:schemeClr val="bg1"/>
              </a:solidFill>
            </p:grpSpPr>
            <p:sp>
              <p:nvSpPr>
                <p:cNvPr id="1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 name="组合 8"/>
              <p:cNvGrpSpPr/>
              <p:nvPr/>
            </p:nvGrpSpPr>
            <p:grpSpPr>
              <a:xfrm>
                <a:off x="6738929" y="2270918"/>
                <a:ext cx="549275" cy="693738"/>
                <a:chOff x="6108700" y="2066926"/>
                <a:chExt cx="549275" cy="693738"/>
              </a:xfrm>
              <a:solidFill>
                <a:schemeClr val="bg1"/>
              </a:solidFill>
            </p:grpSpPr>
            <p:sp>
              <p:nvSpPr>
                <p:cNvPr id="1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 name="组合 9"/>
              <p:cNvGrpSpPr/>
              <p:nvPr/>
            </p:nvGrpSpPr>
            <p:grpSpPr>
              <a:xfrm>
                <a:off x="7532962" y="2451100"/>
                <a:ext cx="368300" cy="317500"/>
                <a:chOff x="6186488" y="2930526"/>
                <a:chExt cx="368300" cy="317500"/>
              </a:xfrm>
              <a:solidFill>
                <a:schemeClr val="bg1"/>
              </a:solidFill>
            </p:grpSpPr>
            <p:sp>
              <p:nvSpPr>
                <p:cNvPr id="1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spTree>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目录样式1">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stretch>
            <a:fillRect/>
          </a:stretch>
        </p:blipFill>
        <p:spPr>
          <a:xfrm>
            <a:off x="0" y="567"/>
            <a:ext cx="5022689" cy="6857433"/>
          </a:xfrm>
          <a:prstGeom prst="rect">
            <a:avLst/>
          </a:prstGeom>
        </p:spPr>
      </p:pic>
      <p:sp>
        <p:nvSpPr>
          <p:cNvPr id="3" name="矩形 白1"/>
          <p:cNvSpPr/>
          <p:nvPr userDrawn="1"/>
        </p:nvSpPr>
        <p:spPr>
          <a:xfrm rot="5400000">
            <a:off x="-917658" y="918223"/>
            <a:ext cx="6858002" cy="5022690"/>
          </a:xfrm>
          <a:prstGeom prst="rect">
            <a:avLst/>
          </a:prstGeom>
          <a:gradFill flip="none" rotWithShape="1">
            <a:gsLst>
              <a:gs pos="50000">
                <a:schemeClr val="bg1">
                  <a:alpha val="50000"/>
                </a:schemeClr>
              </a:gs>
              <a:gs pos="0">
                <a:schemeClr val="bg1"/>
              </a:gs>
              <a:gs pos="100000">
                <a:srgbClr val="FFFFFF">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cs typeface="+mn-ea"/>
              <a:sym typeface="+mn-lt"/>
            </a:endParaRPr>
          </a:p>
        </p:txBody>
      </p:sp>
    </p:spTree>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目录样式2-1">
    <p:spTree>
      <p:nvGrpSpPr>
        <p:cNvPr id="1" name=""/>
        <p:cNvGrpSpPr/>
        <p:nvPr/>
      </p:nvGrpSpPr>
      <p:grpSpPr>
        <a:xfrm>
          <a:off x="0" y="0"/>
          <a:ext cx="0" cy="0"/>
          <a:chOff x="0" y="0"/>
          <a:chExt cx="0" cy="0"/>
        </a:xfrm>
      </p:grpSpPr>
      <p:sp>
        <p:nvSpPr>
          <p:cNvPr id="5" name="矩形 4"/>
          <p:cNvSpPr/>
          <p:nvPr userDrawn="1"/>
        </p:nvSpPr>
        <p:spPr>
          <a:xfrm>
            <a:off x="0" y="2289050"/>
            <a:ext cx="12192001" cy="1968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userDrawn="1"/>
        </p:nvPicPr>
        <p:blipFill rotWithShape="1">
          <a:blip r:embed="rId2" cstate="print"/>
          <a:srcRect t="15558" b="38705"/>
          <a:stretch>
            <a:fillRect/>
          </a:stretch>
        </p:blipFill>
        <p:spPr>
          <a:xfrm>
            <a:off x="1" y="0"/>
            <a:ext cx="12192000" cy="2290219"/>
          </a:xfrm>
          <a:prstGeom prst="rect">
            <a:avLst/>
          </a:prstGeom>
        </p:spPr>
      </p:pic>
      <p:sp>
        <p:nvSpPr>
          <p:cNvPr id="10" name="矩形 9"/>
          <p:cNvSpPr/>
          <p:nvPr userDrawn="1"/>
        </p:nvSpPr>
        <p:spPr>
          <a:xfrm>
            <a:off x="-1" y="-7884"/>
            <a:ext cx="12192001" cy="2298103"/>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userDrawn="1"/>
        </p:nvPicPr>
        <p:blipFill>
          <a:blip r:embed="rId3" cstate="print"/>
          <a:stretch>
            <a:fillRect/>
          </a:stretch>
        </p:blipFill>
        <p:spPr>
          <a:xfrm>
            <a:off x="5024353" y="841210"/>
            <a:ext cx="2143294" cy="599913"/>
          </a:xfrm>
          <a:prstGeom prst="rect">
            <a:avLst/>
          </a:prstGeom>
        </p:spPr>
      </p:pic>
      <p:cxnSp>
        <p:nvCxnSpPr>
          <p:cNvPr id="4" name="直接连接符 3"/>
          <p:cNvCxnSpPr/>
          <p:nvPr userDrawn="1"/>
        </p:nvCxnSpPr>
        <p:spPr>
          <a:xfrm>
            <a:off x="-81481" y="2289050"/>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6933DBE4-8F7F-4C55-B72E-6500CD68982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B68898B-EFB6-4985-8517-8EB2A4B50AB3}"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目录样式2-2">
    <p:spTree>
      <p:nvGrpSpPr>
        <p:cNvPr id="1" name=""/>
        <p:cNvGrpSpPr/>
        <p:nvPr/>
      </p:nvGrpSpPr>
      <p:grpSpPr>
        <a:xfrm>
          <a:off x="0" y="0"/>
          <a:ext cx="0" cy="0"/>
          <a:chOff x="0" y="0"/>
          <a:chExt cx="0" cy="0"/>
        </a:xfrm>
      </p:grpSpPr>
      <p:sp>
        <p:nvSpPr>
          <p:cNvPr id="6" name="PA-矩形 7"/>
          <p:cNvSpPr/>
          <p:nvPr userDrawn="1">
            <p:custDataLst>
              <p:tags r:id="rId2"/>
            </p:custData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PA-矩形 7"/>
          <p:cNvSpPr/>
          <p:nvPr userDrawn="1">
            <p:custDataLst>
              <p:tags r:id="rId3"/>
            </p:custDataLst>
          </p:nvPr>
        </p:nvSpPr>
        <p:spPr>
          <a:xfrm>
            <a:off x="0" y="0"/>
            <a:ext cx="12192000" cy="6858000"/>
          </a:xfrm>
          <a:prstGeom prst="rect">
            <a:avLst/>
          </a:prstGeom>
          <a:gradFill flip="none" rotWithShape="1">
            <a:gsLst>
              <a:gs pos="0">
                <a:schemeClr val="accent1">
                  <a:alpha val="0"/>
                </a:schemeClr>
              </a:gs>
              <a:gs pos="52200">
                <a:schemeClr val="accent1"/>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4" name="直接连接符 3"/>
          <p:cNvCxnSpPr/>
          <p:nvPr userDrawn="1"/>
        </p:nvCxnSpPr>
        <p:spPr>
          <a:xfrm>
            <a:off x="5723340" y="1294827"/>
            <a:ext cx="7453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userDrawn="1"/>
        </p:nvCxnSpPr>
        <p:spPr>
          <a:xfrm>
            <a:off x="5723340" y="5613415"/>
            <a:ext cx="7453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userDrawn="1"/>
        </p:nvPicPr>
        <p:blipFill rotWithShape="1">
          <a:blip r:embed="rId4" cstate="print"/>
          <a:srcRect l="49471"/>
          <a:stretch>
            <a:fillRect/>
          </a:stretch>
        </p:blipFill>
        <p:spPr>
          <a:xfrm>
            <a:off x="-34506" y="163259"/>
            <a:ext cx="3298317" cy="6531481"/>
          </a:xfrm>
          <a:prstGeom prst="rect">
            <a:avLst/>
          </a:prstGeom>
        </p:spPr>
      </p:pic>
      <p:pic>
        <p:nvPicPr>
          <p:cNvPr id="14" name="图片 13"/>
          <p:cNvPicPr>
            <a:picLocks noChangeAspect="1"/>
          </p:cNvPicPr>
          <p:nvPr userDrawn="1"/>
        </p:nvPicPr>
        <p:blipFill rotWithShape="1">
          <a:blip r:embed="rId4" cstate="print"/>
          <a:srcRect r="49912"/>
          <a:stretch>
            <a:fillRect/>
          </a:stretch>
        </p:blipFill>
        <p:spPr>
          <a:xfrm>
            <a:off x="8928190" y="163258"/>
            <a:ext cx="3269562" cy="6531481"/>
          </a:xfrm>
          <a:prstGeom prst="rect">
            <a:avLst/>
          </a:prstGeom>
        </p:spPr>
      </p:pic>
    </p:spTree>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目录样式3-1">
    <p:spTree>
      <p:nvGrpSpPr>
        <p:cNvPr id="1" name=""/>
        <p:cNvGrpSpPr/>
        <p:nvPr/>
      </p:nvGrpSpPr>
      <p:grpSpPr>
        <a:xfrm>
          <a:off x="0" y="0"/>
          <a:ext cx="0" cy="0"/>
          <a:chOff x="0" y="0"/>
          <a:chExt cx="0" cy="0"/>
        </a:xfrm>
      </p:grpSpPr>
      <p:sp>
        <p:nvSpPr>
          <p:cNvPr id="8" name="文本框 7"/>
          <p:cNvSpPr txBox="1"/>
          <p:nvPr userDrawn="1"/>
        </p:nvSpPr>
        <p:spPr>
          <a:xfrm rot="16200000">
            <a:off x="-1538864" y="2653429"/>
            <a:ext cx="5229637" cy="1323439"/>
          </a:xfrm>
          <a:prstGeom prst="rect">
            <a:avLst/>
          </a:prstGeom>
          <a:noFill/>
        </p:spPr>
        <p:txBody>
          <a:bodyPr wrap="none" rtlCol="0">
            <a:spAutoFit/>
          </a:bodyPr>
          <a:lstStyle/>
          <a:p>
            <a:r>
              <a:rPr lang="en-US" altLang="zh-CN" sz="8000" b="1" spc="50" dirty="0">
                <a:solidFill>
                  <a:schemeClr val="bg1">
                    <a:lumMod val="85000"/>
                  </a:schemeClr>
                </a:solidFill>
                <a:latin typeface="+mj-lt"/>
              </a:rPr>
              <a:t>Contents</a:t>
            </a:r>
            <a:r>
              <a:rPr lang="en-US" altLang="zh-CN" sz="4400" b="1" spc="50" dirty="0">
                <a:solidFill>
                  <a:schemeClr val="accent4"/>
                </a:solidFill>
                <a:latin typeface="+mj-lt"/>
              </a:rPr>
              <a:t>■</a:t>
            </a:r>
            <a:endParaRPr lang="zh-CN" altLang="en-US" sz="4400" b="1" spc="50" dirty="0">
              <a:solidFill>
                <a:schemeClr val="accent4"/>
              </a:solidFill>
              <a:latin typeface="+mj-lt"/>
            </a:endParaRPr>
          </a:p>
        </p:txBody>
      </p:sp>
      <p:sp>
        <p:nvSpPr>
          <p:cNvPr id="9" name="文本框 8"/>
          <p:cNvSpPr txBox="1"/>
          <p:nvPr userDrawn="1"/>
        </p:nvSpPr>
        <p:spPr>
          <a:xfrm>
            <a:off x="1116549" y="3752395"/>
            <a:ext cx="738664" cy="2246769"/>
          </a:xfrm>
          <a:prstGeom prst="rect">
            <a:avLst/>
          </a:prstGeom>
          <a:noFill/>
        </p:spPr>
        <p:txBody>
          <a:bodyPr vert="eaVert" wrap="none" rtlCol="0">
            <a:spAutoFit/>
          </a:bodyPr>
          <a:lstStyle/>
          <a:p>
            <a:r>
              <a:rPr lang="zh-CN" altLang="en-US" sz="3600" b="1" spc="600" dirty="0">
                <a:solidFill>
                  <a:schemeClr val="accent1"/>
                </a:solidFill>
              </a:rPr>
              <a:t>结构大纲</a:t>
            </a:r>
            <a:endParaRPr lang="zh-CN" altLang="en-US" sz="3600" b="1" spc="600" dirty="0">
              <a:solidFill>
                <a:schemeClr val="accent1"/>
              </a:solidFill>
            </a:endParaRPr>
          </a:p>
        </p:txBody>
      </p:sp>
      <p:sp>
        <p:nvSpPr>
          <p:cNvPr id="12" name="文本框 11"/>
          <p:cNvSpPr txBox="1"/>
          <p:nvPr userDrawn="1"/>
        </p:nvSpPr>
        <p:spPr>
          <a:xfrm>
            <a:off x="9519824" y="6600901"/>
            <a:ext cx="2523448" cy="246221"/>
          </a:xfrm>
          <a:prstGeom prst="rect">
            <a:avLst/>
          </a:prstGeom>
          <a:noFill/>
        </p:spPr>
        <p:txBody>
          <a:bodyPr wrap="none" rtlCol="0">
            <a:spAutoFit/>
          </a:bodyPr>
          <a:lstStyle/>
          <a:p>
            <a:pPr algn="r"/>
            <a:r>
              <a:rPr lang="en-US" altLang="zh-CN" sz="1000" spc="0" dirty="0">
                <a:solidFill>
                  <a:schemeClr val="bg1"/>
                </a:solidFill>
                <a:latin typeface="Arial" panose="020B0604020202020204" pitchFamily="34" charset="0"/>
                <a:ea typeface="微软雅黑" panose="020B0503020204020204" pitchFamily="34" charset="-122"/>
                <a:cs typeface="Arial" panose="020B0604020202020204" pitchFamily="34" charset="0"/>
              </a:rPr>
              <a:t>BEIJING</a:t>
            </a:r>
            <a:r>
              <a:rPr lang="en-US" altLang="zh-CN" sz="1000" spc="0" baseline="0" dirty="0">
                <a:solidFill>
                  <a:schemeClr val="bg1"/>
                </a:solidFill>
                <a:latin typeface="Arial" panose="020B0604020202020204" pitchFamily="34" charset="0"/>
                <a:ea typeface="微软雅黑" panose="020B0503020204020204" pitchFamily="34" charset="-122"/>
                <a:cs typeface="Arial" panose="020B0604020202020204" pitchFamily="34" charset="0"/>
              </a:rPr>
              <a:t> INSTITUTE OF TECHNOLOGY</a:t>
            </a:r>
            <a:endParaRPr lang="zh-CN" altLang="en-US" sz="1000" spc="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pic>
        <p:nvPicPr>
          <p:cNvPr id="57" name="图片 56"/>
          <p:cNvPicPr>
            <a:picLocks noChangeAspect="1"/>
          </p:cNvPicPr>
          <p:nvPr userDrawn="1"/>
        </p:nvPicPr>
        <p:blipFill>
          <a:blip r:embed="rId2" cstate="print"/>
          <a:stretch>
            <a:fillRect/>
          </a:stretch>
        </p:blipFill>
        <p:spPr>
          <a:xfrm>
            <a:off x="10041148" y="78493"/>
            <a:ext cx="2025400" cy="566914"/>
          </a:xfrm>
          <a:prstGeom prst="rect">
            <a:avLst/>
          </a:prstGeom>
        </p:spPr>
      </p:pic>
      <p:sp>
        <p:nvSpPr>
          <p:cNvPr id="82" name="任意多边形: 形状 59"/>
          <p:cNvSpPr/>
          <p:nvPr userDrawn="1"/>
        </p:nvSpPr>
        <p:spPr>
          <a:xfrm flipH="1">
            <a:off x="-1352550" y="-2"/>
            <a:ext cx="13544548" cy="1057277"/>
          </a:xfrm>
          <a:custGeom>
            <a:avLst/>
            <a:gdLst>
              <a:gd name="connsiteX0" fmla="*/ 12192000 w 12192000"/>
              <a:gd name="connsiteY0" fmla="*/ 0 h 723900"/>
              <a:gd name="connsiteX1" fmla="*/ 2755900 w 12192000"/>
              <a:gd name="connsiteY1" fmla="*/ 0 h 723900"/>
              <a:gd name="connsiteX2" fmla="*/ 4 w 12192000"/>
              <a:gd name="connsiteY2" fmla="*/ 0 h 723900"/>
              <a:gd name="connsiteX3" fmla="*/ 0 w 12192000"/>
              <a:gd name="connsiteY3" fmla="*/ 0 h 723900"/>
              <a:gd name="connsiteX4" fmla="*/ 0 w 12192000"/>
              <a:gd name="connsiteY4" fmla="*/ 723900 h 723900"/>
              <a:gd name="connsiteX5" fmla="*/ 1987354 w 12192000"/>
              <a:gd name="connsiteY5" fmla="*/ 723900 h 723900"/>
              <a:gd name="connsiteX6" fmla="*/ 2038350 w 12192000"/>
              <a:gd name="connsiteY6" fmla="*/ 717550 h 723900"/>
              <a:gd name="connsiteX7" fmla="*/ 2753650 w 12192000"/>
              <a:gd name="connsiteY7" fmla="*/ 288000 h 723900"/>
              <a:gd name="connsiteX8" fmla="*/ 12192000 w 12192000"/>
              <a:gd name="connsiteY8" fmla="*/ 2880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723900">
                <a:moveTo>
                  <a:pt x="12192000" y="0"/>
                </a:moveTo>
                <a:lnTo>
                  <a:pt x="2755900" y="0"/>
                </a:lnTo>
                <a:lnTo>
                  <a:pt x="4" y="0"/>
                </a:lnTo>
                <a:lnTo>
                  <a:pt x="0" y="0"/>
                </a:lnTo>
                <a:lnTo>
                  <a:pt x="0" y="723900"/>
                </a:lnTo>
                <a:lnTo>
                  <a:pt x="1987354" y="723900"/>
                </a:lnTo>
                <a:lnTo>
                  <a:pt x="2038350" y="717550"/>
                </a:lnTo>
                <a:cubicBezTo>
                  <a:pt x="2497291" y="642783"/>
                  <a:pt x="2432975" y="321492"/>
                  <a:pt x="2753650" y="288000"/>
                </a:cubicBezTo>
                <a:cubicBezTo>
                  <a:pt x="3074325" y="254508"/>
                  <a:pt x="9045883" y="288000"/>
                  <a:pt x="12192000" y="288000"/>
                </a:cubicBezTo>
                <a:close/>
              </a:path>
            </a:pathLst>
          </a:cu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83" name="图片 82"/>
          <p:cNvPicPr>
            <a:picLocks noChangeAspect="1"/>
          </p:cNvPicPr>
          <p:nvPr userDrawn="1"/>
        </p:nvPicPr>
        <p:blipFill>
          <a:blip r:embed="rId2" cstate="print"/>
          <a:stretch>
            <a:fillRect/>
          </a:stretch>
        </p:blipFill>
        <p:spPr>
          <a:xfrm>
            <a:off x="9793498" y="249943"/>
            <a:ext cx="2025400" cy="566914"/>
          </a:xfrm>
          <a:prstGeom prst="rect">
            <a:avLst/>
          </a:prstGeom>
        </p:spPr>
      </p:pic>
      <p:sp>
        <p:nvSpPr>
          <p:cNvPr id="84" name="矩形 83"/>
          <p:cNvSpPr/>
          <p:nvPr userDrawn="1"/>
        </p:nvSpPr>
        <p:spPr>
          <a:xfrm>
            <a:off x="0" y="6188075"/>
            <a:ext cx="12192000" cy="669925"/>
          </a:xfrm>
          <a:prstGeom prst="rect">
            <a:avLst/>
          </a:prstGeom>
          <a:gradFill>
            <a:gsLst>
              <a:gs pos="0">
                <a:schemeClr val="accent4"/>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5" name="组合 84"/>
          <p:cNvGrpSpPr/>
          <p:nvPr userDrawn="1"/>
        </p:nvGrpSpPr>
        <p:grpSpPr>
          <a:xfrm>
            <a:off x="598941" y="6399999"/>
            <a:ext cx="2542613" cy="276499"/>
            <a:chOff x="598941" y="6399999"/>
            <a:chExt cx="2542613" cy="276499"/>
          </a:xfrm>
          <a:solidFill>
            <a:schemeClr val="bg1"/>
          </a:solidFill>
        </p:grpSpPr>
        <p:grpSp>
          <p:nvGrpSpPr>
            <p:cNvPr id="86" name="组合 85"/>
            <p:cNvGrpSpPr/>
            <p:nvPr/>
          </p:nvGrpSpPr>
          <p:grpSpPr>
            <a:xfrm>
              <a:off x="2055693" y="6402621"/>
              <a:ext cx="1085861" cy="270805"/>
              <a:chOff x="10340336" y="2247899"/>
              <a:chExt cx="2724438" cy="679451"/>
            </a:xfrm>
            <a:grpFill/>
          </p:grpSpPr>
          <p:sp>
            <p:nvSpPr>
              <p:cNvPr id="10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10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102" name="组合 101"/>
              <p:cNvGrpSpPr/>
              <p:nvPr/>
            </p:nvGrpSpPr>
            <p:grpSpPr>
              <a:xfrm>
                <a:off x="10340336" y="2247899"/>
                <a:ext cx="547688" cy="679451"/>
                <a:chOff x="5548313" y="2084388"/>
                <a:chExt cx="547688" cy="679451"/>
              </a:xfrm>
              <a:grpFill/>
            </p:grpSpPr>
            <p:sp>
              <p:nvSpPr>
                <p:cNvPr id="10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3" name="组合 102"/>
              <p:cNvGrpSpPr/>
              <p:nvPr/>
            </p:nvGrpSpPr>
            <p:grpSpPr>
              <a:xfrm>
                <a:off x="11192276" y="2400300"/>
                <a:ext cx="322175" cy="373063"/>
                <a:chOff x="3792874" y="3138488"/>
                <a:chExt cx="322175" cy="373063"/>
              </a:xfrm>
              <a:grpFill/>
            </p:grpSpPr>
            <p:sp>
              <p:nvSpPr>
                <p:cNvPr id="10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87" name="组合 86"/>
            <p:cNvGrpSpPr/>
            <p:nvPr/>
          </p:nvGrpSpPr>
          <p:grpSpPr>
            <a:xfrm>
              <a:off x="598941" y="6399999"/>
              <a:ext cx="1102619" cy="276499"/>
              <a:chOff x="6738929" y="2270918"/>
              <a:chExt cx="2766486" cy="693738"/>
            </a:xfrm>
            <a:grpFill/>
          </p:grpSpPr>
          <p:grpSp>
            <p:nvGrpSpPr>
              <p:cNvPr id="88" name="组合 87"/>
              <p:cNvGrpSpPr/>
              <p:nvPr/>
            </p:nvGrpSpPr>
            <p:grpSpPr>
              <a:xfrm>
                <a:off x="8180494" y="2355056"/>
                <a:ext cx="484188" cy="509588"/>
                <a:chOff x="6113463" y="3541713"/>
                <a:chExt cx="484188" cy="509588"/>
              </a:xfrm>
              <a:grpFill/>
            </p:grpSpPr>
            <p:sp>
              <p:nvSpPr>
                <p:cNvPr id="9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89" name="组合 88"/>
              <p:cNvGrpSpPr/>
              <p:nvPr/>
            </p:nvGrpSpPr>
            <p:grpSpPr>
              <a:xfrm>
                <a:off x="6738929" y="2270918"/>
                <a:ext cx="549275" cy="693738"/>
                <a:chOff x="6108700" y="2066926"/>
                <a:chExt cx="549275" cy="693738"/>
              </a:xfrm>
              <a:grpFill/>
            </p:grpSpPr>
            <p:sp>
              <p:nvSpPr>
                <p:cNvPr id="9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0" name="组合 89"/>
              <p:cNvGrpSpPr/>
              <p:nvPr/>
            </p:nvGrpSpPr>
            <p:grpSpPr>
              <a:xfrm>
                <a:off x="7532962" y="2451100"/>
                <a:ext cx="368300" cy="317500"/>
                <a:chOff x="6186488" y="2930526"/>
                <a:chExt cx="368300" cy="317500"/>
              </a:xfrm>
              <a:grpFill/>
            </p:grpSpPr>
            <p:sp>
              <p:nvSpPr>
                <p:cNvPr id="9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9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9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spTree>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目录样式3-2">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srcRect r="20215"/>
          <a:stretch>
            <a:fillRect/>
          </a:stretch>
        </p:blipFill>
        <p:spPr>
          <a:xfrm>
            <a:off x="6592525" y="0"/>
            <a:ext cx="5609371" cy="6765696"/>
          </a:xfrm>
          <a:prstGeom prst="rect">
            <a:avLst/>
          </a:prstGeom>
        </p:spPr>
      </p:pic>
      <p:sp>
        <p:nvSpPr>
          <p:cNvPr id="63" name="任意多边形: 形状 59"/>
          <p:cNvSpPr/>
          <p:nvPr userDrawn="1"/>
        </p:nvSpPr>
        <p:spPr>
          <a:xfrm flipH="1">
            <a:off x="-1352550" y="-2"/>
            <a:ext cx="13544548" cy="1057277"/>
          </a:xfrm>
          <a:custGeom>
            <a:avLst/>
            <a:gdLst>
              <a:gd name="connsiteX0" fmla="*/ 12192000 w 12192000"/>
              <a:gd name="connsiteY0" fmla="*/ 0 h 723900"/>
              <a:gd name="connsiteX1" fmla="*/ 2755900 w 12192000"/>
              <a:gd name="connsiteY1" fmla="*/ 0 h 723900"/>
              <a:gd name="connsiteX2" fmla="*/ 4 w 12192000"/>
              <a:gd name="connsiteY2" fmla="*/ 0 h 723900"/>
              <a:gd name="connsiteX3" fmla="*/ 0 w 12192000"/>
              <a:gd name="connsiteY3" fmla="*/ 0 h 723900"/>
              <a:gd name="connsiteX4" fmla="*/ 0 w 12192000"/>
              <a:gd name="connsiteY4" fmla="*/ 723900 h 723900"/>
              <a:gd name="connsiteX5" fmla="*/ 1987354 w 12192000"/>
              <a:gd name="connsiteY5" fmla="*/ 723900 h 723900"/>
              <a:gd name="connsiteX6" fmla="*/ 2038350 w 12192000"/>
              <a:gd name="connsiteY6" fmla="*/ 717550 h 723900"/>
              <a:gd name="connsiteX7" fmla="*/ 2753650 w 12192000"/>
              <a:gd name="connsiteY7" fmla="*/ 288000 h 723900"/>
              <a:gd name="connsiteX8" fmla="*/ 12192000 w 12192000"/>
              <a:gd name="connsiteY8" fmla="*/ 2880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723900">
                <a:moveTo>
                  <a:pt x="12192000" y="0"/>
                </a:moveTo>
                <a:lnTo>
                  <a:pt x="2755900" y="0"/>
                </a:lnTo>
                <a:lnTo>
                  <a:pt x="4" y="0"/>
                </a:lnTo>
                <a:lnTo>
                  <a:pt x="0" y="0"/>
                </a:lnTo>
                <a:lnTo>
                  <a:pt x="0" y="723900"/>
                </a:lnTo>
                <a:lnTo>
                  <a:pt x="1987354" y="723900"/>
                </a:lnTo>
                <a:lnTo>
                  <a:pt x="2038350" y="717550"/>
                </a:lnTo>
                <a:cubicBezTo>
                  <a:pt x="2497291" y="642783"/>
                  <a:pt x="2432975" y="321492"/>
                  <a:pt x="2753650" y="288000"/>
                </a:cubicBezTo>
                <a:cubicBezTo>
                  <a:pt x="3074325" y="254508"/>
                  <a:pt x="9045883" y="288000"/>
                  <a:pt x="12192000" y="288000"/>
                </a:cubicBezTo>
                <a:close/>
              </a:path>
            </a:pathLst>
          </a:cu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64" name="图片 63"/>
          <p:cNvPicPr>
            <a:picLocks noChangeAspect="1"/>
          </p:cNvPicPr>
          <p:nvPr userDrawn="1"/>
        </p:nvPicPr>
        <p:blipFill>
          <a:blip r:embed="rId3" cstate="print"/>
          <a:stretch>
            <a:fillRect/>
          </a:stretch>
        </p:blipFill>
        <p:spPr>
          <a:xfrm>
            <a:off x="9793498" y="249943"/>
            <a:ext cx="2025400" cy="566914"/>
          </a:xfrm>
          <a:prstGeom prst="rect">
            <a:avLst/>
          </a:prstGeom>
        </p:spPr>
      </p:pic>
      <p:sp>
        <p:nvSpPr>
          <p:cNvPr id="65" name="矩形 64"/>
          <p:cNvSpPr/>
          <p:nvPr userDrawn="1"/>
        </p:nvSpPr>
        <p:spPr>
          <a:xfrm>
            <a:off x="0" y="6188075"/>
            <a:ext cx="12192000" cy="669925"/>
          </a:xfrm>
          <a:prstGeom prst="rect">
            <a:avLst/>
          </a:prstGeom>
          <a:gradFill>
            <a:gsLst>
              <a:gs pos="0">
                <a:schemeClr val="accent4"/>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6" name="组合 65"/>
          <p:cNvGrpSpPr/>
          <p:nvPr userDrawn="1"/>
        </p:nvGrpSpPr>
        <p:grpSpPr>
          <a:xfrm>
            <a:off x="598941" y="6399999"/>
            <a:ext cx="2542613" cy="276499"/>
            <a:chOff x="598941" y="6399999"/>
            <a:chExt cx="2542613" cy="276499"/>
          </a:xfrm>
          <a:solidFill>
            <a:schemeClr val="bg1"/>
          </a:solidFill>
        </p:grpSpPr>
        <p:grpSp>
          <p:nvGrpSpPr>
            <p:cNvPr id="67" name="组合 66"/>
            <p:cNvGrpSpPr/>
            <p:nvPr/>
          </p:nvGrpSpPr>
          <p:grpSpPr>
            <a:xfrm>
              <a:off x="2055693" y="6402621"/>
              <a:ext cx="1085861" cy="270805"/>
              <a:chOff x="10340336" y="2247899"/>
              <a:chExt cx="2724438" cy="679451"/>
            </a:xfrm>
            <a:grpFill/>
          </p:grpSpPr>
          <p:sp>
            <p:nvSpPr>
              <p:cNvPr id="81"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82"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83" name="组合 82"/>
              <p:cNvGrpSpPr/>
              <p:nvPr/>
            </p:nvGrpSpPr>
            <p:grpSpPr>
              <a:xfrm>
                <a:off x="10340336" y="2247899"/>
                <a:ext cx="547688" cy="679451"/>
                <a:chOff x="5548313" y="2084388"/>
                <a:chExt cx="547688" cy="679451"/>
              </a:xfrm>
              <a:grpFill/>
            </p:grpSpPr>
            <p:sp>
              <p:nvSpPr>
                <p:cNvPr id="88"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84" name="组合 83"/>
              <p:cNvGrpSpPr/>
              <p:nvPr/>
            </p:nvGrpSpPr>
            <p:grpSpPr>
              <a:xfrm>
                <a:off x="11192276" y="2400300"/>
                <a:ext cx="322175" cy="373063"/>
                <a:chOff x="3792874" y="3138488"/>
                <a:chExt cx="322175" cy="373063"/>
              </a:xfrm>
              <a:grpFill/>
            </p:grpSpPr>
            <p:sp>
              <p:nvSpPr>
                <p:cNvPr id="85"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68" name="组合 67"/>
            <p:cNvGrpSpPr/>
            <p:nvPr/>
          </p:nvGrpSpPr>
          <p:grpSpPr>
            <a:xfrm>
              <a:off x="598941" y="6399999"/>
              <a:ext cx="1102619" cy="276499"/>
              <a:chOff x="6738929" y="2270918"/>
              <a:chExt cx="2766486" cy="693738"/>
            </a:xfrm>
            <a:grpFill/>
          </p:grpSpPr>
          <p:grpSp>
            <p:nvGrpSpPr>
              <p:cNvPr id="69" name="组合 68"/>
              <p:cNvGrpSpPr/>
              <p:nvPr/>
            </p:nvGrpSpPr>
            <p:grpSpPr>
              <a:xfrm>
                <a:off x="8180494" y="2355056"/>
                <a:ext cx="484188" cy="509588"/>
                <a:chOff x="6113463" y="3541713"/>
                <a:chExt cx="484188" cy="509588"/>
              </a:xfrm>
              <a:grpFill/>
            </p:grpSpPr>
            <p:sp>
              <p:nvSpPr>
                <p:cNvPr id="79"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0" name="组合 69"/>
              <p:cNvGrpSpPr/>
              <p:nvPr/>
            </p:nvGrpSpPr>
            <p:grpSpPr>
              <a:xfrm>
                <a:off x="6738929" y="2270918"/>
                <a:ext cx="549275" cy="693738"/>
                <a:chOff x="6108700" y="2066926"/>
                <a:chExt cx="549275" cy="693738"/>
              </a:xfrm>
              <a:grpFill/>
            </p:grpSpPr>
            <p:sp>
              <p:nvSpPr>
                <p:cNvPr id="77"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1" name="组合 70"/>
              <p:cNvGrpSpPr/>
              <p:nvPr/>
            </p:nvGrpSpPr>
            <p:grpSpPr>
              <a:xfrm>
                <a:off x="7532962" y="2451100"/>
                <a:ext cx="368300" cy="317500"/>
                <a:chOff x="6186488" y="2930526"/>
                <a:chExt cx="368300" cy="317500"/>
              </a:xfrm>
              <a:grpFill/>
            </p:grpSpPr>
            <p:sp>
              <p:nvSpPr>
                <p:cNvPr id="74"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72"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73"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spTree>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目录样式4">
    <p:spTree>
      <p:nvGrpSpPr>
        <p:cNvPr id="1" name=""/>
        <p:cNvGrpSpPr/>
        <p:nvPr/>
      </p:nvGrpSpPr>
      <p:grpSpPr>
        <a:xfrm>
          <a:off x="0" y="0"/>
          <a:ext cx="0" cy="0"/>
          <a:chOff x="0" y="0"/>
          <a:chExt cx="0" cy="0"/>
        </a:xfrm>
      </p:grpSpPr>
      <p:sp>
        <p:nvSpPr>
          <p:cNvPr id="89" name="椭圆 88"/>
          <p:cNvSpPr/>
          <p:nvPr userDrawn="1"/>
        </p:nvSpPr>
        <p:spPr>
          <a:xfrm>
            <a:off x="-3816599" y="-1541834"/>
            <a:ext cx="8697505" cy="9941668"/>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88" name="椭圆 87"/>
          <p:cNvSpPr/>
          <p:nvPr userDrawn="1"/>
        </p:nvSpPr>
        <p:spPr>
          <a:xfrm>
            <a:off x="-3999568" y="-1541834"/>
            <a:ext cx="8697505" cy="9941668"/>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pic>
        <p:nvPicPr>
          <p:cNvPr id="87" name="图片 86"/>
          <p:cNvPicPr>
            <a:picLocks noChangeAspect="1"/>
          </p:cNvPicPr>
          <p:nvPr userDrawn="1"/>
        </p:nvPicPr>
        <p:blipFill rotWithShape="1">
          <a:blip r:embed="rId2" cstate="hqprint"/>
          <a:srcRect l="18116" t="7030" r="31559" b="11337"/>
          <a:stretch>
            <a:fillRect/>
          </a:stretch>
        </p:blipFill>
        <p:spPr>
          <a:xfrm>
            <a:off x="-1260196" y="1"/>
            <a:ext cx="5919101" cy="6857999"/>
          </a:xfrm>
          <a:custGeom>
            <a:avLst/>
            <a:gdLst>
              <a:gd name="connsiteX0" fmla="*/ 0 w 5919101"/>
              <a:gd name="connsiteY0" fmla="*/ 0 h 6858000"/>
              <a:gd name="connsiteX1" fmla="*/ 4714485 w 5919101"/>
              <a:gd name="connsiteY1" fmla="*/ 0 h 6858000"/>
              <a:gd name="connsiteX2" fmla="*/ 4786974 w 5919101"/>
              <a:gd name="connsiteY2" fmla="*/ 86723 h 6858000"/>
              <a:gd name="connsiteX3" fmla="*/ 5919101 w 5919101"/>
              <a:gd name="connsiteY3" fmla="*/ 3429000 h 6858000"/>
              <a:gd name="connsiteX4" fmla="*/ 4786974 w 5919101"/>
              <a:gd name="connsiteY4" fmla="*/ 6771277 h 6858000"/>
              <a:gd name="connsiteX5" fmla="*/ 4714485 w 5919101"/>
              <a:gd name="connsiteY5" fmla="*/ 6858000 h 6858000"/>
              <a:gd name="connsiteX6" fmla="*/ 0 w 59191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9101" h="6858000">
                <a:moveTo>
                  <a:pt x="0" y="0"/>
                </a:moveTo>
                <a:lnTo>
                  <a:pt x="4714485" y="0"/>
                </a:lnTo>
                <a:lnTo>
                  <a:pt x="4786974" y="86723"/>
                </a:lnTo>
                <a:cubicBezTo>
                  <a:pt x="5490384" y="969480"/>
                  <a:pt x="5919101" y="2142133"/>
                  <a:pt x="5919101" y="3429000"/>
                </a:cubicBezTo>
                <a:cubicBezTo>
                  <a:pt x="5919101" y="4715867"/>
                  <a:pt x="5490384" y="5888521"/>
                  <a:pt x="4786974" y="6771277"/>
                </a:cubicBezTo>
                <a:lnTo>
                  <a:pt x="4714485" y="6858000"/>
                </a:lnTo>
                <a:lnTo>
                  <a:pt x="0" y="6858000"/>
                </a:lnTo>
                <a:close/>
              </a:path>
            </a:pathLst>
          </a:custGeom>
        </p:spPr>
      </p:pic>
      <p:sp>
        <p:nvSpPr>
          <p:cNvPr id="86" name="椭圆 85"/>
          <p:cNvSpPr/>
          <p:nvPr userDrawn="1"/>
        </p:nvSpPr>
        <p:spPr>
          <a:xfrm>
            <a:off x="-4038600" y="-1541834"/>
            <a:ext cx="8697505" cy="9941668"/>
          </a:xfrm>
          <a:prstGeom prst="ellipse">
            <a:avLst/>
          </a:prstGeom>
          <a:solidFill>
            <a:schemeClr val="accent1">
              <a:alpha val="88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pic>
        <p:nvPicPr>
          <p:cNvPr id="90" name="图片 89"/>
          <p:cNvPicPr>
            <a:picLocks noChangeAspect="1"/>
          </p:cNvPicPr>
          <p:nvPr userDrawn="1"/>
        </p:nvPicPr>
        <p:blipFill>
          <a:blip r:embed="rId3" cstate="print"/>
          <a:stretch>
            <a:fillRect/>
          </a:stretch>
        </p:blipFill>
        <p:spPr>
          <a:xfrm>
            <a:off x="9837818" y="252089"/>
            <a:ext cx="1969223" cy="432990"/>
          </a:xfrm>
          <a:prstGeom prst="rect">
            <a:avLst/>
          </a:prstGeom>
        </p:spPr>
      </p:pic>
    </p:spTree>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目录样式5">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srcRect r="30571" b="46397"/>
          <a:stretch>
            <a:fillRect/>
          </a:stretch>
        </p:blipFill>
        <p:spPr>
          <a:xfrm>
            <a:off x="9019185" y="4400550"/>
            <a:ext cx="3194586" cy="2469325"/>
          </a:xfrm>
          <a:prstGeom prst="rect">
            <a:avLst/>
          </a:prstGeom>
        </p:spPr>
      </p:pic>
      <p:pic>
        <p:nvPicPr>
          <p:cNvPr id="8" name="图片 7"/>
          <p:cNvPicPr>
            <a:picLocks noChangeAspect="1"/>
          </p:cNvPicPr>
          <p:nvPr userDrawn="1"/>
        </p:nvPicPr>
        <p:blipFill rotWithShape="1">
          <a:blip r:embed="rId3" cstate="print"/>
          <a:srcRect t="-74" b="12515"/>
          <a:stretch>
            <a:fillRect/>
          </a:stretch>
        </p:blipFill>
        <p:spPr>
          <a:xfrm>
            <a:off x="0" y="0"/>
            <a:ext cx="12191999" cy="4400550"/>
          </a:xfrm>
          <a:prstGeom prst="rect">
            <a:avLst/>
          </a:prstGeom>
        </p:spPr>
      </p:pic>
      <p:sp>
        <p:nvSpPr>
          <p:cNvPr id="9" name="矩形 8"/>
          <p:cNvSpPr/>
          <p:nvPr userDrawn="1"/>
        </p:nvSpPr>
        <p:spPr>
          <a:xfrm>
            <a:off x="0" y="4398806"/>
            <a:ext cx="12192001" cy="196858"/>
          </a:xfrm>
          <a:prstGeom prst="rect">
            <a:avLst/>
          </a:prstGeom>
          <a:solidFill>
            <a:schemeClr val="accent4"/>
          </a:solidFill>
          <a:ln>
            <a:noFill/>
          </a:ln>
          <a:effectLst>
            <a:outerShdw blurRad="127000" dist="635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0"/>
            <a:ext cx="12192001" cy="440055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a:blip r:embed="rId4" cstate="print"/>
          <a:stretch>
            <a:fillRect/>
          </a:stretch>
        </p:blipFill>
        <p:spPr>
          <a:xfrm>
            <a:off x="9701847" y="142154"/>
            <a:ext cx="2242503" cy="627682"/>
          </a:xfrm>
          <a:prstGeom prst="rect">
            <a:avLst/>
          </a:prstGeom>
        </p:spPr>
      </p:pic>
      <p:pic>
        <p:nvPicPr>
          <p:cNvPr id="14" name="图片 13"/>
          <p:cNvPicPr>
            <a:picLocks noChangeAspect="1"/>
          </p:cNvPicPr>
          <p:nvPr userDrawn="1"/>
        </p:nvPicPr>
        <p:blipFill rotWithShape="1">
          <a:blip r:embed="rId3" cstate="print"/>
          <a:srcRect t="-74" b="12515"/>
          <a:stretch>
            <a:fillRect/>
          </a:stretch>
        </p:blipFill>
        <p:spPr>
          <a:xfrm>
            <a:off x="0" y="0"/>
            <a:ext cx="12191999" cy="4400550"/>
          </a:xfrm>
          <a:prstGeom prst="rect">
            <a:avLst/>
          </a:prstGeom>
        </p:spPr>
      </p:pic>
      <p:sp>
        <p:nvSpPr>
          <p:cNvPr id="15" name="矩形 14"/>
          <p:cNvSpPr/>
          <p:nvPr userDrawn="1"/>
        </p:nvSpPr>
        <p:spPr>
          <a:xfrm>
            <a:off x="0" y="0"/>
            <a:ext cx="12192001" cy="440055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p:cNvCxnSpPr/>
          <p:nvPr userDrawn="1"/>
        </p:nvCxnSpPr>
        <p:spPr>
          <a:xfrm>
            <a:off x="-71956" y="4398806"/>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图片 16"/>
          <p:cNvPicPr>
            <a:picLocks noChangeAspect="1"/>
          </p:cNvPicPr>
          <p:nvPr userDrawn="1"/>
        </p:nvPicPr>
        <p:blipFill>
          <a:blip r:embed="rId4" cstate="print"/>
          <a:stretch>
            <a:fillRect/>
          </a:stretch>
        </p:blipFill>
        <p:spPr>
          <a:xfrm>
            <a:off x="9701847" y="142154"/>
            <a:ext cx="2242503" cy="627682"/>
          </a:xfrm>
          <a:prstGeom prst="rect">
            <a:avLst/>
          </a:prstGeom>
        </p:spPr>
      </p:pic>
      <p:sp>
        <p:nvSpPr>
          <p:cNvPr id="18" name="矩形: 圆角 162"/>
          <p:cNvSpPr/>
          <p:nvPr userDrawn="1"/>
        </p:nvSpPr>
        <p:spPr>
          <a:xfrm>
            <a:off x="1664486" y="3107981"/>
            <a:ext cx="8945408" cy="3014890"/>
          </a:xfrm>
          <a:prstGeom prst="roundRect">
            <a:avLst>
              <a:gd name="adj" fmla="val 3205"/>
            </a:avLst>
          </a:prstGeom>
          <a:solidFill>
            <a:sysClr val="window" lastClr="FFFFFF">
              <a:alpha val="8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ea"/>
              <a:sym typeface="+mn-lt"/>
            </a:endParaRPr>
          </a:p>
        </p:txBody>
      </p:sp>
      <p:sp>
        <p:nvSpPr>
          <p:cNvPr id="19" name="矩形: 圆角 163"/>
          <p:cNvSpPr/>
          <p:nvPr userDrawn="1"/>
        </p:nvSpPr>
        <p:spPr>
          <a:xfrm>
            <a:off x="1463942" y="3222979"/>
            <a:ext cx="9346497" cy="2899892"/>
          </a:xfrm>
          <a:prstGeom prst="roundRect">
            <a:avLst>
              <a:gd name="adj" fmla="val 3205"/>
            </a:avLst>
          </a:prstGeom>
          <a:solidFill>
            <a:sysClr val="window" lastClr="FFFFFF">
              <a:alpha val="94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ea"/>
              <a:sym typeface="+mn-lt"/>
            </a:endParaRPr>
          </a:p>
        </p:txBody>
      </p:sp>
      <p:sp>
        <p:nvSpPr>
          <p:cNvPr id="20" name="矩形: 圆角 164"/>
          <p:cNvSpPr/>
          <p:nvPr userDrawn="1"/>
        </p:nvSpPr>
        <p:spPr>
          <a:xfrm>
            <a:off x="1200150" y="3365257"/>
            <a:ext cx="9791700" cy="2757614"/>
          </a:xfrm>
          <a:prstGeom prst="roundRect">
            <a:avLst>
              <a:gd name="adj" fmla="val 3205"/>
            </a:avLst>
          </a:prstGeom>
          <a:gradFill flip="none" rotWithShape="1">
            <a:gsLst>
              <a:gs pos="0">
                <a:sysClr val="window" lastClr="FFFFFF"/>
              </a:gs>
              <a:gs pos="100000">
                <a:srgbClr val="F8F8F8"/>
              </a:gs>
            </a:gsLst>
            <a:lin ang="5400000" scaled="1"/>
            <a:tileRect/>
          </a:gradFill>
          <a:ln w="12700" cap="flat" cmpd="sng" algn="ctr">
            <a:noFill/>
            <a:prstDash val="solid"/>
            <a:miter lim="800000"/>
          </a:ln>
          <a:effectLst>
            <a:outerShdw blurRad="317500" sx="102000" sy="102000" algn="ctr" rotWithShape="0">
              <a:sysClr val="window" lastClr="FFFFFF">
                <a:lumMod val="75000"/>
                <a:alpha val="40000"/>
              </a:sysClr>
            </a:outerShdw>
          </a:effectLst>
        </p:spPr>
        <p:txBody>
          <a:bodyPr rot="0" spcFirstLastPara="0" vertOverflow="overflow" horzOverflow="overflow" vert="horz" wrap="square" lIns="540000" tIns="72000" rIns="540000" bIns="72000" numCol="1" spcCol="0" rtlCol="0" fromWordArt="0" anchor="ctr" anchorCtr="0" forceAA="0" compatLnSpc="1">
            <a:noAutofit/>
          </a:bodyPr>
          <a:lstStyle/>
          <a:p>
            <a:pPr marL="0" marR="0" lvl="0" indent="457200" defTabSz="914400" eaLnBrk="1" fontAlgn="auto" latinLnBrk="0" hangingPunct="1">
              <a:lnSpc>
                <a:spcPct val="12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Arial" panose="020B0604020202020204"/>
              <a:ea typeface="微软雅黑" panose="020B0503020204020204" pitchFamily="34" charset="-122"/>
              <a:cs typeface="+mn-ea"/>
              <a:sym typeface="+mn-lt"/>
            </a:endParaRPr>
          </a:p>
        </p:txBody>
      </p:sp>
    </p:spTree>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目录样式6-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hqprint"/>
          <a:srcRect l="29063" r="32938"/>
          <a:stretch>
            <a:fillRect/>
          </a:stretch>
        </p:blipFill>
        <p:spPr>
          <a:xfrm>
            <a:off x="0" y="0"/>
            <a:ext cx="3914775" cy="6857999"/>
          </a:xfrm>
          <a:prstGeom prst="rect">
            <a:avLst/>
          </a:prstGeom>
        </p:spPr>
      </p:pic>
      <p:sp>
        <p:nvSpPr>
          <p:cNvPr id="13" name="矩形 12"/>
          <p:cNvSpPr/>
          <p:nvPr userDrawn="1"/>
        </p:nvSpPr>
        <p:spPr>
          <a:xfrm>
            <a:off x="0" y="1"/>
            <a:ext cx="3914775" cy="6857999"/>
          </a:xfrm>
          <a:prstGeom prst="rect">
            <a:avLst/>
          </a:prstGeom>
          <a:solidFill>
            <a:schemeClr val="accent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userDrawn="1"/>
        </p:nvSpPr>
        <p:spPr>
          <a:xfrm>
            <a:off x="0" y="0"/>
            <a:ext cx="3914774" cy="6858000"/>
          </a:xfrm>
          <a:prstGeom prst="rect">
            <a:avLst/>
          </a:prstGeom>
          <a:gradFill flip="none" rotWithShape="1">
            <a:gsLst>
              <a:gs pos="25000">
                <a:schemeClr val="accent1">
                  <a:alpha val="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p:cNvCxnSpPr/>
          <p:nvPr userDrawn="1"/>
        </p:nvCxnSpPr>
        <p:spPr>
          <a:xfrm>
            <a:off x="3960456" y="0"/>
            <a:ext cx="0" cy="6858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1" name="组合 20"/>
          <p:cNvGrpSpPr/>
          <p:nvPr userDrawn="1"/>
        </p:nvGrpSpPr>
        <p:grpSpPr>
          <a:xfrm>
            <a:off x="3961505" y="2797003"/>
            <a:ext cx="122686" cy="1263995"/>
            <a:chOff x="4630742" y="2258287"/>
            <a:chExt cx="122686" cy="1263995"/>
          </a:xfrm>
          <a:solidFill>
            <a:schemeClr val="accent4"/>
          </a:solidFill>
        </p:grpSpPr>
        <p:sp>
          <p:nvSpPr>
            <p:cNvPr id="22" name="等腰三角形 21"/>
            <p:cNvSpPr/>
            <p:nvPr/>
          </p:nvSpPr>
          <p:spPr>
            <a:xfrm rot="5400000">
              <a:off x="4620926" y="2839164"/>
              <a:ext cx="142318" cy="122686"/>
            </a:xfrm>
            <a:prstGeom prst="triangl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连接符 22"/>
            <p:cNvCxnSpPr/>
            <p:nvPr/>
          </p:nvCxnSpPr>
          <p:spPr>
            <a:xfrm>
              <a:off x="4630742" y="2258287"/>
              <a:ext cx="0" cy="1263995"/>
            </a:xfrm>
            <a:prstGeom prst="line">
              <a:avLst/>
            </a:prstGeom>
            <a:grpFill/>
            <a:ln w="3810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42" name="直接连接符 41"/>
          <p:cNvCxnSpPr/>
          <p:nvPr userDrawn="1"/>
        </p:nvCxnSpPr>
        <p:spPr>
          <a:xfrm>
            <a:off x="1053541" y="2793542"/>
            <a:ext cx="17270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矩形 42"/>
          <p:cNvSpPr/>
          <p:nvPr userDrawn="1"/>
        </p:nvSpPr>
        <p:spPr>
          <a:xfrm>
            <a:off x="846867" y="2752385"/>
            <a:ext cx="2197100" cy="923330"/>
          </a:xfrm>
          <a:prstGeom prst="rect">
            <a:avLst/>
          </a:prstGeom>
        </p:spPr>
        <p:txBody>
          <a:bodyPr wrap="square">
            <a:spAutoFit/>
          </a:bodyPr>
          <a:lstStyle/>
          <a:p>
            <a:pPr lvl="0" algn="dist"/>
            <a:r>
              <a:rPr lang="zh-CN" altLang="en-US" sz="5400" spc="600" dirty="0">
                <a:solidFill>
                  <a:schemeClr val="bg1"/>
                </a:solidFill>
                <a:latin typeface="+mn-ea"/>
                <a:ea typeface="+mn-ea"/>
              </a:rPr>
              <a:t>目录</a:t>
            </a:r>
            <a:endParaRPr lang="zh-CN" altLang="en-US" sz="5400" spc="600" dirty="0">
              <a:solidFill>
                <a:schemeClr val="bg1"/>
              </a:solidFill>
              <a:latin typeface="+mn-ea"/>
              <a:ea typeface="+mn-ea"/>
            </a:endParaRPr>
          </a:p>
        </p:txBody>
      </p:sp>
      <p:sp>
        <p:nvSpPr>
          <p:cNvPr id="44" name="矩形 43"/>
          <p:cNvSpPr/>
          <p:nvPr userDrawn="1"/>
        </p:nvSpPr>
        <p:spPr>
          <a:xfrm>
            <a:off x="963806" y="3595872"/>
            <a:ext cx="1906502" cy="461665"/>
          </a:xfrm>
          <a:prstGeom prst="rect">
            <a:avLst/>
          </a:prstGeom>
        </p:spPr>
        <p:txBody>
          <a:bodyPr wrap="square">
            <a:spAutoFit/>
          </a:bodyPr>
          <a:lstStyle/>
          <a:p>
            <a:pPr lvl="0" algn="dist"/>
            <a:r>
              <a:rPr lang="en-US" altLang="zh-CN" sz="2400" dirty="0">
                <a:solidFill>
                  <a:schemeClr val="bg1"/>
                </a:solidFill>
              </a:rPr>
              <a:t>CONTENTS</a:t>
            </a:r>
            <a:endParaRPr lang="en-US" altLang="zh-CN" sz="2400" dirty="0">
              <a:solidFill>
                <a:schemeClr val="bg1"/>
              </a:solidFill>
            </a:endParaRPr>
          </a:p>
        </p:txBody>
      </p:sp>
      <p:cxnSp>
        <p:nvCxnSpPr>
          <p:cNvPr id="45" name="直接连接符 44"/>
          <p:cNvCxnSpPr/>
          <p:nvPr userDrawn="1"/>
        </p:nvCxnSpPr>
        <p:spPr>
          <a:xfrm>
            <a:off x="1053541" y="4060998"/>
            <a:ext cx="17270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userDrawn="1"/>
        </p:nvPicPr>
        <p:blipFill>
          <a:blip r:embed="rId3" cstate="print"/>
          <a:stretch>
            <a:fillRect/>
          </a:stretch>
        </p:blipFill>
        <p:spPr>
          <a:xfrm>
            <a:off x="1064854" y="2218510"/>
            <a:ext cx="1715719" cy="480234"/>
          </a:xfrm>
          <a:prstGeom prst="rect">
            <a:avLst/>
          </a:prstGeom>
        </p:spPr>
      </p:pic>
      <p:pic>
        <p:nvPicPr>
          <p:cNvPr id="6" name="图片 5"/>
          <p:cNvPicPr>
            <a:picLocks noChangeAspect="1"/>
          </p:cNvPicPr>
          <p:nvPr userDrawn="1"/>
        </p:nvPicPr>
        <p:blipFill rotWithShape="1">
          <a:blip r:embed="rId4" cstate="print"/>
          <a:srcRect r="15912" b="16285"/>
          <a:stretch>
            <a:fillRect/>
          </a:stretch>
        </p:blipFill>
        <p:spPr>
          <a:xfrm>
            <a:off x="7258050" y="1942165"/>
            <a:ext cx="4949784" cy="4933648"/>
          </a:xfrm>
          <a:prstGeom prst="rect">
            <a:avLst/>
          </a:prstGeom>
        </p:spPr>
      </p:pic>
    </p:spTree>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目录样式6-2">
    <p:bg>
      <p:bgPr>
        <a:gradFill>
          <a:gsLst>
            <a:gs pos="25000">
              <a:schemeClr val="accent1">
                <a:alpha val="0"/>
              </a:schemeClr>
            </a:gs>
            <a:gs pos="100000">
              <a:schemeClr val="accent1"/>
            </a:gs>
          </a:gsLst>
          <a:lin ang="0" scaled="1"/>
        </a:gradFill>
        <a:effectLst/>
      </p:bgPr>
    </p:bg>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0">
                <a:srgbClr val="007E42"/>
              </a:gs>
              <a:gs pos="100000">
                <a:schemeClr val="accent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图片 2"/>
          <p:cNvPicPr>
            <a:picLocks noChangeAspect="1"/>
          </p:cNvPicPr>
          <p:nvPr userDrawn="1"/>
        </p:nvPicPr>
        <p:blipFill>
          <a:blip r:embed="rId2" cstate="print"/>
          <a:stretch>
            <a:fillRect/>
          </a:stretch>
        </p:blipFill>
        <p:spPr>
          <a:xfrm>
            <a:off x="6943725" y="493231"/>
            <a:ext cx="5251028" cy="5254131"/>
          </a:xfrm>
          <a:prstGeom prst="rect">
            <a:avLst/>
          </a:prstGeom>
        </p:spPr>
      </p:pic>
      <p:sp>
        <p:nvSpPr>
          <p:cNvPr id="10" name="矩形 9"/>
          <p:cNvSpPr/>
          <p:nvPr userDrawn="1"/>
        </p:nvSpPr>
        <p:spPr>
          <a:xfrm>
            <a:off x="6943725" y="0"/>
            <a:ext cx="5248273" cy="6858001"/>
          </a:xfrm>
          <a:prstGeom prst="rect">
            <a:avLst/>
          </a:prstGeom>
          <a:gradFill flip="none" rotWithShape="1">
            <a:gsLst>
              <a:gs pos="0">
                <a:srgbClr val="006C39">
                  <a:alpha val="0"/>
                </a:srgbClr>
              </a:gs>
              <a:gs pos="100000">
                <a:schemeClr val="accent1">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p:cNvSpPr/>
          <p:nvPr userDrawn="1"/>
        </p:nvSpPr>
        <p:spPr>
          <a:xfrm>
            <a:off x="660400" y="6054314"/>
            <a:ext cx="2014538" cy="1438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占位符 15"/>
          <p:cNvSpPr>
            <a:spLocks noGrp="1"/>
          </p:cNvSpPr>
          <p:nvPr>
            <p:ph type="body" sz="quarter" idx="12" hasCustomPrompt="1"/>
          </p:nvPr>
        </p:nvSpPr>
        <p:spPr>
          <a:xfrm>
            <a:off x="510342" y="982400"/>
            <a:ext cx="3551237" cy="606922"/>
          </a:xfrm>
          <a:prstGeom prst="rect">
            <a:avLst/>
          </a:prstGeom>
        </p:spPr>
        <p:txBody>
          <a:bodyPr/>
          <a:lstStyle>
            <a:lvl1pPr marL="0" indent="0">
              <a:buNone/>
              <a:defRPr sz="3200" spc="100">
                <a:solidFill>
                  <a:schemeClr val="bg1"/>
                </a:solidFill>
                <a:latin typeface="微软雅黑" panose="020B0503020204020204" pitchFamily="34" charset="-122"/>
                <a:ea typeface="微软雅黑" panose="020B0503020204020204" pitchFamily="34" charset="-122"/>
              </a:defRPr>
            </a:lvl1pPr>
          </a:lstStyle>
          <a:p>
            <a:pPr lvl="0"/>
            <a:r>
              <a:rPr lang="zh-CN" altLang="en-US" dirty="0"/>
              <a:t>第几部分 ▶</a:t>
            </a:r>
            <a:endParaRPr lang="zh-CN" altLang="en-US" dirty="0"/>
          </a:p>
        </p:txBody>
      </p:sp>
      <p:sp>
        <p:nvSpPr>
          <p:cNvPr id="122" name="文本占位符 15"/>
          <p:cNvSpPr>
            <a:spLocks noGrp="1"/>
          </p:cNvSpPr>
          <p:nvPr>
            <p:ph type="body" sz="quarter" idx="13" hasCustomPrompt="1"/>
          </p:nvPr>
        </p:nvSpPr>
        <p:spPr>
          <a:xfrm>
            <a:off x="510342" y="2742089"/>
            <a:ext cx="7197752" cy="606922"/>
          </a:xfrm>
          <a:prstGeom prst="rect">
            <a:avLst/>
          </a:prstGeom>
        </p:spPr>
        <p:txBody>
          <a:bodyPr/>
          <a:lstStyle>
            <a:lvl1pPr marL="0" indent="0">
              <a:buNone/>
              <a:defRPr sz="4400" spc="100" baseline="0">
                <a:solidFill>
                  <a:schemeClr val="bg1"/>
                </a:solidFill>
                <a:latin typeface="微软雅黑" panose="020B0503020204020204" pitchFamily="34" charset="-122"/>
                <a:ea typeface="微软雅黑" panose="020B0503020204020204" pitchFamily="34" charset="-122"/>
              </a:defRPr>
            </a:lvl1pPr>
          </a:lstStyle>
          <a:p>
            <a:pPr lvl="0"/>
            <a:r>
              <a:rPr lang="zh-CN" altLang="en-US" dirty="0"/>
              <a:t>请在此处添加你的标题</a:t>
            </a:r>
            <a:endParaRPr lang="zh-CN" altLang="en-US" dirty="0"/>
          </a:p>
        </p:txBody>
      </p:sp>
      <p:sp>
        <p:nvSpPr>
          <p:cNvPr id="123" name="文本占位符 15"/>
          <p:cNvSpPr>
            <a:spLocks noGrp="1"/>
          </p:cNvSpPr>
          <p:nvPr>
            <p:ph type="body" sz="quarter" idx="14" hasCustomPrompt="1"/>
          </p:nvPr>
        </p:nvSpPr>
        <p:spPr>
          <a:xfrm>
            <a:off x="561172" y="3837713"/>
            <a:ext cx="7146922" cy="1522912"/>
          </a:xfrm>
          <a:prstGeom prst="rect">
            <a:avLst/>
          </a:prstGeom>
        </p:spPr>
        <p:txBody>
          <a:bodyPr/>
          <a:lstStyle>
            <a:lvl1pPr marL="285750" indent="-285750">
              <a:lnSpc>
                <a:spcPct val="120000"/>
              </a:lnSpc>
              <a:buFont typeface="Arial" panose="020B0604020202020204" pitchFamily="34" charset="0"/>
              <a:buChar char="•"/>
              <a:defRPr sz="1400" spc="100" baseline="0">
                <a:solidFill>
                  <a:schemeClr val="bg1"/>
                </a:solidFill>
                <a:latin typeface="+mn-ea"/>
                <a:ea typeface="+mn-ea"/>
              </a:defRPr>
            </a:lvl1pPr>
          </a:lstStyle>
          <a:p>
            <a:pPr lvl="0"/>
            <a:r>
              <a:rPr lang="zh-CN" altLang="en-US" dirty="0"/>
              <a:t>这里可以写一点点文字，介绍此章节主要内容</a:t>
            </a:r>
            <a:endParaRPr lang="en-US" altLang="zh-CN" dirty="0"/>
          </a:p>
          <a:p>
            <a:pPr lvl="0"/>
            <a:r>
              <a:rPr lang="zh-CN" altLang="en-US" dirty="0"/>
              <a:t>国外现状</a:t>
            </a:r>
            <a:endParaRPr lang="en-US" altLang="zh-CN" dirty="0"/>
          </a:p>
          <a:p>
            <a:pPr lvl="0"/>
            <a:r>
              <a:rPr lang="zh-CN" altLang="en-US" dirty="0"/>
              <a:t>国内现状</a:t>
            </a:r>
            <a:endParaRPr lang="en-US" altLang="zh-CN" dirty="0"/>
          </a:p>
          <a:p>
            <a:pPr lvl="0"/>
            <a:r>
              <a:rPr lang="en-US" altLang="zh-CN" dirty="0"/>
              <a:t>…</a:t>
            </a:r>
            <a:endParaRPr lang="en-US" altLang="zh-CN" dirty="0"/>
          </a:p>
          <a:p>
            <a:pPr lvl="0"/>
            <a:endParaRPr lang="zh-CN" altLang="en-US" dirty="0"/>
          </a:p>
        </p:txBody>
      </p:sp>
      <p:sp>
        <p:nvSpPr>
          <p:cNvPr id="2" name="矩形 1"/>
          <p:cNvSpPr/>
          <p:nvPr userDrawn="1"/>
        </p:nvSpPr>
        <p:spPr>
          <a:xfrm>
            <a:off x="0" y="6167300"/>
            <a:ext cx="12192000" cy="690700"/>
          </a:xfrm>
          <a:prstGeom prst="rect">
            <a:avLst/>
          </a:prstGeom>
          <a:solidFill>
            <a:schemeClr val="bg1"/>
          </a:solidFill>
          <a:ln>
            <a:noFill/>
          </a:ln>
          <a:effectLst>
            <a:outerShdw blurRad="381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pPr>
            <a:endParaRPr lang="zh-CN" altLang="en-US">
              <a:cs typeface="+mn-ea"/>
            </a:endParaRPr>
          </a:p>
        </p:txBody>
      </p:sp>
      <p:grpSp>
        <p:nvGrpSpPr>
          <p:cNvPr id="115" name="组合 114"/>
          <p:cNvGrpSpPr/>
          <p:nvPr userDrawn="1"/>
        </p:nvGrpSpPr>
        <p:grpSpPr>
          <a:xfrm>
            <a:off x="684666" y="6423435"/>
            <a:ext cx="1915659" cy="208321"/>
            <a:chOff x="598941" y="6399999"/>
            <a:chExt cx="2542613" cy="276499"/>
          </a:xfrm>
          <a:solidFill>
            <a:schemeClr val="accent3"/>
          </a:solidFill>
        </p:grpSpPr>
        <p:grpSp>
          <p:nvGrpSpPr>
            <p:cNvPr id="117" name="组合 116"/>
            <p:cNvGrpSpPr/>
            <p:nvPr/>
          </p:nvGrpSpPr>
          <p:grpSpPr>
            <a:xfrm>
              <a:off x="2055693" y="6402621"/>
              <a:ext cx="1085861" cy="270805"/>
              <a:chOff x="10340336" y="2247899"/>
              <a:chExt cx="2724438" cy="679451"/>
            </a:xfrm>
            <a:grpFill/>
          </p:grpSpPr>
          <p:sp>
            <p:nvSpPr>
              <p:cNvPr id="134"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135"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136" name="组合 135"/>
              <p:cNvGrpSpPr/>
              <p:nvPr/>
            </p:nvGrpSpPr>
            <p:grpSpPr>
              <a:xfrm>
                <a:off x="10340336" y="2247899"/>
                <a:ext cx="547688" cy="679451"/>
                <a:chOff x="5548313" y="2084388"/>
                <a:chExt cx="547688" cy="679451"/>
              </a:xfrm>
              <a:grpFill/>
            </p:grpSpPr>
            <p:sp>
              <p:nvSpPr>
                <p:cNvPr id="141"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37" name="组合 136"/>
              <p:cNvGrpSpPr/>
              <p:nvPr/>
            </p:nvGrpSpPr>
            <p:grpSpPr>
              <a:xfrm>
                <a:off x="11192276" y="2400300"/>
                <a:ext cx="322175" cy="373063"/>
                <a:chOff x="3792874" y="3138488"/>
                <a:chExt cx="322175" cy="373063"/>
              </a:xfrm>
              <a:grpFill/>
            </p:grpSpPr>
            <p:sp>
              <p:nvSpPr>
                <p:cNvPr id="138"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18" name="组合 117"/>
            <p:cNvGrpSpPr/>
            <p:nvPr/>
          </p:nvGrpSpPr>
          <p:grpSpPr>
            <a:xfrm>
              <a:off x="598941" y="6399999"/>
              <a:ext cx="1102619" cy="276499"/>
              <a:chOff x="6738929" y="2270918"/>
              <a:chExt cx="2766486" cy="693738"/>
            </a:xfrm>
            <a:grpFill/>
          </p:grpSpPr>
          <p:grpSp>
            <p:nvGrpSpPr>
              <p:cNvPr id="119" name="组合 118"/>
              <p:cNvGrpSpPr/>
              <p:nvPr/>
            </p:nvGrpSpPr>
            <p:grpSpPr>
              <a:xfrm>
                <a:off x="8180494" y="2355056"/>
                <a:ext cx="484188" cy="509588"/>
                <a:chOff x="6113463" y="3541713"/>
                <a:chExt cx="484188" cy="509588"/>
              </a:xfrm>
              <a:grpFill/>
            </p:grpSpPr>
            <p:sp>
              <p:nvSpPr>
                <p:cNvPr id="132"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21" name="组合 120"/>
              <p:cNvGrpSpPr/>
              <p:nvPr/>
            </p:nvGrpSpPr>
            <p:grpSpPr>
              <a:xfrm>
                <a:off x="6738929" y="2270918"/>
                <a:ext cx="549275" cy="693738"/>
                <a:chOff x="6108700" y="2066926"/>
                <a:chExt cx="549275" cy="693738"/>
              </a:xfrm>
              <a:grpFill/>
            </p:grpSpPr>
            <p:sp>
              <p:nvSpPr>
                <p:cNvPr id="130"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24" name="组合 123"/>
              <p:cNvGrpSpPr/>
              <p:nvPr/>
            </p:nvGrpSpPr>
            <p:grpSpPr>
              <a:xfrm>
                <a:off x="7532962" y="2451100"/>
                <a:ext cx="368300" cy="317500"/>
                <a:chOff x="6186488" y="2930526"/>
                <a:chExt cx="368300" cy="317500"/>
              </a:xfrm>
              <a:grpFill/>
            </p:grpSpPr>
            <p:sp>
              <p:nvSpPr>
                <p:cNvPr id="127"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25"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126"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pic>
        <p:nvPicPr>
          <p:cNvPr id="143" name="图片 142"/>
          <p:cNvPicPr>
            <a:picLocks noChangeAspect="1"/>
          </p:cNvPicPr>
          <p:nvPr userDrawn="1"/>
        </p:nvPicPr>
        <p:blipFill>
          <a:blip r:embed="rId3" cstate="print"/>
          <a:stretch>
            <a:fillRect/>
          </a:stretch>
        </p:blipFill>
        <p:spPr>
          <a:xfrm>
            <a:off x="10203766" y="6386257"/>
            <a:ext cx="1257421" cy="276480"/>
          </a:xfrm>
          <a:prstGeom prst="rect">
            <a:avLst/>
          </a:prstGeom>
        </p:spPr>
      </p:pic>
    </p:spTree>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目录样式7-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srcRect t="-74" b="196"/>
          <a:stretch>
            <a:fillRect/>
          </a:stretch>
        </p:blipFill>
        <p:spPr>
          <a:xfrm>
            <a:off x="0" y="-1"/>
            <a:ext cx="12191999" cy="5019675"/>
          </a:xfrm>
          <a:prstGeom prst="rect">
            <a:avLst/>
          </a:prstGeom>
        </p:spPr>
      </p:pic>
      <p:sp>
        <p:nvSpPr>
          <p:cNvPr id="5" name="矩形 4"/>
          <p:cNvSpPr/>
          <p:nvPr userDrawn="1"/>
        </p:nvSpPr>
        <p:spPr>
          <a:xfrm>
            <a:off x="0" y="5019674"/>
            <a:ext cx="12192001" cy="183832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0"/>
            <a:ext cx="12192001" cy="5019674"/>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userDrawn="1"/>
        </p:nvCxnSpPr>
        <p:spPr>
          <a:xfrm>
            <a:off x="-73461" y="5009909"/>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2041996" y="3927615"/>
            <a:ext cx="8108006" cy="2164588"/>
          </a:xfrm>
          <a:prstGeom prst="rect">
            <a:avLst/>
          </a:prstGeom>
          <a:solidFill>
            <a:sysClr val="window" lastClr="FFFFFF"/>
          </a:solidFill>
          <a:ln w="76200" cap="flat" cmpd="sng" algn="ctr">
            <a:solidFill>
              <a:schemeClr val="accent3">
                <a:lumMod val="20000"/>
                <a:lumOff val="80000"/>
              </a:schemeClr>
            </a:solid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cs typeface="+mn-cs"/>
            </a:endParaRPr>
          </a:p>
        </p:txBody>
      </p:sp>
      <p:pic>
        <p:nvPicPr>
          <p:cNvPr id="4" name="图片 3"/>
          <p:cNvPicPr>
            <a:picLocks noChangeAspect="1"/>
          </p:cNvPicPr>
          <p:nvPr userDrawn="1"/>
        </p:nvPicPr>
        <p:blipFill>
          <a:blip r:embed="rId3" cstate="print"/>
          <a:stretch>
            <a:fillRect/>
          </a:stretch>
        </p:blipFill>
        <p:spPr>
          <a:xfrm>
            <a:off x="4554764" y="1532412"/>
            <a:ext cx="3082473" cy="862791"/>
          </a:xfrm>
          <a:prstGeom prst="rect">
            <a:avLst/>
          </a:prstGeom>
        </p:spPr>
      </p:pic>
    </p:spTree>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目录样式7-2">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srcRect t="-74" b="196"/>
          <a:stretch>
            <a:fillRect/>
          </a:stretch>
        </p:blipFill>
        <p:spPr>
          <a:xfrm>
            <a:off x="0" y="-1"/>
            <a:ext cx="12191999" cy="5019675"/>
          </a:xfrm>
          <a:prstGeom prst="rect">
            <a:avLst/>
          </a:prstGeom>
        </p:spPr>
      </p:pic>
      <p:sp>
        <p:nvSpPr>
          <p:cNvPr id="5" name="矩形 4"/>
          <p:cNvSpPr/>
          <p:nvPr userDrawn="1"/>
        </p:nvSpPr>
        <p:spPr>
          <a:xfrm>
            <a:off x="0" y="5019674"/>
            <a:ext cx="12192001" cy="183832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0"/>
            <a:ext cx="12192001" cy="5019674"/>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userDrawn="1"/>
        </p:nvCxnSpPr>
        <p:spPr>
          <a:xfrm>
            <a:off x="-73461" y="5009909"/>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1473992" y="3927615"/>
            <a:ext cx="9244014" cy="2164588"/>
          </a:xfrm>
          <a:prstGeom prst="rect">
            <a:avLst/>
          </a:prstGeom>
          <a:solidFill>
            <a:sysClr val="window" lastClr="FFFFFF"/>
          </a:solidFill>
          <a:ln w="76200" cap="flat" cmpd="sng" algn="ctr">
            <a:solidFill>
              <a:schemeClr val="accent3">
                <a:lumMod val="20000"/>
                <a:lumOff val="80000"/>
              </a:schemeClr>
            </a:solid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cs typeface="+mn-cs"/>
            </a:endParaRPr>
          </a:p>
        </p:txBody>
      </p:sp>
      <p:pic>
        <p:nvPicPr>
          <p:cNvPr id="11" name="图片 10"/>
          <p:cNvPicPr>
            <a:picLocks noChangeAspect="1"/>
          </p:cNvPicPr>
          <p:nvPr userDrawn="1"/>
        </p:nvPicPr>
        <p:blipFill>
          <a:blip r:embed="rId3" cstate="print"/>
          <a:stretch>
            <a:fillRect/>
          </a:stretch>
        </p:blipFill>
        <p:spPr>
          <a:xfrm>
            <a:off x="4554764" y="1532412"/>
            <a:ext cx="3082473" cy="862791"/>
          </a:xfrm>
          <a:prstGeom prst="rect">
            <a:avLst/>
          </a:prstGeom>
        </p:spPr>
      </p:pic>
    </p:spTree>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目录样式7-3">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srcRect l="1" t="13078" r="-1" b="115"/>
          <a:stretch>
            <a:fillRect/>
          </a:stretch>
        </p:blipFill>
        <p:spPr>
          <a:xfrm>
            <a:off x="0" y="-1"/>
            <a:ext cx="12191999" cy="4362681"/>
          </a:xfrm>
          <a:prstGeom prst="rect">
            <a:avLst/>
          </a:prstGeom>
        </p:spPr>
      </p:pic>
      <p:sp>
        <p:nvSpPr>
          <p:cNvPr id="5" name="矩形 4"/>
          <p:cNvSpPr/>
          <p:nvPr userDrawn="1"/>
        </p:nvSpPr>
        <p:spPr>
          <a:xfrm>
            <a:off x="0" y="4346687"/>
            <a:ext cx="12192001" cy="2511313"/>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0"/>
            <a:ext cx="12192001" cy="4346687"/>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userDrawn="1"/>
        </p:nvCxnSpPr>
        <p:spPr>
          <a:xfrm>
            <a:off x="-73936" y="4346687"/>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1828800" y="2524126"/>
            <a:ext cx="8494006" cy="3568078"/>
          </a:xfrm>
          <a:prstGeom prst="rect">
            <a:avLst/>
          </a:prstGeom>
          <a:solidFill>
            <a:sysClr val="window" lastClr="FFFFFF"/>
          </a:solidFill>
          <a:ln w="76200" cap="flat" cmpd="sng" algn="ctr">
            <a:solidFill>
              <a:schemeClr val="accent3">
                <a:lumMod val="20000"/>
                <a:lumOff val="80000"/>
              </a:schemeClr>
            </a:solid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cs typeface="+mn-cs"/>
            </a:endParaRPr>
          </a:p>
        </p:txBody>
      </p:sp>
      <p:pic>
        <p:nvPicPr>
          <p:cNvPr id="69" name="图片 68"/>
          <p:cNvPicPr>
            <a:picLocks noChangeAspect="1"/>
          </p:cNvPicPr>
          <p:nvPr userDrawn="1"/>
        </p:nvPicPr>
        <p:blipFill>
          <a:blip r:embed="rId3" cstate="print"/>
          <a:stretch>
            <a:fillRect/>
          </a:stretch>
        </p:blipFill>
        <p:spPr>
          <a:xfrm>
            <a:off x="4554764" y="861200"/>
            <a:ext cx="3082473" cy="862791"/>
          </a:xfrm>
          <a:prstGeom prst="rect">
            <a:avLst/>
          </a:prstGeom>
        </p:spPr>
      </p:pic>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933DBE4-8F7F-4C55-B72E-6500CD68982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B68898B-EFB6-4985-8517-8EB2A4B50AB3}"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目录样式7-4">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0">
                <a:srgbClr val="007E42"/>
              </a:gs>
              <a:gs pos="100000">
                <a:schemeClr val="accent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1" name="图片 10"/>
          <p:cNvPicPr>
            <a:picLocks noChangeAspect="1"/>
          </p:cNvPicPr>
          <p:nvPr userDrawn="1"/>
        </p:nvPicPr>
        <p:blipFill>
          <a:blip r:embed="rId2" cstate="print"/>
          <a:stretch>
            <a:fillRect/>
          </a:stretch>
        </p:blipFill>
        <p:spPr>
          <a:xfrm>
            <a:off x="6943725" y="1087685"/>
            <a:ext cx="5251028" cy="5254131"/>
          </a:xfrm>
          <a:prstGeom prst="rect">
            <a:avLst/>
          </a:prstGeom>
        </p:spPr>
      </p:pic>
      <p:sp>
        <p:nvSpPr>
          <p:cNvPr id="12" name="矩形 11"/>
          <p:cNvSpPr/>
          <p:nvPr userDrawn="1"/>
        </p:nvSpPr>
        <p:spPr>
          <a:xfrm>
            <a:off x="7423183" y="0"/>
            <a:ext cx="4768815" cy="6858001"/>
          </a:xfrm>
          <a:prstGeom prst="rect">
            <a:avLst/>
          </a:prstGeom>
          <a:gradFill flip="none" rotWithShape="1">
            <a:gsLst>
              <a:gs pos="0">
                <a:srgbClr val="006C39">
                  <a:alpha val="0"/>
                </a:srgbClr>
              </a:gs>
              <a:gs pos="100000">
                <a:schemeClr val="accent1">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userDrawn="1"/>
        </p:nvSpPr>
        <p:spPr>
          <a:xfrm>
            <a:off x="6873734" y="3188524"/>
            <a:ext cx="5318266" cy="1205346"/>
          </a:xfrm>
          <a:prstGeom prst="rect">
            <a:avLst/>
          </a:prstGeom>
          <a:solidFill>
            <a:sysClr val="window" lastClr="FFFFFF"/>
          </a:solidFill>
          <a:ln w="76200" cap="flat" cmpd="sng" algn="ctr">
            <a:no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cs typeface="+mn-cs"/>
            </a:endParaRPr>
          </a:p>
        </p:txBody>
      </p:sp>
      <p:sp>
        <p:nvSpPr>
          <p:cNvPr id="44" name="矩形 43"/>
          <p:cNvSpPr/>
          <p:nvPr userDrawn="1"/>
        </p:nvSpPr>
        <p:spPr>
          <a:xfrm>
            <a:off x="6873734" y="3188522"/>
            <a:ext cx="549449" cy="1205348"/>
          </a:xfrm>
          <a:prstGeom prst="rect">
            <a:avLst/>
          </a:prstGeom>
          <a:solidFill>
            <a:schemeClr val="accent4"/>
          </a:solidFill>
          <a:ln w="76200" cap="flat" cmpd="sng" algn="ctr">
            <a:no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cs typeface="+mn-cs"/>
            </a:endParaRPr>
          </a:p>
        </p:txBody>
      </p:sp>
      <p:sp>
        <p:nvSpPr>
          <p:cNvPr id="45" name="文本框 44"/>
          <p:cNvSpPr txBox="1"/>
          <p:nvPr userDrawn="1"/>
        </p:nvSpPr>
        <p:spPr>
          <a:xfrm>
            <a:off x="-2647787" y="-2281727"/>
            <a:ext cx="6031920" cy="11172289"/>
          </a:xfrm>
          <a:prstGeom prst="rect">
            <a:avLst/>
          </a:prstGeom>
          <a:noFill/>
        </p:spPr>
        <p:txBody>
          <a:bodyPr wrap="square" rtlCol="0">
            <a:spAutoFit/>
          </a:bodyPr>
          <a:lstStyle/>
          <a:p>
            <a:r>
              <a:rPr lang="en-US" altLang="zh-CN" sz="72000" dirty="0">
                <a:solidFill>
                  <a:schemeClr val="bg1">
                    <a:alpha val="40000"/>
                  </a:schemeClr>
                </a:solidFill>
              </a:rPr>
              <a:t>0</a:t>
            </a:r>
            <a:endParaRPr lang="zh-CN" altLang="en-US" sz="72000" dirty="0">
              <a:solidFill>
                <a:schemeClr val="bg1">
                  <a:alpha val="40000"/>
                </a:schemeClr>
              </a:solidFill>
            </a:endParaRPr>
          </a:p>
        </p:txBody>
      </p:sp>
      <p:pic>
        <p:nvPicPr>
          <p:cNvPr id="46" name="图片 45"/>
          <p:cNvPicPr>
            <a:picLocks noChangeAspect="1"/>
          </p:cNvPicPr>
          <p:nvPr userDrawn="1"/>
        </p:nvPicPr>
        <p:blipFill>
          <a:blip r:embed="rId3" cstate="print"/>
          <a:stretch>
            <a:fillRect/>
          </a:stretch>
        </p:blipFill>
        <p:spPr>
          <a:xfrm>
            <a:off x="9485140" y="203173"/>
            <a:ext cx="2510452" cy="702681"/>
          </a:xfrm>
          <a:prstGeom prst="rect">
            <a:avLst/>
          </a:prstGeom>
        </p:spPr>
      </p:pic>
    </p:spTree>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目录样式8">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0">
                <a:srgbClr val="007E42"/>
              </a:gs>
              <a:gs pos="100000">
                <a:schemeClr val="accent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1" name="图片 10"/>
          <p:cNvPicPr>
            <a:picLocks noChangeAspect="1"/>
          </p:cNvPicPr>
          <p:nvPr userDrawn="1"/>
        </p:nvPicPr>
        <p:blipFill>
          <a:blip r:embed="rId2" cstate="print"/>
          <a:stretch>
            <a:fillRect/>
          </a:stretch>
        </p:blipFill>
        <p:spPr>
          <a:xfrm>
            <a:off x="6943725" y="1087685"/>
            <a:ext cx="5251028" cy="5254131"/>
          </a:xfrm>
          <a:prstGeom prst="rect">
            <a:avLst/>
          </a:prstGeom>
        </p:spPr>
      </p:pic>
      <p:sp>
        <p:nvSpPr>
          <p:cNvPr id="12" name="矩形 11"/>
          <p:cNvSpPr/>
          <p:nvPr userDrawn="1"/>
        </p:nvSpPr>
        <p:spPr>
          <a:xfrm>
            <a:off x="6870981" y="0"/>
            <a:ext cx="5321017" cy="6858001"/>
          </a:xfrm>
          <a:prstGeom prst="rect">
            <a:avLst/>
          </a:prstGeom>
          <a:gradFill flip="none" rotWithShape="1">
            <a:gsLst>
              <a:gs pos="0">
                <a:srgbClr val="006C39">
                  <a:alpha val="0"/>
                </a:srgbClr>
              </a:gs>
              <a:gs pos="100000">
                <a:schemeClr val="accent1">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userDrawn="1"/>
        </p:nvSpPr>
        <p:spPr>
          <a:xfrm>
            <a:off x="6873734" y="3188524"/>
            <a:ext cx="5318266" cy="1205346"/>
          </a:xfrm>
          <a:prstGeom prst="rect">
            <a:avLst/>
          </a:prstGeom>
          <a:solidFill>
            <a:sysClr val="window" lastClr="FFFFFF"/>
          </a:solidFill>
          <a:ln w="76200" cap="flat" cmpd="sng" algn="ctr">
            <a:no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cs typeface="+mn-cs"/>
            </a:endParaRPr>
          </a:p>
        </p:txBody>
      </p:sp>
      <p:sp>
        <p:nvSpPr>
          <p:cNvPr id="44" name="矩形 43"/>
          <p:cNvSpPr/>
          <p:nvPr userDrawn="1"/>
        </p:nvSpPr>
        <p:spPr>
          <a:xfrm>
            <a:off x="6873734" y="3188522"/>
            <a:ext cx="549449" cy="1205348"/>
          </a:xfrm>
          <a:prstGeom prst="rect">
            <a:avLst/>
          </a:prstGeom>
          <a:solidFill>
            <a:schemeClr val="accent4"/>
          </a:solidFill>
          <a:ln w="76200" cap="flat" cmpd="sng" algn="ctr">
            <a:no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cs typeface="+mn-cs"/>
            </a:endParaRPr>
          </a:p>
        </p:txBody>
      </p:sp>
      <p:pic>
        <p:nvPicPr>
          <p:cNvPr id="46" name="图片 45"/>
          <p:cNvPicPr>
            <a:picLocks noChangeAspect="1"/>
          </p:cNvPicPr>
          <p:nvPr userDrawn="1"/>
        </p:nvPicPr>
        <p:blipFill>
          <a:blip r:embed="rId3" cstate="print"/>
          <a:stretch>
            <a:fillRect/>
          </a:stretch>
        </p:blipFill>
        <p:spPr>
          <a:xfrm>
            <a:off x="9485140" y="203173"/>
            <a:ext cx="2510452" cy="702681"/>
          </a:xfrm>
          <a:prstGeom prst="rect">
            <a:avLst/>
          </a:prstGeom>
        </p:spPr>
      </p:pic>
      <p:grpSp>
        <p:nvGrpSpPr>
          <p:cNvPr id="9" name="Group 6"/>
          <p:cNvGrpSpPr/>
          <p:nvPr userDrawn="1"/>
        </p:nvGrpSpPr>
        <p:grpSpPr bwMode="auto">
          <a:xfrm>
            <a:off x="778934" y="687917"/>
            <a:ext cx="3299884" cy="5425016"/>
            <a:chOff x="0" y="0"/>
            <a:chExt cx="2476153" cy="4069266"/>
          </a:xfrm>
          <a:solidFill>
            <a:schemeClr val="bg1">
              <a:alpha val="25000"/>
            </a:schemeClr>
          </a:solidFill>
        </p:grpSpPr>
        <p:sp>
          <p:nvSpPr>
            <p:cNvPr id="10" name="矩形 3"/>
            <p:cNvSpPr>
              <a:spLocks noChangeArrowheads="1"/>
            </p:cNvSpPr>
            <p:nvPr/>
          </p:nvSpPr>
          <p:spPr bwMode="auto">
            <a:xfrm>
              <a:off x="0"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矩形 4"/>
            <p:cNvSpPr>
              <a:spLocks noChangeArrowheads="1"/>
            </p:cNvSpPr>
            <p:nvPr/>
          </p:nvSpPr>
          <p:spPr bwMode="auto">
            <a:xfrm>
              <a:off x="437624"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矩形 5"/>
            <p:cNvSpPr>
              <a:spLocks noChangeArrowheads="1"/>
            </p:cNvSpPr>
            <p:nvPr/>
          </p:nvSpPr>
          <p:spPr bwMode="auto">
            <a:xfrm>
              <a:off x="875248"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矩形 6"/>
            <p:cNvSpPr>
              <a:spLocks noChangeArrowheads="1"/>
            </p:cNvSpPr>
            <p:nvPr/>
          </p:nvSpPr>
          <p:spPr bwMode="auto">
            <a:xfrm>
              <a:off x="1312872"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矩形 7"/>
            <p:cNvSpPr>
              <a:spLocks noChangeArrowheads="1"/>
            </p:cNvSpPr>
            <p:nvPr/>
          </p:nvSpPr>
          <p:spPr bwMode="auto">
            <a:xfrm>
              <a:off x="1750496"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矩形 8"/>
            <p:cNvSpPr>
              <a:spLocks noChangeArrowheads="1"/>
            </p:cNvSpPr>
            <p:nvPr/>
          </p:nvSpPr>
          <p:spPr bwMode="auto">
            <a:xfrm>
              <a:off x="2188121"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矩形 59"/>
            <p:cNvSpPr>
              <a:spLocks noChangeArrowheads="1"/>
            </p:cNvSpPr>
            <p:nvPr/>
          </p:nvSpPr>
          <p:spPr bwMode="auto">
            <a:xfrm>
              <a:off x="0"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矩形 60"/>
            <p:cNvSpPr>
              <a:spLocks noChangeArrowheads="1"/>
            </p:cNvSpPr>
            <p:nvPr/>
          </p:nvSpPr>
          <p:spPr bwMode="auto">
            <a:xfrm>
              <a:off x="437624"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矩形 61"/>
            <p:cNvSpPr>
              <a:spLocks noChangeArrowheads="1"/>
            </p:cNvSpPr>
            <p:nvPr/>
          </p:nvSpPr>
          <p:spPr bwMode="auto">
            <a:xfrm>
              <a:off x="875248"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矩形 62"/>
            <p:cNvSpPr>
              <a:spLocks noChangeArrowheads="1"/>
            </p:cNvSpPr>
            <p:nvPr/>
          </p:nvSpPr>
          <p:spPr bwMode="auto">
            <a:xfrm>
              <a:off x="1312872"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矩形 63"/>
            <p:cNvSpPr>
              <a:spLocks noChangeArrowheads="1"/>
            </p:cNvSpPr>
            <p:nvPr/>
          </p:nvSpPr>
          <p:spPr bwMode="auto">
            <a:xfrm>
              <a:off x="1750496"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矩形 64"/>
            <p:cNvSpPr>
              <a:spLocks noChangeArrowheads="1"/>
            </p:cNvSpPr>
            <p:nvPr/>
          </p:nvSpPr>
          <p:spPr bwMode="auto">
            <a:xfrm>
              <a:off x="2188121"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矩形 66"/>
            <p:cNvSpPr>
              <a:spLocks noChangeArrowheads="1"/>
            </p:cNvSpPr>
            <p:nvPr/>
          </p:nvSpPr>
          <p:spPr bwMode="auto">
            <a:xfrm>
              <a:off x="0"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矩形 67"/>
            <p:cNvSpPr>
              <a:spLocks noChangeArrowheads="1"/>
            </p:cNvSpPr>
            <p:nvPr/>
          </p:nvSpPr>
          <p:spPr bwMode="auto">
            <a:xfrm>
              <a:off x="437624"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矩形 68"/>
            <p:cNvSpPr>
              <a:spLocks noChangeArrowheads="1"/>
            </p:cNvSpPr>
            <p:nvPr/>
          </p:nvSpPr>
          <p:spPr bwMode="auto">
            <a:xfrm>
              <a:off x="875248"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矩形 69"/>
            <p:cNvSpPr>
              <a:spLocks noChangeArrowheads="1"/>
            </p:cNvSpPr>
            <p:nvPr/>
          </p:nvSpPr>
          <p:spPr bwMode="auto">
            <a:xfrm>
              <a:off x="1312872"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矩形 70"/>
            <p:cNvSpPr>
              <a:spLocks noChangeArrowheads="1"/>
            </p:cNvSpPr>
            <p:nvPr/>
          </p:nvSpPr>
          <p:spPr bwMode="auto">
            <a:xfrm>
              <a:off x="1750496"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矩形 71"/>
            <p:cNvSpPr>
              <a:spLocks noChangeArrowheads="1"/>
            </p:cNvSpPr>
            <p:nvPr/>
          </p:nvSpPr>
          <p:spPr bwMode="auto">
            <a:xfrm>
              <a:off x="2188121"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矩形 73"/>
            <p:cNvSpPr>
              <a:spLocks noChangeArrowheads="1"/>
            </p:cNvSpPr>
            <p:nvPr/>
          </p:nvSpPr>
          <p:spPr bwMode="auto">
            <a:xfrm>
              <a:off x="0"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矩形 74"/>
            <p:cNvSpPr>
              <a:spLocks noChangeArrowheads="1"/>
            </p:cNvSpPr>
            <p:nvPr/>
          </p:nvSpPr>
          <p:spPr bwMode="auto">
            <a:xfrm>
              <a:off x="437624"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矩形 75"/>
            <p:cNvSpPr>
              <a:spLocks noChangeArrowheads="1"/>
            </p:cNvSpPr>
            <p:nvPr/>
          </p:nvSpPr>
          <p:spPr bwMode="auto">
            <a:xfrm>
              <a:off x="875248"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矩形 76"/>
            <p:cNvSpPr>
              <a:spLocks noChangeArrowheads="1"/>
            </p:cNvSpPr>
            <p:nvPr/>
          </p:nvSpPr>
          <p:spPr bwMode="auto">
            <a:xfrm>
              <a:off x="1312872"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矩形 77"/>
            <p:cNvSpPr>
              <a:spLocks noChangeArrowheads="1"/>
            </p:cNvSpPr>
            <p:nvPr/>
          </p:nvSpPr>
          <p:spPr bwMode="auto">
            <a:xfrm>
              <a:off x="1750496"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矩形 78"/>
            <p:cNvSpPr>
              <a:spLocks noChangeArrowheads="1"/>
            </p:cNvSpPr>
            <p:nvPr/>
          </p:nvSpPr>
          <p:spPr bwMode="auto">
            <a:xfrm>
              <a:off x="2188121"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矩形 80"/>
            <p:cNvSpPr>
              <a:spLocks noChangeArrowheads="1"/>
            </p:cNvSpPr>
            <p:nvPr/>
          </p:nvSpPr>
          <p:spPr bwMode="auto">
            <a:xfrm>
              <a:off x="0"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矩形 81"/>
            <p:cNvSpPr>
              <a:spLocks noChangeArrowheads="1"/>
            </p:cNvSpPr>
            <p:nvPr/>
          </p:nvSpPr>
          <p:spPr bwMode="auto">
            <a:xfrm>
              <a:off x="437624"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矩形 82"/>
            <p:cNvSpPr>
              <a:spLocks noChangeArrowheads="1"/>
            </p:cNvSpPr>
            <p:nvPr/>
          </p:nvSpPr>
          <p:spPr bwMode="auto">
            <a:xfrm>
              <a:off x="875248"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 name="矩形 83"/>
            <p:cNvSpPr>
              <a:spLocks noChangeArrowheads="1"/>
            </p:cNvSpPr>
            <p:nvPr/>
          </p:nvSpPr>
          <p:spPr bwMode="auto">
            <a:xfrm>
              <a:off x="1312872"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矩形 84"/>
            <p:cNvSpPr>
              <a:spLocks noChangeArrowheads="1"/>
            </p:cNvSpPr>
            <p:nvPr/>
          </p:nvSpPr>
          <p:spPr bwMode="auto">
            <a:xfrm>
              <a:off x="1750496"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矩形 85"/>
            <p:cNvSpPr>
              <a:spLocks noChangeArrowheads="1"/>
            </p:cNvSpPr>
            <p:nvPr/>
          </p:nvSpPr>
          <p:spPr bwMode="auto">
            <a:xfrm>
              <a:off x="2188121"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矩形 87"/>
            <p:cNvSpPr>
              <a:spLocks noChangeArrowheads="1"/>
            </p:cNvSpPr>
            <p:nvPr/>
          </p:nvSpPr>
          <p:spPr bwMode="auto">
            <a:xfrm>
              <a:off x="0"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 name="矩形 88"/>
            <p:cNvSpPr>
              <a:spLocks noChangeArrowheads="1"/>
            </p:cNvSpPr>
            <p:nvPr/>
          </p:nvSpPr>
          <p:spPr bwMode="auto">
            <a:xfrm>
              <a:off x="437624"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 name="矩形 89"/>
            <p:cNvSpPr>
              <a:spLocks noChangeArrowheads="1"/>
            </p:cNvSpPr>
            <p:nvPr/>
          </p:nvSpPr>
          <p:spPr bwMode="auto">
            <a:xfrm>
              <a:off x="875248"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矩形 90"/>
            <p:cNvSpPr>
              <a:spLocks noChangeArrowheads="1"/>
            </p:cNvSpPr>
            <p:nvPr/>
          </p:nvSpPr>
          <p:spPr bwMode="auto">
            <a:xfrm>
              <a:off x="1312872"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矩形 91"/>
            <p:cNvSpPr>
              <a:spLocks noChangeArrowheads="1"/>
            </p:cNvSpPr>
            <p:nvPr/>
          </p:nvSpPr>
          <p:spPr bwMode="auto">
            <a:xfrm>
              <a:off x="1750496"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矩形 92"/>
            <p:cNvSpPr>
              <a:spLocks noChangeArrowheads="1"/>
            </p:cNvSpPr>
            <p:nvPr/>
          </p:nvSpPr>
          <p:spPr bwMode="auto">
            <a:xfrm>
              <a:off x="2188121"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矩形 94"/>
            <p:cNvSpPr>
              <a:spLocks noChangeArrowheads="1"/>
            </p:cNvSpPr>
            <p:nvPr/>
          </p:nvSpPr>
          <p:spPr bwMode="auto">
            <a:xfrm>
              <a:off x="0"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 name="矩形 95"/>
            <p:cNvSpPr>
              <a:spLocks noChangeArrowheads="1"/>
            </p:cNvSpPr>
            <p:nvPr/>
          </p:nvSpPr>
          <p:spPr bwMode="auto">
            <a:xfrm>
              <a:off x="437624"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矩形 96"/>
            <p:cNvSpPr>
              <a:spLocks noChangeArrowheads="1"/>
            </p:cNvSpPr>
            <p:nvPr/>
          </p:nvSpPr>
          <p:spPr bwMode="auto">
            <a:xfrm>
              <a:off x="875248"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5" name="矩形 97"/>
            <p:cNvSpPr>
              <a:spLocks noChangeArrowheads="1"/>
            </p:cNvSpPr>
            <p:nvPr/>
          </p:nvSpPr>
          <p:spPr bwMode="auto">
            <a:xfrm>
              <a:off x="1312872"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6" name="矩形 98"/>
            <p:cNvSpPr>
              <a:spLocks noChangeArrowheads="1"/>
            </p:cNvSpPr>
            <p:nvPr/>
          </p:nvSpPr>
          <p:spPr bwMode="auto">
            <a:xfrm>
              <a:off x="1750496"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矩形 99"/>
            <p:cNvSpPr>
              <a:spLocks noChangeArrowheads="1"/>
            </p:cNvSpPr>
            <p:nvPr/>
          </p:nvSpPr>
          <p:spPr bwMode="auto">
            <a:xfrm>
              <a:off x="2188121"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8" name="矩形 101"/>
            <p:cNvSpPr>
              <a:spLocks noChangeArrowheads="1"/>
            </p:cNvSpPr>
            <p:nvPr/>
          </p:nvSpPr>
          <p:spPr bwMode="auto">
            <a:xfrm>
              <a:off x="0"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 name="矩形 102"/>
            <p:cNvSpPr>
              <a:spLocks noChangeArrowheads="1"/>
            </p:cNvSpPr>
            <p:nvPr/>
          </p:nvSpPr>
          <p:spPr bwMode="auto">
            <a:xfrm>
              <a:off x="437624"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 name="矩形 103"/>
            <p:cNvSpPr>
              <a:spLocks noChangeArrowheads="1"/>
            </p:cNvSpPr>
            <p:nvPr/>
          </p:nvSpPr>
          <p:spPr bwMode="auto">
            <a:xfrm>
              <a:off x="875248"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矩形 104"/>
            <p:cNvSpPr>
              <a:spLocks noChangeArrowheads="1"/>
            </p:cNvSpPr>
            <p:nvPr/>
          </p:nvSpPr>
          <p:spPr bwMode="auto">
            <a:xfrm>
              <a:off x="1312872"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 name="矩形 105"/>
            <p:cNvSpPr>
              <a:spLocks noChangeArrowheads="1"/>
            </p:cNvSpPr>
            <p:nvPr/>
          </p:nvSpPr>
          <p:spPr bwMode="auto">
            <a:xfrm>
              <a:off x="1750496"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 name="矩形 106"/>
            <p:cNvSpPr>
              <a:spLocks noChangeArrowheads="1"/>
            </p:cNvSpPr>
            <p:nvPr/>
          </p:nvSpPr>
          <p:spPr bwMode="auto">
            <a:xfrm>
              <a:off x="2188121"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4" name="矩形 108"/>
            <p:cNvSpPr>
              <a:spLocks noChangeArrowheads="1"/>
            </p:cNvSpPr>
            <p:nvPr/>
          </p:nvSpPr>
          <p:spPr bwMode="auto">
            <a:xfrm>
              <a:off x="0"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5" name="矩形 109"/>
            <p:cNvSpPr>
              <a:spLocks noChangeArrowheads="1"/>
            </p:cNvSpPr>
            <p:nvPr/>
          </p:nvSpPr>
          <p:spPr bwMode="auto">
            <a:xfrm>
              <a:off x="437624"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6" name="矩形 110"/>
            <p:cNvSpPr>
              <a:spLocks noChangeArrowheads="1"/>
            </p:cNvSpPr>
            <p:nvPr/>
          </p:nvSpPr>
          <p:spPr bwMode="auto">
            <a:xfrm>
              <a:off x="875248"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7" name="矩形 111"/>
            <p:cNvSpPr>
              <a:spLocks noChangeArrowheads="1"/>
            </p:cNvSpPr>
            <p:nvPr/>
          </p:nvSpPr>
          <p:spPr bwMode="auto">
            <a:xfrm>
              <a:off x="1312872"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 name="矩形 112"/>
            <p:cNvSpPr>
              <a:spLocks noChangeArrowheads="1"/>
            </p:cNvSpPr>
            <p:nvPr/>
          </p:nvSpPr>
          <p:spPr bwMode="auto">
            <a:xfrm>
              <a:off x="1750496"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9" name="矩形 113"/>
            <p:cNvSpPr>
              <a:spLocks noChangeArrowheads="1"/>
            </p:cNvSpPr>
            <p:nvPr/>
          </p:nvSpPr>
          <p:spPr bwMode="auto">
            <a:xfrm>
              <a:off x="2188121"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0" name="矩形 115"/>
            <p:cNvSpPr>
              <a:spLocks noChangeArrowheads="1"/>
            </p:cNvSpPr>
            <p:nvPr/>
          </p:nvSpPr>
          <p:spPr bwMode="auto">
            <a:xfrm>
              <a:off x="0"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1" name="矩形 116"/>
            <p:cNvSpPr>
              <a:spLocks noChangeArrowheads="1"/>
            </p:cNvSpPr>
            <p:nvPr/>
          </p:nvSpPr>
          <p:spPr bwMode="auto">
            <a:xfrm>
              <a:off x="437624"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2" name="矩形 117"/>
            <p:cNvSpPr>
              <a:spLocks noChangeArrowheads="1"/>
            </p:cNvSpPr>
            <p:nvPr/>
          </p:nvSpPr>
          <p:spPr bwMode="auto">
            <a:xfrm>
              <a:off x="875248"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矩形 118"/>
            <p:cNvSpPr>
              <a:spLocks noChangeArrowheads="1"/>
            </p:cNvSpPr>
            <p:nvPr/>
          </p:nvSpPr>
          <p:spPr bwMode="auto">
            <a:xfrm>
              <a:off x="1312872"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4" name="矩形 119"/>
            <p:cNvSpPr>
              <a:spLocks noChangeArrowheads="1"/>
            </p:cNvSpPr>
            <p:nvPr/>
          </p:nvSpPr>
          <p:spPr bwMode="auto">
            <a:xfrm>
              <a:off x="1750496"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5" name="矩形 120"/>
            <p:cNvSpPr>
              <a:spLocks noChangeArrowheads="1"/>
            </p:cNvSpPr>
            <p:nvPr/>
          </p:nvSpPr>
          <p:spPr bwMode="auto">
            <a:xfrm>
              <a:off x="2188121"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内页样式1-常规">
    <p:spTree>
      <p:nvGrpSpPr>
        <p:cNvPr id="1" name=""/>
        <p:cNvGrpSpPr/>
        <p:nvPr/>
      </p:nvGrpSpPr>
      <p:grpSpPr>
        <a:xfrm>
          <a:off x="0" y="0"/>
          <a:ext cx="0" cy="0"/>
          <a:chOff x="0" y="0"/>
          <a:chExt cx="0" cy="0"/>
        </a:xfrm>
      </p:grpSpPr>
      <p:cxnSp>
        <p:nvCxnSpPr>
          <p:cNvPr id="2" name="直接连接符 1"/>
          <p:cNvCxnSpPr/>
          <p:nvPr userDrawn="1"/>
        </p:nvCxnSpPr>
        <p:spPr>
          <a:xfrm>
            <a:off x="1550089" y="863157"/>
            <a:ext cx="10318623"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4" name="矩形 23"/>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矩形 2"/>
          <p:cNvSpPr/>
          <p:nvPr userDrawn="1"/>
        </p:nvSpPr>
        <p:spPr>
          <a:xfrm>
            <a:off x="318632" y="0"/>
            <a:ext cx="1048735" cy="87312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sp>
        <p:nvSpPr>
          <p:cNvPr id="12" name="标题 11"/>
          <p:cNvSpPr>
            <a:spLocks noGrp="1"/>
          </p:cNvSpPr>
          <p:nvPr>
            <p:ph type="title"/>
          </p:nvPr>
        </p:nvSpPr>
        <p:spPr>
          <a:xfrm>
            <a:off x="1606550" y="34431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endParaRPr lang="zh-CN" altLang="en-US" dirty="0"/>
          </a:p>
        </p:txBody>
      </p:sp>
      <p:sp>
        <p:nvSpPr>
          <p:cNvPr id="5" name="矩形 4"/>
          <p:cNvSpPr/>
          <p:nvPr userDrawn="1"/>
        </p:nvSpPr>
        <p:spPr>
          <a:xfrm>
            <a:off x="318631" y="6188075"/>
            <a:ext cx="10844339" cy="66992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fld>
            <a:endParaRPr lang="zh-CN" altLang="en-US" sz="1600" dirty="0">
              <a:solidFill>
                <a:srgbClr val="F2F2F2"/>
              </a:solidFill>
              <a:latin typeface="微软雅黑" panose="020B0503020204020204" pitchFamily="34" charset="-122"/>
            </a:endParaRPr>
          </a:p>
        </p:txBody>
      </p:sp>
      <p:sp>
        <p:nvSpPr>
          <p:cNvPr id="25" name="矩形 24"/>
          <p:cNvSpPr/>
          <p:nvPr userDrawn="1"/>
        </p:nvSpPr>
        <p:spPr>
          <a:xfrm>
            <a:off x="1378908" y="-1612"/>
            <a:ext cx="167082" cy="874737"/>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grpSp>
        <p:nvGrpSpPr>
          <p:cNvPr id="56" name="组合 55"/>
          <p:cNvGrpSpPr/>
          <p:nvPr userDrawn="1"/>
        </p:nvGrpSpPr>
        <p:grpSpPr>
          <a:xfrm>
            <a:off x="598941" y="6399999"/>
            <a:ext cx="2542613" cy="276499"/>
            <a:chOff x="598941" y="6399999"/>
            <a:chExt cx="2542613" cy="276499"/>
          </a:xfrm>
          <a:solidFill>
            <a:schemeClr val="bg1"/>
          </a:solidFill>
        </p:grpSpPr>
        <p:grpSp>
          <p:nvGrpSpPr>
            <p:cNvPr id="33" name="组合 32"/>
            <p:cNvGrpSpPr/>
            <p:nvPr/>
          </p:nvGrpSpPr>
          <p:grpSpPr>
            <a:xfrm>
              <a:off x="2055693" y="6402621"/>
              <a:ext cx="1085861" cy="270805"/>
              <a:chOff x="10340336" y="2247899"/>
              <a:chExt cx="2724438" cy="679451"/>
            </a:xfrm>
            <a:grpFill/>
          </p:grpSpPr>
          <p:sp>
            <p:nvSpPr>
              <p:cNvPr id="47"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48"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49" name="组合 48"/>
              <p:cNvGrpSpPr/>
              <p:nvPr/>
            </p:nvGrpSpPr>
            <p:grpSpPr>
              <a:xfrm>
                <a:off x="10340336" y="2247899"/>
                <a:ext cx="547688" cy="679451"/>
                <a:chOff x="5548313" y="2084388"/>
                <a:chExt cx="547688" cy="679451"/>
              </a:xfrm>
              <a:grpFill/>
            </p:grpSpPr>
            <p:sp>
              <p:nvSpPr>
                <p:cNvPr id="54"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0" name="组合 49"/>
              <p:cNvGrpSpPr/>
              <p:nvPr/>
            </p:nvGrpSpPr>
            <p:grpSpPr>
              <a:xfrm>
                <a:off x="11192276" y="2400300"/>
                <a:ext cx="322175" cy="373063"/>
                <a:chOff x="3792874" y="3138488"/>
                <a:chExt cx="322175" cy="373063"/>
              </a:xfrm>
              <a:grpFill/>
            </p:grpSpPr>
            <p:sp>
              <p:nvSpPr>
                <p:cNvPr id="51"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34" name="组合 33"/>
            <p:cNvGrpSpPr/>
            <p:nvPr/>
          </p:nvGrpSpPr>
          <p:grpSpPr>
            <a:xfrm>
              <a:off x="598941" y="6399999"/>
              <a:ext cx="1102619" cy="276499"/>
              <a:chOff x="6738929" y="2270918"/>
              <a:chExt cx="2766486" cy="693738"/>
            </a:xfrm>
            <a:grpFill/>
          </p:grpSpPr>
          <p:grpSp>
            <p:nvGrpSpPr>
              <p:cNvPr id="35" name="组合 34"/>
              <p:cNvGrpSpPr/>
              <p:nvPr/>
            </p:nvGrpSpPr>
            <p:grpSpPr>
              <a:xfrm>
                <a:off x="8180494" y="2355056"/>
                <a:ext cx="484188" cy="509588"/>
                <a:chOff x="6113463" y="3541713"/>
                <a:chExt cx="484188" cy="509588"/>
              </a:xfrm>
              <a:grpFill/>
            </p:grpSpPr>
            <p:sp>
              <p:nvSpPr>
                <p:cNvPr id="45"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6" name="组合 35"/>
              <p:cNvGrpSpPr/>
              <p:nvPr/>
            </p:nvGrpSpPr>
            <p:grpSpPr>
              <a:xfrm>
                <a:off x="6738929" y="2270918"/>
                <a:ext cx="549275" cy="693738"/>
                <a:chOff x="6108700" y="2066926"/>
                <a:chExt cx="549275" cy="693738"/>
              </a:xfrm>
              <a:grpFill/>
            </p:grpSpPr>
            <p:sp>
              <p:nvSpPr>
                <p:cNvPr id="43"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7" name="组合 36"/>
              <p:cNvGrpSpPr/>
              <p:nvPr/>
            </p:nvGrpSpPr>
            <p:grpSpPr>
              <a:xfrm>
                <a:off x="7532962" y="2451100"/>
                <a:ext cx="368300" cy="317500"/>
                <a:chOff x="6186488" y="2930526"/>
                <a:chExt cx="368300" cy="317500"/>
              </a:xfrm>
              <a:grpFill/>
            </p:grpSpPr>
            <p:sp>
              <p:nvSpPr>
                <p:cNvPr id="40"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8"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39"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pic>
        <p:nvPicPr>
          <p:cNvPr id="57" name="图片 56"/>
          <p:cNvPicPr>
            <a:picLocks noChangeAspect="1"/>
          </p:cNvPicPr>
          <p:nvPr userDrawn="1"/>
        </p:nvPicPr>
        <p:blipFill>
          <a:blip r:embed="rId2" cstate="print"/>
          <a:stretch>
            <a:fillRect/>
          </a:stretch>
        </p:blipFill>
        <p:spPr>
          <a:xfrm>
            <a:off x="9837818" y="347339"/>
            <a:ext cx="1969223" cy="432990"/>
          </a:xfrm>
          <a:prstGeom prst="rect">
            <a:avLst/>
          </a:prstGeom>
        </p:spPr>
      </p:pic>
      <p:cxnSp>
        <p:nvCxnSpPr>
          <p:cNvPr id="7" name="直接连接符 6"/>
          <p:cNvCxnSpPr/>
          <p:nvPr userDrawn="1"/>
        </p:nvCxnSpPr>
        <p:spPr>
          <a:xfrm>
            <a:off x="1366474" y="-17822"/>
            <a:ext cx="0" cy="10794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userDrawn="1"/>
        </p:nvCxnSpPr>
        <p:spPr>
          <a:xfrm>
            <a:off x="11155416" y="6119786"/>
            <a:ext cx="0" cy="76063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页样式1-一段一图">
    <p:spTree>
      <p:nvGrpSpPr>
        <p:cNvPr id="1" name=""/>
        <p:cNvGrpSpPr/>
        <p:nvPr/>
      </p:nvGrpSpPr>
      <p:grpSpPr>
        <a:xfrm>
          <a:off x="0" y="0"/>
          <a:ext cx="0" cy="0"/>
          <a:chOff x="0" y="0"/>
          <a:chExt cx="0" cy="0"/>
        </a:xfrm>
      </p:grpSpPr>
      <p:sp>
        <p:nvSpPr>
          <p:cNvPr id="24" name="矩形 23"/>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fld>
            <a:endParaRPr lang="zh-CN" altLang="en-US" sz="1600" dirty="0">
              <a:solidFill>
                <a:srgbClr val="F2F2F2"/>
              </a:solidFill>
              <a:latin typeface="微软雅黑" panose="020B0503020204020204" pitchFamily="34" charset="-122"/>
            </a:endParaRPr>
          </a:p>
        </p:txBody>
      </p:sp>
      <p:pic>
        <p:nvPicPr>
          <p:cNvPr id="57" name="图片 56"/>
          <p:cNvPicPr>
            <a:picLocks noChangeAspect="1"/>
          </p:cNvPicPr>
          <p:nvPr userDrawn="1"/>
        </p:nvPicPr>
        <p:blipFill>
          <a:blip r:embed="rId2" cstate="print"/>
          <a:stretch>
            <a:fillRect/>
          </a:stretch>
        </p:blipFill>
        <p:spPr>
          <a:xfrm>
            <a:off x="9837818" y="347339"/>
            <a:ext cx="1969223" cy="432990"/>
          </a:xfrm>
          <a:prstGeom prst="rect">
            <a:avLst/>
          </a:prstGeom>
        </p:spPr>
      </p:pic>
      <p:cxnSp>
        <p:nvCxnSpPr>
          <p:cNvPr id="5" name="直接连接符 4"/>
          <p:cNvCxnSpPr/>
          <p:nvPr userDrawn="1"/>
        </p:nvCxnSpPr>
        <p:spPr>
          <a:xfrm>
            <a:off x="11155416" y="6133167"/>
            <a:ext cx="0" cy="75617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内页样式2-常规">
    <p:spTree>
      <p:nvGrpSpPr>
        <p:cNvPr id="1" name=""/>
        <p:cNvGrpSpPr/>
        <p:nvPr/>
      </p:nvGrpSpPr>
      <p:grpSpPr>
        <a:xfrm>
          <a:off x="0" y="0"/>
          <a:ext cx="0" cy="0"/>
          <a:chOff x="0" y="0"/>
          <a:chExt cx="0" cy="0"/>
        </a:xfrm>
      </p:grpSpPr>
      <p:sp>
        <p:nvSpPr>
          <p:cNvPr id="12" name="标题 11"/>
          <p:cNvSpPr>
            <a:spLocks noGrp="1"/>
          </p:cNvSpPr>
          <p:nvPr>
            <p:ph type="title"/>
          </p:nvPr>
        </p:nvSpPr>
        <p:spPr>
          <a:xfrm>
            <a:off x="577850"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endParaRPr lang="zh-CN" altLang="en-US" dirty="0"/>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grpSp>
        <p:nvGrpSpPr>
          <p:cNvPr id="56" name="组合 55"/>
          <p:cNvGrpSpPr/>
          <p:nvPr userDrawn="1"/>
        </p:nvGrpSpPr>
        <p:grpSpPr>
          <a:xfrm>
            <a:off x="598941" y="6399999"/>
            <a:ext cx="2542613" cy="276499"/>
            <a:chOff x="598941" y="6399999"/>
            <a:chExt cx="2542613" cy="276499"/>
          </a:xfrm>
          <a:solidFill>
            <a:schemeClr val="accent3"/>
          </a:solidFill>
        </p:grpSpPr>
        <p:grpSp>
          <p:nvGrpSpPr>
            <p:cNvPr id="33" name="组合 32"/>
            <p:cNvGrpSpPr/>
            <p:nvPr/>
          </p:nvGrpSpPr>
          <p:grpSpPr>
            <a:xfrm>
              <a:off x="2055693" y="6402621"/>
              <a:ext cx="1085861" cy="270805"/>
              <a:chOff x="10340336" y="2247899"/>
              <a:chExt cx="2724438" cy="679451"/>
            </a:xfrm>
            <a:grpFill/>
          </p:grpSpPr>
          <p:sp>
            <p:nvSpPr>
              <p:cNvPr id="47"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48"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49" name="组合 48"/>
              <p:cNvGrpSpPr/>
              <p:nvPr/>
            </p:nvGrpSpPr>
            <p:grpSpPr>
              <a:xfrm>
                <a:off x="10340336" y="2247899"/>
                <a:ext cx="547688" cy="679451"/>
                <a:chOff x="5548313" y="2084388"/>
                <a:chExt cx="547688" cy="679451"/>
              </a:xfrm>
              <a:grpFill/>
            </p:grpSpPr>
            <p:sp>
              <p:nvSpPr>
                <p:cNvPr id="54"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0" name="组合 49"/>
              <p:cNvGrpSpPr/>
              <p:nvPr/>
            </p:nvGrpSpPr>
            <p:grpSpPr>
              <a:xfrm>
                <a:off x="11192276" y="2400300"/>
                <a:ext cx="322175" cy="373063"/>
                <a:chOff x="3792874" y="3138488"/>
                <a:chExt cx="322175" cy="373063"/>
              </a:xfrm>
              <a:grpFill/>
            </p:grpSpPr>
            <p:sp>
              <p:nvSpPr>
                <p:cNvPr id="51"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34" name="组合 33"/>
            <p:cNvGrpSpPr/>
            <p:nvPr/>
          </p:nvGrpSpPr>
          <p:grpSpPr>
            <a:xfrm>
              <a:off x="598941" y="6399999"/>
              <a:ext cx="1102619" cy="276499"/>
              <a:chOff x="6738929" y="2270918"/>
              <a:chExt cx="2766486" cy="693738"/>
            </a:xfrm>
            <a:grpFill/>
          </p:grpSpPr>
          <p:grpSp>
            <p:nvGrpSpPr>
              <p:cNvPr id="35" name="组合 34"/>
              <p:cNvGrpSpPr/>
              <p:nvPr/>
            </p:nvGrpSpPr>
            <p:grpSpPr>
              <a:xfrm>
                <a:off x="8180494" y="2355056"/>
                <a:ext cx="484188" cy="509588"/>
                <a:chOff x="6113463" y="3541713"/>
                <a:chExt cx="484188" cy="509588"/>
              </a:xfrm>
              <a:grpFill/>
            </p:grpSpPr>
            <p:sp>
              <p:nvSpPr>
                <p:cNvPr id="45"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6" name="组合 35"/>
              <p:cNvGrpSpPr/>
              <p:nvPr/>
            </p:nvGrpSpPr>
            <p:grpSpPr>
              <a:xfrm>
                <a:off x="6738929" y="2270918"/>
                <a:ext cx="549275" cy="693738"/>
                <a:chOff x="6108700" y="2066926"/>
                <a:chExt cx="549275" cy="693738"/>
              </a:xfrm>
              <a:grpFill/>
            </p:grpSpPr>
            <p:sp>
              <p:nvSpPr>
                <p:cNvPr id="43"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7" name="组合 36"/>
              <p:cNvGrpSpPr/>
              <p:nvPr/>
            </p:nvGrpSpPr>
            <p:grpSpPr>
              <a:xfrm>
                <a:off x="7532962" y="2451100"/>
                <a:ext cx="368300" cy="317500"/>
                <a:chOff x="6186488" y="2930526"/>
                <a:chExt cx="368300" cy="317500"/>
              </a:xfrm>
              <a:grpFill/>
            </p:grpSpPr>
            <p:sp>
              <p:nvSpPr>
                <p:cNvPr id="40"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8"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39"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pic>
        <p:nvPicPr>
          <p:cNvPr id="57" name="图片 56"/>
          <p:cNvPicPr>
            <a:picLocks noChangeAspect="1"/>
          </p:cNvPicPr>
          <p:nvPr userDrawn="1"/>
        </p:nvPicPr>
        <p:blipFill>
          <a:blip r:embed="rId2" cstate="print"/>
          <a:stretch>
            <a:fillRect/>
          </a:stretch>
        </p:blipFill>
        <p:spPr>
          <a:xfrm>
            <a:off x="9790193" y="252089"/>
            <a:ext cx="1969223" cy="432990"/>
          </a:xfrm>
          <a:prstGeom prst="rect">
            <a:avLst/>
          </a:prstGeom>
        </p:spPr>
      </p:pic>
      <p:grpSp>
        <p:nvGrpSpPr>
          <p:cNvPr id="2" name="组合 1"/>
          <p:cNvGrpSpPr/>
          <p:nvPr userDrawn="1"/>
        </p:nvGrpSpPr>
        <p:grpSpPr>
          <a:xfrm>
            <a:off x="-9524" y="122428"/>
            <a:ext cx="559928" cy="699303"/>
            <a:chOff x="-9524" y="122428"/>
            <a:chExt cx="559928" cy="699303"/>
          </a:xfrm>
        </p:grpSpPr>
        <p:sp>
          <p:nvSpPr>
            <p:cNvPr id="85" name="任意多边形: 形状 56"/>
            <p:cNvSpPr/>
            <p:nvPr userDrawn="1"/>
          </p:nvSpPr>
          <p:spPr>
            <a:xfrm>
              <a:off x="-9524" y="122428"/>
              <a:ext cx="559928" cy="699303"/>
            </a:xfrm>
            <a:custGeom>
              <a:avLst/>
              <a:gdLst>
                <a:gd name="connsiteX0" fmla="*/ 0 w 436410"/>
                <a:gd name="connsiteY0" fmla="*/ 0 h 895350"/>
                <a:gd name="connsiteX1" fmla="*/ 436410 w 436410"/>
                <a:gd name="connsiteY1" fmla="*/ 0 h 895350"/>
                <a:gd name="connsiteX2" fmla="*/ 250915 w 436410"/>
                <a:gd name="connsiteY2" fmla="*/ 895350 h 895350"/>
                <a:gd name="connsiteX3" fmla="*/ 0 w 436410"/>
                <a:gd name="connsiteY3" fmla="*/ 895350 h 895350"/>
              </a:gdLst>
              <a:ahLst/>
              <a:cxnLst>
                <a:cxn ang="0">
                  <a:pos x="connsiteX0" y="connsiteY0"/>
                </a:cxn>
                <a:cxn ang="0">
                  <a:pos x="connsiteX1" y="connsiteY1"/>
                </a:cxn>
                <a:cxn ang="0">
                  <a:pos x="connsiteX2" y="connsiteY2"/>
                </a:cxn>
                <a:cxn ang="0">
                  <a:pos x="connsiteX3" y="connsiteY3"/>
                </a:cxn>
              </a:cxnLst>
              <a:rect l="l" t="t" r="r" b="b"/>
              <a:pathLst>
                <a:path w="436410" h="895350">
                  <a:moveTo>
                    <a:pt x="0" y="0"/>
                  </a:moveTo>
                  <a:lnTo>
                    <a:pt x="436410" y="0"/>
                  </a:lnTo>
                  <a:lnTo>
                    <a:pt x="250915" y="895350"/>
                  </a:lnTo>
                  <a:lnTo>
                    <a:pt x="0" y="8953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任意多边形: 形状 57"/>
            <p:cNvSpPr/>
            <p:nvPr userDrawn="1"/>
          </p:nvSpPr>
          <p:spPr>
            <a:xfrm>
              <a:off x="417309" y="379233"/>
              <a:ext cx="96622" cy="221903"/>
            </a:xfrm>
            <a:custGeom>
              <a:avLst/>
              <a:gdLst>
                <a:gd name="connsiteX0" fmla="*/ 144879 w 185359"/>
                <a:gd name="connsiteY0" fmla="*/ 0 h 699303"/>
                <a:gd name="connsiteX1" fmla="*/ 185359 w 185359"/>
                <a:gd name="connsiteY1" fmla="*/ 0 h 699303"/>
                <a:gd name="connsiteX2" fmla="*/ 40480 w 185359"/>
                <a:gd name="connsiteY2" fmla="*/ 699303 h 699303"/>
                <a:gd name="connsiteX3" fmla="*/ 0 w 185359"/>
                <a:gd name="connsiteY3" fmla="*/ 699303 h 699303"/>
              </a:gdLst>
              <a:ahLst/>
              <a:cxnLst>
                <a:cxn ang="0">
                  <a:pos x="connsiteX0" y="connsiteY0"/>
                </a:cxn>
                <a:cxn ang="0">
                  <a:pos x="connsiteX1" y="connsiteY1"/>
                </a:cxn>
                <a:cxn ang="0">
                  <a:pos x="connsiteX2" y="connsiteY2"/>
                </a:cxn>
                <a:cxn ang="0">
                  <a:pos x="connsiteX3" y="connsiteY3"/>
                </a:cxn>
              </a:cxnLst>
              <a:rect l="l" t="t" r="r" b="b"/>
              <a:pathLst>
                <a:path w="185359" h="699303">
                  <a:moveTo>
                    <a:pt x="144879" y="0"/>
                  </a:moveTo>
                  <a:lnTo>
                    <a:pt x="185359" y="0"/>
                  </a:lnTo>
                  <a:lnTo>
                    <a:pt x="40480" y="699303"/>
                  </a:lnTo>
                  <a:lnTo>
                    <a:pt x="0" y="699303"/>
                  </a:lnTo>
                  <a:close/>
                </a:path>
              </a:pathLst>
            </a:cu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87" name="直接连接符 86"/>
          <p:cNvCxnSpPr/>
          <p:nvPr userDrawn="1"/>
        </p:nvCxnSpPr>
        <p:spPr>
          <a:xfrm>
            <a:off x="442913" y="821731"/>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8" name="矩形 87"/>
          <p:cNvSpPr/>
          <p:nvPr userDrawn="1"/>
        </p:nvSpPr>
        <p:spPr>
          <a:xfrm>
            <a:off x="12146281" y="336478"/>
            <a:ext cx="45719" cy="2659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0" name="直接连接符 89"/>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内页样式2-一段一图">
    <p:spTree>
      <p:nvGrpSpPr>
        <p:cNvPr id="1" name=""/>
        <p:cNvGrpSpPr/>
        <p:nvPr/>
      </p:nvGrpSpPr>
      <p:grpSpPr>
        <a:xfrm>
          <a:off x="0" y="0"/>
          <a:ext cx="0" cy="0"/>
          <a:chOff x="0" y="0"/>
          <a:chExt cx="0" cy="0"/>
        </a:xfrm>
      </p:grpSpPr>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sp>
        <p:nvSpPr>
          <p:cNvPr id="88" name="矩形 87"/>
          <p:cNvSpPr/>
          <p:nvPr userDrawn="1"/>
        </p:nvSpPr>
        <p:spPr>
          <a:xfrm>
            <a:off x="12146281" y="336478"/>
            <a:ext cx="45719" cy="2659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cstate="print"/>
          <a:stretch>
            <a:fillRect/>
          </a:stretch>
        </p:blipFill>
        <p:spPr>
          <a:xfrm>
            <a:off x="9790193" y="252089"/>
            <a:ext cx="1969223" cy="432990"/>
          </a:xfrm>
          <a:prstGeom prst="rect">
            <a:avLst/>
          </a:prstGeom>
        </p:spPr>
      </p:pic>
    </p:spTree>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内页样式3-常规">
    <p:spTree>
      <p:nvGrpSpPr>
        <p:cNvPr id="1" name=""/>
        <p:cNvGrpSpPr/>
        <p:nvPr/>
      </p:nvGrpSpPr>
      <p:grpSpPr>
        <a:xfrm>
          <a:off x="0" y="0"/>
          <a:ext cx="0" cy="0"/>
          <a:chOff x="0" y="0"/>
          <a:chExt cx="0" cy="0"/>
        </a:xfrm>
      </p:grpSpPr>
      <p:sp>
        <p:nvSpPr>
          <p:cNvPr id="32" name="任意多边形: 形状 77"/>
          <p:cNvSpPr/>
          <p:nvPr userDrawn="1"/>
        </p:nvSpPr>
        <p:spPr>
          <a:xfrm>
            <a:off x="10114068" y="210207"/>
            <a:ext cx="2789025" cy="573228"/>
          </a:xfrm>
          <a:custGeom>
            <a:avLst/>
            <a:gdLst>
              <a:gd name="connsiteX0" fmla="*/ 83399 w 1678507"/>
              <a:gd name="connsiteY0" fmla="*/ 0 h 573228"/>
              <a:gd name="connsiteX1" fmla="*/ 1678507 w 1678507"/>
              <a:gd name="connsiteY1" fmla="*/ 0 h 573228"/>
              <a:gd name="connsiteX2" fmla="*/ 1678507 w 1678507"/>
              <a:gd name="connsiteY2" fmla="*/ 573228 h 573228"/>
              <a:gd name="connsiteX3" fmla="*/ 0 w 1678507"/>
              <a:gd name="connsiteY3" fmla="*/ 573228 h 573228"/>
            </a:gdLst>
            <a:ahLst/>
            <a:cxnLst>
              <a:cxn ang="0">
                <a:pos x="connsiteX0" y="connsiteY0"/>
              </a:cxn>
              <a:cxn ang="0">
                <a:pos x="connsiteX1" y="connsiteY1"/>
              </a:cxn>
              <a:cxn ang="0">
                <a:pos x="connsiteX2" y="connsiteY2"/>
              </a:cxn>
              <a:cxn ang="0">
                <a:pos x="connsiteX3" y="connsiteY3"/>
              </a:cxn>
            </a:cxnLst>
            <a:rect l="l" t="t" r="r" b="b"/>
            <a:pathLst>
              <a:path w="1678507" h="573228">
                <a:moveTo>
                  <a:pt x="83399" y="0"/>
                </a:moveTo>
                <a:lnTo>
                  <a:pt x="1678507" y="0"/>
                </a:lnTo>
                <a:lnTo>
                  <a:pt x="1678507" y="573228"/>
                </a:lnTo>
                <a:lnTo>
                  <a:pt x="0" y="573228"/>
                </a:lnTo>
                <a:close/>
              </a:path>
            </a:pathLst>
          </a:cu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a:lnSpc>
                <a:spcPct val="120000"/>
              </a:lnSpc>
            </a:pPr>
            <a:endParaRPr lang="zh-CN" altLang="en-US" dirty="0">
              <a:cs typeface="+mn-ea"/>
              <a:sym typeface="+mn-lt"/>
            </a:endParaRPr>
          </a:p>
        </p:txBody>
      </p:sp>
      <p:sp>
        <p:nvSpPr>
          <p:cNvPr id="4" name="平行四边形 3"/>
          <p:cNvSpPr/>
          <p:nvPr userDrawn="1"/>
        </p:nvSpPr>
        <p:spPr>
          <a:xfrm>
            <a:off x="198120" y="302341"/>
            <a:ext cx="746398" cy="342128"/>
          </a:xfrm>
          <a:prstGeom prst="parallelogram">
            <a:avLst>
              <a:gd name="adj" fmla="val 25000"/>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lnSpc>
                <a:spcPct val="120000"/>
              </a:lnSpc>
            </a:pPr>
            <a:endParaRPr lang="zh-CN" altLang="en-US">
              <a:cs typeface="+mn-ea"/>
              <a:sym typeface="+mn-lt"/>
            </a:endParaRPr>
          </a:p>
        </p:txBody>
      </p:sp>
      <p:sp>
        <p:nvSpPr>
          <p:cNvPr id="71" name="文本框 7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grpSp>
        <p:nvGrpSpPr>
          <p:cNvPr id="72" name="组合 71"/>
          <p:cNvGrpSpPr/>
          <p:nvPr userDrawn="1"/>
        </p:nvGrpSpPr>
        <p:grpSpPr>
          <a:xfrm>
            <a:off x="598941" y="6399999"/>
            <a:ext cx="2542613" cy="276499"/>
            <a:chOff x="598941" y="6399999"/>
            <a:chExt cx="2542613" cy="276499"/>
          </a:xfrm>
          <a:solidFill>
            <a:schemeClr val="accent3"/>
          </a:solidFill>
        </p:grpSpPr>
        <p:grpSp>
          <p:nvGrpSpPr>
            <p:cNvPr id="73" name="组合 72"/>
            <p:cNvGrpSpPr/>
            <p:nvPr/>
          </p:nvGrpSpPr>
          <p:grpSpPr>
            <a:xfrm>
              <a:off x="2055693" y="6402621"/>
              <a:ext cx="1085861" cy="270805"/>
              <a:chOff x="10340336" y="2247899"/>
              <a:chExt cx="2724438" cy="679451"/>
            </a:xfrm>
            <a:grpFill/>
          </p:grpSpPr>
          <p:sp>
            <p:nvSpPr>
              <p:cNvPr id="87"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88"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89" name="组合 88"/>
              <p:cNvGrpSpPr/>
              <p:nvPr/>
            </p:nvGrpSpPr>
            <p:grpSpPr>
              <a:xfrm>
                <a:off x="10340336" y="2247899"/>
                <a:ext cx="547688" cy="679451"/>
                <a:chOff x="5548313" y="2084388"/>
                <a:chExt cx="547688" cy="679451"/>
              </a:xfrm>
              <a:grpFill/>
            </p:grpSpPr>
            <p:sp>
              <p:nvSpPr>
                <p:cNvPr id="94"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0" name="组合 89"/>
              <p:cNvGrpSpPr/>
              <p:nvPr/>
            </p:nvGrpSpPr>
            <p:grpSpPr>
              <a:xfrm>
                <a:off x="11192276" y="2400300"/>
                <a:ext cx="322175" cy="373063"/>
                <a:chOff x="3792874" y="3138488"/>
                <a:chExt cx="322175" cy="373063"/>
              </a:xfrm>
              <a:grpFill/>
            </p:grpSpPr>
            <p:sp>
              <p:nvSpPr>
                <p:cNvPr id="91"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74" name="组合 73"/>
            <p:cNvGrpSpPr/>
            <p:nvPr/>
          </p:nvGrpSpPr>
          <p:grpSpPr>
            <a:xfrm>
              <a:off x="598941" y="6399999"/>
              <a:ext cx="1102619" cy="276499"/>
              <a:chOff x="6738929" y="2270918"/>
              <a:chExt cx="2766486" cy="693738"/>
            </a:xfrm>
            <a:grpFill/>
          </p:grpSpPr>
          <p:grpSp>
            <p:nvGrpSpPr>
              <p:cNvPr id="75" name="组合 74"/>
              <p:cNvGrpSpPr/>
              <p:nvPr/>
            </p:nvGrpSpPr>
            <p:grpSpPr>
              <a:xfrm>
                <a:off x="8180494" y="2355056"/>
                <a:ext cx="484188" cy="509588"/>
                <a:chOff x="6113463" y="3541713"/>
                <a:chExt cx="484188" cy="509588"/>
              </a:xfrm>
              <a:grpFill/>
            </p:grpSpPr>
            <p:sp>
              <p:nvSpPr>
                <p:cNvPr id="85"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6" name="组合 75"/>
              <p:cNvGrpSpPr/>
              <p:nvPr/>
            </p:nvGrpSpPr>
            <p:grpSpPr>
              <a:xfrm>
                <a:off x="6738929" y="2270918"/>
                <a:ext cx="549275" cy="693738"/>
                <a:chOff x="6108700" y="2066926"/>
                <a:chExt cx="549275" cy="693738"/>
              </a:xfrm>
              <a:grpFill/>
            </p:grpSpPr>
            <p:sp>
              <p:nvSpPr>
                <p:cNvPr id="83"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7" name="组合 76"/>
              <p:cNvGrpSpPr/>
              <p:nvPr/>
            </p:nvGrpSpPr>
            <p:grpSpPr>
              <a:xfrm>
                <a:off x="7532962" y="2451100"/>
                <a:ext cx="368300" cy="317500"/>
                <a:chOff x="6186488" y="2930526"/>
                <a:chExt cx="368300" cy="317500"/>
              </a:xfrm>
              <a:grpFill/>
            </p:grpSpPr>
            <p:sp>
              <p:nvSpPr>
                <p:cNvPr id="80"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78"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79"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cxnSp>
        <p:nvCxnSpPr>
          <p:cNvPr id="96" name="直接连接符 95"/>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标题 11"/>
          <p:cNvSpPr>
            <a:spLocks noGrp="1"/>
          </p:cNvSpPr>
          <p:nvPr>
            <p:ph type="title"/>
          </p:nvPr>
        </p:nvSpPr>
        <p:spPr>
          <a:xfrm>
            <a:off x="949325"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endParaRPr lang="zh-CN" altLang="en-US" dirty="0"/>
          </a:p>
        </p:txBody>
      </p:sp>
      <p:pic>
        <p:nvPicPr>
          <p:cNvPr id="98" name="图片 97"/>
          <p:cNvPicPr>
            <a:picLocks noChangeAspect="1"/>
          </p:cNvPicPr>
          <p:nvPr userDrawn="1"/>
        </p:nvPicPr>
        <p:blipFill>
          <a:blip r:embed="rId2" cstate="print"/>
          <a:stretch>
            <a:fillRect/>
          </a:stretch>
        </p:blipFill>
        <p:spPr>
          <a:xfrm>
            <a:off x="10277475" y="241566"/>
            <a:ext cx="1819275" cy="509219"/>
          </a:xfrm>
          <a:prstGeom prst="rect">
            <a:avLst/>
          </a:prstGeom>
        </p:spPr>
      </p:pic>
    </p:spTree>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内页样式3-一段一图">
    <p:spTree>
      <p:nvGrpSpPr>
        <p:cNvPr id="1" name=""/>
        <p:cNvGrpSpPr/>
        <p:nvPr/>
      </p:nvGrpSpPr>
      <p:grpSpPr>
        <a:xfrm>
          <a:off x="0" y="0"/>
          <a:ext cx="0" cy="0"/>
          <a:chOff x="0" y="0"/>
          <a:chExt cx="0" cy="0"/>
        </a:xfrm>
      </p:grpSpPr>
      <p:sp>
        <p:nvSpPr>
          <p:cNvPr id="32" name="任意多边形: 形状 77"/>
          <p:cNvSpPr/>
          <p:nvPr userDrawn="1"/>
        </p:nvSpPr>
        <p:spPr>
          <a:xfrm>
            <a:off x="10114068" y="210207"/>
            <a:ext cx="2789025" cy="573228"/>
          </a:xfrm>
          <a:custGeom>
            <a:avLst/>
            <a:gdLst>
              <a:gd name="connsiteX0" fmla="*/ 83399 w 1678507"/>
              <a:gd name="connsiteY0" fmla="*/ 0 h 573228"/>
              <a:gd name="connsiteX1" fmla="*/ 1678507 w 1678507"/>
              <a:gd name="connsiteY1" fmla="*/ 0 h 573228"/>
              <a:gd name="connsiteX2" fmla="*/ 1678507 w 1678507"/>
              <a:gd name="connsiteY2" fmla="*/ 573228 h 573228"/>
              <a:gd name="connsiteX3" fmla="*/ 0 w 1678507"/>
              <a:gd name="connsiteY3" fmla="*/ 573228 h 573228"/>
            </a:gdLst>
            <a:ahLst/>
            <a:cxnLst>
              <a:cxn ang="0">
                <a:pos x="connsiteX0" y="connsiteY0"/>
              </a:cxn>
              <a:cxn ang="0">
                <a:pos x="connsiteX1" y="connsiteY1"/>
              </a:cxn>
              <a:cxn ang="0">
                <a:pos x="connsiteX2" y="connsiteY2"/>
              </a:cxn>
              <a:cxn ang="0">
                <a:pos x="connsiteX3" y="connsiteY3"/>
              </a:cxn>
            </a:cxnLst>
            <a:rect l="l" t="t" r="r" b="b"/>
            <a:pathLst>
              <a:path w="1678507" h="573228">
                <a:moveTo>
                  <a:pt x="83399" y="0"/>
                </a:moveTo>
                <a:lnTo>
                  <a:pt x="1678507" y="0"/>
                </a:lnTo>
                <a:lnTo>
                  <a:pt x="1678507" y="573228"/>
                </a:lnTo>
                <a:lnTo>
                  <a:pt x="0" y="573228"/>
                </a:lnTo>
                <a:close/>
              </a:path>
            </a:pathLst>
          </a:cu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a:lnSpc>
                <a:spcPct val="120000"/>
              </a:lnSpc>
            </a:pPr>
            <a:endParaRPr lang="zh-CN" altLang="en-US" dirty="0">
              <a:cs typeface="+mn-ea"/>
              <a:sym typeface="+mn-lt"/>
            </a:endParaRPr>
          </a:p>
        </p:txBody>
      </p:sp>
      <p:sp>
        <p:nvSpPr>
          <p:cNvPr id="71" name="文本框 7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pic>
        <p:nvPicPr>
          <p:cNvPr id="98" name="图片 97"/>
          <p:cNvPicPr>
            <a:picLocks noChangeAspect="1"/>
          </p:cNvPicPr>
          <p:nvPr userDrawn="1"/>
        </p:nvPicPr>
        <p:blipFill>
          <a:blip r:embed="rId2" cstate="print"/>
          <a:stretch>
            <a:fillRect/>
          </a:stretch>
        </p:blipFill>
        <p:spPr>
          <a:xfrm>
            <a:off x="10277475" y="241566"/>
            <a:ext cx="1819275" cy="509219"/>
          </a:xfrm>
          <a:prstGeom prst="rect">
            <a:avLst/>
          </a:prstGeom>
        </p:spPr>
      </p:pic>
    </p:spTree>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内页样式４-常规">
    <p:spTree>
      <p:nvGrpSpPr>
        <p:cNvPr id="1" name=""/>
        <p:cNvGrpSpPr/>
        <p:nvPr/>
      </p:nvGrpSpPr>
      <p:grpSpPr>
        <a:xfrm>
          <a:off x="0" y="0"/>
          <a:ext cx="0" cy="0"/>
          <a:chOff x="0" y="0"/>
          <a:chExt cx="0" cy="0"/>
        </a:xfrm>
      </p:grpSpPr>
      <p:cxnSp>
        <p:nvCxnSpPr>
          <p:cNvPr id="2" name="直接连接符 1"/>
          <p:cNvCxnSpPr/>
          <p:nvPr userDrawn="1"/>
        </p:nvCxnSpPr>
        <p:spPr>
          <a:xfrm>
            <a:off x="1366474" y="863157"/>
            <a:ext cx="1050223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矩形 23"/>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矩形 2"/>
          <p:cNvSpPr/>
          <p:nvPr userDrawn="1"/>
        </p:nvSpPr>
        <p:spPr>
          <a:xfrm>
            <a:off x="318632" y="0"/>
            <a:ext cx="1048735" cy="87312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sp>
        <p:nvSpPr>
          <p:cNvPr id="12" name="标题 11"/>
          <p:cNvSpPr>
            <a:spLocks noGrp="1"/>
          </p:cNvSpPr>
          <p:nvPr>
            <p:ph type="title"/>
          </p:nvPr>
        </p:nvSpPr>
        <p:spPr>
          <a:xfrm>
            <a:off x="1368806" y="34431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endParaRPr lang="zh-CN" altLang="en-US" dirty="0"/>
          </a:p>
        </p:txBody>
      </p:sp>
      <p:sp>
        <p:nvSpPr>
          <p:cNvPr id="5" name="矩形 4"/>
          <p:cNvSpPr/>
          <p:nvPr userDrawn="1"/>
        </p:nvSpPr>
        <p:spPr>
          <a:xfrm>
            <a:off x="318631" y="6188075"/>
            <a:ext cx="10844339" cy="66992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a:spLocks noChangeArrowheads="1"/>
          </p:cNvSpPr>
          <p:nvPr userDrawn="1"/>
        </p:nvSpPr>
        <p:spPr bwMode="auto">
          <a:xfrm>
            <a:off x="11236632" y="6351003"/>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fld>
            <a:endParaRPr lang="zh-CN" altLang="en-US" sz="1600" dirty="0">
              <a:solidFill>
                <a:srgbClr val="F2F2F2"/>
              </a:solidFill>
              <a:latin typeface="微软雅黑" panose="020B0503020204020204" pitchFamily="34" charset="-122"/>
            </a:endParaRPr>
          </a:p>
        </p:txBody>
      </p:sp>
      <p:cxnSp>
        <p:nvCxnSpPr>
          <p:cNvPr id="58" name="直接连接符 57"/>
          <p:cNvCxnSpPr/>
          <p:nvPr userDrawn="1"/>
        </p:nvCxnSpPr>
        <p:spPr>
          <a:xfrm>
            <a:off x="11155416" y="6188075"/>
            <a:ext cx="0" cy="6655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图片 13"/>
          <p:cNvPicPr>
            <a:picLocks noChangeAspect="1"/>
          </p:cNvPicPr>
          <p:nvPr userDrawn="1"/>
        </p:nvPicPr>
        <p:blipFill>
          <a:blip r:embed="rId2" cstate="print"/>
          <a:stretch>
            <a:fillRect/>
          </a:stretch>
        </p:blipFill>
        <p:spPr bwMode="auto">
          <a:xfrm>
            <a:off x="10101715" y="214313"/>
            <a:ext cx="1864408"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图片 14"/>
          <p:cNvPicPr>
            <a:picLocks noChangeAspect="1"/>
          </p:cNvPicPr>
          <p:nvPr userDrawn="1"/>
        </p:nvPicPr>
        <p:blipFill>
          <a:blip r:embed="rId3" cstate="print"/>
          <a:srcRect/>
          <a:stretch>
            <a:fillRect/>
          </a:stretch>
        </p:blipFill>
        <p:spPr bwMode="auto">
          <a:xfrm>
            <a:off x="409575" y="6269038"/>
            <a:ext cx="181768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内页样式４-一段一图">
    <p:spTree>
      <p:nvGrpSpPr>
        <p:cNvPr id="1" name=""/>
        <p:cNvGrpSpPr/>
        <p:nvPr/>
      </p:nvGrpSpPr>
      <p:grpSpPr>
        <a:xfrm>
          <a:off x="0" y="0"/>
          <a:ext cx="0" cy="0"/>
          <a:chOff x="0" y="0"/>
          <a:chExt cx="0" cy="0"/>
        </a:xfrm>
      </p:grpSpPr>
      <p:cxnSp>
        <p:nvCxnSpPr>
          <p:cNvPr id="2" name="直接连接符 1"/>
          <p:cNvCxnSpPr/>
          <p:nvPr userDrawn="1"/>
        </p:nvCxnSpPr>
        <p:spPr>
          <a:xfrm>
            <a:off x="10185149" y="863157"/>
            <a:ext cx="168356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矩形 23"/>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fld>
            <a:endParaRPr lang="zh-CN" altLang="en-US" sz="1600" dirty="0">
              <a:solidFill>
                <a:srgbClr val="F2F2F2"/>
              </a:solidFill>
              <a:latin typeface="微软雅黑" panose="020B0503020204020204" pitchFamily="34" charset="-122"/>
            </a:endParaRPr>
          </a:p>
        </p:txBody>
      </p:sp>
      <p:cxnSp>
        <p:nvCxnSpPr>
          <p:cNvPr id="58" name="直接连接符 57"/>
          <p:cNvCxnSpPr/>
          <p:nvPr userDrawn="1"/>
        </p:nvCxnSpPr>
        <p:spPr>
          <a:xfrm>
            <a:off x="11155416" y="6188075"/>
            <a:ext cx="0" cy="6655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图片 13"/>
          <p:cNvPicPr>
            <a:picLocks noChangeAspect="1"/>
          </p:cNvPicPr>
          <p:nvPr userDrawn="1"/>
        </p:nvPicPr>
        <p:blipFill>
          <a:blip r:embed="rId2" cstate="print"/>
          <a:stretch>
            <a:fillRect/>
          </a:stretch>
        </p:blipFill>
        <p:spPr bwMode="auto">
          <a:xfrm>
            <a:off x="10101715" y="214313"/>
            <a:ext cx="1864408"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6933DBE4-8F7F-4C55-B72E-6500CD68982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B68898B-EFB6-4985-8517-8EB2A4B50AB3}"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内页样式5-常规">
    <p:spTree>
      <p:nvGrpSpPr>
        <p:cNvPr id="1" name=""/>
        <p:cNvGrpSpPr/>
        <p:nvPr/>
      </p:nvGrpSpPr>
      <p:grpSpPr>
        <a:xfrm>
          <a:off x="0" y="0"/>
          <a:ext cx="0" cy="0"/>
          <a:chOff x="0" y="0"/>
          <a:chExt cx="0" cy="0"/>
        </a:xfrm>
      </p:grpSpPr>
      <p:sp>
        <p:nvSpPr>
          <p:cNvPr id="12" name="标题 11"/>
          <p:cNvSpPr>
            <a:spLocks noGrp="1"/>
          </p:cNvSpPr>
          <p:nvPr>
            <p:ph type="title"/>
          </p:nvPr>
        </p:nvSpPr>
        <p:spPr>
          <a:xfrm>
            <a:off x="749863"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endParaRPr lang="zh-CN" altLang="en-US" dirty="0"/>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grpSp>
        <p:nvGrpSpPr>
          <p:cNvPr id="56" name="组合 55"/>
          <p:cNvGrpSpPr/>
          <p:nvPr userDrawn="1"/>
        </p:nvGrpSpPr>
        <p:grpSpPr>
          <a:xfrm>
            <a:off x="522741" y="6399999"/>
            <a:ext cx="2542613" cy="276499"/>
            <a:chOff x="598941" y="6399999"/>
            <a:chExt cx="2542613" cy="276499"/>
          </a:xfrm>
          <a:solidFill>
            <a:schemeClr val="accent3"/>
          </a:solidFill>
        </p:grpSpPr>
        <p:grpSp>
          <p:nvGrpSpPr>
            <p:cNvPr id="33" name="组合 32"/>
            <p:cNvGrpSpPr/>
            <p:nvPr/>
          </p:nvGrpSpPr>
          <p:grpSpPr>
            <a:xfrm>
              <a:off x="2055693" y="6402621"/>
              <a:ext cx="1085861" cy="270805"/>
              <a:chOff x="10340336" y="2247899"/>
              <a:chExt cx="2724438" cy="679451"/>
            </a:xfrm>
            <a:grpFill/>
          </p:grpSpPr>
          <p:sp>
            <p:nvSpPr>
              <p:cNvPr id="47"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48"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49" name="组合 48"/>
              <p:cNvGrpSpPr/>
              <p:nvPr/>
            </p:nvGrpSpPr>
            <p:grpSpPr>
              <a:xfrm>
                <a:off x="10340336" y="2247899"/>
                <a:ext cx="547688" cy="679451"/>
                <a:chOff x="5548313" y="2084388"/>
                <a:chExt cx="547688" cy="679451"/>
              </a:xfrm>
              <a:grpFill/>
            </p:grpSpPr>
            <p:sp>
              <p:nvSpPr>
                <p:cNvPr id="54"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0" name="组合 49"/>
              <p:cNvGrpSpPr/>
              <p:nvPr/>
            </p:nvGrpSpPr>
            <p:grpSpPr>
              <a:xfrm>
                <a:off x="11192276" y="2400300"/>
                <a:ext cx="322175" cy="373063"/>
                <a:chOff x="3792874" y="3138488"/>
                <a:chExt cx="322175" cy="373063"/>
              </a:xfrm>
              <a:grpFill/>
            </p:grpSpPr>
            <p:sp>
              <p:nvSpPr>
                <p:cNvPr id="51"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34" name="组合 33"/>
            <p:cNvGrpSpPr/>
            <p:nvPr/>
          </p:nvGrpSpPr>
          <p:grpSpPr>
            <a:xfrm>
              <a:off x="598941" y="6399999"/>
              <a:ext cx="1102619" cy="276499"/>
              <a:chOff x="6738929" y="2270918"/>
              <a:chExt cx="2766486" cy="693738"/>
            </a:xfrm>
            <a:grpFill/>
          </p:grpSpPr>
          <p:grpSp>
            <p:nvGrpSpPr>
              <p:cNvPr id="35" name="组合 34"/>
              <p:cNvGrpSpPr/>
              <p:nvPr/>
            </p:nvGrpSpPr>
            <p:grpSpPr>
              <a:xfrm>
                <a:off x="8180494" y="2355056"/>
                <a:ext cx="484188" cy="509588"/>
                <a:chOff x="6113463" y="3541713"/>
                <a:chExt cx="484188" cy="509588"/>
              </a:xfrm>
              <a:grpFill/>
            </p:grpSpPr>
            <p:sp>
              <p:nvSpPr>
                <p:cNvPr id="45"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6" name="组合 35"/>
              <p:cNvGrpSpPr/>
              <p:nvPr/>
            </p:nvGrpSpPr>
            <p:grpSpPr>
              <a:xfrm>
                <a:off x="6738929" y="2270918"/>
                <a:ext cx="549275" cy="693738"/>
                <a:chOff x="6108700" y="2066926"/>
                <a:chExt cx="549275" cy="693738"/>
              </a:xfrm>
              <a:grpFill/>
            </p:grpSpPr>
            <p:sp>
              <p:nvSpPr>
                <p:cNvPr id="43"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7" name="组合 36"/>
              <p:cNvGrpSpPr/>
              <p:nvPr/>
            </p:nvGrpSpPr>
            <p:grpSpPr>
              <a:xfrm>
                <a:off x="7532962" y="2451100"/>
                <a:ext cx="368300" cy="317500"/>
                <a:chOff x="6186488" y="2930526"/>
                <a:chExt cx="368300" cy="317500"/>
              </a:xfrm>
              <a:grpFill/>
            </p:grpSpPr>
            <p:sp>
              <p:nvSpPr>
                <p:cNvPr id="40"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8"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39"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pic>
        <p:nvPicPr>
          <p:cNvPr id="57" name="图片 56"/>
          <p:cNvPicPr>
            <a:picLocks noChangeAspect="1"/>
          </p:cNvPicPr>
          <p:nvPr userDrawn="1"/>
        </p:nvPicPr>
        <p:blipFill rotWithShape="1">
          <a:blip r:embed="rId2" cstate="hqprint"/>
          <a:srcRect l="-333"/>
          <a:stretch>
            <a:fillRect/>
          </a:stretch>
        </p:blipFill>
        <p:spPr>
          <a:xfrm>
            <a:off x="11282579" y="252089"/>
            <a:ext cx="432990" cy="432990"/>
          </a:xfrm>
          <a:prstGeom prst="rect">
            <a:avLst/>
          </a:prstGeom>
        </p:spPr>
      </p:pic>
      <p:cxnSp>
        <p:nvCxnSpPr>
          <p:cNvPr id="87" name="直接连接符 86"/>
          <p:cNvCxnSpPr/>
          <p:nvPr userDrawn="1"/>
        </p:nvCxnSpPr>
        <p:spPr>
          <a:xfrm>
            <a:off x="442913" y="821731"/>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userDrawn="1"/>
        </p:nvGrpSpPr>
        <p:grpSpPr>
          <a:xfrm>
            <a:off x="-511603" y="253621"/>
            <a:ext cx="1221064" cy="438825"/>
            <a:chOff x="-529708" y="381991"/>
            <a:chExt cx="1221064" cy="438825"/>
          </a:xfrm>
        </p:grpSpPr>
        <p:sp>
          <p:nvSpPr>
            <p:cNvPr id="58" name="梯形 57"/>
            <p:cNvSpPr/>
            <p:nvPr userDrawn="1"/>
          </p:nvSpPr>
          <p:spPr>
            <a:xfrm rot="16200000">
              <a:off x="-107121" y="-40596"/>
              <a:ext cx="375890" cy="1221064"/>
            </a:xfrm>
            <a:prstGeom prst="trapezoid">
              <a:avLst>
                <a:gd name="adj" fmla="val 7230"/>
              </a:avLst>
            </a:prstGeom>
            <a:gradFill>
              <a:gsLst>
                <a:gs pos="100000">
                  <a:schemeClr val="accent1"/>
                </a:gs>
                <a:gs pos="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梯形 58"/>
            <p:cNvSpPr/>
            <p:nvPr userDrawn="1"/>
          </p:nvSpPr>
          <p:spPr>
            <a:xfrm rot="16200000">
              <a:off x="-79397" y="146495"/>
              <a:ext cx="267255" cy="1058332"/>
            </a:xfrm>
            <a:prstGeom prst="trapezoid">
              <a:avLst>
                <a:gd name="adj" fmla="val 723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梯形 59"/>
            <p:cNvSpPr/>
            <p:nvPr userDrawn="1"/>
          </p:nvSpPr>
          <p:spPr>
            <a:xfrm rot="16200000">
              <a:off x="-95133" y="158023"/>
              <a:ext cx="267255" cy="1058332"/>
            </a:xfrm>
            <a:prstGeom prst="trapezoid">
              <a:avLst>
                <a:gd name="adj" fmla="val 7230"/>
              </a:avLst>
            </a:prstGeom>
            <a:gradFill flip="none" rotWithShape="1">
              <a:gsLst>
                <a:gs pos="100000">
                  <a:schemeClr val="accent4"/>
                </a:gs>
                <a:gs pos="0">
                  <a:schemeClr val="accent4">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内页样式5-一段一图">
    <p:spTree>
      <p:nvGrpSpPr>
        <p:cNvPr id="1" name=""/>
        <p:cNvGrpSpPr/>
        <p:nvPr/>
      </p:nvGrpSpPr>
      <p:grpSpPr>
        <a:xfrm>
          <a:off x="0" y="0"/>
          <a:ext cx="0" cy="0"/>
          <a:chOff x="0" y="0"/>
          <a:chExt cx="0" cy="0"/>
        </a:xfrm>
      </p:grpSpPr>
      <p:sp>
        <p:nvSpPr>
          <p:cNvPr id="61" name="文本框 6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pic>
        <p:nvPicPr>
          <p:cNvPr id="86" name="图片 85"/>
          <p:cNvPicPr>
            <a:picLocks noChangeAspect="1"/>
          </p:cNvPicPr>
          <p:nvPr userDrawn="1"/>
        </p:nvPicPr>
        <p:blipFill rotWithShape="1">
          <a:blip r:embed="rId2" cstate="hqprint"/>
          <a:srcRect l="-333"/>
          <a:stretch>
            <a:fillRect/>
          </a:stretch>
        </p:blipFill>
        <p:spPr>
          <a:xfrm>
            <a:off x="11282579" y="252089"/>
            <a:ext cx="432990" cy="432990"/>
          </a:xfrm>
          <a:prstGeom prst="rect">
            <a:avLst/>
          </a:prstGeom>
        </p:spPr>
      </p:pic>
    </p:spTree>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内页样式6-常规">
    <p:spTree>
      <p:nvGrpSpPr>
        <p:cNvPr id="1" name=""/>
        <p:cNvGrpSpPr/>
        <p:nvPr/>
      </p:nvGrpSpPr>
      <p:grpSpPr>
        <a:xfrm>
          <a:off x="0" y="0"/>
          <a:ext cx="0" cy="0"/>
          <a:chOff x="0" y="0"/>
          <a:chExt cx="0" cy="0"/>
        </a:xfrm>
      </p:grpSpPr>
      <p:sp>
        <p:nvSpPr>
          <p:cNvPr id="47" name="矩形 46"/>
          <p:cNvSpPr/>
          <p:nvPr userDrawn="1"/>
        </p:nvSpPr>
        <p:spPr>
          <a:xfrm>
            <a:off x="442912" y="-82551"/>
            <a:ext cx="11306175" cy="908709"/>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userDrawn="1"/>
        </p:nvSpPr>
        <p:spPr>
          <a:xfrm>
            <a:off x="442913" y="0"/>
            <a:ext cx="11306175" cy="8261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标题 11"/>
          <p:cNvSpPr>
            <a:spLocks noGrp="1"/>
          </p:cNvSpPr>
          <p:nvPr>
            <p:ph type="title"/>
          </p:nvPr>
        </p:nvSpPr>
        <p:spPr>
          <a:xfrm>
            <a:off x="1173494" y="249067"/>
            <a:ext cx="8048203"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endParaRPr lang="zh-CN" altLang="en-US" dirty="0"/>
          </a:p>
        </p:txBody>
      </p:sp>
      <p:sp>
        <p:nvSpPr>
          <p:cNvPr id="7" name="文本框 6"/>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grpSp>
        <p:nvGrpSpPr>
          <p:cNvPr id="8" name="组合 7"/>
          <p:cNvGrpSpPr/>
          <p:nvPr userDrawn="1"/>
        </p:nvGrpSpPr>
        <p:grpSpPr>
          <a:xfrm>
            <a:off x="598941" y="6399999"/>
            <a:ext cx="2542613" cy="276499"/>
            <a:chOff x="598941" y="6399999"/>
            <a:chExt cx="2542613" cy="276499"/>
          </a:xfrm>
          <a:solidFill>
            <a:schemeClr val="accent3"/>
          </a:solidFill>
        </p:grpSpPr>
        <p:grpSp>
          <p:nvGrpSpPr>
            <p:cNvPr id="9" name="组合 8"/>
            <p:cNvGrpSpPr/>
            <p:nvPr/>
          </p:nvGrpSpPr>
          <p:grpSpPr>
            <a:xfrm>
              <a:off x="2055693" y="6402621"/>
              <a:ext cx="1085861" cy="270805"/>
              <a:chOff x="10340336" y="2247899"/>
              <a:chExt cx="2724438" cy="679451"/>
            </a:xfrm>
            <a:grpFill/>
          </p:grpSpPr>
          <p:sp>
            <p:nvSpPr>
              <p:cNvPr id="23"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24"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25" name="组合 24"/>
              <p:cNvGrpSpPr/>
              <p:nvPr/>
            </p:nvGrpSpPr>
            <p:grpSpPr>
              <a:xfrm>
                <a:off x="10340336" y="2247899"/>
                <a:ext cx="547688" cy="679451"/>
                <a:chOff x="5548313" y="2084388"/>
                <a:chExt cx="547688" cy="679451"/>
              </a:xfrm>
              <a:grpFill/>
            </p:grpSpPr>
            <p:sp>
              <p:nvSpPr>
                <p:cNvPr id="30"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6" name="组合 25"/>
              <p:cNvGrpSpPr/>
              <p:nvPr/>
            </p:nvGrpSpPr>
            <p:grpSpPr>
              <a:xfrm>
                <a:off x="11192276" y="2400300"/>
                <a:ext cx="322175" cy="373063"/>
                <a:chOff x="3792874" y="3138488"/>
                <a:chExt cx="322175" cy="373063"/>
              </a:xfrm>
              <a:grpFill/>
            </p:grpSpPr>
            <p:sp>
              <p:nvSpPr>
                <p:cNvPr id="27"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0" name="组合 9"/>
            <p:cNvGrpSpPr/>
            <p:nvPr/>
          </p:nvGrpSpPr>
          <p:grpSpPr>
            <a:xfrm>
              <a:off x="598941" y="6399999"/>
              <a:ext cx="1102619" cy="276499"/>
              <a:chOff x="6738929" y="2270918"/>
              <a:chExt cx="2766486" cy="693738"/>
            </a:xfrm>
            <a:grpFill/>
          </p:grpSpPr>
          <p:grpSp>
            <p:nvGrpSpPr>
              <p:cNvPr id="11" name="组合 10"/>
              <p:cNvGrpSpPr/>
              <p:nvPr/>
            </p:nvGrpSpPr>
            <p:grpSpPr>
              <a:xfrm>
                <a:off x="8180494" y="2355056"/>
                <a:ext cx="484188" cy="509588"/>
                <a:chOff x="6113463" y="3541713"/>
                <a:chExt cx="484188" cy="509588"/>
              </a:xfrm>
              <a:grpFill/>
            </p:grpSpPr>
            <p:sp>
              <p:nvSpPr>
                <p:cNvPr id="21"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2" name="组合 11"/>
              <p:cNvGrpSpPr/>
              <p:nvPr/>
            </p:nvGrpSpPr>
            <p:grpSpPr>
              <a:xfrm>
                <a:off x="6738929" y="2270918"/>
                <a:ext cx="549275" cy="693738"/>
                <a:chOff x="6108700" y="2066926"/>
                <a:chExt cx="549275" cy="693738"/>
              </a:xfrm>
              <a:grpFill/>
            </p:grpSpPr>
            <p:sp>
              <p:nvSpPr>
                <p:cNvPr id="19"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3" name="组合 12"/>
              <p:cNvGrpSpPr/>
              <p:nvPr/>
            </p:nvGrpSpPr>
            <p:grpSpPr>
              <a:xfrm>
                <a:off x="7532962" y="2451100"/>
                <a:ext cx="368300" cy="317500"/>
                <a:chOff x="6186488" y="2930526"/>
                <a:chExt cx="368300" cy="317500"/>
              </a:xfrm>
              <a:grpFill/>
            </p:grpSpPr>
            <p:sp>
              <p:nvSpPr>
                <p:cNvPr id="16"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4"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15"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cxnSp>
        <p:nvCxnSpPr>
          <p:cNvPr id="38" name="直接连接符 37"/>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2" name="图片 41"/>
          <p:cNvPicPr>
            <a:picLocks noChangeAspect="1"/>
          </p:cNvPicPr>
          <p:nvPr userDrawn="1"/>
        </p:nvPicPr>
        <p:blipFill>
          <a:blip r:embed="rId2" cstate="print"/>
          <a:stretch>
            <a:fillRect/>
          </a:stretch>
        </p:blipFill>
        <p:spPr>
          <a:xfrm>
            <a:off x="9590168" y="252089"/>
            <a:ext cx="1969223" cy="432990"/>
          </a:xfrm>
          <a:prstGeom prst="rect">
            <a:avLst/>
          </a:prstGeom>
        </p:spPr>
      </p:pic>
      <p:grpSp>
        <p:nvGrpSpPr>
          <p:cNvPr id="46" name="组合 45"/>
          <p:cNvGrpSpPr/>
          <p:nvPr userDrawn="1"/>
        </p:nvGrpSpPr>
        <p:grpSpPr>
          <a:xfrm>
            <a:off x="637534" y="199773"/>
            <a:ext cx="463263" cy="481001"/>
            <a:chOff x="598941" y="128599"/>
            <a:chExt cx="463263" cy="481001"/>
          </a:xfrm>
        </p:grpSpPr>
        <p:sp>
          <p:nvSpPr>
            <p:cNvPr id="45" name="矩形 44"/>
            <p:cNvSpPr/>
            <p:nvPr userDrawn="1"/>
          </p:nvSpPr>
          <p:spPr>
            <a:xfrm>
              <a:off x="701671" y="249067"/>
              <a:ext cx="360533" cy="3605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userDrawn="1"/>
          </p:nvSpPr>
          <p:spPr>
            <a:xfrm>
              <a:off x="701671" y="247801"/>
              <a:ext cx="275115" cy="256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userDrawn="1"/>
          </p:nvSpPr>
          <p:spPr>
            <a:xfrm>
              <a:off x="598941" y="128599"/>
              <a:ext cx="360533" cy="3605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内页样式6-一段一图">
    <p:spTree>
      <p:nvGrpSpPr>
        <p:cNvPr id="1" name=""/>
        <p:cNvGrpSpPr/>
        <p:nvPr/>
      </p:nvGrpSpPr>
      <p:grpSpPr>
        <a:xfrm>
          <a:off x="0" y="0"/>
          <a:ext cx="0" cy="0"/>
          <a:chOff x="0" y="0"/>
          <a:chExt cx="0" cy="0"/>
        </a:xfrm>
      </p:grpSpPr>
      <p:sp>
        <p:nvSpPr>
          <p:cNvPr id="7" name="文本框 6"/>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sp>
        <p:nvSpPr>
          <p:cNvPr id="35" name="矩形 34"/>
          <p:cNvSpPr/>
          <p:nvPr userDrawn="1"/>
        </p:nvSpPr>
        <p:spPr>
          <a:xfrm>
            <a:off x="9402184" y="-82800"/>
            <a:ext cx="2346903" cy="907200"/>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userDrawn="1"/>
        </p:nvSpPr>
        <p:spPr>
          <a:xfrm>
            <a:off x="9402184" y="0"/>
            <a:ext cx="2346904" cy="8261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图片 38"/>
          <p:cNvPicPr>
            <a:picLocks noChangeAspect="1"/>
          </p:cNvPicPr>
          <p:nvPr userDrawn="1"/>
        </p:nvPicPr>
        <p:blipFill>
          <a:blip r:embed="rId2" cstate="print"/>
          <a:stretch>
            <a:fillRect/>
          </a:stretch>
        </p:blipFill>
        <p:spPr>
          <a:xfrm>
            <a:off x="9590168" y="252089"/>
            <a:ext cx="1969223" cy="432990"/>
          </a:xfrm>
          <a:prstGeom prst="rect">
            <a:avLst/>
          </a:prstGeom>
        </p:spPr>
      </p:pic>
    </p:spTree>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页样式7-常规">
    <p:spTree>
      <p:nvGrpSpPr>
        <p:cNvPr id="1" name=""/>
        <p:cNvGrpSpPr/>
        <p:nvPr/>
      </p:nvGrpSpPr>
      <p:grpSpPr>
        <a:xfrm>
          <a:off x="0" y="0"/>
          <a:ext cx="0" cy="0"/>
          <a:chOff x="0" y="0"/>
          <a:chExt cx="0" cy="0"/>
        </a:xfrm>
      </p:grpSpPr>
      <p:sp>
        <p:nvSpPr>
          <p:cNvPr id="2" name="平行四边形 1"/>
          <p:cNvSpPr/>
          <p:nvPr userDrawn="1"/>
        </p:nvSpPr>
        <p:spPr>
          <a:xfrm>
            <a:off x="658714" y="482300"/>
            <a:ext cx="748201" cy="484094"/>
          </a:xfrm>
          <a:prstGeom prst="parallelogram">
            <a:avLst>
              <a:gd name="adj" fmla="val 71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userDrawn="1"/>
        </p:nvSpPr>
        <p:spPr>
          <a:xfrm>
            <a:off x="442912" y="-82800"/>
            <a:ext cx="11306175" cy="846000"/>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userDrawn="1"/>
        </p:nvSpPr>
        <p:spPr>
          <a:xfrm>
            <a:off x="442913" y="0"/>
            <a:ext cx="11306175" cy="7626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标题 11"/>
          <p:cNvSpPr>
            <a:spLocks noGrp="1"/>
          </p:cNvSpPr>
          <p:nvPr>
            <p:ph type="title"/>
          </p:nvPr>
        </p:nvSpPr>
        <p:spPr>
          <a:xfrm>
            <a:off x="1173494" y="185567"/>
            <a:ext cx="8048203"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endParaRPr lang="zh-CN" altLang="en-US" dirty="0"/>
          </a:p>
        </p:txBody>
      </p:sp>
      <p:sp>
        <p:nvSpPr>
          <p:cNvPr id="7" name="文本框 6"/>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grpSp>
        <p:nvGrpSpPr>
          <p:cNvPr id="8" name="组合 7"/>
          <p:cNvGrpSpPr/>
          <p:nvPr userDrawn="1"/>
        </p:nvGrpSpPr>
        <p:grpSpPr>
          <a:xfrm>
            <a:off x="598941" y="6399999"/>
            <a:ext cx="2542613" cy="276499"/>
            <a:chOff x="598941" y="6399999"/>
            <a:chExt cx="2542613" cy="276499"/>
          </a:xfrm>
          <a:solidFill>
            <a:schemeClr val="accent3"/>
          </a:solidFill>
        </p:grpSpPr>
        <p:grpSp>
          <p:nvGrpSpPr>
            <p:cNvPr id="9" name="组合 8"/>
            <p:cNvGrpSpPr/>
            <p:nvPr/>
          </p:nvGrpSpPr>
          <p:grpSpPr>
            <a:xfrm>
              <a:off x="2055693" y="6402621"/>
              <a:ext cx="1085861" cy="270805"/>
              <a:chOff x="10340336" y="2247899"/>
              <a:chExt cx="2724438" cy="679451"/>
            </a:xfrm>
            <a:grpFill/>
          </p:grpSpPr>
          <p:sp>
            <p:nvSpPr>
              <p:cNvPr id="23"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24"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25" name="组合 24"/>
              <p:cNvGrpSpPr/>
              <p:nvPr/>
            </p:nvGrpSpPr>
            <p:grpSpPr>
              <a:xfrm>
                <a:off x="10340336" y="2247899"/>
                <a:ext cx="547688" cy="679451"/>
                <a:chOff x="5548313" y="2084388"/>
                <a:chExt cx="547688" cy="679451"/>
              </a:xfrm>
              <a:grpFill/>
            </p:grpSpPr>
            <p:sp>
              <p:nvSpPr>
                <p:cNvPr id="30"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6" name="组合 25"/>
              <p:cNvGrpSpPr/>
              <p:nvPr/>
            </p:nvGrpSpPr>
            <p:grpSpPr>
              <a:xfrm>
                <a:off x="11192276" y="2400300"/>
                <a:ext cx="322175" cy="373063"/>
                <a:chOff x="3792874" y="3138488"/>
                <a:chExt cx="322175" cy="373063"/>
              </a:xfrm>
              <a:grpFill/>
            </p:grpSpPr>
            <p:sp>
              <p:nvSpPr>
                <p:cNvPr id="27"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0" name="组合 9"/>
            <p:cNvGrpSpPr/>
            <p:nvPr/>
          </p:nvGrpSpPr>
          <p:grpSpPr>
            <a:xfrm>
              <a:off x="598941" y="6399999"/>
              <a:ext cx="1102619" cy="276499"/>
              <a:chOff x="6738929" y="2270918"/>
              <a:chExt cx="2766486" cy="693738"/>
            </a:xfrm>
            <a:grpFill/>
          </p:grpSpPr>
          <p:grpSp>
            <p:nvGrpSpPr>
              <p:cNvPr id="11" name="组合 10"/>
              <p:cNvGrpSpPr/>
              <p:nvPr/>
            </p:nvGrpSpPr>
            <p:grpSpPr>
              <a:xfrm>
                <a:off x="8180494" y="2355056"/>
                <a:ext cx="484188" cy="509588"/>
                <a:chOff x="6113463" y="3541713"/>
                <a:chExt cx="484188" cy="509588"/>
              </a:xfrm>
              <a:grpFill/>
            </p:grpSpPr>
            <p:sp>
              <p:nvSpPr>
                <p:cNvPr id="21"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2" name="组合 11"/>
              <p:cNvGrpSpPr/>
              <p:nvPr/>
            </p:nvGrpSpPr>
            <p:grpSpPr>
              <a:xfrm>
                <a:off x="6738929" y="2270918"/>
                <a:ext cx="549275" cy="693738"/>
                <a:chOff x="6108700" y="2066926"/>
                <a:chExt cx="549275" cy="693738"/>
              </a:xfrm>
              <a:grpFill/>
            </p:grpSpPr>
            <p:sp>
              <p:nvSpPr>
                <p:cNvPr id="19"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3" name="组合 12"/>
              <p:cNvGrpSpPr/>
              <p:nvPr/>
            </p:nvGrpSpPr>
            <p:grpSpPr>
              <a:xfrm>
                <a:off x="7532962" y="2451100"/>
                <a:ext cx="368300" cy="317500"/>
                <a:chOff x="6186488" y="2930526"/>
                <a:chExt cx="368300" cy="317500"/>
              </a:xfrm>
              <a:grpFill/>
            </p:grpSpPr>
            <p:sp>
              <p:nvSpPr>
                <p:cNvPr id="16"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4"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15"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cxnSp>
        <p:nvCxnSpPr>
          <p:cNvPr id="38" name="直接连接符 37"/>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2" name="图片 41"/>
          <p:cNvPicPr>
            <a:picLocks noChangeAspect="1"/>
          </p:cNvPicPr>
          <p:nvPr userDrawn="1"/>
        </p:nvPicPr>
        <p:blipFill>
          <a:blip r:embed="rId2" cstate="print"/>
          <a:stretch>
            <a:fillRect/>
          </a:stretch>
        </p:blipFill>
        <p:spPr>
          <a:xfrm>
            <a:off x="9590168" y="188589"/>
            <a:ext cx="1969223" cy="432990"/>
          </a:xfrm>
          <a:prstGeom prst="rect">
            <a:avLst/>
          </a:prstGeom>
        </p:spPr>
      </p:pic>
      <p:sp>
        <p:nvSpPr>
          <p:cNvPr id="43" name="矩形 42"/>
          <p:cNvSpPr/>
          <p:nvPr userDrawn="1"/>
        </p:nvSpPr>
        <p:spPr>
          <a:xfrm>
            <a:off x="648385" y="0"/>
            <a:ext cx="413819" cy="966395"/>
          </a:xfrm>
          <a:prstGeom prst="rect">
            <a:avLst/>
          </a:prstGeom>
          <a:ln>
            <a:noFill/>
          </a:ln>
          <a:effectLst>
            <a:outerShdw blurRad="127000" dist="25400" dir="5400000" sx="102000" sy="102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内页样式7-一段一图">
    <p:spTree>
      <p:nvGrpSpPr>
        <p:cNvPr id="1" name=""/>
        <p:cNvGrpSpPr/>
        <p:nvPr/>
      </p:nvGrpSpPr>
      <p:grpSpPr>
        <a:xfrm>
          <a:off x="0" y="0"/>
          <a:ext cx="0" cy="0"/>
          <a:chOff x="0" y="0"/>
          <a:chExt cx="0" cy="0"/>
        </a:xfrm>
      </p:grpSpPr>
      <p:sp>
        <p:nvSpPr>
          <p:cNvPr id="34" name="文本框 33"/>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sp>
        <p:nvSpPr>
          <p:cNvPr id="7" name="矩形 6"/>
          <p:cNvSpPr/>
          <p:nvPr userDrawn="1"/>
        </p:nvSpPr>
        <p:spPr>
          <a:xfrm>
            <a:off x="9385300" y="-82550"/>
            <a:ext cx="2363787" cy="845208"/>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9385300" y="0"/>
            <a:ext cx="2363788" cy="7626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userDrawn="1"/>
        </p:nvPicPr>
        <p:blipFill>
          <a:blip r:embed="rId2" cstate="print"/>
          <a:stretch>
            <a:fillRect/>
          </a:stretch>
        </p:blipFill>
        <p:spPr>
          <a:xfrm>
            <a:off x="9590168" y="188589"/>
            <a:ext cx="1969223" cy="432990"/>
          </a:xfrm>
          <a:prstGeom prst="rect">
            <a:avLst/>
          </a:prstGeom>
        </p:spPr>
      </p:pic>
    </p:spTree>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内页样式8-常规">
    <p:spTree>
      <p:nvGrpSpPr>
        <p:cNvPr id="1" name=""/>
        <p:cNvGrpSpPr/>
        <p:nvPr/>
      </p:nvGrpSpPr>
      <p:grpSpPr>
        <a:xfrm>
          <a:off x="0" y="0"/>
          <a:ext cx="0" cy="0"/>
          <a:chOff x="0" y="0"/>
          <a:chExt cx="0" cy="0"/>
        </a:xfrm>
      </p:grpSpPr>
      <p:sp>
        <p:nvSpPr>
          <p:cNvPr id="7" name="矩形 6"/>
          <p:cNvSpPr/>
          <p:nvPr userDrawn="1"/>
        </p:nvSpPr>
        <p:spPr>
          <a:xfrm>
            <a:off x="318632" y="6188075"/>
            <a:ext cx="11550080" cy="669925"/>
          </a:xfrm>
          <a:prstGeom prst="rect">
            <a:avLst/>
          </a:prstGeom>
          <a:solidFill>
            <a:schemeClr val="accent4"/>
          </a:solidFill>
          <a:ln>
            <a:noFill/>
          </a:ln>
          <a:effectLst>
            <a:outerShdw blurRad="127000" dist="38100" dir="16200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userDrawn="1"/>
        </p:nvSpPr>
        <p:spPr>
          <a:xfrm>
            <a:off x="318632" y="0"/>
            <a:ext cx="11550080" cy="873125"/>
          </a:xfrm>
          <a:prstGeom prst="rect">
            <a:avLst/>
          </a:prstGeom>
          <a:solidFill>
            <a:schemeClr val="accent1"/>
          </a:solidFill>
          <a:ln>
            <a:solidFill>
              <a:schemeClr val="accent1"/>
            </a:solidFill>
          </a:ln>
          <a:effectLst>
            <a:outerShdw blurRad="127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schemeClr val="bg1"/>
              </a:solidFill>
            </a:endParaRPr>
          </a:p>
        </p:txBody>
      </p:sp>
      <p:sp>
        <p:nvSpPr>
          <p:cNvPr id="9" name="标题 11"/>
          <p:cNvSpPr>
            <a:spLocks noGrp="1"/>
          </p:cNvSpPr>
          <p:nvPr>
            <p:ph type="title"/>
          </p:nvPr>
        </p:nvSpPr>
        <p:spPr>
          <a:xfrm>
            <a:off x="541539" y="247495"/>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solidFill>
                  <a:schemeClr val="bg1"/>
                </a:solidFill>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endParaRPr lang="zh-CN" altLang="en-US" dirty="0"/>
          </a:p>
        </p:txBody>
      </p:sp>
      <p:sp>
        <p:nvSpPr>
          <p:cNvPr id="11" name="文本框 1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fld>
            <a:endParaRPr lang="zh-CN" altLang="en-US" sz="1600" dirty="0">
              <a:solidFill>
                <a:srgbClr val="F2F2F2"/>
              </a:solidFill>
              <a:latin typeface="微软雅黑" panose="020B0503020204020204" pitchFamily="34" charset="-122"/>
            </a:endParaRPr>
          </a:p>
        </p:txBody>
      </p:sp>
      <p:grpSp>
        <p:nvGrpSpPr>
          <p:cNvPr id="13" name="组合 12"/>
          <p:cNvGrpSpPr/>
          <p:nvPr userDrawn="1"/>
        </p:nvGrpSpPr>
        <p:grpSpPr>
          <a:xfrm>
            <a:off x="598941" y="6399999"/>
            <a:ext cx="2542613" cy="276499"/>
            <a:chOff x="598941" y="6399999"/>
            <a:chExt cx="2542613" cy="276499"/>
          </a:xfrm>
          <a:solidFill>
            <a:schemeClr val="bg1"/>
          </a:solidFill>
        </p:grpSpPr>
        <p:grpSp>
          <p:nvGrpSpPr>
            <p:cNvPr id="14" name="组合 13"/>
            <p:cNvGrpSpPr/>
            <p:nvPr/>
          </p:nvGrpSpPr>
          <p:grpSpPr>
            <a:xfrm>
              <a:off x="2055693" y="6402621"/>
              <a:ext cx="1085861" cy="270805"/>
              <a:chOff x="10340336" y="2247899"/>
              <a:chExt cx="2724438" cy="679451"/>
            </a:xfrm>
            <a:grpFill/>
          </p:grpSpPr>
          <p:sp>
            <p:nvSpPr>
              <p:cNvPr id="28"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29"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30" name="组合 29"/>
              <p:cNvGrpSpPr/>
              <p:nvPr/>
            </p:nvGrpSpPr>
            <p:grpSpPr>
              <a:xfrm>
                <a:off x="10340336" y="2247899"/>
                <a:ext cx="547688" cy="679451"/>
                <a:chOff x="5548313" y="2084388"/>
                <a:chExt cx="547688" cy="679451"/>
              </a:xfrm>
              <a:grpFill/>
            </p:grpSpPr>
            <p:sp>
              <p:nvSpPr>
                <p:cNvPr id="35"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1" name="组合 30"/>
              <p:cNvGrpSpPr/>
              <p:nvPr/>
            </p:nvGrpSpPr>
            <p:grpSpPr>
              <a:xfrm>
                <a:off x="11192276" y="2400300"/>
                <a:ext cx="322175" cy="373063"/>
                <a:chOff x="3792874" y="3138488"/>
                <a:chExt cx="322175" cy="373063"/>
              </a:xfrm>
              <a:grpFill/>
            </p:grpSpPr>
            <p:sp>
              <p:nvSpPr>
                <p:cNvPr id="32"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5" name="组合 14"/>
            <p:cNvGrpSpPr/>
            <p:nvPr/>
          </p:nvGrpSpPr>
          <p:grpSpPr>
            <a:xfrm>
              <a:off x="598941" y="6399999"/>
              <a:ext cx="1102619" cy="276499"/>
              <a:chOff x="6738929" y="2270918"/>
              <a:chExt cx="2766486" cy="693738"/>
            </a:xfrm>
            <a:grpFill/>
          </p:grpSpPr>
          <p:grpSp>
            <p:nvGrpSpPr>
              <p:cNvPr id="16" name="组合 15"/>
              <p:cNvGrpSpPr/>
              <p:nvPr/>
            </p:nvGrpSpPr>
            <p:grpSpPr>
              <a:xfrm>
                <a:off x="8180494" y="2355056"/>
                <a:ext cx="484188" cy="509588"/>
                <a:chOff x="6113463" y="3541713"/>
                <a:chExt cx="484188" cy="509588"/>
              </a:xfrm>
              <a:grpFill/>
            </p:grpSpPr>
            <p:sp>
              <p:nvSpPr>
                <p:cNvPr id="26"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7" name="组合 16"/>
              <p:cNvGrpSpPr/>
              <p:nvPr/>
            </p:nvGrpSpPr>
            <p:grpSpPr>
              <a:xfrm>
                <a:off x="6738929" y="2270918"/>
                <a:ext cx="549275" cy="693738"/>
                <a:chOff x="6108700" y="2066926"/>
                <a:chExt cx="549275" cy="693738"/>
              </a:xfrm>
              <a:grpFill/>
            </p:grpSpPr>
            <p:sp>
              <p:nvSpPr>
                <p:cNvPr id="24"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8" name="组合 17"/>
              <p:cNvGrpSpPr/>
              <p:nvPr/>
            </p:nvGrpSpPr>
            <p:grpSpPr>
              <a:xfrm>
                <a:off x="7532962" y="2451100"/>
                <a:ext cx="368300" cy="317500"/>
                <a:chOff x="6186488" y="2930526"/>
                <a:chExt cx="368300" cy="317500"/>
              </a:xfrm>
              <a:grpFill/>
            </p:grpSpPr>
            <p:sp>
              <p:nvSpPr>
                <p:cNvPr id="21"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9"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20"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pic>
        <p:nvPicPr>
          <p:cNvPr id="40" name="图片 39"/>
          <p:cNvPicPr>
            <a:picLocks noChangeAspect="1"/>
          </p:cNvPicPr>
          <p:nvPr userDrawn="1"/>
        </p:nvPicPr>
        <p:blipFill>
          <a:blip r:embed="rId2" cstate="print"/>
          <a:stretch>
            <a:fillRect/>
          </a:stretch>
        </p:blipFill>
        <p:spPr>
          <a:xfrm>
            <a:off x="9564050" y="131404"/>
            <a:ext cx="2243119" cy="627854"/>
          </a:xfrm>
          <a:prstGeom prst="rect">
            <a:avLst/>
          </a:prstGeom>
        </p:spPr>
      </p:pic>
    </p:spTree>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内页样式8-一段一图">
    <p:spTree>
      <p:nvGrpSpPr>
        <p:cNvPr id="1" name=""/>
        <p:cNvGrpSpPr/>
        <p:nvPr/>
      </p:nvGrpSpPr>
      <p:grpSpPr>
        <a:xfrm>
          <a:off x="0" y="0"/>
          <a:ext cx="0" cy="0"/>
          <a:chOff x="0" y="0"/>
          <a:chExt cx="0" cy="0"/>
        </a:xfrm>
      </p:grpSpPr>
      <p:sp>
        <p:nvSpPr>
          <p:cNvPr id="7" name="矩形 6"/>
          <p:cNvSpPr/>
          <p:nvPr userDrawn="1"/>
        </p:nvSpPr>
        <p:spPr>
          <a:xfrm>
            <a:off x="11144922" y="6188075"/>
            <a:ext cx="723790" cy="669925"/>
          </a:xfrm>
          <a:prstGeom prst="rect">
            <a:avLst/>
          </a:prstGeom>
          <a:solidFill>
            <a:schemeClr val="accent4"/>
          </a:solidFill>
          <a:ln>
            <a:noFill/>
          </a:ln>
          <a:effectLst>
            <a:outerShdw blurRad="127000" dist="38100" dir="16200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userDrawn="1"/>
        </p:nvSpPr>
        <p:spPr>
          <a:xfrm>
            <a:off x="9488246" y="0"/>
            <a:ext cx="2380466" cy="873125"/>
          </a:xfrm>
          <a:prstGeom prst="rect">
            <a:avLst/>
          </a:prstGeom>
          <a:solidFill>
            <a:schemeClr val="accent1"/>
          </a:solidFill>
          <a:ln>
            <a:solidFill>
              <a:schemeClr val="accent1"/>
            </a:solidFill>
          </a:ln>
          <a:effectLst>
            <a:outerShdw blurRad="127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schemeClr val="bg1"/>
              </a:solidFill>
            </a:endParaRPr>
          </a:p>
        </p:txBody>
      </p:sp>
      <p:sp>
        <p:nvSpPr>
          <p:cNvPr id="11" name="文本框 1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fld>
            <a:endParaRPr lang="zh-CN" altLang="en-US" sz="1600" dirty="0">
              <a:solidFill>
                <a:srgbClr val="F2F2F2"/>
              </a:solidFill>
              <a:latin typeface="微软雅黑" panose="020B0503020204020204" pitchFamily="34" charset="-122"/>
            </a:endParaRPr>
          </a:p>
        </p:txBody>
      </p:sp>
      <p:pic>
        <p:nvPicPr>
          <p:cNvPr id="40" name="图片 39"/>
          <p:cNvPicPr>
            <a:picLocks noChangeAspect="1"/>
          </p:cNvPicPr>
          <p:nvPr userDrawn="1"/>
        </p:nvPicPr>
        <p:blipFill>
          <a:blip r:embed="rId2" cstate="print"/>
          <a:stretch>
            <a:fillRect/>
          </a:stretch>
        </p:blipFill>
        <p:spPr>
          <a:xfrm>
            <a:off x="9564050" y="131404"/>
            <a:ext cx="2243119" cy="627854"/>
          </a:xfrm>
          <a:prstGeom prst="rect">
            <a:avLst/>
          </a:prstGeom>
        </p:spPr>
      </p:pic>
    </p:spTree>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封面样式1-首页">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cstate="print"/>
          <a:srcRect r="25963"/>
          <a:stretch>
            <a:fillRect/>
          </a:stretch>
        </p:blipFill>
        <p:spPr>
          <a:xfrm>
            <a:off x="7191376" y="133072"/>
            <a:ext cx="5028334" cy="6535793"/>
          </a:xfrm>
          <a:prstGeom prst="rect">
            <a:avLst/>
          </a:prstGeom>
        </p:spPr>
      </p:pic>
      <p:sp>
        <p:nvSpPr>
          <p:cNvPr id="7" name="矩形 6"/>
          <p:cNvSpPr/>
          <p:nvPr userDrawn="1"/>
        </p:nvSpPr>
        <p:spPr>
          <a:xfrm>
            <a:off x="0" y="1484313"/>
            <a:ext cx="2930035" cy="4364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副标题 2"/>
          <p:cNvSpPr>
            <a:spLocks noGrp="1"/>
          </p:cNvSpPr>
          <p:nvPr>
            <p:ph type="subTitle" idx="1"/>
          </p:nvPr>
        </p:nvSpPr>
        <p:spPr>
          <a:xfrm>
            <a:off x="3549208" y="3871615"/>
            <a:ext cx="7287114" cy="781876"/>
          </a:xfrm>
        </p:spPr>
        <p:txBody>
          <a:bodyPr>
            <a:normAutofit/>
          </a:bodyPr>
          <a:lstStyle>
            <a:lvl1pPr marL="0" indent="0" algn="l">
              <a:buNone/>
              <a:defRPr sz="3200">
                <a:solidFill>
                  <a:schemeClr val="tx1"/>
                </a:solidFill>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zh-CN" altLang="en-US" dirty="0"/>
          </a:p>
        </p:txBody>
      </p:sp>
      <p:sp>
        <p:nvSpPr>
          <p:cNvPr id="14" name="文本占位符 12"/>
          <p:cNvSpPr>
            <a:spLocks noGrp="1"/>
          </p:cNvSpPr>
          <p:nvPr>
            <p:ph type="body" sz="quarter" idx="11" hasCustomPrompt="1"/>
          </p:nvPr>
        </p:nvSpPr>
        <p:spPr>
          <a:xfrm>
            <a:off x="3549208" y="5438453"/>
            <a:ext cx="7287114" cy="410333"/>
          </a:xfrm>
        </p:spPr>
        <p:txBody>
          <a:bodyPr>
            <a:normAutofit/>
          </a:bodyPr>
          <a:lstStyle>
            <a:lvl1pPr marL="0" indent="0">
              <a:buNone/>
              <a:defRPr sz="2000">
                <a:solidFill>
                  <a:schemeClr val="tx1"/>
                </a:solidFill>
              </a:defRPr>
            </a:lvl1pPr>
          </a:lstStyle>
          <a:p>
            <a:pPr lvl="0"/>
            <a:r>
              <a:rPr lang="zh-CN" altLang="en-US" dirty="0"/>
              <a:t>编辑母版文本样式</a:t>
            </a:r>
            <a:endParaRPr lang="zh-CN" altLang="en-US" dirty="0"/>
          </a:p>
        </p:txBody>
      </p:sp>
      <p:sp>
        <p:nvSpPr>
          <p:cNvPr id="15" name="文本占位符 12"/>
          <p:cNvSpPr>
            <a:spLocks noGrp="1"/>
          </p:cNvSpPr>
          <p:nvPr>
            <p:ph type="body" sz="quarter" idx="12" hasCustomPrompt="1"/>
          </p:nvPr>
        </p:nvSpPr>
        <p:spPr>
          <a:xfrm>
            <a:off x="3549208" y="4908366"/>
            <a:ext cx="7287114" cy="410335"/>
          </a:xfrm>
        </p:spPr>
        <p:txBody>
          <a:bodyPr>
            <a:normAutofit/>
          </a:bodyPr>
          <a:lstStyle>
            <a:lvl1pPr marL="0" indent="0">
              <a:buNone/>
              <a:defRPr sz="2000">
                <a:solidFill>
                  <a:schemeClr val="tx1"/>
                </a:solidFill>
              </a:defRPr>
            </a:lvl1pPr>
          </a:lstStyle>
          <a:p>
            <a:pPr lvl="0"/>
            <a:r>
              <a:rPr lang="zh-CN" altLang="en-US" dirty="0"/>
              <a:t>编辑母版文本样式</a:t>
            </a:r>
            <a:endParaRPr lang="zh-CN" altLang="en-US" dirty="0"/>
          </a:p>
        </p:txBody>
      </p:sp>
      <p:sp>
        <p:nvSpPr>
          <p:cNvPr id="8" name="矩形 7"/>
          <p:cNvSpPr/>
          <p:nvPr userDrawn="1"/>
        </p:nvSpPr>
        <p:spPr>
          <a:xfrm>
            <a:off x="11525250" y="1484311"/>
            <a:ext cx="666749" cy="4364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占位符 12"/>
          <p:cNvSpPr>
            <a:spLocks noGrp="1"/>
          </p:cNvSpPr>
          <p:nvPr>
            <p:ph type="body" sz="quarter" idx="13" hasCustomPrompt="1"/>
          </p:nvPr>
        </p:nvSpPr>
        <p:spPr>
          <a:xfrm>
            <a:off x="3549208" y="1484311"/>
            <a:ext cx="7287114" cy="2386807"/>
          </a:xfrm>
        </p:spPr>
        <p:txBody>
          <a:bodyPr>
            <a:noAutofit/>
          </a:bodyPr>
          <a:lstStyle>
            <a:lvl1pPr marL="0" indent="0">
              <a:lnSpc>
                <a:spcPct val="100000"/>
              </a:lnSpc>
              <a:spcBef>
                <a:spcPts val="0"/>
              </a:spcBef>
              <a:buNone/>
              <a:defRPr sz="6600" b="1">
                <a:solidFill>
                  <a:schemeClr val="tx1"/>
                </a:solidFill>
                <a:latin typeface="+mn-ea"/>
                <a:ea typeface="+mn-ea"/>
              </a:defRPr>
            </a:lvl1pPr>
          </a:lstStyle>
          <a:p>
            <a:pPr lvl="0"/>
            <a:r>
              <a:rPr lang="zh-CN" altLang="en-US" dirty="0"/>
              <a:t>单击此处</a:t>
            </a:r>
            <a:endParaRPr lang="en-US" altLang="zh-CN" dirty="0"/>
          </a:p>
          <a:p>
            <a:pPr lvl="0"/>
            <a:r>
              <a:rPr lang="zh-CN" altLang="en-US" dirty="0"/>
              <a:t>输入大标题</a:t>
            </a:r>
            <a:endParaRPr lang="zh-CN" altLang="en-US" dirty="0"/>
          </a:p>
        </p:txBody>
      </p:sp>
      <p:sp>
        <p:nvSpPr>
          <p:cNvPr id="9" name="矩形 8"/>
          <p:cNvSpPr/>
          <p:nvPr userDrawn="1"/>
        </p:nvSpPr>
        <p:spPr>
          <a:xfrm>
            <a:off x="2927998" y="1484310"/>
            <a:ext cx="377842" cy="4364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11121340" y="1484310"/>
            <a:ext cx="403257" cy="4364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rot="16200000">
            <a:off x="10462781" y="3524086"/>
            <a:ext cx="3170099" cy="261610"/>
          </a:xfrm>
          <a:prstGeom prst="rect">
            <a:avLst/>
          </a:prstGeom>
          <a:noFill/>
        </p:spPr>
        <p:txBody>
          <a:bodyPr wrap="square" rtlCol="0">
            <a:noAutofit/>
          </a:bodyPr>
          <a:lstStyle>
            <a:defPPr>
              <a:defRPr lang="zh-CN"/>
            </a:defPPr>
            <a:lvl1pPr algn="dist">
              <a:defRPr sz="1100" b="1">
                <a:solidFill>
                  <a:schemeClr val="bg1">
                    <a:alpha val="22000"/>
                  </a:schemeClr>
                </a:solidFill>
                <a:latin typeface="Arial" panose="020B0604020202020204" pitchFamily="34" charset="0"/>
                <a:cs typeface="Arial" panose="020B0604020202020204" pitchFamily="34" charset="0"/>
              </a:defRPr>
            </a:lvl1pPr>
          </a:lstStyle>
          <a:p>
            <a:r>
              <a:rPr lang="en-US" altLang="zh-CN" dirty="0">
                <a:solidFill>
                  <a:schemeClr val="bg1">
                    <a:alpha val="5000"/>
                  </a:schemeClr>
                </a:solidFill>
              </a:rPr>
              <a:t>BEIJING INSTITUTE OF TECHNOLOGY</a:t>
            </a:r>
            <a:endParaRPr lang="en-US" altLang="zh-CN" dirty="0">
              <a:solidFill>
                <a:schemeClr val="bg1">
                  <a:alpha val="5000"/>
                </a:schemeClr>
              </a:solidFill>
            </a:endParaRPr>
          </a:p>
        </p:txBody>
      </p:sp>
      <p:grpSp>
        <p:nvGrpSpPr>
          <p:cNvPr id="16" name="组合 15"/>
          <p:cNvGrpSpPr/>
          <p:nvPr userDrawn="1"/>
        </p:nvGrpSpPr>
        <p:grpSpPr>
          <a:xfrm>
            <a:off x="611819" y="2031917"/>
            <a:ext cx="1732861" cy="3286784"/>
            <a:chOff x="9778366" y="1977238"/>
            <a:chExt cx="1732861" cy="3286784"/>
          </a:xfrm>
          <a:solidFill>
            <a:schemeClr val="bg1">
              <a:alpha val="5000"/>
            </a:schemeClr>
          </a:solidFill>
        </p:grpSpPr>
        <p:grpSp>
          <p:nvGrpSpPr>
            <p:cNvPr id="17" name="组合 16"/>
            <p:cNvGrpSpPr/>
            <p:nvPr/>
          </p:nvGrpSpPr>
          <p:grpSpPr>
            <a:xfrm>
              <a:off x="9778366" y="2020414"/>
              <a:ext cx="567014" cy="3193100"/>
              <a:chOff x="11305242" y="2003776"/>
              <a:chExt cx="354194" cy="1994619"/>
            </a:xfrm>
            <a:grpFill/>
          </p:grpSpPr>
          <p:sp>
            <p:nvSpPr>
              <p:cNvPr id="32" name="Freeform 5"/>
              <p:cNvSpPr/>
              <p:nvPr/>
            </p:nvSpPr>
            <p:spPr bwMode="auto">
              <a:xfrm>
                <a:off x="11307751" y="3052538"/>
                <a:ext cx="345981" cy="390126"/>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33" name="Freeform 6"/>
              <p:cNvSpPr/>
              <p:nvPr/>
            </p:nvSpPr>
            <p:spPr bwMode="auto">
              <a:xfrm>
                <a:off x="11382341" y="3698614"/>
                <a:ext cx="199170" cy="299781"/>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34" name="组合 33"/>
              <p:cNvGrpSpPr/>
              <p:nvPr/>
            </p:nvGrpSpPr>
            <p:grpSpPr>
              <a:xfrm>
                <a:off x="11305242" y="2003776"/>
                <a:ext cx="354194" cy="439406"/>
                <a:chOff x="5548313" y="2084388"/>
                <a:chExt cx="547688" cy="679451"/>
              </a:xfrm>
              <a:grpFill/>
            </p:grpSpPr>
            <p:sp>
              <p:nvSpPr>
                <p:cNvPr id="39"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5" name="组合 34"/>
              <p:cNvGrpSpPr/>
              <p:nvPr/>
            </p:nvGrpSpPr>
            <p:grpSpPr>
              <a:xfrm>
                <a:off x="11380187" y="2628491"/>
                <a:ext cx="208353" cy="241263"/>
                <a:chOff x="3792874" y="3138488"/>
                <a:chExt cx="322175" cy="373063"/>
              </a:xfrm>
              <a:grpFill/>
            </p:grpSpPr>
            <p:sp>
              <p:nvSpPr>
                <p:cNvPr id="36"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8" name="组合 17"/>
            <p:cNvGrpSpPr/>
            <p:nvPr/>
          </p:nvGrpSpPr>
          <p:grpSpPr>
            <a:xfrm>
              <a:off x="10861863" y="1977238"/>
              <a:ext cx="649364" cy="3286784"/>
              <a:chOff x="10232762" y="2216649"/>
              <a:chExt cx="405635" cy="2053139"/>
            </a:xfrm>
            <a:grpFill/>
          </p:grpSpPr>
          <p:grpSp>
            <p:nvGrpSpPr>
              <p:cNvPr id="19" name="组合 18"/>
              <p:cNvGrpSpPr/>
              <p:nvPr/>
            </p:nvGrpSpPr>
            <p:grpSpPr>
              <a:xfrm>
                <a:off x="10279016" y="3306476"/>
                <a:ext cx="313128" cy="329555"/>
                <a:chOff x="6113463" y="3541713"/>
                <a:chExt cx="484188" cy="509588"/>
              </a:xfrm>
              <a:grpFill/>
            </p:grpSpPr>
            <p:sp>
              <p:nvSpPr>
                <p:cNvPr id="30"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0" name="组合 19"/>
              <p:cNvGrpSpPr/>
              <p:nvPr/>
            </p:nvGrpSpPr>
            <p:grpSpPr>
              <a:xfrm>
                <a:off x="10268702" y="2216649"/>
                <a:ext cx="355220" cy="448646"/>
                <a:chOff x="6108700" y="2066926"/>
                <a:chExt cx="549275" cy="693738"/>
              </a:xfrm>
              <a:grpFill/>
            </p:grpSpPr>
            <p:sp>
              <p:nvSpPr>
                <p:cNvPr id="28"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1" name="组合 20"/>
              <p:cNvGrpSpPr/>
              <p:nvPr/>
            </p:nvGrpSpPr>
            <p:grpSpPr>
              <a:xfrm>
                <a:off x="10332867" y="2868571"/>
                <a:ext cx="238182" cy="205330"/>
                <a:chOff x="6186488" y="2930526"/>
                <a:chExt cx="368300" cy="317500"/>
              </a:xfrm>
              <a:grpFill/>
            </p:grpSpPr>
            <p:sp>
              <p:nvSpPr>
                <p:cNvPr id="25"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2" name="组合 21"/>
              <p:cNvGrpSpPr/>
              <p:nvPr/>
            </p:nvGrpSpPr>
            <p:grpSpPr>
              <a:xfrm>
                <a:off x="10232762" y="3871448"/>
                <a:ext cx="405635" cy="398340"/>
                <a:chOff x="11854992" y="1994536"/>
                <a:chExt cx="405635" cy="398340"/>
              </a:xfrm>
              <a:grpFill/>
            </p:grpSpPr>
            <p:sp>
              <p:nvSpPr>
                <p:cNvPr id="23" name="Freeform 11"/>
                <p:cNvSpPr>
                  <a:spLocks noEditPoints="1"/>
                </p:cNvSpPr>
                <p:nvPr/>
              </p:nvSpPr>
              <p:spPr bwMode="auto">
                <a:xfrm>
                  <a:off x="11976099" y="1994536"/>
                  <a:ext cx="284528" cy="39834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24" name="Freeform 12"/>
                <p:cNvSpPr/>
                <p:nvPr/>
              </p:nvSpPr>
              <p:spPr bwMode="auto">
                <a:xfrm>
                  <a:off x="11854992" y="2009127"/>
                  <a:ext cx="153208" cy="383749"/>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grpSp>
      <p:pic>
        <p:nvPicPr>
          <p:cNvPr id="41" name="图片 40"/>
          <p:cNvPicPr>
            <a:picLocks noChangeAspect="1"/>
          </p:cNvPicPr>
          <p:nvPr userDrawn="1"/>
        </p:nvPicPr>
        <p:blipFill>
          <a:blip r:embed="rId3" cstate="print"/>
          <a:stretch>
            <a:fillRect/>
          </a:stretch>
        </p:blipFill>
        <p:spPr>
          <a:xfrm>
            <a:off x="474738" y="515429"/>
            <a:ext cx="2295327" cy="504694"/>
          </a:xfrm>
          <a:prstGeom prst="rect">
            <a:avLst/>
          </a:prstGeom>
        </p:spPr>
      </p:pic>
      <p:cxnSp>
        <p:nvCxnSpPr>
          <p:cNvPr id="42" name="直接连接符 41"/>
          <p:cNvCxnSpPr/>
          <p:nvPr userDrawn="1"/>
        </p:nvCxnSpPr>
        <p:spPr>
          <a:xfrm>
            <a:off x="2927998" y="1355988"/>
            <a:ext cx="0" cy="45898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userDrawn="1"/>
        </p:nvCxnSpPr>
        <p:spPr>
          <a:xfrm>
            <a:off x="11522544" y="1400593"/>
            <a:ext cx="0" cy="454523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6933DBE4-8F7F-4C55-B72E-6500CD68982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B68898B-EFB6-4985-8517-8EB2A4B50AB3}" type="slidenum">
              <a:rPr lang="zh-CN" altLang="en-US" smtClean="0"/>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封面样式1-尾页">
    <p:spTree>
      <p:nvGrpSpPr>
        <p:cNvPr id="1" name=""/>
        <p:cNvGrpSpPr/>
        <p:nvPr/>
      </p:nvGrpSpPr>
      <p:grpSpPr>
        <a:xfrm>
          <a:off x="0" y="0"/>
          <a:ext cx="0" cy="0"/>
          <a:chOff x="0" y="0"/>
          <a:chExt cx="0" cy="0"/>
        </a:xfrm>
      </p:grpSpPr>
      <p:pic>
        <p:nvPicPr>
          <p:cNvPr id="43" name="图片 42"/>
          <p:cNvPicPr>
            <a:picLocks noChangeAspect="1"/>
          </p:cNvPicPr>
          <p:nvPr userDrawn="1"/>
        </p:nvPicPr>
        <p:blipFill>
          <a:blip r:embed="rId2" cstate="print"/>
          <a:stretch>
            <a:fillRect/>
          </a:stretch>
        </p:blipFill>
        <p:spPr>
          <a:xfrm>
            <a:off x="4600575" y="133072"/>
            <a:ext cx="6791691" cy="6535793"/>
          </a:xfrm>
          <a:prstGeom prst="rect">
            <a:avLst/>
          </a:prstGeom>
        </p:spPr>
      </p:pic>
      <p:sp>
        <p:nvSpPr>
          <p:cNvPr id="3" name="副标题 2"/>
          <p:cNvSpPr>
            <a:spLocks noGrp="1"/>
          </p:cNvSpPr>
          <p:nvPr>
            <p:ph type="subTitle" idx="1"/>
          </p:nvPr>
        </p:nvSpPr>
        <p:spPr>
          <a:xfrm>
            <a:off x="1216315" y="3871615"/>
            <a:ext cx="7287114" cy="781876"/>
          </a:xfrm>
        </p:spPr>
        <p:txBody>
          <a:bodyPr>
            <a:normAutofit/>
          </a:bodyPr>
          <a:lstStyle>
            <a:lvl1pPr marL="0" indent="0" algn="l">
              <a:buNone/>
              <a:defRPr sz="3200">
                <a:solidFill>
                  <a:schemeClr val="tx1"/>
                </a:solidFill>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zh-CN" altLang="en-US" dirty="0"/>
          </a:p>
        </p:txBody>
      </p:sp>
      <p:sp>
        <p:nvSpPr>
          <p:cNvPr id="14" name="文本占位符 12"/>
          <p:cNvSpPr>
            <a:spLocks noGrp="1"/>
          </p:cNvSpPr>
          <p:nvPr>
            <p:ph type="body" sz="quarter" idx="11" hasCustomPrompt="1"/>
          </p:nvPr>
        </p:nvSpPr>
        <p:spPr>
          <a:xfrm>
            <a:off x="1216315" y="5438453"/>
            <a:ext cx="7287114" cy="410333"/>
          </a:xfrm>
        </p:spPr>
        <p:txBody>
          <a:bodyPr>
            <a:normAutofit/>
          </a:bodyPr>
          <a:lstStyle>
            <a:lvl1pPr marL="0" indent="0">
              <a:buNone/>
              <a:defRPr sz="2000">
                <a:solidFill>
                  <a:schemeClr val="tx1"/>
                </a:solidFill>
              </a:defRPr>
            </a:lvl1pPr>
          </a:lstStyle>
          <a:p>
            <a:pPr lvl="0"/>
            <a:r>
              <a:rPr lang="zh-CN" altLang="en-US" dirty="0"/>
              <a:t>编辑母版文本样式</a:t>
            </a:r>
            <a:endParaRPr lang="zh-CN" altLang="en-US" dirty="0"/>
          </a:p>
        </p:txBody>
      </p:sp>
      <p:sp>
        <p:nvSpPr>
          <p:cNvPr id="15" name="文本占位符 12"/>
          <p:cNvSpPr>
            <a:spLocks noGrp="1"/>
          </p:cNvSpPr>
          <p:nvPr>
            <p:ph type="body" sz="quarter" idx="12" hasCustomPrompt="1"/>
          </p:nvPr>
        </p:nvSpPr>
        <p:spPr>
          <a:xfrm>
            <a:off x="1216315" y="4908366"/>
            <a:ext cx="7287114" cy="410335"/>
          </a:xfrm>
        </p:spPr>
        <p:txBody>
          <a:bodyPr>
            <a:normAutofit/>
          </a:bodyPr>
          <a:lstStyle>
            <a:lvl1pPr marL="0" indent="0">
              <a:buNone/>
              <a:defRPr sz="2000">
                <a:solidFill>
                  <a:schemeClr val="tx1"/>
                </a:solidFill>
              </a:defRPr>
            </a:lvl1pPr>
          </a:lstStyle>
          <a:p>
            <a:pPr lvl="0"/>
            <a:r>
              <a:rPr lang="zh-CN" altLang="en-US" dirty="0"/>
              <a:t>编辑母版文本样式</a:t>
            </a:r>
            <a:endParaRPr lang="zh-CN" altLang="en-US" dirty="0"/>
          </a:p>
        </p:txBody>
      </p:sp>
      <p:sp>
        <p:nvSpPr>
          <p:cNvPr id="13" name="文本占位符 12"/>
          <p:cNvSpPr>
            <a:spLocks noGrp="1"/>
          </p:cNvSpPr>
          <p:nvPr>
            <p:ph type="body" sz="quarter" idx="13" hasCustomPrompt="1"/>
          </p:nvPr>
        </p:nvSpPr>
        <p:spPr>
          <a:xfrm>
            <a:off x="1216315" y="1484311"/>
            <a:ext cx="7287114" cy="2267551"/>
          </a:xfrm>
        </p:spPr>
        <p:txBody>
          <a:bodyPr>
            <a:normAutofit/>
          </a:bodyPr>
          <a:lstStyle>
            <a:lvl1pPr marL="0" indent="0">
              <a:spcBef>
                <a:spcPts val="0"/>
              </a:spcBef>
              <a:buNone/>
              <a:defRPr sz="6600" b="1">
                <a:solidFill>
                  <a:schemeClr val="tx1"/>
                </a:solidFill>
                <a:latin typeface="+mn-ea"/>
                <a:ea typeface="+mn-ea"/>
              </a:defRPr>
            </a:lvl1pPr>
          </a:lstStyle>
          <a:p>
            <a:pPr lvl="0"/>
            <a:r>
              <a:rPr lang="zh-CN" altLang="en-US" dirty="0"/>
              <a:t>编辑母版文本样式</a:t>
            </a:r>
            <a:endParaRPr lang="en-US" altLang="zh-CN" dirty="0"/>
          </a:p>
          <a:p>
            <a:pPr lvl="0"/>
            <a:r>
              <a:rPr lang="zh-CN" altLang="en-US" dirty="0"/>
              <a:t>输入标题</a:t>
            </a:r>
            <a:endParaRPr lang="zh-CN" altLang="en-US" dirty="0"/>
          </a:p>
        </p:txBody>
      </p:sp>
      <p:sp>
        <p:nvSpPr>
          <p:cNvPr id="9" name="矩形 8"/>
          <p:cNvSpPr/>
          <p:nvPr userDrawn="1"/>
        </p:nvSpPr>
        <p:spPr>
          <a:xfrm>
            <a:off x="0" y="1484311"/>
            <a:ext cx="666749" cy="4364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667561" y="1484310"/>
            <a:ext cx="403257" cy="4364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9258300" y="1484313"/>
            <a:ext cx="2930035" cy="4364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8882428" y="1484310"/>
            <a:ext cx="377842" cy="4364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p:cNvGrpSpPr/>
          <p:nvPr userDrawn="1"/>
        </p:nvGrpSpPr>
        <p:grpSpPr>
          <a:xfrm>
            <a:off x="9832019" y="2031917"/>
            <a:ext cx="1732861" cy="3286784"/>
            <a:chOff x="9778366" y="1977238"/>
            <a:chExt cx="1732861" cy="3286784"/>
          </a:xfrm>
          <a:solidFill>
            <a:schemeClr val="bg1">
              <a:alpha val="5000"/>
            </a:schemeClr>
          </a:solidFill>
        </p:grpSpPr>
        <p:grpSp>
          <p:nvGrpSpPr>
            <p:cNvPr id="17" name="组合 16"/>
            <p:cNvGrpSpPr/>
            <p:nvPr/>
          </p:nvGrpSpPr>
          <p:grpSpPr>
            <a:xfrm>
              <a:off x="9778366" y="2020414"/>
              <a:ext cx="567014" cy="3193100"/>
              <a:chOff x="11305242" y="2003776"/>
              <a:chExt cx="354194" cy="1994619"/>
            </a:xfrm>
            <a:grpFill/>
          </p:grpSpPr>
          <p:sp>
            <p:nvSpPr>
              <p:cNvPr id="32" name="Freeform 5"/>
              <p:cNvSpPr/>
              <p:nvPr/>
            </p:nvSpPr>
            <p:spPr bwMode="auto">
              <a:xfrm>
                <a:off x="11307751" y="3052538"/>
                <a:ext cx="345981" cy="390126"/>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33" name="Freeform 6"/>
              <p:cNvSpPr/>
              <p:nvPr/>
            </p:nvSpPr>
            <p:spPr bwMode="auto">
              <a:xfrm>
                <a:off x="11382341" y="3698614"/>
                <a:ext cx="199170" cy="299781"/>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34" name="组合 33"/>
              <p:cNvGrpSpPr/>
              <p:nvPr/>
            </p:nvGrpSpPr>
            <p:grpSpPr>
              <a:xfrm>
                <a:off x="11305242" y="2003776"/>
                <a:ext cx="354194" cy="439406"/>
                <a:chOff x="5548313" y="2084388"/>
                <a:chExt cx="547688" cy="679451"/>
              </a:xfrm>
              <a:grpFill/>
            </p:grpSpPr>
            <p:sp>
              <p:nvSpPr>
                <p:cNvPr id="39"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5" name="组合 34"/>
              <p:cNvGrpSpPr/>
              <p:nvPr/>
            </p:nvGrpSpPr>
            <p:grpSpPr>
              <a:xfrm>
                <a:off x="11380187" y="2628491"/>
                <a:ext cx="208353" cy="241263"/>
                <a:chOff x="3792874" y="3138488"/>
                <a:chExt cx="322175" cy="373063"/>
              </a:xfrm>
              <a:grpFill/>
            </p:grpSpPr>
            <p:sp>
              <p:nvSpPr>
                <p:cNvPr id="36"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8" name="组合 17"/>
            <p:cNvGrpSpPr/>
            <p:nvPr/>
          </p:nvGrpSpPr>
          <p:grpSpPr>
            <a:xfrm>
              <a:off x="10861863" y="1977238"/>
              <a:ext cx="649364" cy="3286784"/>
              <a:chOff x="10232762" y="2216649"/>
              <a:chExt cx="405635" cy="2053139"/>
            </a:xfrm>
            <a:grpFill/>
          </p:grpSpPr>
          <p:grpSp>
            <p:nvGrpSpPr>
              <p:cNvPr id="19" name="组合 18"/>
              <p:cNvGrpSpPr/>
              <p:nvPr/>
            </p:nvGrpSpPr>
            <p:grpSpPr>
              <a:xfrm>
                <a:off x="10279016" y="3306476"/>
                <a:ext cx="313128" cy="329555"/>
                <a:chOff x="6113463" y="3541713"/>
                <a:chExt cx="484188" cy="509588"/>
              </a:xfrm>
              <a:grpFill/>
            </p:grpSpPr>
            <p:sp>
              <p:nvSpPr>
                <p:cNvPr id="30"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0" name="组合 19"/>
              <p:cNvGrpSpPr/>
              <p:nvPr/>
            </p:nvGrpSpPr>
            <p:grpSpPr>
              <a:xfrm>
                <a:off x="10268702" y="2216649"/>
                <a:ext cx="355220" cy="448646"/>
                <a:chOff x="6108700" y="2066926"/>
                <a:chExt cx="549275" cy="693738"/>
              </a:xfrm>
              <a:grpFill/>
            </p:grpSpPr>
            <p:sp>
              <p:nvSpPr>
                <p:cNvPr id="28"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1" name="组合 20"/>
              <p:cNvGrpSpPr/>
              <p:nvPr/>
            </p:nvGrpSpPr>
            <p:grpSpPr>
              <a:xfrm>
                <a:off x="10332867" y="2868571"/>
                <a:ext cx="238182" cy="205330"/>
                <a:chOff x="6186488" y="2930526"/>
                <a:chExt cx="368300" cy="317500"/>
              </a:xfrm>
              <a:grpFill/>
            </p:grpSpPr>
            <p:sp>
              <p:nvSpPr>
                <p:cNvPr id="25"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2" name="组合 21"/>
              <p:cNvGrpSpPr/>
              <p:nvPr/>
            </p:nvGrpSpPr>
            <p:grpSpPr>
              <a:xfrm>
                <a:off x="10232762" y="3871448"/>
                <a:ext cx="405635" cy="398340"/>
                <a:chOff x="11854992" y="1994536"/>
                <a:chExt cx="405635" cy="398340"/>
              </a:xfrm>
              <a:grpFill/>
            </p:grpSpPr>
            <p:sp>
              <p:nvSpPr>
                <p:cNvPr id="23" name="Freeform 11"/>
                <p:cNvSpPr>
                  <a:spLocks noEditPoints="1"/>
                </p:cNvSpPr>
                <p:nvPr/>
              </p:nvSpPr>
              <p:spPr bwMode="auto">
                <a:xfrm>
                  <a:off x="11976099" y="1994536"/>
                  <a:ext cx="284528" cy="39834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24" name="Freeform 12"/>
                <p:cNvSpPr/>
                <p:nvPr/>
              </p:nvSpPr>
              <p:spPr bwMode="auto">
                <a:xfrm>
                  <a:off x="11854992" y="2009127"/>
                  <a:ext cx="153208" cy="383749"/>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grpSp>
      <p:sp>
        <p:nvSpPr>
          <p:cNvPr id="41" name="文本框 40"/>
          <p:cNvSpPr txBox="1"/>
          <p:nvPr userDrawn="1"/>
        </p:nvSpPr>
        <p:spPr>
          <a:xfrm rot="16200000">
            <a:off x="-1443469" y="3524086"/>
            <a:ext cx="3170099" cy="261610"/>
          </a:xfrm>
          <a:prstGeom prst="rect">
            <a:avLst/>
          </a:prstGeom>
          <a:noFill/>
        </p:spPr>
        <p:txBody>
          <a:bodyPr wrap="square" rtlCol="0">
            <a:noAutofit/>
          </a:bodyPr>
          <a:lstStyle>
            <a:defPPr>
              <a:defRPr lang="zh-CN"/>
            </a:defPPr>
            <a:lvl1pPr algn="dist">
              <a:defRPr sz="1100" b="1">
                <a:solidFill>
                  <a:schemeClr val="bg1">
                    <a:alpha val="22000"/>
                  </a:schemeClr>
                </a:solidFill>
                <a:latin typeface="Arial" panose="020B0604020202020204" pitchFamily="34" charset="0"/>
                <a:cs typeface="Arial" panose="020B0604020202020204" pitchFamily="34" charset="0"/>
              </a:defRPr>
            </a:lvl1pPr>
          </a:lstStyle>
          <a:p>
            <a:r>
              <a:rPr lang="en-US" altLang="zh-CN" dirty="0">
                <a:solidFill>
                  <a:schemeClr val="bg1">
                    <a:alpha val="5000"/>
                  </a:schemeClr>
                </a:solidFill>
              </a:rPr>
              <a:t>BEIJING INSTITUTE OF TECHNOLOGY</a:t>
            </a:r>
            <a:endParaRPr lang="en-US" altLang="zh-CN" dirty="0">
              <a:solidFill>
                <a:schemeClr val="bg1">
                  <a:alpha val="5000"/>
                </a:schemeClr>
              </a:solidFill>
            </a:endParaRPr>
          </a:p>
        </p:txBody>
      </p:sp>
      <p:pic>
        <p:nvPicPr>
          <p:cNvPr id="42" name="图片 41"/>
          <p:cNvPicPr>
            <a:picLocks noChangeAspect="1"/>
          </p:cNvPicPr>
          <p:nvPr userDrawn="1"/>
        </p:nvPicPr>
        <p:blipFill>
          <a:blip r:embed="rId3" cstate="print"/>
          <a:stretch>
            <a:fillRect/>
          </a:stretch>
        </p:blipFill>
        <p:spPr>
          <a:xfrm>
            <a:off x="9452633" y="548450"/>
            <a:ext cx="2295327" cy="504694"/>
          </a:xfrm>
          <a:prstGeom prst="rect">
            <a:avLst/>
          </a:prstGeom>
        </p:spPr>
      </p:pic>
      <p:cxnSp>
        <p:nvCxnSpPr>
          <p:cNvPr id="4" name="直接连接符 3"/>
          <p:cNvCxnSpPr/>
          <p:nvPr userDrawn="1"/>
        </p:nvCxnSpPr>
        <p:spPr>
          <a:xfrm>
            <a:off x="666749" y="1329225"/>
            <a:ext cx="0" cy="471473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userDrawn="1"/>
        </p:nvCxnSpPr>
        <p:spPr>
          <a:xfrm>
            <a:off x="9258300" y="1280160"/>
            <a:ext cx="0" cy="483516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封面样式2-首页1">
    <p:spTree>
      <p:nvGrpSpPr>
        <p:cNvPr id="1" name=""/>
        <p:cNvGrpSpPr/>
        <p:nvPr/>
      </p:nvGrpSpPr>
      <p:grpSpPr>
        <a:xfrm>
          <a:off x="0" y="0"/>
          <a:ext cx="0" cy="0"/>
          <a:chOff x="0" y="0"/>
          <a:chExt cx="0" cy="0"/>
        </a:xfrm>
      </p:grpSpPr>
      <p:sp>
        <p:nvSpPr>
          <p:cNvPr id="6" name="PA-矩形 7"/>
          <p:cNvSpPr/>
          <p:nvPr userDrawn="1">
            <p:custDataLst>
              <p:tags r:id="rId2"/>
            </p:custData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PA-矩形 7"/>
          <p:cNvSpPr/>
          <p:nvPr userDrawn="1">
            <p:custDataLst>
              <p:tags r:id="rId3"/>
            </p:custDataLst>
          </p:nvPr>
        </p:nvSpPr>
        <p:spPr>
          <a:xfrm>
            <a:off x="0" y="0"/>
            <a:ext cx="12192000" cy="6858000"/>
          </a:xfrm>
          <a:prstGeom prst="rect">
            <a:avLst/>
          </a:prstGeom>
          <a:gradFill>
            <a:gsLst>
              <a:gs pos="0">
                <a:srgbClr val="008244"/>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dirty="0"/>
          </a:p>
        </p:txBody>
      </p:sp>
      <p:sp>
        <p:nvSpPr>
          <p:cNvPr id="8" name="任意多边形: 形状 39"/>
          <p:cNvSpPr/>
          <p:nvPr userDrawn="1"/>
        </p:nvSpPr>
        <p:spPr>
          <a:xfrm>
            <a:off x="221886" y="0"/>
            <a:ext cx="7536857" cy="6858000"/>
          </a:xfrm>
          <a:custGeom>
            <a:avLst/>
            <a:gdLst>
              <a:gd name="connsiteX0" fmla="*/ 0 w 7536857"/>
              <a:gd name="connsiteY0" fmla="*/ 0 h 6858000"/>
              <a:gd name="connsiteX1" fmla="*/ 6351816 w 7536857"/>
              <a:gd name="connsiteY1" fmla="*/ 0 h 6858000"/>
              <a:gd name="connsiteX2" fmla="*/ 6432300 w 7536857"/>
              <a:gd name="connsiteY2" fmla="*/ 102417 h 6858000"/>
              <a:gd name="connsiteX3" fmla="*/ 7536857 w 7536857"/>
              <a:gd name="connsiteY3" fmla="*/ 3429000 h 6858000"/>
              <a:gd name="connsiteX4" fmla="*/ 6432300 w 7536857"/>
              <a:gd name="connsiteY4" fmla="*/ 6755583 h 6858000"/>
              <a:gd name="connsiteX5" fmla="*/ 6351816 w 7536857"/>
              <a:gd name="connsiteY5" fmla="*/ 6858000 h 6858000"/>
              <a:gd name="connsiteX6" fmla="*/ 0 w 753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6857" h="6858000">
                <a:moveTo>
                  <a:pt x="0" y="0"/>
                </a:moveTo>
                <a:lnTo>
                  <a:pt x="6351816" y="0"/>
                </a:lnTo>
                <a:lnTo>
                  <a:pt x="6432300" y="102417"/>
                </a:lnTo>
                <a:cubicBezTo>
                  <a:pt x="7126033" y="1030047"/>
                  <a:pt x="7536857" y="2181547"/>
                  <a:pt x="7536857" y="3429000"/>
                </a:cubicBezTo>
                <a:cubicBezTo>
                  <a:pt x="7536857" y="4676454"/>
                  <a:pt x="7126033" y="5827953"/>
                  <a:pt x="6432300" y="6755583"/>
                </a:cubicBezTo>
                <a:lnTo>
                  <a:pt x="6351816" y="6858000"/>
                </a:lnTo>
                <a:lnTo>
                  <a:pt x="0" y="6858000"/>
                </a:lnTo>
                <a:close/>
              </a:path>
            </a:pathLst>
          </a:custGeom>
          <a:pattFill prst="pct5">
            <a:fgClr>
              <a:schemeClr val="bg1">
                <a:lumMod val="85000"/>
              </a:schemeClr>
            </a:fgClr>
            <a:bgClr>
              <a:schemeClr val="bg1"/>
            </a:bgClr>
          </a:pattFill>
          <a:ln>
            <a:noFill/>
          </a:ln>
          <a:effectLst>
            <a:outerShdw blurRad="190500" sx="101000" sy="1010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39"/>
          <p:cNvSpPr/>
          <p:nvPr userDrawn="1"/>
        </p:nvSpPr>
        <p:spPr>
          <a:xfrm>
            <a:off x="189674" y="0"/>
            <a:ext cx="7536857" cy="6858000"/>
          </a:xfrm>
          <a:custGeom>
            <a:avLst/>
            <a:gdLst>
              <a:gd name="connsiteX0" fmla="*/ 0 w 7536857"/>
              <a:gd name="connsiteY0" fmla="*/ 0 h 6858000"/>
              <a:gd name="connsiteX1" fmla="*/ 6351816 w 7536857"/>
              <a:gd name="connsiteY1" fmla="*/ 0 h 6858000"/>
              <a:gd name="connsiteX2" fmla="*/ 6432300 w 7536857"/>
              <a:gd name="connsiteY2" fmla="*/ 102417 h 6858000"/>
              <a:gd name="connsiteX3" fmla="*/ 7536857 w 7536857"/>
              <a:gd name="connsiteY3" fmla="*/ 3429000 h 6858000"/>
              <a:gd name="connsiteX4" fmla="*/ 6432300 w 7536857"/>
              <a:gd name="connsiteY4" fmla="*/ 6755583 h 6858000"/>
              <a:gd name="connsiteX5" fmla="*/ 6351816 w 7536857"/>
              <a:gd name="connsiteY5" fmla="*/ 6858000 h 6858000"/>
              <a:gd name="connsiteX6" fmla="*/ 0 w 753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6857" h="6858000">
                <a:moveTo>
                  <a:pt x="0" y="0"/>
                </a:moveTo>
                <a:lnTo>
                  <a:pt x="6351816" y="0"/>
                </a:lnTo>
                <a:lnTo>
                  <a:pt x="6432300" y="102417"/>
                </a:lnTo>
                <a:cubicBezTo>
                  <a:pt x="7126033" y="1030047"/>
                  <a:pt x="7536857" y="2181547"/>
                  <a:pt x="7536857" y="3429000"/>
                </a:cubicBezTo>
                <a:cubicBezTo>
                  <a:pt x="7536857" y="4676454"/>
                  <a:pt x="7126033" y="5827953"/>
                  <a:pt x="6432300" y="6755583"/>
                </a:cubicBezTo>
                <a:lnTo>
                  <a:pt x="6351816" y="6858000"/>
                </a:lnTo>
                <a:lnTo>
                  <a:pt x="0" y="6858000"/>
                </a:lnTo>
                <a:close/>
              </a:path>
            </a:pathLst>
          </a:custGeom>
          <a:solidFill>
            <a:srgbClr val="A13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39"/>
          <p:cNvSpPr/>
          <p:nvPr userDrawn="1"/>
        </p:nvSpPr>
        <p:spPr>
          <a:xfrm>
            <a:off x="0" y="0"/>
            <a:ext cx="7536857" cy="6858000"/>
          </a:xfrm>
          <a:custGeom>
            <a:avLst/>
            <a:gdLst>
              <a:gd name="connsiteX0" fmla="*/ 0 w 7536857"/>
              <a:gd name="connsiteY0" fmla="*/ 0 h 6858000"/>
              <a:gd name="connsiteX1" fmla="*/ 6351816 w 7536857"/>
              <a:gd name="connsiteY1" fmla="*/ 0 h 6858000"/>
              <a:gd name="connsiteX2" fmla="*/ 6432300 w 7536857"/>
              <a:gd name="connsiteY2" fmla="*/ 102417 h 6858000"/>
              <a:gd name="connsiteX3" fmla="*/ 7536857 w 7536857"/>
              <a:gd name="connsiteY3" fmla="*/ 3429000 h 6858000"/>
              <a:gd name="connsiteX4" fmla="*/ 6432300 w 7536857"/>
              <a:gd name="connsiteY4" fmla="*/ 6755583 h 6858000"/>
              <a:gd name="connsiteX5" fmla="*/ 6351816 w 7536857"/>
              <a:gd name="connsiteY5" fmla="*/ 6858000 h 6858000"/>
              <a:gd name="connsiteX6" fmla="*/ 0 w 753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6857" h="6858000">
                <a:moveTo>
                  <a:pt x="0" y="0"/>
                </a:moveTo>
                <a:lnTo>
                  <a:pt x="6351816" y="0"/>
                </a:lnTo>
                <a:lnTo>
                  <a:pt x="6432300" y="102417"/>
                </a:lnTo>
                <a:cubicBezTo>
                  <a:pt x="7126033" y="1030047"/>
                  <a:pt x="7536857" y="2181547"/>
                  <a:pt x="7536857" y="3429000"/>
                </a:cubicBezTo>
                <a:cubicBezTo>
                  <a:pt x="7536857" y="4676454"/>
                  <a:pt x="7126033" y="5827953"/>
                  <a:pt x="6432300" y="6755583"/>
                </a:cubicBezTo>
                <a:lnTo>
                  <a:pt x="6351816" y="6858000"/>
                </a:lnTo>
                <a:lnTo>
                  <a:pt x="0" y="6858000"/>
                </a:lnTo>
                <a:close/>
              </a:path>
            </a:pathLst>
          </a:custGeom>
          <a:solidFill>
            <a:schemeClr val="bg1"/>
          </a:solidFill>
          <a:ln>
            <a:noFill/>
          </a:ln>
          <a:effectLst>
            <a:outerShdw blurRad="76200" sx="101000" sy="101000" algn="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74"/>
          <p:cNvSpPr/>
          <p:nvPr userDrawn="1"/>
        </p:nvSpPr>
        <p:spPr>
          <a:xfrm flipV="1">
            <a:off x="660400" y="3829587"/>
            <a:ext cx="6489382" cy="193259"/>
          </a:xfrm>
          <a:custGeom>
            <a:avLst/>
            <a:gdLst>
              <a:gd name="connsiteX0" fmla="*/ 0 w 6415214"/>
              <a:gd name="connsiteY0" fmla="*/ 171407 h 171407"/>
              <a:gd name="connsiteX1" fmla="*/ 6415214 w 6415214"/>
              <a:gd name="connsiteY1" fmla="*/ 171407 h 171407"/>
              <a:gd name="connsiteX2" fmla="*/ 6415214 w 6415214"/>
              <a:gd name="connsiteY2" fmla="*/ 100390 h 171407"/>
              <a:gd name="connsiteX3" fmla="*/ 511261 w 6415214"/>
              <a:gd name="connsiteY3" fmla="*/ 100390 h 171407"/>
              <a:gd name="connsiteX4" fmla="*/ 229919 w 6415214"/>
              <a:gd name="connsiteY4" fmla="*/ 0 h 171407"/>
              <a:gd name="connsiteX5" fmla="*/ 229919 w 6415214"/>
              <a:gd name="connsiteY5" fmla="*/ 100390 h 171407"/>
              <a:gd name="connsiteX6" fmla="*/ 0 w 6415214"/>
              <a:gd name="connsiteY6" fmla="*/ 100390 h 171407"/>
              <a:gd name="connsiteX0-1" fmla="*/ 0 w 6415214"/>
              <a:gd name="connsiteY0-2" fmla="*/ 171407 h 262847"/>
              <a:gd name="connsiteX1-3" fmla="*/ 6415214 w 6415214"/>
              <a:gd name="connsiteY1-4" fmla="*/ 171407 h 262847"/>
              <a:gd name="connsiteX2-5" fmla="*/ 6415214 w 6415214"/>
              <a:gd name="connsiteY2-6" fmla="*/ 100390 h 262847"/>
              <a:gd name="connsiteX3-7" fmla="*/ 511261 w 6415214"/>
              <a:gd name="connsiteY3-8" fmla="*/ 100390 h 262847"/>
              <a:gd name="connsiteX4-9" fmla="*/ 229919 w 6415214"/>
              <a:gd name="connsiteY4-10" fmla="*/ 0 h 262847"/>
              <a:gd name="connsiteX5-11" fmla="*/ 229919 w 6415214"/>
              <a:gd name="connsiteY5-12" fmla="*/ 100390 h 262847"/>
              <a:gd name="connsiteX6-13" fmla="*/ 0 w 6415214"/>
              <a:gd name="connsiteY6-14" fmla="*/ 100390 h 262847"/>
              <a:gd name="connsiteX7" fmla="*/ 91440 w 6415214"/>
              <a:gd name="connsiteY7" fmla="*/ 262847 h 262847"/>
              <a:gd name="connsiteX0-15" fmla="*/ 0 w 6415214"/>
              <a:gd name="connsiteY0-16" fmla="*/ 171407 h 171407"/>
              <a:gd name="connsiteX1-17" fmla="*/ 6415214 w 6415214"/>
              <a:gd name="connsiteY1-18" fmla="*/ 171407 h 171407"/>
              <a:gd name="connsiteX2-19" fmla="*/ 6415214 w 6415214"/>
              <a:gd name="connsiteY2-20" fmla="*/ 100390 h 171407"/>
              <a:gd name="connsiteX3-21" fmla="*/ 511261 w 6415214"/>
              <a:gd name="connsiteY3-22" fmla="*/ 100390 h 171407"/>
              <a:gd name="connsiteX4-23" fmla="*/ 229919 w 6415214"/>
              <a:gd name="connsiteY4-24" fmla="*/ 0 h 171407"/>
              <a:gd name="connsiteX5-25" fmla="*/ 229919 w 6415214"/>
              <a:gd name="connsiteY5-26" fmla="*/ 100390 h 171407"/>
              <a:gd name="connsiteX6-27" fmla="*/ 0 w 6415214"/>
              <a:gd name="connsiteY6-28" fmla="*/ 100390 h 171407"/>
              <a:gd name="connsiteX0-29" fmla="*/ 0 w 6415214"/>
              <a:gd name="connsiteY0-30" fmla="*/ 171407 h 171407"/>
              <a:gd name="connsiteX1-31" fmla="*/ 6415214 w 6415214"/>
              <a:gd name="connsiteY1-32" fmla="*/ 100390 h 171407"/>
              <a:gd name="connsiteX2-33" fmla="*/ 511261 w 6415214"/>
              <a:gd name="connsiteY2-34" fmla="*/ 100390 h 171407"/>
              <a:gd name="connsiteX3-35" fmla="*/ 229919 w 6415214"/>
              <a:gd name="connsiteY3-36" fmla="*/ 0 h 171407"/>
              <a:gd name="connsiteX4-37" fmla="*/ 229919 w 6415214"/>
              <a:gd name="connsiteY4-38" fmla="*/ 100390 h 171407"/>
              <a:gd name="connsiteX5-39" fmla="*/ 0 w 6415214"/>
              <a:gd name="connsiteY5-40" fmla="*/ 100390 h 171407"/>
              <a:gd name="connsiteX0-41" fmla="*/ 6415214 w 6415214"/>
              <a:gd name="connsiteY0-42" fmla="*/ 100390 h 100390"/>
              <a:gd name="connsiteX1-43" fmla="*/ 511261 w 6415214"/>
              <a:gd name="connsiteY1-44" fmla="*/ 100390 h 100390"/>
              <a:gd name="connsiteX2-45" fmla="*/ 229919 w 6415214"/>
              <a:gd name="connsiteY2-46" fmla="*/ 0 h 100390"/>
              <a:gd name="connsiteX3-47" fmla="*/ 229919 w 6415214"/>
              <a:gd name="connsiteY3-48" fmla="*/ 100390 h 100390"/>
              <a:gd name="connsiteX4-49" fmla="*/ 0 w 6415214"/>
              <a:gd name="connsiteY4-50" fmla="*/ 100390 h 100390"/>
              <a:gd name="connsiteX0-51" fmla="*/ 6415214 w 6415214"/>
              <a:gd name="connsiteY0-52" fmla="*/ 195640 h 195640"/>
              <a:gd name="connsiteX1-53" fmla="*/ 511261 w 6415214"/>
              <a:gd name="connsiteY1-54" fmla="*/ 195640 h 195640"/>
              <a:gd name="connsiteX2-55" fmla="*/ 227538 w 6415214"/>
              <a:gd name="connsiteY2-56" fmla="*/ 0 h 195640"/>
              <a:gd name="connsiteX3-57" fmla="*/ 229919 w 6415214"/>
              <a:gd name="connsiteY3-58" fmla="*/ 195640 h 195640"/>
              <a:gd name="connsiteX4-59" fmla="*/ 0 w 6415214"/>
              <a:gd name="connsiteY4-60" fmla="*/ 195640 h 195640"/>
              <a:gd name="connsiteX0-61" fmla="*/ 6415214 w 6415214"/>
              <a:gd name="connsiteY0-62" fmla="*/ 193259 h 193259"/>
              <a:gd name="connsiteX1-63" fmla="*/ 511261 w 6415214"/>
              <a:gd name="connsiteY1-64" fmla="*/ 193259 h 193259"/>
              <a:gd name="connsiteX2-65" fmla="*/ 232301 w 6415214"/>
              <a:gd name="connsiteY2-66" fmla="*/ 0 h 193259"/>
              <a:gd name="connsiteX3-67" fmla="*/ 229919 w 6415214"/>
              <a:gd name="connsiteY3-68" fmla="*/ 193259 h 193259"/>
              <a:gd name="connsiteX4-69" fmla="*/ 0 w 6415214"/>
              <a:gd name="connsiteY4-70" fmla="*/ 193259 h 19325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15214" h="193259">
                <a:moveTo>
                  <a:pt x="6415214" y="193259"/>
                </a:moveTo>
                <a:lnTo>
                  <a:pt x="511261" y="193259"/>
                </a:lnTo>
                <a:lnTo>
                  <a:pt x="232301" y="0"/>
                </a:lnTo>
                <a:cubicBezTo>
                  <a:pt x="233095" y="65213"/>
                  <a:pt x="229125" y="128046"/>
                  <a:pt x="229919" y="193259"/>
                </a:cubicBezTo>
                <a:lnTo>
                  <a:pt x="0" y="193259"/>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cs typeface="+mn-ea"/>
              <a:sym typeface="+mn-lt"/>
            </a:endParaRPr>
          </a:p>
        </p:txBody>
      </p:sp>
      <p:sp>
        <p:nvSpPr>
          <p:cNvPr id="12" name="标题 47"/>
          <p:cNvSpPr>
            <a:spLocks noGrp="1"/>
          </p:cNvSpPr>
          <p:nvPr>
            <p:ph type="title" hasCustomPrompt="1"/>
          </p:nvPr>
        </p:nvSpPr>
        <p:spPr>
          <a:xfrm>
            <a:off x="630418" y="2616692"/>
            <a:ext cx="7055958" cy="1200329"/>
          </a:xfrm>
          <a:prstGeom prst="rect">
            <a:avLst/>
          </a:prstGeom>
          <a:noFill/>
        </p:spPr>
        <p:txBody>
          <a:bodyPr wrap="square" lIns="0" rtlCol="0">
            <a:spAutoFit/>
          </a:bodyPr>
          <a:lstStyle>
            <a:lvl1pPr>
              <a:lnSpc>
                <a:spcPct val="100000"/>
              </a:lnSpc>
              <a:defRPr lang="zh-CN" altLang="en-US" sz="3600" b="1" spc="100" dirty="0">
                <a:latin typeface="微软雅黑" panose="020B0503020204020204" pitchFamily="34" charset="-122"/>
                <a:ea typeface="微软雅黑" panose="020B0503020204020204" pitchFamily="34" charset="-122"/>
                <a:cs typeface="+mn-ea"/>
              </a:defRPr>
            </a:lvl1pPr>
          </a:lstStyle>
          <a:p>
            <a:pPr marL="0" lvl="0"/>
            <a:r>
              <a:rPr lang="zh-CN" altLang="en-US" dirty="0"/>
              <a:t>请在此输入标题</a:t>
            </a:r>
            <a:br>
              <a:rPr lang="zh-CN" altLang="en-US" dirty="0"/>
            </a:br>
            <a:r>
              <a:rPr lang="zh-CN" altLang="en-US" dirty="0"/>
              <a:t>尽量回车保证标题为两行</a:t>
            </a:r>
            <a:endParaRPr lang="zh-CN" altLang="en-US" dirty="0"/>
          </a:p>
        </p:txBody>
      </p:sp>
      <p:sp>
        <p:nvSpPr>
          <p:cNvPr id="13" name="文本占位符 87"/>
          <p:cNvSpPr>
            <a:spLocks noGrp="1"/>
          </p:cNvSpPr>
          <p:nvPr>
            <p:ph type="body" sz="quarter" idx="13" hasCustomPrompt="1"/>
          </p:nvPr>
        </p:nvSpPr>
        <p:spPr>
          <a:xfrm>
            <a:off x="654709" y="2352090"/>
            <a:ext cx="5154585" cy="258532"/>
          </a:xfrm>
          <a:prstGeom prst="rect">
            <a:avLst/>
          </a:prstGeom>
          <a:noFill/>
        </p:spPr>
        <p:txBody>
          <a:bodyPr wrap="square" lIns="0" rtlCol="0">
            <a:spAutoFit/>
          </a:bodyPr>
          <a:lstStyle>
            <a:lvl1pPr marL="0" indent="0">
              <a:buNone/>
              <a:defRPr lang="zh-CN" altLang="en-US" sz="1200" spc="100" dirty="0">
                <a:solidFill>
                  <a:schemeClr val="tx1">
                    <a:lumMod val="65000"/>
                    <a:lumOff val="35000"/>
                  </a:schemeClr>
                </a:solidFill>
                <a:latin typeface="微软雅黑 Light" panose="020B0502040204020203" pitchFamily="34" charset="-122"/>
                <a:ea typeface="微软雅黑 Light" panose="020B0502040204020203" pitchFamily="34" charset="-122"/>
                <a:cs typeface="+mn-ea"/>
                <a:sym typeface="Wingdings 3" panose="05040102010807070707" pitchFamily="18" charset="2"/>
              </a:defRPr>
            </a:lvl1pPr>
          </a:lstStyle>
          <a:p>
            <a:pPr marL="228600" lvl="0" indent="-228600"/>
            <a:r>
              <a:rPr lang="zh-CN" altLang="en-US" dirty="0"/>
              <a:t>请在此输入你的副标题</a:t>
            </a:r>
            <a:endParaRPr lang="zh-CN" altLang="en-US" dirty="0"/>
          </a:p>
        </p:txBody>
      </p:sp>
      <p:sp>
        <p:nvSpPr>
          <p:cNvPr id="14" name="文本占位符 53"/>
          <p:cNvSpPr>
            <a:spLocks noGrp="1"/>
          </p:cNvSpPr>
          <p:nvPr>
            <p:ph type="body" sz="quarter" idx="16" hasCustomPrompt="1"/>
          </p:nvPr>
        </p:nvSpPr>
        <p:spPr>
          <a:xfrm>
            <a:off x="655638" y="4304189"/>
            <a:ext cx="4065361" cy="344710"/>
          </a:xfrm>
          <a:prstGeom prst="rect">
            <a:avLst/>
          </a:prstGeom>
          <a:noFill/>
        </p:spPr>
        <p:txBody>
          <a:bodyPr wrap="square" lIns="0" rtlCol="0" anchor="ctr" anchorCtr="0">
            <a:spAutoFit/>
          </a:bodyPr>
          <a:lstStyle>
            <a:lvl1pPr marL="0" indent="0">
              <a:lnSpc>
                <a:spcPct val="130000"/>
              </a:lnSpc>
              <a:buNone/>
              <a:defRPr lang="zh-CN" altLang="en-US" sz="1400" spc="100" smtClean="0">
                <a:solidFill>
                  <a:schemeClr val="tx1">
                    <a:lumMod val="85000"/>
                    <a:lumOff val="15000"/>
                  </a:schemeClr>
                </a:solidFill>
                <a:cs typeface="+mn-ea"/>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lnSpc>
                <a:spcPct val="130000"/>
              </a:lnSpc>
            </a:pPr>
            <a:r>
              <a:rPr lang="zh-CN" altLang="en-US" dirty="0"/>
              <a:t>指导教师： </a:t>
            </a:r>
            <a:r>
              <a:rPr lang="en-US" altLang="zh-CN" dirty="0"/>
              <a:t>XXX	</a:t>
            </a:r>
            <a:r>
              <a:rPr lang="zh-CN" altLang="en-US" dirty="0"/>
              <a:t>答辩学生： 芃苇</a:t>
            </a:r>
            <a:endParaRPr lang="zh-CN" altLang="en-US" dirty="0"/>
          </a:p>
        </p:txBody>
      </p:sp>
      <p:sp>
        <p:nvSpPr>
          <p:cNvPr id="16" name="文本框 15"/>
          <p:cNvSpPr txBox="1"/>
          <p:nvPr userDrawn="1"/>
        </p:nvSpPr>
        <p:spPr>
          <a:xfrm>
            <a:off x="474450" y="318256"/>
            <a:ext cx="1899117" cy="792864"/>
          </a:xfrm>
          <a:prstGeom prst="rect">
            <a:avLst/>
          </a:prstGeom>
          <a:noFill/>
          <a:ln>
            <a:noFill/>
          </a:ln>
        </p:spPr>
        <p:txBody>
          <a:bodyPr wrap="square" lIns="180000" tIns="180000" rIns="180000" bIns="180000" rtlCol="0">
            <a:spAutoFit/>
          </a:bodyPr>
          <a:lstStyle/>
          <a:p>
            <a:pPr algn="l">
              <a:lnSpc>
                <a:spcPct val="130000"/>
              </a:lnSpc>
            </a:pPr>
            <a:r>
              <a:rPr lang="en-US" altLang="zh-CN" sz="2400" b="1" i="0" spc="100" dirty="0">
                <a:solidFill>
                  <a:schemeClr val="accent3"/>
                </a:solidFill>
                <a:latin typeface="+mn-ea"/>
              </a:rPr>
              <a:t>◀ BIT</a:t>
            </a:r>
            <a:r>
              <a:rPr lang="en-US" altLang="zh-CN" sz="2400" b="1" i="0" spc="100" baseline="0" dirty="0">
                <a:solidFill>
                  <a:schemeClr val="accent3"/>
                </a:solidFill>
                <a:latin typeface="+mn-ea"/>
              </a:rPr>
              <a:t> </a:t>
            </a:r>
            <a:r>
              <a:rPr lang="en-US" altLang="zh-CN" sz="2400" b="1" i="0" spc="100" dirty="0">
                <a:solidFill>
                  <a:schemeClr val="accent3"/>
                </a:solidFill>
                <a:latin typeface="+mn-ea"/>
              </a:rPr>
              <a:t>▶</a:t>
            </a:r>
            <a:endParaRPr lang="zh-CN" altLang="en-US" sz="2400" b="1" i="0" spc="100" dirty="0">
              <a:solidFill>
                <a:schemeClr val="accent3"/>
              </a:solidFill>
              <a:latin typeface="+mn-ea"/>
            </a:endParaRPr>
          </a:p>
        </p:txBody>
      </p:sp>
      <p:pic>
        <p:nvPicPr>
          <p:cNvPr id="23" name="图片 22"/>
          <p:cNvPicPr>
            <a:picLocks noChangeAspect="1"/>
          </p:cNvPicPr>
          <p:nvPr userDrawn="1"/>
        </p:nvPicPr>
        <p:blipFill>
          <a:blip r:embed="rId4"/>
          <a:stretch>
            <a:fillRect/>
          </a:stretch>
        </p:blipFill>
        <p:spPr>
          <a:xfrm>
            <a:off x="8250894" y="-774608"/>
            <a:ext cx="7885491" cy="7588381"/>
          </a:xfrm>
          <a:prstGeom prst="rect">
            <a:avLst/>
          </a:prstGeom>
        </p:spPr>
      </p:pic>
      <p:pic>
        <p:nvPicPr>
          <p:cNvPr id="20" name="图片 19"/>
          <p:cNvPicPr>
            <a:picLocks noChangeAspect="1"/>
          </p:cNvPicPr>
          <p:nvPr userDrawn="1"/>
        </p:nvPicPr>
        <p:blipFill>
          <a:blip r:embed="rId5" cstate="print"/>
          <a:stretch>
            <a:fillRect/>
          </a:stretch>
        </p:blipFill>
        <p:spPr>
          <a:xfrm>
            <a:off x="8250874" y="2196869"/>
            <a:ext cx="3243162" cy="2464261"/>
          </a:xfrm>
          <a:prstGeom prst="rect">
            <a:avLst/>
          </a:prstGeom>
        </p:spPr>
      </p:pic>
      <p:grpSp>
        <p:nvGrpSpPr>
          <p:cNvPr id="24" name="组合 23"/>
          <p:cNvGrpSpPr/>
          <p:nvPr userDrawn="1"/>
        </p:nvGrpSpPr>
        <p:grpSpPr>
          <a:xfrm>
            <a:off x="671368" y="6083135"/>
            <a:ext cx="2542613" cy="276499"/>
            <a:chOff x="598941" y="6399999"/>
            <a:chExt cx="2542613" cy="276499"/>
          </a:xfrm>
          <a:solidFill>
            <a:schemeClr val="bg1">
              <a:lumMod val="65000"/>
            </a:schemeClr>
          </a:solidFill>
        </p:grpSpPr>
        <p:grpSp>
          <p:nvGrpSpPr>
            <p:cNvPr id="25" name="组合 24"/>
            <p:cNvGrpSpPr/>
            <p:nvPr/>
          </p:nvGrpSpPr>
          <p:grpSpPr>
            <a:xfrm>
              <a:off x="2055693" y="6402621"/>
              <a:ext cx="1085861" cy="270805"/>
              <a:chOff x="10340336" y="2247899"/>
              <a:chExt cx="2724438" cy="679451"/>
            </a:xfrm>
            <a:grpFill/>
          </p:grpSpPr>
          <p:sp>
            <p:nvSpPr>
              <p:cNvPr id="39"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40"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41" name="组合 40"/>
              <p:cNvGrpSpPr/>
              <p:nvPr/>
            </p:nvGrpSpPr>
            <p:grpSpPr>
              <a:xfrm>
                <a:off x="10340336" y="2247899"/>
                <a:ext cx="547688" cy="679451"/>
                <a:chOff x="5548313" y="2084388"/>
                <a:chExt cx="547688" cy="679451"/>
              </a:xfrm>
              <a:grpFill/>
            </p:grpSpPr>
            <p:sp>
              <p:nvSpPr>
                <p:cNvPr id="46"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2" name="组合 41"/>
              <p:cNvGrpSpPr/>
              <p:nvPr/>
            </p:nvGrpSpPr>
            <p:grpSpPr>
              <a:xfrm>
                <a:off x="11192276" y="2400300"/>
                <a:ext cx="322175" cy="373063"/>
                <a:chOff x="3792874" y="3138488"/>
                <a:chExt cx="322175" cy="373063"/>
              </a:xfrm>
              <a:grpFill/>
            </p:grpSpPr>
            <p:sp>
              <p:nvSpPr>
                <p:cNvPr id="43"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26" name="组合 25"/>
            <p:cNvGrpSpPr/>
            <p:nvPr/>
          </p:nvGrpSpPr>
          <p:grpSpPr>
            <a:xfrm>
              <a:off x="598941" y="6399999"/>
              <a:ext cx="1102619" cy="276499"/>
              <a:chOff x="6738929" y="2270918"/>
              <a:chExt cx="2766486" cy="693738"/>
            </a:xfrm>
            <a:grpFill/>
          </p:grpSpPr>
          <p:grpSp>
            <p:nvGrpSpPr>
              <p:cNvPr id="27" name="组合 26"/>
              <p:cNvGrpSpPr/>
              <p:nvPr/>
            </p:nvGrpSpPr>
            <p:grpSpPr>
              <a:xfrm>
                <a:off x="8180494" y="2355056"/>
                <a:ext cx="484188" cy="509588"/>
                <a:chOff x="6113463" y="3541713"/>
                <a:chExt cx="484188" cy="509588"/>
              </a:xfrm>
              <a:grpFill/>
            </p:grpSpPr>
            <p:sp>
              <p:nvSpPr>
                <p:cNvPr id="37"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8" name="组合 27"/>
              <p:cNvGrpSpPr/>
              <p:nvPr/>
            </p:nvGrpSpPr>
            <p:grpSpPr>
              <a:xfrm>
                <a:off x="6738929" y="2270918"/>
                <a:ext cx="549275" cy="693738"/>
                <a:chOff x="6108700" y="2066926"/>
                <a:chExt cx="549275" cy="693738"/>
              </a:xfrm>
              <a:grpFill/>
            </p:grpSpPr>
            <p:sp>
              <p:nvSpPr>
                <p:cNvPr id="35"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9" name="组合 28"/>
              <p:cNvGrpSpPr/>
              <p:nvPr/>
            </p:nvGrpSpPr>
            <p:grpSpPr>
              <a:xfrm>
                <a:off x="7532962" y="2451100"/>
                <a:ext cx="368300" cy="317500"/>
                <a:chOff x="6186488" y="2930526"/>
                <a:chExt cx="368300" cy="317500"/>
              </a:xfrm>
              <a:grpFill/>
            </p:grpSpPr>
            <p:sp>
              <p:nvSpPr>
                <p:cNvPr id="32"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0"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31"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spTree>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封面样式2-首页2">
    <p:spTree>
      <p:nvGrpSpPr>
        <p:cNvPr id="1" name=""/>
        <p:cNvGrpSpPr/>
        <p:nvPr/>
      </p:nvGrpSpPr>
      <p:grpSpPr>
        <a:xfrm>
          <a:off x="0" y="0"/>
          <a:ext cx="0" cy="0"/>
          <a:chOff x="0" y="0"/>
          <a:chExt cx="0" cy="0"/>
        </a:xfrm>
      </p:grpSpPr>
      <p:sp>
        <p:nvSpPr>
          <p:cNvPr id="35" name="PA-矩形 7"/>
          <p:cNvSpPr/>
          <p:nvPr userDrawn="1">
            <p:custDataLst>
              <p:tags r:id="rId2"/>
            </p:custDataLst>
          </p:nvPr>
        </p:nvSpPr>
        <p:spPr>
          <a:xfrm>
            <a:off x="11373037" y="1"/>
            <a:ext cx="818963"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 name="PA-矩形 7"/>
          <p:cNvSpPr/>
          <p:nvPr userDrawn="1">
            <p:custDataLst>
              <p:tags r:id="rId3"/>
            </p:custDataLst>
          </p:nvPr>
        </p:nvSpPr>
        <p:spPr>
          <a:xfrm>
            <a:off x="0" y="0"/>
            <a:ext cx="1137938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1" name="直接连接符 10"/>
          <p:cNvCxnSpPr/>
          <p:nvPr userDrawn="1"/>
        </p:nvCxnSpPr>
        <p:spPr>
          <a:xfrm>
            <a:off x="1137303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7" name="图片 36"/>
          <p:cNvPicPr>
            <a:picLocks noChangeAspect="1"/>
          </p:cNvPicPr>
          <p:nvPr userDrawn="1"/>
        </p:nvPicPr>
        <p:blipFill>
          <a:blip r:embed="rId4"/>
          <a:stretch>
            <a:fillRect/>
          </a:stretch>
        </p:blipFill>
        <p:spPr>
          <a:xfrm>
            <a:off x="-2610651" y="161103"/>
            <a:ext cx="6791691" cy="6535792"/>
          </a:xfrm>
          <a:prstGeom prst="rect">
            <a:avLst/>
          </a:prstGeom>
        </p:spPr>
      </p:pic>
      <p:sp>
        <p:nvSpPr>
          <p:cNvPr id="3" name="矩形 2"/>
          <p:cNvSpPr/>
          <p:nvPr userDrawn="1"/>
        </p:nvSpPr>
        <p:spPr>
          <a:xfrm>
            <a:off x="0" y="1504950"/>
            <a:ext cx="12192000" cy="3848100"/>
          </a:xfrm>
          <a:prstGeom prst="rect">
            <a:avLst/>
          </a:prstGeom>
          <a:solidFill>
            <a:schemeClr val="bg1"/>
          </a:solidFill>
          <a:ln>
            <a:noFill/>
          </a:ln>
          <a:effectLst>
            <a:outerShdw blurRad="1016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dirty="0">
              <a:cs typeface="+mn-ea"/>
              <a:sym typeface="+mn-lt"/>
            </a:endParaRPr>
          </a:p>
        </p:txBody>
      </p:sp>
      <p:sp>
        <p:nvSpPr>
          <p:cNvPr id="31" name="任意多边形: 形状 30"/>
          <p:cNvSpPr/>
          <p:nvPr userDrawn="1"/>
        </p:nvSpPr>
        <p:spPr>
          <a:xfrm flipV="1">
            <a:off x="5143364" y="3786901"/>
            <a:ext cx="6236023" cy="193259"/>
          </a:xfrm>
          <a:custGeom>
            <a:avLst/>
            <a:gdLst>
              <a:gd name="connsiteX0" fmla="*/ 0 w 6415214"/>
              <a:gd name="connsiteY0" fmla="*/ 171407 h 171407"/>
              <a:gd name="connsiteX1" fmla="*/ 6415214 w 6415214"/>
              <a:gd name="connsiteY1" fmla="*/ 171407 h 171407"/>
              <a:gd name="connsiteX2" fmla="*/ 6415214 w 6415214"/>
              <a:gd name="connsiteY2" fmla="*/ 100390 h 171407"/>
              <a:gd name="connsiteX3" fmla="*/ 511261 w 6415214"/>
              <a:gd name="connsiteY3" fmla="*/ 100390 h 171407"/>
              <a:gd name="connsiteX4" fmla="*/ 229919 w 6415214"/>
              <a:gd name="connsiteY4" fmla="*/ 0 h 171407"/>
              <a:gd name="connsiteX5" fmla="*/ 229919 w 6415214"/>
              <a:gd name="connsiteY5" fmla="*/ 100390 h 171407"/>
              <a:gd name="connsiteX6" fmla="*/ 0 w 6415214"/>
              <a:gd name="connsiteY6" fmla="*/ 100390 h 171407"/>
              <a:gd name="connsiteX0-1" fmla="*/ 0 w 6415214"/>
              <a:gd name="connsiteY0-2" fmla="*/ 171407 h 262847"/>
              <a:gd name="connsiteX1-3" fmla="*/ 6415214 w 6415214"/>
              <a:gd name="connsiteY1-4" fmla="*/ 171407 h 262847"/>
              <a:gd name="connsiteX2-5" fmla="*/ 6415214 w 6415214"/>
              <a:gd name="connsiteY2-6" fmla="*/ 100390 h 262847"/>
              <a:gd name="connsiteX3-7" fmla="*/ 511261 w 6415214"/>
              <a:gd name="connsiteY3-8" fmla="*/ 100390 h 262847"/>
              <a:gd name="connsiteX4-9" fmla="*/ 229919 w 6415214"/>
              <a:gd name="connsiteY4-10" fmla="*/ 0 h 262847"/>
              <a:gd name="connsiteX5-11" fmla="*/ 229919 w 6415214"/>
              <a:gd name="connsiteY5-12" fmla="*/ 100390 h 262847"/>
              <a:gd name="connsiteX6-13" fmla="*/ 0 w 6415214"/>
              <a:gd name="connsiteY6-14" fmla="*/ 100390 h 262847"/>
              <a:gd name="connsiteX7" fmla="*/ 91440 w 6415214"/>
              <a:gd name="connsiteY7" fmla="*/ 262847 h 262847"/>
              <a:gd name="connsiteX0-15" fmla="*/ 0 w 6415214"/>
              <a:gd name="connsiteY0-16" fmla="*/ 171407 h 171407"/>
              <a:gd name="connsiteX1-17" fmla="*/ 6415214 w 6415214"/>
              <a:gd name="connsiteY1-18" fmla="*/ 171407 h 171407"/>
              <a:gd name="connsiteX2-19" fmla="*/ 6415214 w 6415214"/>
              <a:gd name="connsiteY2-20" fmla="*/ 100390 h 171407"/>
              <a:gd name="connsiteX3-21" fmla="*/ 511261 w 6415214"/>
              <a:gd name="connsiteY3-22" fmla="*/ 100390 h 171407"/>
              <a:gd name="connsiteX4-23" fmla="*/ 229919 w 6415214"/>
              <a:gd name="connsiteY4-24" fmla="*/ 0 h 171407"/>
              <a:gd name="connsiteX5-25" fmla="*/ 229919 w 6415214"/>
              <a:gd name="connsiteY5-26" fmla="*/ 100390 h 171407"/>
              <a:gd name="connsiteX6-27" fmla="*/ 0 w 6415214"/>
              <a:gd name="connsiteY6-28" fmla="*/ 100390 h 171407"/>
              <a:gd name="connsiteX0-29" fmla="*/ 0 w 6415214"/>
              <a:gd name="connsiteY0-30" fmla="*/ 171407 h 171407"/>
              <a:gd name="connsiteX1-31" fmla="*/ 6415214 w 6415214"/>
              <a:gd name="connsiteY1-32" fmla="*/ 100390 h 171407"/>
              <a:gd name="connsiteX2-33" fmla="*/ 511261 w 6415214"/>
              <a:gd name="connsiteY2-34" fmla="*/ 100390 h 171407"/>
              <a:gd name="connsiteX3-35" fmla="*/ 229919 w 6415214"/>
              <a:gd name="connsiteY3-36" fmla="*/ 0 h 171407"/>
              <a:gd name="connsiteX4-37" fmla="*/ 229919 w 6415214"/>
              <a:gd name="connsiteY4-38" fmla="*/ 100390 h 171407"/>
              <a:gd name="connsiteX5-39" fmla="*/ 0 w 6415214"/>
              <a:gd name="connsiteY5-40" fmla="*/ 100390 h 171407"/>
              <a:gd name="connsiteX0-41" fmla="*/ 6415214 w 6415214"/>
              <a:gd name="connsiteY0-42" fmla="*/ 100390 h 100390"/>
              <a:gd name="connsiteX1-43" fmla="*/ 511261 w 6415214"/>
              <a:gd name="connsiteY1-44" fmla="*/ 100390 h 100390"/>
              <a:gd name="connsiteX2-45" fmla="*/ 229919 w 6415214"/>
              <a:gd name="connsiteY2-46" fmla="*/ 0 h 100390"/>
              <a:gd name="connsiteX3-47" fmla="*/ 229919 w 6415214"/>
              <a:gd name="connsiteY3-48" fmla="*/ 100390 h 100390"/>
              <a:gd name="connsiteX4-49" fmla="*/ 0 w 6415214"/>
              <a:gd name="connsiteY4-50" fmla="*/ 100390 h 100390"/>
              <a:gd name="connsiteX0-51" fmla="*/ 6415214 w 6415214"/>
              <a:gd name="connsiteY0-52" fmla="*/ 195640 h 195640"/>
              <a:gd name="connsiteX1-53" fmla="*/ 511261 w 6415214"/>
              <a:gd name="connsiteY1-54" fmla="*/ 195640 h 195640"/>
              <a:gd name="connsiteX2-55" fmla="*/ 227538 w 6415214"/>
              <a:gd name="connsiteY2-56" fmla="*/ 0 h 195640"/>
              <a:gd name="connsiteX3-57" fmla="*/ 229919 w 6415214"/>
              <a:gd name="connsiteY3-58" fmla="*/ 195640 h 195640"/>
              <a:gd name="connsiteX4-59" fmla="*/ 0 w 6415214"/>
              <a:gd name="connsiteY4-60" fmla="*/ 195640 h 195640"/>
              <a:gd name="connsiteX0-61" fmla="*/ 6415214 w 6415214"/>
              <a:gd name="connsiteY0-62" fmla="*/ 193259 h 193259"/>
              <a:gd name="connsiteX1-63" fmla="*/ 511261 w 6415214"/>
              <a:gd name="connsiteY1-64" fmla="*/ 193259 h 193259"/>
              <a:gd name="connsiteX2-65" fmla="*/ 232301 w 6415214"/>
              <a:gd name="connsiteY2-66" fmla="*/ 0 h 193259"/>
              <a:gd name="connsiteX3-67" fmla="*/ 229919 w 6415214"/>
              <a:gd name="connsiteY3-68" fmla="*/ 193259 h 193259"/>
              <a:gd name="connsiteX4-69" fmla="*/ 0 w 6415214"/>
              <a:gd name="connsiteY4-70" fmla="*/ 193259 h 19325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15214" h="193259">
                <a:moveTo>
                  <a:pt x="6415214" y="193259"/>
                </a:moveTo>
                <a:lnTo>
                  <a:pt x="511261" y="193259"/>
                </a:lnTo>
                <a:lnTo>
                  <a:pt x="232301" y="0"/>
                </a:lnTo>
                <a:cubicBezTo>
                  <a:pt x="233095" y="65213"/>
                  <a:pt x="229125" y="128046"/>
                  <a:pt x="229919" y="193259"/>
                </a:cubicBezTo>
                <a:lnTo>
                  <a:pt x="0" y="193259"/>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cs typeface="+mn-ea"/>
              <a:sym typeface="+mn-lt"/>
            </a:endParaRPr>
          </a:p>
        </p:txBody>
      </p:sp>
      <p:sp>
        <p:nvSpPr>
          <p:cNvPr id="48" name="标题 47"/>
          <p:cNvSpPr>
            <a:spLocks noGrp="1"/>
          </p:cNvSpPr>
          <p:nvPr>
            <p:ph type="title" hasCustomPrompt="1"/>
          </p:nvPr>
        </p:nvSpPr>
        <p:spPr>
          <a:xfrm>
            <a:off x="5113420" y="2558484"/>
            <a:ext cx="6236023" cy="1200329"/>
          </a:xfrm>
          <a:prstGeom prst="rect">
            <a:avLst/>
          </a:prstGeom>
          <a:noFill/>
        </p:spPr>
        <p:txBody>
          <a:bodyPr wrap="square" lIns="0" rtlCol="0">
            <a:spAutoFit/>
          </a:bodyPr>
          <a:lstStyle>
            <a:lvl1pPr>
              <a:lnSpc>
                <a:spcPct val="100000"/>
              </a:lnSpc>
              <a:defRPr lang="zh-CN" altLang="en-US" sz="3600" b="1" spc="100" dirty="0">
                <a:latin typeface="+mn-ea"/>
                <a:ea typeface="+mn-ea"/>
                <a:cs typeface="+mn-ea"/>
              </a:defRPr>
            </a:lvl1pPr>
          </a:lstStyle>
          <a:p>
            <a:pPr marL="0" lvl="0"/>
            <a:r>
              <a:rPr lang="zh-CN" altLang="en-US" dirty="0"/>
              <a:t>请在此输入标题</a:t>
            </a:r>
            <a:br>
              <a:rPr lang="zh-CN" altLang="en-US" dirty="0"/>
            </a:br>
            <a:r>
              <a:rPr lang="zh-CN" altLang="en-US" dirty="0"/>
              <a:t>尽量回车保证标题为两行</a:t>
            </a:r>
            <a:endParaRPr lang="zh-CN" altLang="en-US" dirty="0"/>
          </a:p>
        </p:txBody>
      </p:sp>
      <p:sp>
        <p:nvSpPr>
          <p:cNvPr id="60" name="文本占位符 87"/>
          <p:cNvSpPr>
            <a:spLocks noGrp="1"/>
          </p:cNvSpPr>
          <p:nvPr>
            <p:ph type="body" sz="quarter" idx="13" hasCustomPrompt="1"/>
          </p:nvPr>
        </p:nvSpPr>
        <p:spPr>
          <a:xfrm>
            <a:off x="5137014" y="2329801"/>
            <a:ext cx="5154585" cy="258532"/>
          </a:xfrm>
          <a:prstGeom prst="rect">
            <a:avLst/>
          </a:prstGeom>
          <a:noFill/>
        </p:spPr>
        <p:txBody>
          <a:bodyPr wrap="square" lIns="0" rtlCol="0">
            <a:spAutoFit/>
          </a:bodyPr>
          <a:lstStyle>
            <a:lvl1pPr marL="0" indent="0">
              <a:buNone/>
              <a:defRPr lang="zh-CN" altLang="en-US" sz="1200" spc="100" dirty="0">
                <a:solidFill>
                  <a:schemeClr val="tx1">
                    <a:lumMod val="65000"/>
                    <a:lumOff val="35000"/>
                  </a:schemeClr>
                </a:solidFill>
                <a:latin typeface="微软雅黑 Light" panose="020B0502040204020203" pitchFamily="34" charset="-122"/>
                <a:ea typeface="微软雅黑 Light" panose="020B0502040204020203" pitchFamily="34" charset="-122"/>
                <a:cs typeface="+mn-ea"/>
                <a:sym typeface="Wingdings 3" panose="05040102010807070707" pitchFamily="18" charset="2"/>
              </a:defRPr>
            </a:lvl1pPr>
          </a:lstStyle>
          <a:p>
            <a:pPr marL="228600" lvl="0" indent="-228600"/>
            <a:r>
              <a:rPr lang="zh-CN" altLang="en-US" dirty="0"/>
              <a:t>请在此输入你的副标题</a:t>
            </a:r>
            <a:endParaRPr lang="zh-CN" altLang="en-US" dirty="0"/>
          </a:p>
        </p:txBody>
      </p:sp>
      <p:sp>
        <p:nvSpPr>
          <p:cNvPr id="38" name="文本占位符 53"/>
          <p:cNvSpPr>
            <a:spLocks noGrp="1"/>
          </p:cNvSpPr>
          <p:nvPr>
            <p:ph type="body" sz="quarter" idx="16" hasCustomPrompt="1"/>
          </p:nvPr>
        </p:nvSpPr>
        <p:spPr>
          <a:xfrm>
            <a:off x="5143364" y="4198880"/>
            <a:ext cx="4065361" cy="344710"/>
          </a:xfrm>
          <a:prstGeom prst="rect">
            <a:avLst/>
          </a:prstGeom>
          <a:noFill/>
        </p:spPr>
        <p:txBody>
          <a:bodyPr wrap="square" lIns="0" rtlCol="0" anchor="ctr" anchorCtr="0">
            <a:spAutoFit/>
          </a:bodyPr>
          <a:lstStyle>
            <a:lvl1pPr marL="0" indent="0">
              <a:lnSpc>
                <a:spcPct val="130000"/>
              </a:lnSpc>
              <a:buNone/>
              <a:defRPr lang="zh-CN" altLang="en-US" sz="1400" spc="100" smtClean="0">
                <a:solidFill>
                  <a:schemeClr val="tx1">
                    <a:lumMod val="85000"/>
                    <a:lumOff val="15000"/>
                  </a:schemeClr>
                </a:solidFill>
                <a:cs typeface="+mn-ea"/>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lnSpc>
                <a:spcPct val="130000"/>
              </a:lnSpc>
            </a:pPr>
            <a:r>
              <a:rPr lang="zh-CN" altLang="en-US" dirty="0"/>
              <a:t>指导教师： </a:t>
            </a:r>
            <a:r>
              <a:rPr lang="en-US" altLang="zh-CN" dirty="0"/>
              <a:t>XXX	</a:t>
            </a:r>
            <a:r>
              <a:rPr lang="zh-CN" altLang="en-US" dirty="0"/>
              <a:t>答辩学生： 芃苇</a:t>
            </a:r>
            <a:endParaRPr lang="zh-CN" altLang="en-US" dirty="0"/>
          </a:p>
        </p:txBody>
      </p:sp>
      <p:pic>
        <p:nvPicPr>
          <p:cNvPr id="8" name="图片 7"/>
          <p:cNvPicPr>
            <a:picLocks noChangeAspect="1"/>
          </p:cNvPicPr>
          <p:nvPr userDrawn="1"/>
        </p:nvPicPr>
        <p:blipFill>
          <a:blip r:embed="rId5" cstate="print"/>
          <a:stretch>
            <a:fillRect/>
          </a:stretch>
        </p:blipFill>
        <p:spPr>
          <a:xfrm>
            <a:off x="1111261" y="2359437"/>
            <a:ext cx="2855386" cy="2169616"/>
          </a:xfrm>
          <a:prstGeom prst="rect">
            <a:avLst/>
          </a:prstGeom>
        </p:spPr>
      </p:pic>
    </p:spTree>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封面样式2-首页3">
    <p:spTree>
      <p:nvGrpSpPr>
        <p:cNvPr id="1" name=""/>
        <p:cNvGrpSpPr/>
        <p:nvPr/>
      </p:nvGrpSpPr>
      <p:grpSpPr>
        <a:xfrm>
          <a:off x="0" y="0"/>
          <a:ext cx="0" cy="0"/>
          <a:chOff x="0" y="0"/>
          <a:chExt cx="0" cy="0"/>
        </a:xfrm>
      </p:grpSpPr>
      <p:sp>
        <p:nvSpPr>
          <p:cNvPr id="33" name="PA-矩形 7"/>
          <p:cNvSpPr/>
          <p:nvPr userDrawn="1">
            <p:custDataLst>
              <p:tags r:id="rId2"/>
            </p:custData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9" name="任意多边形: 形状 118"/>
          <p:cNvSpPr/>
          <p:nvPr userDrawn="1"/>
        </p:nvSpPr>
        <p:spPr>
          <a:xfrm rot="1916941">
            <a:off x="-628945" y="-604401"/>
            <a:ext cx="12918999" cy="10347422"/>
          </a:xfrm>
          <a:custGeom>
            <a:avLst/>
            <a:gdLst>
              <a:gd name="connsiteX0" fmla="*/ 3910821 w 12918999"/>
              <a:gd name="connsiteY0" fmla="*/ 3392979 h 10347422"/>
              <a:gd name="connsiteX1" fmla="*/ 10262073 w 12918999"/>
              <a:gd name="connsiteY1" fmla="*/ 135295 h 10347422"/>
              <a:gd name="connsiteX2" fmla="*/ 10593809 w 12918999"/>
              <a:gd name="connsiteY2" fmla="*/ 0 h 10347422"/>
              <a:gd name="connsiteX3" fmla="*/ 12918999 w 12918999"/>
              <a:gd name="connsiteY3" fmla="*/ 3728462 h 10347422"/>
              <a:gd name="connsiteX4" fmla="*/ 11966464 w 12918999"/>
              <a:gd name="connsiteY4" fmla="*/ 4224159 h 10347422"/>
              <a:gd name="connsiteX5" fmla="*/ 3050273 w 12918999"/>
              <a:gd name="connsiteY5" fmla="*/ 10050202 h 10347422"/>
              <a:gd name="connsiteX6" fmla="*/ 2678241 w 12918999"/>
              <a:gd name="connsiteY6" fmla="*/ 10347422 h 10347422"/>
              <a:gd name="connsiteX7" fmla="*/ 0 w 12918999"/>
              <a:gd name="connsiteY7" fmla="*/ 6052840 h 10347422"/>
              <a:gd name="connsiteX8" fmla="*/ 4301 w 12918999"/>
              <a:gd name="connsiteY8" fmla="*/ 6049545 h 10347422"/>
              <a:gd name="connsiteX9" fmla="*/ 3049697 w 12918999"/>
              <a:gd name="connsiteY9" fmla="*/ 3931365 h 10347422"/>
              <a:gd name="connsiteX10" fmla="*/ 3910821 w 12918999"/>
              <a:gd name="connsiteY10" fmla="*/ 3392979 h 1034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18999" h="10347422">
                <a:moveTo>
                  <a:pt x="3910821" y="3392979"/>
                </a:moveTo>
                <a:cubicBezTo>
                  <a:pt x="5934272" y="2157348"/>
                  <a:pt x="8056184" y="1066634"/>
                  <a:pt x="10262073" y="135295"/>
                </a:cubicBezTo>
                <a:lnTo>
                  <a:pt x="10593809" y="0"/>
                </a:lnTo>
                <a:lnTo>
                  <a:pt x="12918999" y="3728462"/>
                </a:lnTo>
                <a:lnTo>
                  <a:pt x="11966464" y="4224159"/>
                </a:lnTo>
                <a:cubicBezTo>
                  <a:pt x="8816355" y="5904658"/>
                  <a:pt x="5833798" y="7857148"/>
                  <a:pt x="3050273" y="10050202"/>
                </a:cubicBezTo>
                <a:lnTo>
                  <a:pt x="2678241" y="10347422"/>
                </a:lnTo>
                <a:lnTo>
                  <a:pt x="0" y="6052840"/>
                </a:lnTo>
                <a:lnTo>
                  <a:pt x="4301" y="6049545"/>
                </a:lnTo>
                <a:cubicBezTo>
                  <a:pt x="990558" y="5305797"/>
                  <a:pt x="2006380" y="4599047"/>
                  <a:pt x="3049697" y="3931365"/>
                </a:cubicBezTo>
                <a:cubicBezTo>
                  <a:pt x="3334701" y="3748973"/>
                  <a:pt x="3621756" y="3569497"/>
                  <a:pt x="3910821" y="3392979"/>
                </a:cubicBezTo>
                <a:close/>
              </a:path>
            </a:pathLst>
          </a:custGeom>
          <a:gradFill>
            <a:gsLst>
              <a:gs pos="0">
                <a:schemeClr val="bg1">
                  <a:alpha val="0"/>
                </a:schemeClr>
              </a:gs>
              <a:gs pos="100000">
                <a:schemeClr val="accent2">
                  <a:alpha val="1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06" name="任意多边形: 形状 105"/>
          <p:cNvSpPr/>
          <p:nvPr userDrawn="1"/>
        </p:nvSpPr>
        <p:spPr>
          <a:xfrm rot="2885786">
            <a:off x="1087929" y="-2969595"/>
            <a:ext cx="10843749" cy="12155155"/>
          </a:xfrm>
          <a:custGeom>
            <a:avLst/>
            <a:gdLst>
              <a:gd name="connsiteX0" fmla="*/ 6051751 w 10843749"/>
              <a:gd name="connsiteY0" fmla="*/ 1433305 h 12155155"/>
              <a:gd name="connsiteX1" fmla="*/ 6837805 w 10843749"/>
              <a:gd name="connsiteY1" fmla="*/ 587393 h 12155155"/>
              <a:gd name="connsiteX2" fmla="*/ 7410328 w 10843749"/>
              <a:gd name="connsiteY2" fmla="*/ 0 h 12155155"/>
              <a:gd name="connsiteX3" fmla="*/ 10843749 w 10843749"/>
              <a:gd name="connsiteY3" fmla="*/ 3081016 h 12155155"/>
              <a:gd name="connsiteX4" fmla="*/ 2700969 w 10843749"/>
              <a:gd name="connsiteY4" fmla="*/ 12155155 h 12155155"/>
              <a:gd name="connsiteX5" fmla="*/ 0 w 10843749"/>
              <a:gd name="connsiteY5" fmla="*/ 9731411 h 12155155"/>
              <a:gd name="connsiteX6" fmla="*/ 261077 w 10843749"/>
              <a:gd name="connsiteY6" fmla="*/ 9278934 h 12155155"/>
              <a:gd name="connsiteX7" fmla="*/ 6051751 w 10843749"/>
              <a:gd name="connsiteY7" fmla="*/ 1433305 h 1215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43749" h="12155155">
                <a:moveTo>
                  <a:pt x="6051751" y="1433305"/>
                </a:moveTo>
                <a:cubicBezTo>
                  <a:pt x="6310424" y="1148193"/>
                  <a:pt x="6572461" y="866201"/>
                  <a:pt x="6837805" y="587393"/>
                </a:cubicBezTo>
                <a:lnTo>
                  <a:pt x="7410328" y="0"/>
                </a:lnTo>
                <a:lnTo>
                  <a:pt x="10843749" y="3081016"/>
                </a:lnTo>
                <a:lnTo>
                  <a:pt x="2700969" y="12155155"/>
                </a:lnTo>
                <a:lnTo>
                  <a:pt x="0" y="9731411"/>
                </a:lnTo>
                <a:lnTo>
                  <a:pt x="261077" y="9278934"/>
                </a:lnTo>
                <a:cubicBezTo>
                  <a:pt x="1926385" y="6466781"/>
                  <a:pt x="3869211" y="3838947"/>
                  <a:pt x="6051751" y="1433305"/>
                </a:cubicBezTo>
                <a:close/>
              </a:path>
            </a:pathLst>
          </a:custGeom>
          <a:gradFill>
            <a:gsLst>
              <a:gs pos="0">
                <a:schemeClr val="bg1">
                  <a:alpha val="0"/>
                </a:schemeClr>
              </a:gs>
              <a:gs pos="100000">
                <a:schemeClr val="accent2">
                  <a:alpha val="1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8" name="任意多边形: 形状 117"/>
          <p:cNvSpPr/>
          <p:nvPr userDrawn="1"/>
        </p:nvSpPr>
        <p:spPr>
          <a:xfrm rot="1846855">
            <a:off x="-307281" y="-539696"/>
            <a:ext cx="12650822" cy="11532482"/>
          </a:xfrm>
          <a:custGeom>
            <a:avLst/>
            <a:gdLst>
              <a:gd name="connsiteX0" fmla="*/ 7956679 w 12650822"/>
              <a:gd name="connsiteY0" fmla="*/ 1195248 h 11532482"/>
              <a:gd name="connsiteX1" fmla="*/ 9978822 w 12650822"/>
              <a:gd name="connsiteY1" fmla="*/ 62012 h 11532482"/>
              <a:gd name="connsiteX2" fmla="*/ 10098991 w 12650822"/>
              <a:gd name="connsiteY2" fmla="*/ 0 h 11532482"/>
              <a:gd name="connsiteX3" fmla="*/ 12650822 w 12650822"/>
              <a:gd name="connsiteY3" fmla="*/ 4283979 h 11532482"/>
              <a:gd name="connsiteX4" fmla="*/ 12245569 w 12650822"/>
              <a:gd name="connsiteY4" fmla="*/ 4531370 h 11532482"/>
              <a:gd name="connsiteX5" fmla="*/ 3166697 w 12650822"/>
              <a:gd name="connsiteY5" fmla="*/ 11321300 h 11532482"/>
              <a:gd name="connsiteX6" fmla="*/ 2933905 w 12650822"/>
              <a:gd name="connsiteY6" fmla="*/ 11532482 h 11532482"/>
              <a:gd name="connsiteX7" fmla="*/ 1718627 w 12650822"/>
              <a:gd name="connsiteY7" fmla="*/ 9865697 h 11532482"/>
              <a:gd name="connsiteX8" fmla="*/ 0 w 12650822"/>
              <a:gd name="connsiteY8" fmla="*/ 6980488 h 11532482"/>
              <a:gd name="connsiteX9" fmla="*/ 22022 w 12650822"/>
              <a:gd name="connsiteY9" fmla="*/ 6960742 h 11532482"/>
              <a:gd name="connsiteX10" fmla="*/ 4718407 w 12650822"/>
              <a:gd name="connsiteY10" fmla="*/ 3273000 h 11532482"/>
              <a:gd name="connsiteX11" fmla="*/ 7956679 w 12650822"/>
              <a:gd name="connsiteY11" fmla="*/ 1195248 h 1153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50822" h="11532482">
                <a:moveTo>
                  <a:pt x="7956679" y="1195248"/>
                </a:moveTo>
                <a:cubicBezTo>
                  <a:pt x="8621077" y="803084"/>
                  <a:pt x="9295272" y="425195"/>
                  <a:pt x="9978822" y="62012"/>
                </a:cubicBezTo>
                <a:lnTo>
                  <a:pt x="10098991" y="0"/>
                </a:lnTo>
                <a:lnTo>
                  <a:pt x="12650822" y="4283979"/>
                </a:lnTo>
                <a:lnTo>
                  <a:pt x="12245569" y="4531370"/>
                </a:lnTo>
                <a:cubicBezTo>
                  <a:pt x="9012618" y="6531229"/>
                  <a:pt x="5974903" y="8805712"/>
                  <a:pt x="3166697" y="11321300"/>
                </a:cubicBezTo>
                <a:lnTo>
                  <a:pt x="2933905" y="11532482"/>
                </a:lnTo>
                <a:lnTo>
                  <a:pt x="1718627" y="9865697"/>
                </a:lnTo>
                <a:lnTo>
                  <a:pt x="0" y="6980488"/>
                </a:lnTo>
                <a:lnTo>
                  <a:pt x="22022" y="6960742"/>
                </a:lnTo>
                <a:cubicBezTo>
                  <a:pt x="1511041" y="5644986"/>
                  <a:pt x="3079104" y="4413194"/>
                  <a:pt x="4718407" y="3273000"/>
                </a:cubicBezTo>
                <a:cubicBezTo>
                  <a:pt x="5769244" y="2542106"/>
                  <a:pt x="6849352" y="1848853"/>
                  <a:pt x="7956679" y="1195248"/>
                </a:cubicBezTo>
                <a:close/>
              </a:path>
            </a:pathLst>
          </a:custGeom>
          <a:gradFill>
            <a:gsLst>
              <a:gs pos="0">
                <a:schemeClr val="bg1">
                  <a:alpha val="3000"/>
                </a:schemeClr>
              </a:gs>
              <a:gs pos="100000">
                <a:schemeClr val="accent2">
                  <a:alpha val="1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49" name="任意多边形: 形状 83"/>
          <p:cNvSpPr/>
          <p:nvPr userDrawn="1"/>
        </p:nvSpPr>
        <p:spPr>
          <a:xfrm>
            <a:off x="-1" y="2998308"/>
            <a:ext cx="12191999" cy="3656014"/>
          </a:xfrm>
          <a:custGeom>
            <a:avLst/>
            <a:gdLst>
              <a:gd name="connsiteX0" fmla="*/ 6096002 w 12191999"/>
              <a:gd name="connsiteY0" fmla="*/ 0 h 3656014"/>
              <a:gd name="connsiteX1" fmla="*/ 11517301 w 12191999"/>
              <a:gd name="connsiteY1" fmla="*/ 568339 h 3656014"/>
              <a:gd name="connsiteX2" fmla="*/ 12191999 w 12191999"/>
              <a:gd name="connsiteY2" fmla="*/ 741496 h 3656014"/>
              <a:gd name="connsiteX3" fmla="*/ 12191999 w 12191999"/>
              <a:gd name="connsiteY3" fmla="*/ 3656014 h 3656014"/>
              <a:gd name="connsiteX4" fmla="*/ 0 w 12191999"/>
              <a:gd name="connsiteY4" fmla="*/ 3656014 h 3656014"/>
              <a:gd name="connsiteX5" fmla="*/ 0 w 12191999"/>
              <a:gd name="connsiteY5" fmla="*/ 741497 h 3656014"/>
              <a:gd name="connsiteX6" fmla="*/ 674702 w 12191999"/>
              <a:gd name="connsiteY6" fmla="*/ 568339 h 3656014"/>
              <a:gd name="connsiteX7" fmla="*/ 6096002 w 12191999"/>
              <a:gd name="connsiteY7" fmla="*/ 0 h 365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3656014">
                <a:moveTo>
                  <a:pt x="6096002" y="0"/>
                </a:moveTo>
                <a:cubicBezTo>
                  <a:pt x="8104174" y="0"/>
                  <a:pt x="9969760" y="209519"/>
                  <a:pt x="11517301" y="568339"/>
                </a:cubicBezTo>
                <a:lnTo>
                  <a:pt x="12191999" y="741496"/>
                </a:lnTo>
                <a:lnTo>
                  <a:pt x="12191999" y="3656014"/>
                </a:lnTo>
                <a:lnTo>
                  <a:pt x="0" y="3656014"/>
                </a:lnTo>
                <a:lnTo>
                  <a:pt x="0" y="741497"/>
                </a:lnTo>
                <a:lnTo>
                  <a:pt x="674702" y="568339"/>
                </a:lnTo>
                <a:cubicBezTo>
                  <a:pt x="2222243" y="209519"/>
                  <a:pt x="4087830" y="0"/>
                  <a:pt x="6096002" y="0"/>
                </a:cubicBezTo>
                <a:close/>
              </a:path>
            </a:pathLst>
          </a:custGeom>
          <a:solidFill>
            <a:schemeClr val="bg1"/>
          </a:solidFill>
          <a:ln>
            <a:noFill/>
          </a:ln>
          <a:effectLst>
            <a:outerShdw blurRad="381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lnSpc>
                <a:spcPct val="130000"/>
              </a:lnSpc>
            </a:pPr>
            <a:endParaRPr lang="zh-CN" altLang="en-US">
              <a:cs typeface="+mn-ea"/>
            </a:endParaRPr>
          </a:p>
        </p:txBody>
      </p:sp>
      <p:sp>
        <p:nvSpPr>
          <p:cNvPr id="50" name="任意多边形: 形状 83"/>
          <p:cNvSpPr/>
          <p:nvPr userDrawn="1"/>
        </p:nvSpPr>
        <p:spPr>
          <a:xfrm>
            <a:off x="-2" y="3019587"/>
            <a:ext cx="12191999" cy="3656014"/>
          </a:xfrm>
          <a:custGeom>
            <a:avLst/>
            <a:gdLst>
              <a:gd name="connsiteX0" fmla="*/ 6096002 w 12191999"/>
              <a:gd name="connsiteY0" fmla="*/ 0 h 3656014"/>
              <a:gd name="connsiteX1" fmla="*/ 11517301 w 12191999"/>
              <a:gd name="connsiteY1" fmla="*/ 568339 h 3656014"/>
              <a:gd name="connsiteX2" fmla="*/ 12191999 w 12191999"/>
              <a:gd name="connsiteY2" fmla="*/ 741496 h 3656014"/>
              <a:gd name="connsiteX3" fmla="*/ 12191999 w 12191999"/>
              <a:gd name="connsiteY3" fmla="*/ 3656014 h 3656014"/>
              <a:gd name="connsiteX4" fmla="*/ 0 w 12191999"/>
              <a:gd name="connsiteY4" fmla="*/ 3656014 h 3656014"/>
              <a:gd name="connsiteX5" fmla="*/ 0 w 12191999"/>
              <a:gd name="connsiteY5" fmla="*/ 741497 h 3656014"/>
              <a:gd name="connsiteX6" fmla="*/ 674702 w 12191999"/>
              <a:gd name="connsiteY6" fmla="*/ 568339 h 3656014"/>
              <a:gd name="connsiteX7" fmla="*/ 6096002 w 12191999"/>
              <a:gd name="connsiteY7" fmla="*/ 0 h 365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3656014">
                <a:moveTo>
                  <a:pt x="6096002" y="0"/>
                </a:moveTo>
                <a:cubicBezTo>
                  <a:pt x="8104174" y="0"/>
                  <a:pt x="9969760" y="209519"/>
                  <a:pt x="11517301" y="568339"/>
                </a:cubicBezTo>
                <a:lnTo>
                  <a:pt x="12191999" y="741496"/>
                </a:lnTo>
                <a:lnTo>
                  <a:pt x="12191999" y="3656014"/>
                </a:lnTo>
                <a:lnTo>
                  <a:pt x="0" y="3656014"/>
                </a:lnTo>
                <a:lnTo>
                  <a:pt x="0" y="741497"/>
                </a:lnTo>
                <a:lnTo>
                  <a:pt x="674702" y="568339"/>
                </a:lnTo>
                <a:cubicBezTo>
                  <a:pt x="2222243" y="209519"/>
                  <a:pt x="4087830" y="0"/>
                  <a:pt x="6096002" y="0"/>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lnSpc>
                <a:spcPct val="130000"/>
              </a:lnSpc>
            </a:pPr>
            <a:endParaRPr lang="zh-CN" altLang="en-US">
              <a:cs typeface="+mn-ea"/>
            </a:endParaRPr>
          </a:p>
        </p:txBody>
      </p:sp>
      <p:sp>
        <p:nvSpPr>
          <p:cNvPr id="102" name="任意多边形: 形状 101"/>
          <p:cNvSpPr/>
          <p:nvPr userDrawn="1"/>
        </p:nvSpPr>
        <p:spPr>
          <a:xfrm rot="2676034">
            <a:off x="-1681418" y="5021332"/>
            <a:ext cx="3362838" cy="3410056"/>
          </a:xfrm>
          <a:custGeom>
            <a:avLst/>
            <a:gdLst>
              <a:gd name="connsiteX0" fmla="*/ 0 w 3362838"/>
              <a:gd name="connsiteY0" fmla="*/ 0 h 3410056"/>
              <a:gd name="connsiteX1" fmla="*/ 3362838 w 3362838"/>
              <a:gd name="connsiteY1" fmla="*/ 3410056 h 3410056"/>
              <a:gd name="connsiteX2" fmla="*/ 3362837 w 3362838"/>
              <a:gd name="connsiteY2" fmla="*/ 3410056 h 3410056"/>
              <a:gd name="connsiteX3" fmla="*/ 0 w 3362838"/>
              <a:gd name="connsiteY3" fmla="*/ 1 h 3410056"/>
            </a:gdLst>
            <a:ahLst/>
            <a:cxnLst>
              <a:cxn ang="0">
                <a:pos x="connsiteX0" y="connsiteY0"/>
              </a:cxn>
              <a:cxn ang="0">
                <a:pos x="connsiteX1" y="connsiteY1"/>
              </a:cxn>
              <a:cxn ang="0">
                <a:pos x="connsiteX2" y="connsiteY2"/>
              </a:cxn>
              <a:cxn ang="0">
                <a:pos x="connsiteX3" y="connsiteY3"/>
              </a:cxn>
            </a:cxnLst>
            <a:rect l="l" t="t" r="r" b="b"/>
            <a:pathLst>
              <a:path w="3362838" h="3410056">
                <a:moveTo>
                  <a:pt x="0" y="0"/>
                </a:moveTo>
                <a:lnTo>
                  <a:pt x="3362838" y="3410056"/>
                </a:lnTo>
                <a:lnTo>
                  <a:pt x="3362837" y="3410056"/>
                </a:lnTo>
                <a:lnTo>
                  <a:pt x="0" y="1"/>
                </a:lnTo>
                <a:close/>
              </a:path>
            </a:pathLst>
          </a:custGeom>
          <a:gradFill>
            <a:gsLst>
              <a:gs pos="0">
                <a:schemeClr val="bg1">
                  <a:alpha val="0"/>
                </a:schemeClr>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4" name="任意多边形: 形状 83"/>
          <p:cNvSpPr/>
          <p:nvPr userDrawn="1"/>
        </p:nvSpPr>
        <p:spPr>
          <a:xfrm>
            <a:off x="0" y="3201986"/>
            <a:ext cx="12191999" cy="3656014"/>
          </a:xfrm>
          <a:custGeom>
            <a:avLst/>
            <a:gdLst>
              <a:gd name="connsiteX0" fmla="*/ 6096002 w 12191999"/>
              <a:gd name="connsiteY0" fmla="*/ 0 h 3656014"/>
              <a:gd name="connsiteX1" fmla="*/ 11517301 w 12191999"/>
              <a:gd name="connsiteY1" fmla="*/ 568339 h 3656014"/>
              <a:gd name="connsiteX2" fmla="*/ 12191999 w 12191999"/>
              <a:gd name="connsiteY2" fmla="*/ 741496 h 3656014"/>
              <a:gd name="connsiteX3" fmla="*/ 12191999 w 12191999"/>
              <a:gd name="connsiteY3" fmla="*/ 3656014 h 3656014"/>
              <a:gd name="connsiteX4" fmla="*/ 0 w 12191999"/>
              <a:gd name="connsiteY4" fmla="*/ 3656014 h 3656014"/>
              <a:gd name="connsiteX5" fmla="*/ 0 w 12191999"/>
              <a:gd name="connsiteY5" fmla="*/ 741497 h 3656014"/>
              <a:gd name="connsiteX6" fmla="*/ 674702 w 12191999"/>
              <a:gd name="connsiteY6" fmla="*/ 568339 h 3656014"/>
              <a:gd name="connsiteX7" fmla="*/ 6096002 w 12191999"/>
              <a:gd name="connsiteY7" fmla="*/ 0 h 365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3656014">
                <a:moveTo>
                  <a:pt x="6096002" y="0"/>
                </a:moveTo>
                <a:cubicBezTo>
                  <a:pt x="8104174" y="0"/>
                  <a:pt x="9969760" y="209519"/>
                  <a:pt x="11517301" y="568339"/>
                </a:cubicBezTo>
                <a:lnTo>
                  <a:pt x="12191999" y="741496"/>
                </a:lnTo>
                <a:lnTo>
                  <a:pt x="12191999" y="3656014"/>
                </a:lnTo>
                <a:lnTo>
                  <a:pt x="0" y="3656014"/>
                </a:lnTo>
                <a:lnTo>
                  <a:pt x="0" y="741497"/>
                </a:lnTo>
                <a:lnTo>
                  <a:pt x="674702" y="568339"/>
                </a:lnTo>
                <a:cubicBezTo>
                  <a:pt x="2222243" y="209519"/>
                  <a:pt x="4087830" y="0"/>
                  <a:pt x="6096002" y="0"/>
                </a:cubicBezTo>
                <a:close/>
              </a:path>
            </a:pathLst>
          </a:custGeom>
          <a:solidFill>
            <a:schemeClr val="bg1"/>
          </a:solidFill>
          <a:ln>
            <a:noFill/>
          </a:ln>
          <a:effectLst>
            <a:outerShdw blurRad="381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lnSpc>
                <a:spcPct val="130000"/>
              </a:lnSpc>
            </a:pPr>
            <a:endParaRPr lang="zh-CN" altLang="en-US">
              <a:cs typeface="+mn-ea"/>
            </a:endParaRPr>
          </a:p>
        </p:txBody>
      </p:sp>
      <p:sp>
        <p:nvSpPr>
          <p:cNvPr id="48" name="标题 47"/>
          <p:cNvSpPr>
            <a:spLocks noGrp="1"/>
          </p:cNvSpPr>
          <p:nvPr userDrawn="1">
            <p:ph type="title" hasCustomPrompt="1"/>
          </p:nvPr>
        </p:nvSpPr>
        <p:spPr>
          <a:xfrm>
            <a:off x="515939" y="3758091"/>
            <a:ext cx="11160124" cy="1323439"/>
          </a:xfrm>
          <a:prstGeom prst="rect">
            <a:avLst/>
          </a:prstGeom>
          <a:noFill/>
        </p:spPr>
        <p:txBody>
          <a:bodyPr wrap="square" lIns="0" rtlCol="0">
            <a:spAutoFit/>
          </a:bodyPr>
          <a:lstStyle>
            <a:lvl1pPr algn="ctr">
              <a:lnSpc>
                <a:spcPct val="100000"/>
              </a:lnSpc>
              <a:defRPr lang="zh-CN" altLang="en-US" sz="4000" b="1" spc="100" dirty="0">
                <a:solidFill>
                  <a:schemeClr val="tx1"/>
                </a:solidFill>
                <a:latin typeface="+mn-ea"/>
                <a:ea typeface="+mn-ea"/>
                <a:cs typeface="+mn-ea"/>
              </a:defRPr>
            </a:lvl1pPr>
          </a:lstStyle>
          <a:p>
            <a:pPr marL="0" lvl="0"/>
            <a:r>
              <a:rPr lang="zh-CN" altLang="en-US" dirty="0"/>
              <a:t>北京理工大学</a:t>
            </a:r>
            <a:br>
              <a:rPr lang="zh-CN" altLang="en-US" dirty="0"/>
            </a:br>
            <a:r>
              <a:rPr lang="zh-CN" altLang="en-US" dirty="0"/>
              <a:t>毕业设计论文答辩模板</a:t>
            </a:r>
            <a:endParaRPr lang="zh-CN" altLang="en-US" dirty="0"/>
          </a:p>
        </p:txBody>
      </p:sp>
      <p:sp>
        <p:nvSpPr>
          <p:cNvPr id="38" name="文本占位符 53"/>
          <p:cNvSpPr>
            <a:spLocks noGrp="1"/>
          </p:cNvSpPr>
          <p:nvPr userDrawn="1">
            <p:ph type="body" sz="quarter" idx="16" hasCustomPrompt="1"/>
          </p:nvPr>
        </p:nvSpPr>
        <p:spPr>
          <a:xfrm>
            <a:off x="4063320" y="5540739"/>
            <a:ext cx="4065361" cy="344710"/>
          </a:xfrm>
          <a:prstGeom prst="rect">
            <a:avLst/>
          </a:prstGeom>
          <a:noFill/>
        </p:spPr>
        <p:txBody>
          <a:bodyPr wrap="square" lIns="0" rtlCol="0" anchor="ctr" anchorCtr="0">
            <a:spAutoFit/>
          </a:bodyPr>
          <a:lstStyle>
            <a:lvl1pPr marL="0" indent="0" algn="ctr">
              <a:lnSpc>
                <a:spcPct val="130000"/>
              </a:lnSpc>
              <a:buNone/>
              <a:defRPr lang="zh-CN" altLang="en-US" sz="1400" spc="100" smtClean="0">
                <a:solidFill>
                  <a:schemeClr val="tx1">
                    <a:lumMod val="85000"/>
                    <a:lumOff val="15000"/>
                  </a:schemeClr>
                </a:solidFill>
                <a:cs typeface="+mn-ea"/>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lnSpc>
                <a:spcPct val="130000"/>
              </a:lnSpc>
            </a:pPr>
            <a:r>
              <a:rPr lang="zh-CN" altLang="en-US" dirty="0"/>
              <a:t>指导教师： </a:t>
            </a:r>
            <a:r>
              <a:rPr lang="en-US" altLang="zh-CN" dirty="0"/>
              <a:t>XXX	</a:t>
            </a:r>
            <a:r>
              <a:rPr lang="zh-CN" altLang="en-US" dirty="0"/>
              <a:t>答辩学生： 芃苇</a:t>
            </a:r>
            <a:endParaRPr lang="zh-CN" altLang="en-US" dirty="0"/>
          </a:p>
        </p:txBody>
      </p:sp>
      <p:cxnSp>
        <p:nvCxnSpPr>
          <p:cNvPr id="18" name="直接连接符 17"/>
          <p:cNvCxnSpPr/>
          <p:nvPr userDrawn="1"/>
        </p:nvCxnSpPr>
        <p:spPr>
          <a:xfrm>
            <a:off x="2108522" y="5295418"/>
            <a:ext cx="797495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userDrawn="1"/>
        </p:nvPicPr>
        <p:blipFill>
          <a:blip r:embed="rId3" cstate="print"/>
          <a:stretch>
            <a:fillRect/>
          </a:stretch>
        </p:blipFill>
        <p:spPr>
          <a:xfrm>
            <a:off x="3866200" y="944838"/>
            <a:ext cx="4510874" cy="1262604"/>
          </a:xfrm>
          <a:prstGeom prst="rect">
            <a:avLst/>
          </a:prstGeom>
        </p:spPr>
      </p:pic>
      <p:sp>
        <p:nvSpPr>
          <p:cNvPr id="51" name="文本框 50"/>
          <p:cNvSpPr txBox="1"/>
          <p:nvPr userDrawn="1"/>
        </p:nvSpPr>
        <p:spPr>
          <a:xfrm>
            <a:off x="150844" y="6088688"/>
            <a:ext cx="2156520" cy="617431"/>
          </a:xfrm>
          <a:prstGeom prst="rect">
            <a:avLst/>
          </a:prstGeom>
          <a:noFill/>
          <a:ln>
            <a:noFill/>
          </a:ln>
        </p:spPr>
        <p:txBody>
          <a:bodyPr wrap="square" lIns="180000" tIns="180000" rIns="180000" bIns="180000" rtlCol="0">
            <a:spAutoFit/>
          </a:bodyPr>
          <a:lstStyle/>
          <a:p>
            <a:pPr marL="0" marR="0" lvl="0" indent="0" algn="l" defTabSz="914400" rtl="0" eaLnBrk="0" fontAlgn="base" latinLnBrk="0" hangingPunct="0">
              <a:lnSpc>
                <a:spcPct val="130000"/>
              </a:lnSpc>
              <a:spcBef>
                <a:spcPct val="0"/>
              </a:spcBef>
              <a:spcAft>
                <a:spcPct val="0"/>
              </a:spcAft>
              <a:buClrTx/>
              <a:buSzTx/>
              <a:buFontTx/>
              <a:buNone/>
              <a:defRPr/>
            </a:pPr>
            <a:r>
              <a:rPr lang="en-US" altLang="zh-CN" sz="1400" b="1" i="0" spc="100" dirty="0">
                <a:solidFill>
                  <a:schemeClr val="accent3"/>
                </a:solidFill>
                <a:latin typeface="+mn-ea"/>
                <a:ea typeface="+mn-ea"/>
              </a:rPr>
              <a:t>BIT</a:t>
            </a:r>
            <a:r>
              <a:rPr lang="en-US" altLang="zh-CN" sz="1400" b="0" i="0" spc="100" baseline="0" dirty="0">
                <a:solidFill>
                  <a:schemeClr val="accent3"/>
                </a:solidFill>
                <a:latin typeface="+mn-ea"/>
              </a:rPr>
              <a:t> </a:t>
            </a:r>
            <a:r>
              <a:rPr lang="en-US" altLang="zh-CN" sz="1400" b="1" i="0" spc="100" baseline="0" dirty="0">
                <a:solidFill>
                  <a:schemeClr val="accent3"/>
                </a:solidFill>
                <a:latin typeface="+mn-ea"/>
              </a:rPr>
              <a:t>|</a:t>
            </a:r>
            <a:r>
              <a:rPr lang="en-US" altLang="zh-CN" sz="1400" b="0" i="0" spc="100" baseline="0" dirty="0">
                <a:solidFill>
                  <a:schemeClr val="accent3"/>
                </a:solidFill>
                <a:latin typeface="+mn-ea"/>
              </a:rPr>
              <a:t> </a:t>
            </a:r>
            <a:r>
              <a:rPr lang="en-US" altLang="zh-CN" sz="1400" b="1" i="0" spc="100" baseline="0" dirty="0">
                <a:solidFill>
                  <a:schemeClr val="accent3"/>
                </a:solidFill>
                <a:latin typeface="+mn-ea"/>
              </a:rPr>
              <a:t>SINCE 1940</a:t>
            </a:r>
            <a:endParaRPr lang="zh-CN" altLang="en-US" sz="1400" b="1" i="0" spc="100" dirty="0">
              <a:solidFill>
                <a:schemeClr val="accent3"/>
              </a:solidFill>
              <a:latin typeface="微软雅黑 Light" panose="020B0502040204020203" pitchFamily="34" charset="-122"/>
              <a:ea typeface="微软雅黑 Light" panose="020B0502040204020203" pitchFamily="34" charset="-122"/>
            </a:endParaRPr>
          </a:p>
        </p:txBody>
      </p:sp>
      <p:grpSp>
        <p:nvGrpSpPr>
          <p:cNvPr id="52" name="组合 51"/>
          <p:cNvGrpSpPr/>
          <p:nvPr userDrawn="1"/>
        </p:nvGrpSpPr>
        <p:grpSpPr>
          <a:xfrm>
            <a:off x="10083479" y="6315185"/>
            <a:ext cx="1765866" cy="192031"/>
            <a:chOff x="598941" y="6399999"/>
            <a:chExt cx="2542613" cy="276499"/>
          </a:xfrm>
          <a:solidFill>
            <a:schemeClr val="bg1">
              <a:lumMod val="65000"/>
            </a:schemeClr>
          </a:solidFill>
        </p:grpSpPr>
        <p:grpSp>
          <p:nvGrpSpPr>
            <p:cNvPr id="53" name="组合 52"/>
            <p:cNvGrpSpPr/>
            <p:nvPr/>
          </p:nvGrpSpPr>
          <p:grpSpPr>
            <a:xfrm>
              <a:off x="2055693" y="6402621"/>
              <a:ext cx="1085861" cy="270805"/>
              <a:chOff x="10340336" y="2247899"/>
              <a:chExt cx="2724438" cy="679451"/>
            </a:xfrm>
            <a:grpFill/>
          </p:grpSpPr>
          <p:sp>
            <p:nvSpPr>
              <p:cNvPr id="89"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90"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91" name="组合 90"/>
              <p:cNvGrpSpPr/>
              <p:nvPr/>
            </p:nvGrpSpPr>
            <p:grpSpPr>
              <a:xfrm>
                <a:off x="10340336" y="2247899"/>
                <a:ext cx="547688" cy="679451"/>
                <a:chOff x="5548313" y="2084388"/>
                <a:chExt cx="547688" cy="679451"/>
              </a:xfrm>
              <a:grpFill/>
            </p:grpSpPr>
            <p:sp>
              <p:nvSpPr>
                <p:cNvPr id="96"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2" name="组合 91"/>
              <p:cNvGrpSpPr/>
              <p:nvPr/>
            </p:nvGrpSpPr>
            <p:grpSpPr>
              <a:xfrm>
                <a:off x="11192276" y="2400300"/>
                <a:ext cx="322175" cy="373063"/>
                <a:chOff x="3792874" y="3138488"/>
                <a:chExt cx="322175" cy="373063"/>
              </a:xfrm>
              <a:grpFill/>
            </p:grpSpPr>
            <p:sp>
              <p:nvSpPr>
                <p:cNvPr id="93"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54" name="组合 53"/>
            <p:cNvGrpSpPr/>
            <p:nvPr/>
          </p:nvGrpSpPr>
          <p:grpSpPr>
            <a:xfrm>
              <a:off x="598941" y="6399999"/>
              <a:ext cx="1102619" cy="276499"/>
              <a:chOff x="6738929" y="2270918"/>
              <a:chExt cx="2766486" cy="693738"/>
            </a:xfrm>
            <a:grpFill/>
          </p:grpSpPr>
          <p:grpSp>
            <p:nvGrpSpPr>
              <p:cNvPr id="55" name="组合 54"/>
              <p:cNvGrpSpPr/>
              <p:nvPr/>
            </p:nvGrpSpPr>
            <p:grpSpPr>
              <a:xfrm>
                <a:off x="8180494" y="2355056"/>
                <a:ext cx="484188" cy="509588"/>
                <a:chOff x="6113463" y="3541713"/>
                <a:chExt cx="484188" cy="509588"/>
              </a:xfrm>
              <a:grpFill/>
            </p:grpSpPr>
            <p:sp>
              <p:nvSpPr>
                <p:cNvPr id="87"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6" name="组合 55"/>
              <p:cNvGrpSpPr/>
              <p:nvPr/>
            </p:nvGrpSpPr>
            <p:grpSpPr>
              <a:xfrm>
                <a:off x="6738929" y="2270918"/>
                <a:ext cx="549275" cy="693738"/>
                <a:chOff x="6108700" y="2066926"/>
                <a:chExt cx="549275" cy="693738"/>
              </a:xfrm>
              <a:grpFill/>
            </p:grpSpPr>
            <p:sp>
              <p:nvSpPr>
                <p:cNvPr id="85"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7" name="组合 56"/>
              <p:cNvGrpSpPr/>
              <p:nvPr/>
            </p:nvGrpSpPr>
            <p:grpSpPr>
              <a:xfrm>
                <a:off x="7532962" y="2451100"/>
                <a:ext cx="368300" cy="317500"/>
                <a:chOff x="6186488" y="2930526"/>
                <a:chExt cx="368300" cy="317500"/>
              </a:xfrm>
              <a:grpFill/>
            </p:grpSpPr>
            <p:sp>
              <p:nvSpPr>
                <p:cNvPr id="60"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58"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59"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spTree>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封面样式2-尾页">
    <p:spTree>
      <p:nvGrpSpPr>
        <p:cNvPr id="1" name=""/>
        <p:cNvGrpSpPr/>
        <p:nvPr/>
      </p:nvGrpSpPr>
      <p:grpSpPr>
        <a:xfrm>
          <a:off x="0" y="0"/>
          <a:ext cx="0" cy="0"/>
          <a:chOff x="0" y="0"/>
          <a:chExt cx="0" cy="0"/>
        </a:xfrm>
      </p:grpSpPr>
      <p:sp>
        <p:nvSpPr>
          <p:cNvPr id="6" name="PA-矩形 7"/>
          <p:cNvSpPr/>
          <p:nvPr userDrawn="1">
            <p:custDataLst>
              <p:tags r:id="rId2"/>
            </p:custData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PA-矩形 7"/>
          <p:cNvSpPr/>
          <p:nvPr userDrawn="1">
            <p:custDataLst>
              <p:tags r:id="rId3"/>
            </p:custDataLst>
          </p:nvPr>
        </p:nvSpPr>
        <p:spPr>
          <a:xfrm>
            <a:off x="0" y="0"/>
            <a:ext cx="12192000" cy="6858000"/>
          </a:xfrm>
          <a:prstGeom prst="rect">
            <a:avLst/>
          </a:prstGeom>
          <a:gradFill flip="none" rotWithShape="1">
            <a:gsLst>
              <a:gs pos="0">
                <a:schemeClr val="accent1">
                  <a:alpha val="0"/>
                </a:schemeClr>
              </a:gs>
              <a:gs pos="52200">
                <a:schemeClr val="accent1"/>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任意多边形: 形状 19"/>
          <p:cNvSpPr/>
          <p:nvPr userDrawn="1"/>
        </p:nvSpPr>
        <p:spPr>
          <a:xfrm flipH="1" flipV="1">
            <a:off x="4442085" y="3759199"/>
            <a:ext cx="3307830" cy="2335892"/>
          </a:xfrm>
          <a:custGeom>
            <a:avLst/>
            <a:gdLst>
              <a:gd name="connsiteX0" fmla="*/ 3162300 w 3162300"/>
              <a:gd name="connsiteY0" fmla="*/ 2147409 h 2147409"/>
              <a:gd name="connsiteX1" fmla="*/ 0 w 3162300"/>
              <a:gd name="connsiteY1" fmla="*/ 2147409 h 2147409"/>
              <a:gd name="connsiteX2" fmla="*/ 0 w 3162300"/>
              <a:gd name="connsiteY2" fmla="*/ 1565265 h 2147409"/>
              <a:gd name="connsiteX3" fmla="*/ 0 w 3162300"/>
              <a:gd name="connsiteY3" fmla="*/ 1544697 h 2147409"/>
              <a:gd name="connsiteX4" fmla="*/ 0 w 3162300"/>
              <a:gd name="connsiteY4" fmla="*/ 0 h 2147409"/>
              <a:gd name="connsiteX5" fmla="*/ 1585774 w 3162300"/>
              <a:gd name="connsiteY5" fmla="*/ 1112898 h 2147409"/>
              <a:gd name="connsiteX6" fmla="*/ 3162300 w 3162300"/>
              <a:gd name="connsiteY6" fmla="*/ 0 h 2147409"/>
              <a:gd name="connsiteX7" fmla="*/ 3162300 w 3162300"/>
              <a:gd name="connsiteY7" fmla="*/ 1544697 h 2147409"/>
              <a:gd name="connsiteX8" fmla="*/ 3162300 w 3162300"/>
              <a:gd name="connsiteY8" fmla="*/ 1565265 h 2147409"/>
              <a:gd name="connsiteX0-1" fmla="*/ 0 w 3162300"/>
              <a:gd name="connsiteY0-2" fmla="*/ 2147409 h 2238849"/>
              <a:gd name="connsiteX1-3" fmla="*/ 0 w 3162300"/>
              <a:gd name="connsiteY1-4" fmla="*/ 1565265 h 2238849"/>
              <a:gd name="connsiteX2-5" fmla="*/ 0 w 3162300"/>
              <a:gd name="connsiteY2-6" fmla="*/ 1544697 h 2238849"/>
              <a:gd name="connsiteX3-7" fmla="*/ 0 w 3162300"/>
              <a:gd name="connsiteY3-8" fmla="*/ 0 h 2238849"/>
              <a:gd name="connsiteX4-9" fmla="*/ 1585774 w 3162300"/>
              <a:gd name="connsiteY4-10" fmla="*/ 1112898 h 2238849"/>
              <a:gd name="connsiteX5-11" fmla="*/ 3162300 w 3162300"/>
              <a:gd name="connsiteY5-12" fmla="*/ 0 h 2238849"/>
              <a:gd name="connsiteX6-13" fmla="*/ 3162300 w 3162300"/>
              <a:gd name="connsiteY6-14" fmla="*/ 1544697 h 2238849"/>
              <a:gd name="connsiteX7-15" fmla="*/ 3162300 w 3162300"/>
              <a:gd name="connsiteY7-16" fmla="*/ 1565265 h 2238849"/>
              <a:gd name="connsiteX8-17" fmla="*/ 3162300 w 3162300"/>
              <a:gd name="connsiteY8-18" fmla="*/ 2147409 h 2238849"/>
              <a:gd name="connsiteX9" fmla="*/ 91440 w 3162300"/>
              <a:gd name="connsiteY9" fmla="*/ 2238849 h 2238849"/>
              <a:gd name="connsiteX0-19" fmla="*/ 0 w 3162300"/>
              <a:gd name="connsiteY0-20" fmla="*/ 2147409 h 2147409"/>
              <a:gd name="connsiteX1-21" fmla="*/ 0 w 3162300"/>
              <a:gd name="connsiteY1-22" fmla="*/ 1565265 h 2147409"/>
              <a:gd name="connsiteX2-23" fmla="*/ 0 w 3162300"/>
              <a:gd name="connsiteY2-24" fmla="*/ 1544697 h 2147409"/>
              <a:gd name="connsiteX3-25" fmla="*/ 0 w 3162300"/>
              <a:gd name="connsiteY3-26" fmla="*/ 0 h 2147409"/>
              <a:gd name="connsiteX4-27" fmla="*/ 1585774 w 3162300"/>
              <a:gd name="connsiteY4-28" fmla="*/ 1112898 h 2147409"/>
              <a:gd name="connsiteX5-29" fmla="*/ 3162300 w 3162300"/>
              <a:gd name="connsiteY5-30" fmla="*/ 0 h 2147409"/>
              <a:gd name="connsiteX6-31" fmla="*/ 3162300 w 3162300"/>
              <a:gd name="connsiteY6-32" fmla="*/ 1544697 h 2147409"/>
              <a:gd name="connsiteX7-33" fmla="*/ 3162300 w 3162300"/>
              <a:gd name="connsiteY7-34" fmla="*/ 1565265 h 2147409"/>
              <a:gd name="connsiteX8-35" fmla="*/ 3162300 w 3162300"/>
              <a:gd name="connsiteY8-36" fmla="*/ 2147409 h 214740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3162300" h="2147409">
                <a:moveTo>
                  <a:pt x="0" y="2147409"/>
                </a:moveTo>
                <a:lnTo>
                  <a:pt x="0" y="1565265"/>
                </a:lnTo>
                <a:lnTo>
                  <a:pt x="0" y="1544697"/>
                </a:lnTo>
                <a:lnTo>
                  <a:pt x="0" y="0"/>
                </a:lnTo>
                <a:lnTo>
                  <a:pt x="1585774" y="1112898"/>
                </a:lnTo>
                <a:lnTo>
                  <a:pt x="3162300" y="0"/>
                </a:lnTo>
                <a:lnTo>
                  <a:pt x="3162300" y="1544697"/>
                </a:lnTo>
                <a:lnTo>
                  <a:pt x="3162300" y="1565265"/>
                </a:lnTo>
                <a:lnTo>
                  <a:pt x="3162300" y="2147409"/>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dirty="0">
              <a:cs typeface="+mn-ea"/>
              <a:sym typeface="+mn-lt"/>
            </a:endParaRPr>
          </a:p>
        </p:txBody>
      </p:sp>
      <p:sp>
        <p:nvSpPr>
          <p:cNvPr id="11" name="矩形 3"/>
          <p:cNvSpPr/>
          <p:nvPr userDrawn="1"/>
        </p:nvSpPr>
        <p:spPr>
          <a:xfrm>
            <a:off x="4442085" y="1015093"/>
            <a:ext cx="3307830" cy="1428368"/>
          </a:xfrm>
          <a:custGeom>
            <a:avLst/>
            <a:gdLst>
              <a:gd name="connsiteX0" fmla="*/ 0 w 3162300"/>
              <a:gd name="connsiteY0" fmla="*/ 0 h 1871961"/>
              <a:gd name="connsiteX1" fmla="*/ 3162300 w 3162300"/>
              <a:gd name="connsiteY1" fmla="*/ 0 h 1871961"/>
              <a:gd name="connsiteX2" fmla="*/ 3162300 w 3162300"/>
              <a:gd name="connsiteY2" fmla="*/ 1871961 h 1871961"/>
              <a:gd name="connsiteX3" fmla="*/ 0 w 3162300"/>
              <a:gd name="connsiteY3" fmla="*/ 1871961 h 1871961"/>
              <a:gd name="connsiteX4" fmla="*/ 0 w 3162300"/>
              <a:gd name="connsiteY4" fmla="*/ 0 h 1871961"/>
              <a:gd name="connsiteX0-1" fmla="*/ 0 w 3162300"/>
              <a:gd name="connsiteY0-2" fmla="*/ 1871961 h 1963401"/>
              <a:gd name="connsiteX1-3" fmla="*/ 0 w 3162300"/>
              <a:gd name="connsiteY1-4" fmla="*/ 0 h 1963401"/>
              <a:gd name="connsiteX2-5" fmla="*/ 3162300 w 3162300"/>
              <a:gd name="connsiteY2-6" fmla="*/ 0 h 1963401"/>
              <a:gd name="connsiteX3-7" fmla="*/ 3162300 w 3162300"/>
              <a:gd name="connsiteY3-8" fmla="*/ 1871961 h 1963401"/>
              <a:gd name="connsiteX4-9" fmla="*/ 91440 w 3162300"/>
              <a:gd name="connsiteY4-10" fmla="*/ 1963401 h 1963401"/>
              <a:gd name="connsiteX0-11" fmla="*/ 0 w 3162300"/>
              <a:gd name="connsiteY0-12" fmla="*/ 1871961 h 1871961"/>
              <a:gd name="connsiteX1-13" fmla="*/ 0 w 3162300"/>
              <a:gd name="connsiteY1-14" fmla="*/ 0 h 1871961"/>
              <a:gd name="connsiteX2-15" fmla="*/ 3162300 w 3162300"/>
              <a:gd name="connsiteY2-16" fmla="*/ 0 h 1871961"/>
              <a:gd name="connsiteX3-17" fmla="*/ 3162300 w 3162300"/>
              <a:gd name="connsiteY3-18" fmla="*/ 1871961 h 1871961"/>
            </a:gdLst>
            <a:ahLst/>
            <a:cxnLst>
              <a:cxn ang="0">
                <a:pos x="connsiteX0-1" y="connsiteY0-2"/>
              </a:cxn>
              <a:cxn ang="0">
                <a:pos x="connsiteX1-3" y="connsiteY1-4"/>
              </a:cxn>
              <a:cxn ang="0">
                <a:pos x="connsiteX2-5" y="connsiteY2-6"/>
              </a:cxn>
              <a:cxn ang="0">
                <a:pos x="connsiteX3-7" y="connsiteY3-8"/>
              </a:cxn>
            </a:cxnLst>
            <a:rect l="l" t="t" r="r" b="b"/>
            <a:pathLst>
              <a:path w="3162300" h="1871961">
                <a:moveTo>
                  <a:pt x="0" y="1871961"/>
                </a:moveTo>
                <a:lnTo>
                  <a:pt x="0" y="0"/>
                </a:lnTo>
                <a:lnTo>
                  <a:pt x="3162300" y="0"/>
                </a:lnTo>
                <a:lnTo>
                  <a:pt x="3162300" y="1871961"/>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30000"/>
              </a:lnSpc>
            </a:pPr>
            <a:endParaRPr lang="zh-CN" altLang="en-US">
              <a:cs typeface="+mn-ea"/>
              <a:sym typeface="+mn-lt"/>
            </a:endParaRPr>
          </a:p>
        </p:txBody>
      </p:sp>
      <p:sp>
        <p:nvSpPr>
          <p:cNvPr id="12" name="等腰三角形 11"/>
          <p:cNvSpPr/>
          <p:nvPr userDrawn="1"/>
        </p:nvSpPr>
        <p:spPr>
          <a:xfrm flipV="1">
            <a:off x="6007269" y="3832178"/>
            <a:ext cx="177462" cy="152984"/>
          </a:xfrm>
          <a:prstGeom prst="triangl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p>
        </p:txBody>
      </p:sp>
      <p:pic>
        <p:nvPicPr>
          <p:cNvPr id="13" name="图片 12"/>
          <p:cNvPicPr>
            <a:picLocks noChangeAspect="1"/>
          </p:cNvPicPr>
          <p:nvPr userDrawn="1"/>
        </p:nvPicPr>
        <p:blipFill>
          <a:blip r:embed="rId4" cstate="print"/>
          <a:stretch>
            <a:fillRect/>
          </a:stretch>
        </p:blipFill>
        <p:spPr>
          <a:xfrm>
            <a:off x="4974749" y="1401223"/>
            <a:ext cx="2256308" cy="631546"/>
          </a:xfrm>
          <a:prstGeom prst="rect">
            <a:avLst/>
          </a:prstGeom>
        </p:spPr>
      </p:pic>
    </p:spTree>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封面样式3-首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hqprint"/>
          <a:srcRect l="128" r="23340"/>
          <a:stretch>
            <a:fillRect/>
          </a:stretch>
        </p:blipFill>
        <p:spPr>
          <a:xfrm>
            <a:off x="4303956" y="0"/>
            <a:ext cx="7888043" cy="6858000"/>
          </a:xfrm>
          <a:prstGeom prst="rect">
            <a:avLst/>
          </a:prstGeom>
        </p:spPr>
      </p:pic>
      <p:sp>
        <p:nvSpPr>
          <p:cNvPr id="7" name="矩形 6"/>
          <p:cNvSpPr/>
          <p:nvPr userDrawn="1"/>
        </p:nvSpPr>
        <p:spPr>
          <a:xfrm>
            <a:off x="-1" y="0"/>
            <a:ext cx="12192000" cy="6858000"/>
          </a:xfrm>
          <a:prstGeom prst="rect">
            <a:avLst/>
          </a:prstGeom>
          <a:gradFill>
            <a:gsLst>
              <a:gs pos="100000">
                <a:schemeClr val="accent1">
                  <a:lumMod val="100000"/>
                  <a:alpha val="0"/>
                </a:schemeClr>
              </a:gs>
              <a:gs pos="50000">
                <a:schemeClr val="accent1">
                  <a:lumMod val="100000"/>
                </a:schemeClr>
              </a:gs>
              <a:gs pos="0">
                <a:schemeClr val="accent1">
                  <a:lumMod val="10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3" name="图片 12"/>
          <p:cNvPicPr>
            <a:picLocks noChangeAspect="1"/>
          </p:cNvPicPr>
          <p:nvPr userDrawn="1"/>
        </p:nvPicPr>
        <p:blipFill>
          <a:blip r:embed="rId3" cstate="print"/>
          <a:stretch>
            <a:fillRect/>
          </a:stretch>
        </p:blipFill>
        <p:spPr>
          <a:xfrm>
            <a:off x="540452" y="479393"/>
            <a:ext cx="2203058" cy="616640"/>
          </a:xfrm>
          <a:prstGeom prst="rect">
            <a:avLst/>
          </a:prstGeom>
        </p:spPr>
      </p:pic>
      <p:grpSp>
        <p:nvGrpSpPr>
          <p:cNvPr id="15" name="组合 14"/>
          <p:cNvGrpSpPr/>
          <p:nvPr userDrawn="1"/>
        </p:nvGrpSpPr>
        <p:grpSpPr>
          <a:xfrm>
            <a:off x="706026" y="5927166"/>
            <a:ext cx="4041392" cy="448671"/>
            <a:chOff x="582366" y="5719539"/>
            <a:chExt cx="6136451" cy="681262"/>
          </a:xfrm>
          <a:gradFill flip="none" rotWithShape="1">
            <a:gsLst>
              <a:gs pos="100000">
                <a:schemeClr val="bg1">
                  <a:alpha val="12000"/>
                </a:schemeClr>
              </a:gs>
              <a:gs pos="0">
                <a:schemeClr val="bg1">
                  <a:alpha val="4000"/>
                </a:schemeClr>
              </a:gs>
            </a:gsLst>
            <a:lin ang="16200000" scaled="1"/>
            <a:tileRect/>
          </a:gradFill>
        </p:grpSpPr>
        <p:grpSp>
          <p:nvGrpSpPr>
            <p:cNvPr id="16" name="组合 15"/>
            <p:cNvGrpSpPr/>
            <p:nvPr/>
          </p:nvGrpSpPr>
          <p:grpSpPr>
            <a:xfrm>
              <a:off x="4043374" y="5725999"/>
              <a:ext cx="2675443" cy="667232"/>
              <a:chOff x="10340336" y="2247899"/>
              <a:chExt cx="2724438" cy="679451"/>
            </a:xfrm>
            <a:grpFill/>
          </p:grpSpPr>
          <p:sp>
            <p:nvSpPr>
              <p:cNvPr id="3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3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32" name="组合 31"/>
              <p:cNvGrpSpPr/>
              <p:nvPr/>
            </p:nvGrpSpPr>
            <p:grpSpPr>
              <a:xfrm>
                <a:off x="10340336" y="2247899"/>
                <a:ext cx="547688" cy="679451"/>
                <a:chOff x="5548313" y="2084388"/>
                <a:chExt cx="547688" cy="679451"/>
              </a:xfrm>
              <a:grpFill/>
            </p:grpSpPr>
            <p:sp>
              <p:nvSpPr>
                <p:cNvPr id="3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3" name="组合 32"/>
              <p:cNvGrpSpPr/>
              <p:nvPr/>
            </p:nvGrpSpPr>
            <p:grpSpPr>
              <a:xfrm>
                <a:off x="11192276" y="2400300"/>
                <a:ext cx="322175" cy="373063"/>
                <a:chOff x="3792874" y="3138488"/>
                <a:chExt cx="322175" cy="373063"/>
              </a:xfrm>
              <a:grpFill/>
            </p:grpSpPr>
            <p:sp>
              <p:nvSpPr>
                <p:cNvPr id="3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7" name="组合 16"/>
            <p:cNvGrpSpPr/>
            <p:nvPr/>
          </p:nvGrpSpPr>
          <p:grpSpPr>
            <a:xfrm>
              <a:off x="582366" y="5719539"/>
              <a:ext cx="2716733" cy="681262"/>
              <a:chOff x="6738929" y="2270918"/>
              <a:chExt cx="2766486" cy="693738"/>
            </a:xfrm>
            <a:grpFill/>
          </p:grpSpPr>
          <p:grpSp>
            <p:nvGrpSpPr>
              <p:cNvPr id="18" name="组合 17"/>
              <p:cNvGrpSpPr/>
              <p:nvPr/>
            </p:nvGrpSpPr>
            <p:grpSpPr>
              <a:xfrm>
                <a:off x="8180494" y="2355056"/>
                <a:ext cx="484188" cy="509588"/>
                <a:chOff x="6113463" y="3541713"/>
                <a:chExt cx="484188" cy="509588"/>
              </a:xfrm>
              <a:grpFill/>
            </p:grpSpPr>
            <p:sp>
              <p:nvSpPr>
                <p:cNvPr id="2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9" name="组合 18"/>
              <p:cNvGrpSpPr/>
              <p:nvPr/>
            </p:nvGrpSpPr>
            <p:grpSpPr>
              <a:xfrm>
                <a:off x="6738929" y="2270918"/>
                <a:ext cx="549275" cy="693738"/>
                <a:chOff x="6108700" y="2066926"/>
                <a:chExt cx="549275" cy="693738"/>
              </a:xfrm>
              <a:grpFill/>
            </p:grpSpPr>
            <p:sp>
              <p:nvSpPr>
                <p:cNvPr id="2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0" name="组合 19"/>
              <p:cNvGrpSpPr/>
              <p:nvPr/>
            </p:nvGrpSpPr>
            <p:grpSpPr>
              <a:xfrm>
                <a:off x="7532962" y="2451100"/>
                <a:ext cx="368300" cy="317500"/>
                <a:chOff x="6186488" y="2930526"/>
                <a:chExt cx="368300" cy="317500"/>
              </a:xfrm>
              <a:grpFill/>
            </p:grpSpPr>
            <p:sp>
              <p:nvSpPr>
                <p:cNvPr id="2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2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spTree>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封面样式3-尾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hqprint"/>
          <a:srcRect l="15573" r="198"/>
          <a:stretch>
            <a:fillRect/>
          </a:stretch>
        </p:blipFill>
        <p:spPr>
          <a:xfrm>
            <a:off x="0" y="0"/>
            <a:ext cx="8678174" cy="6858000"/>
          </a:xfrm>
          <a:prstGeom prst="rect">
            <a:avLst/>
          </a:prstGeom>
        </p:spPr>
      </p:pic>
      <p:sp>
        <p:nvSpPr>
          <p:cNvPr id="7" name="矩形 6"/>
          <p:cNvSpPr/>
          <p:nvPr userDrawn="1"/>
        </p:nvSpPr>
        <p:spPr>
          <a:xfrm>
            <a:off x="0" y="0"/>
            <a:ext cx="12191999" cy="6858000"/>
          </a:xfrm>
          <a:prstGeom prst="rect">
            <a:avLst/>
          </a:prstGeom>
          <a:gradFill flip="none" rotWithShape="1">
            <a:gsLst>
              <a:gs pos="0">
                <a:schemeClr val="accent1">
                  <a:lumMod val="100000"/>
                  <a:alpha val="0"/>
                </a:schemeClr>
              </a:gs>
              <a:gs pos="59000">
                <a:schemeClr val="accent1">
                  <a:lumMod val="100000"/>
                </a:schemeClr>
              </a:gs>
              <a:gs pos="100000">
                <a:schemeClr val="accent1">
                  <a:lumMod val="10000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4" name="图片 13"/>
          <p:cNvPicPr>
            <a:picLocks noChangeAspect="1"/>
          </p:cNvPicPr>
          <p:nvPr userDrawn="1"/>
        </p:nvPicPr>
        <p:blipFill>
          <a:blip r:embed="rId3" cstate="print"/>
          <a:stretch>
            <a:fillRect/>
          </a:stretch>
        </p:blipFill>
        <p:spPr>
          <a:xfrm>
            <a:off x="9403566" y="501046"/>
            <a:ext cx="2203058" cy="616640"/>
          </a:xfrm>
          <a:prstGeom prst="rect">
            <a:avLst/>
          </a:prstGeom>
        </p:spPr>
      </p:pic>
      <p:grpSp>
        <p:nvGrpSpPr>
          <p:cNvPr id="15" name="组合 14"/>
          <p:cNvGrpSpPr/>
          <p:nvPr userDrawn="1"/>
        </p:nvGrpSpPr>
        <p:grpSpPr>
          <a:xfrm>
            <a:off x="7382858" y="5927166"/>
            <a:ext cx="4041392" cy="448671"/>
            <a:chOff x="582366" y="5719539"/>
            <a:chExt cx="6136451" cy="681262"/>
          </a:xfrm>
          <a:gradFill flip="none" rotWithShape="1">
            <a:gsLst>
              <a:gs pos="100000">
                <a:schemeClr val="bg1">
                  <a:alpha val="12000"/>
                </a:schemeClr>
              </a:gs>
              <a:gs pos="0">
                <a:schemeClr val="bg1">
                  <a:alpha val="4000"/>
                </a:schemeClr>
              </a:gs>
            </a:gsLst>
            <a:lin ang="16200000" scaled="1"/>
            <a:tileRect/>
          </a:gradFill>
        </p:grpSpPr>
        <p:grpSp>
          <p:nvGrpSpPr>
            <p:cNvPr id="16" name="组合 15"/>
            <p:cNvGrpSpPr/>
            <p:nvPr/>
          </p:nvGrpSpPr>
          <p:grpSpPr>
            <a:xfrm>
              <a:off x="4043374" y="5725999"/>
              <a:ext cx="2675443" cy="667232"/>
              <a:chOff x="10340336" y="2247899"/>
              <a:chExt cx="2724438" cy="679451"/>
            </a:xfrm>
            <a:grpFill/>
          </p:grpSpPr>
          <p:sp>
            <p:nvSpPr>
              <p:cNvPr id="3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3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32" name="组合 31"/>
              <p:cNvGrpSpPr/>
              <p:nvPr/>
            </p:nvGrpSpPr>
            <p:grpSpPr>
              <a:xfrm>
                <a:off x="10340336" y="2247899"/>
                <a:ext cx="547688" cy="679451"/>
                <a:chOff x="5548313" y="2084388"/>
                <a:chExt cx="547688" cy="679451"/>
              </a:xfrm>
              <a:grpFill/>
            </p:grpSpPr>
            <p:sp>
              <p:nvSpPr>
                <p:cNvPr id="3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3" name="组合 32"/>
              <p:cNvGrpSpPr/>
              <p:nvPr/>
            </p:nvGrpSpPr>
            <p:grpSpPr>
              <a:xfrm>
                <a:off x="11192276" y="2400300"/>
                <a:ext cx="322175" cy="373063"/>
                <a:chOff x="3792874" y="3138488"/>
                <a:chExt cx="322175" cy="373063"/>
              </a:xfrm>
              <a:grpFill/>
            </p:grpSpPr>
            <p:sp>
              <p:nvSpPr>
                <p:cNvPr id="3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7" name="组合 16"/>
            <p:cNvGrpSpPr/>
            <p:nvPr/>
          </p:nvGrpSpPr>
          <p:grpSpPr>
            <a:xfrm>
              <a:off x="582366" y="5719539"/>
              <a:ext cx="2716733" cy="681262"/>
              <a:chOff x="6738929" y="2270918"/>
              <a:chExt cx="2766486" cy="693738"/>
            </a:xfrm>
            <a:grpFill/>
          </p:grpSpPr>
          <p:grpSp>
            <p:nvGrpSpPr>
              <p:cNvPr id="18" name="组合 17"/>
              <p:cNvGrpSpPr/>
              <p:nvPr/>
            </p:nvGrpSpPr>
            <p:grpSpPr>
              <a:xfrm>
                <a:off x="8180494" y="2355056"/>
                <a:ext cx="484188" cy="509588"/>
                <a:chOff x="6113463" y="3541713"/>
                <a:chExt cx="484188" cy="509588"/>
              </a:xfrm>
              <a:grpFill/>
            </p:grpSpPr>
            <p:sp>
              <p:nvSpPr>
                <p:cNvPr id="2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9" name="组合 18"/>
              <p:cNvGrpSpPr/>
              <p:nvPr/>
            </p:nvGrpSpPr>
            <p:grpSpPr>
              <a:xfrm>
                <a:off x="6738929" y="2270918"/>
                <a:ext cx="549275" cy="693738"/>
                <a:chOff x="6108700" y="2066926"/>
                <a:chExt cx="549275" cy="693738"/>
              </a:xfrm>
              <a:grpFill/>
            </p:grpSpPr>
            <p:sp>
              <p:nvSpPr>
                <p:cNvPr id="2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0" name="组合 19"/>
              <p:cNvGrpSpPr/>
              <p:nvPr/>
            </p:nvGrpSpPr>
            <p:grpSpPr>
              <a:xfrm>
                <a:off x="7532962" y="2451100"/>
                <a:ext cx="368300" cy="317500"/>
                <a:chOff x="6186488" y="2930526"/>
                <a:chExt cx="368300" cy="317500"/>
              </a:xfrm>
              <a:grpFill/>
            </p:grpSpPr>
            <p:sp>
              <p:nvSpPr>
                <p:cNvPr id="2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2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spTree>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封面样式4-首页">
    <p:spTree>
      <p:nvGrpSpPr>
        <p:cNvPr id="1" name=""/>
        <p:cNvGrpSpPr/>
        <p:nvPr/>
      </p:nvGrpSpPr>
      <p:grpSpPr>
        <a:xfrm>
          <a:off x="0" y="0"/>
          <a:ext cx="0" cy="0"/>
          <a:chOff x="0" y="0"/>
          <a:chExt cx="0" cy="0"/>
        </a:xfrm>
      </p:grpSpPr>
      <p:pic>
        <p:nvPicPr>
          <p:cNvPr id="39" name="图片 38"/>
          <p:cNvPicPr>
            <a:picLocks noChangeAspect="1"/>
          </p:cNvPicPr>
          <p:nvPr userDrawn="1"/>
        </p:nvPicPr>
        <p:blipFill rotWithShape="1">
          <a:blip r:embed="rId2" cstate="hqprint"/>
          <a:srcRect/>
          <a:stretch>
            <a:fillRect/>
          </a:stretch>
        </p:blipFill>
        <p:spPr>
          <a:xfrm>
            <a:off x="4768810" y="7452"/>
            <a:ext cx="7423189" cy="6850548"/>
          </a:xfrm>
          <a:prstGeom prst="rect">
            <a:avLst/>
          </a:prstGeom>
        </p:spPr>
      </p:pic>
      <p:sp>
        <p:nvSpPr>
          <p:cNvPr id="7" name="矩形 6"/>
          <p:cNvSpPr/>
          <p:nvPr userDrawn="1"/>
        </p:nvSpPr>
        <p:spPr>
          <a:xfrm>
            <a:off x="-2" y="0"/>
            <a:ext cx="12192001" cy="6858000"/>
          </a:xfrm>
          <a:prstGeom prst="rect">
            <a:avLst/>
          </a:prstGeom>
          <a:gradFill>
            <a:gsLst>
              <a:gs pos="100000">
                <a:schemeClr val="accent1">
                  <a:lumMod val="100000"/>
                  <a:alpha val="0"/>
                </a:schemeClr>
              </a:gs>
              <a:gs pos="50000">
                <a:schemeClr val="accent1">
                  <a:lumMod val="100000"/>
                </a:schemeClr>
              </a:gs>
              <a:gs pos="0">
                <a:schemeClr val="accent1">
                  <a:lumMod val="10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5" name="组合 14"/>
          <p:cNvGrpSpPr/>
          <p:nvPr userDrawn="1"/>
        </p:nvGrpSpPr>
        <p:grpSpPr>
          <a:xfrm>
            <a:off x="706026" y="5927166"/>
            <a:ext cx="4041392" cy="448671"/>
            <a:chOff x="582366" y="5719539"/>
            <a:chExt cx="6136451" cy="681262"/>
          </a:xfrm>
          <a:gradFill flip="none" rotWithShape="1">
            <a:gsLst>
              <a:gs pos="100000">
                <a:schemeClr val="bg1">
                  <a:alpha val="12000"/>
                </a:schemeClr>
              </a:gs>
              <a:gs pos="0">
                <a:schemeClr val="bg1">
                  <a:alpha val="4000"/>
                </a:schemeClr>
              </a:gs>
            </a:gsLst>
            <a:lin ang="16200000" scaled="1"/>
            <a:tileRect/>
          </a:gradFill>
        </p:grpSpPr>
        <p:grpSp>
          <p:nvGrpSpPr>
            <p:cNvPr id="16" name="组合 15"/>
            <p:cNvGrpSpPr/>
            <p:nvPr/>
          </p:nvGrpSpPr>
          <p:grpSpPr>
            <a:xfrm>
              <a:off x="4043374" y="5725999"/>
              <a:ext cx="2675443" cy="667232"/>
              <a:chOff x="10340336" y="2247899"/>
              <a:chExt cx="2724438" cy="679451"/>
            </a:xfrm>
            <a:grpFill/>
          </p:grpSpPr>
          <p:sp>
            <p:nvSpPr>
              <p:cNvPr id="3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3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32" name="组合 31"/>
              <p:cNvGrpSpPr/>
              <p:nvPr/>
            </p:nvGrpSpPr>
            <p:grpSpPr>
              <a:xfrm>
                <a:off x="10340336" y="2247899"/>
                <a:ext cx="547688" cy="679451"/>
                <a:chOff x="5548313" y="2084388"/>
                <a:chExt cx="547688" cy="679451"/>
              </a:xfrm>
              <a:grpFill/>
            </p:grpSpPr>
            <p:sp>
              <p:nvSpPr>
                <p:cNvPr id="3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3" name="组合 32"/>
              <p:cNvGrpSpPr/>
              <p:nvPr/>
            </p:nvGrpSpPr>
            <p:grpSpPr>
              <a:xfrm>
                <a:off x="11192276" y="2400300"/>
                <a:ext cx="322175" cy="373063"/>
                <a:chOff x="3792874" y="3138488"/>
                <a:chExt cx="322175" cy="373063"/>
              </a:xfrm>
              <a:grpFill/>
            </p:grpSpPr>
            <p:sp>
              <p:nvSpPr>
                <p:cNvPr id="3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7" name="组合 16"/>
            <p:cNvGrpSpPr/>
            <p:nvPr/>
          </p:nvGrpSpPr>
          <p:grpSpPr>
            <a:xfrm>
              <a:off x="582366" y="5719539"/>
              <a:ext cx="2716733" cy="681262"/>
              <a:chOff x="6738929" y="2270918"/>
              <a:chExt cx="2766486" cy="693738"/>
            </a:xfrm>
            <a:grpFill/>
          </p:grpSpPr>
          <p:grpSp>
            <p:nvGrpSpPr>
              <p:cNvPr id="18" name="组合 17"/>
              <p:cNvGrpSpPr/>
              <p:nvPr/>
            </p:nvGrpSpPr>
            <p:grpSpPr>
              <a:xfrm>
                <a:off x="8180494" y="2355056"/>
                <a:ext cx="484188" cy="509588"/>
                <a:chOff x="6113463" y="3541713"/>
                <a:chExt cx="484188" cy="509588"/>
              </a:xfrm>
              <a:grpFill/>
            </p:grpSpPr>
            <p:sp>
              <p:nvSpPr>
                <p:cNvPr id="2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9" name="组合 18"/>
              <p:cNvGrpSpPr/>
              <p:nvPr/>
            </p:nvGrpSpPr>
            <p:grpSpPr>
              <a:xfrm>
                <a:off x="6738929" y="2270918"/>
                <a:ext cx="549275" cy="693738"/>
                <a:chOff x="6108700" y="2066926"/>
                <a:chExt cx="549275" cy="693738"/>
              </a:xfrm>
              <a:grpFill/>
            </p:grpSpPr>
            <p:sp>
              <p:nvSpPr>
                <p:cNvPr id="2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0" name="组合 19"/>
              <p:cNvGrpSpPr/>
              <p:nvPr/>
            </p:nvGrpSpPr>
            <p:grpSpPr>
              <a:xfrm>
                <a:off x="7532962" y="2451100"/>
                <a:ext cx="368300" cy="317500"/>
                <a:chOff x="6186488" y="2930526"/>
                <a:chExt cx="368300" cy="317500"/>
              </a:xfrm>
              <a:grpFill/>
            </p:grpSpPr>
            <p:sp>
              <p:nvSpPr>
                <p:cNvPr id="2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2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pic>
        <p:nvPicPr>
          <p:cNvPr id="40" name="图片 39"/>
          <p:cNvPicPr>
            <a:picLocks noChangeAspect="1"/>
          </p:cNvPicPr>
          <p:nvPr userDrawn="1"/>
        </p:nvPicPr>
        <p:blipFill>
          <a:blip r:embed="rId3" cstate="print"/>
          <a:stretch>
            <a:fillRect/>
          </a:stretch>
        </p:blipFill>
        <p:spPr>
          <a:xfrm>
            <a:off x="540452" y="479393"/>
            <a:ext cx="2203058" cy="616640"/>
          </a:xfrm>
          <a:prstGeom prst="rect">
            <a:avLst/>
          </a:prstGeom>
        </p:spPr>
      </p:pic>
    </p:spTree>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封面样式4-尾页">
    <p:spTree>
      <p:nvGrpSpPr>
        <p:cNvPr id="1" name=""/>
        <p:cNvGrpSpPr/>
        <p:nvPr/>
      </p:nvGrpSpPr>
      <p:grpSpPr>
        <a:xfrm>
          <a:off x="0" y="0"/>
          <a:ext cx="0" cy="0"/>
          <a:chOff x="0" y="0"/>
          <a:chExt cx="0" cy="0"/>
        </a:xfrm>
      </p:grpSpPr>
      <p:pic>
        <p:nvPicPr>
          <p:cNvPr id="39" name="图片 38"/>
          <p:cNvPicPr>
            <a:picLocks noChangeAspect="1"/>
          </p:cNvPicPr>
          <p:nvPr userDrawn="1"/>
        </p:nvPicPr>
        <p:blipFill rotWithShape="1">
          <a:blip r:embed="rId2" cstate="hqprint"/>
          <a:srcRect/>
          <a:stretch>
            <a:fillRect/>
          </a:stretch>
        </p:blipFill>
        <p:spPr>
          <a:xfrm>
            <a:off x="-10414" y="0"/>
            <a:ext cx="8336943" cy="6860043"/>
          </a:xfrm>
          <a:prstGeom prst="rect">
            <a:avLst/>
          </a:prstGeom>
        </p:spPr>
      </p:pic>
      <p:sp>
        <p:nvSpPr>
          <p:cNvPr id="7" name="矩形 6"/>
          <p:cNvSpPr/>
          <p:nvPr userDrawn="1"/>
        </p:nvSpPr>
        <p:spPr>
          <a:xfrm>
            <a:off x="-10414" y="0"/>
            <a:ext cx="12202413" cy="6858000"/>
          </a:xfrm>
          <a:prstGeom prst="rect">
            <a:avLst/>
          </a:prstGeom>
          <a:gradFill flip="none" rotWithShape="1">
            <a:gsLst>
              <a:gs pos="0">
                <a:schemeClr val="accent1">
                  <a:lumMod val="100000"/>
                  <a:alpha val="0"/>
                </a:schemeClr>
              </a:gs>
              <a:gs pos="50000">
                <a:schemeClr val="accent1">
                  <a:lumMod val="100000"/>
                </a:schemeClr>
              </a:gs>
              <a:gs pos="100000">
                <a:schemeClr val="accent1">
                  <a:lumMod val="10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5" name="组合 14"/>
          <p:cNvGrpSpPr/>
          <p:nvPr userDrawn="1"/>
        </p:nvGrpSpPr>
        <p:grpSpPr>
          <a:xfrm>
            <a:off x="7382858" y="5927166"/>
            <a:ext cx="4041392" cy="448671"/>
            <a:chOff x="582366" y="5719539"/>
            <a:chExt cx="6136451" cy="681262"/>
          </a:xfrm>
          <a:gradFill flip="none" rotWithShape="1">
            <a:gsLst>
              <a:gs pos="100000">
                <a:schemeClr val="bg1">
                  <a:alpha val="12000"/>
                </a:schemeClr>
              </a:gs>
              <a:gs pos="0">
                <a:schemeClr val="bg1">
                  <a:alpha val="4000"/>
                </a:schemeClr>
              </a:gs>
            </a:gsLst>
            <a:lin ang="16200000" scaled="1"/>
            <a:tileRect/>
          </a:gradFill>
        </p:grpSpPr>
        <p:grpSp>
          <p:nvGrpSpPr>
            <p:cNvPr id="16" name="组合 15"/>
            <p:cNvGrpSpPr/>
            <p:nvPr/>
          </p:nvGrpSpPr>
          <p:grpSpPr>
            <a:xfrm>
              <a:off x="4043374" y="5725999"/>
              <a:ext cx="2675443" cy="667232"/>
              <a:chOff x="10340336" y="2247899"/>
              <a:chExt cx="2724438" cy="679451"/>
            </a:xfrm>
            <a:grpFill/>
          </p:grpSpPr>
          <p:sp>
            <p:nvSpPr>
              <p:cNvPr id="3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3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32" name="组合 31"/>
              <p:cNvGrpSpPr/>
              <p:nvPr/>
            </p:nvGrpSpPr>
            <p:grpSpPr>
              <a:xfrm>
                <a:off x="10340336" y="2247899"/>
                <a:ext cx="547688" cy="679451"/>
                <a:chOff x="5548313" y="2084388"/>
                <a:chExt cx="547688" cy="679451"/>
              </a:xfrm>
              <a:grpFill/>
            </p:grpSpPr>
            <p:sp>
              <p:nvSpPr>
                <p:cNvPr id="3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3" name="组合 32"/>
              <p:cNvGrpSpPr/>
              <p:nvPr/>
            </p:nvGrpSpPr>
            <p:grpSpPr>
              <a:xfrm>
                <a:off x="11192276" y="2400300"/>
                <a:ext cx="322175" cy="373063"/>
                <a:chOff x="3792874" y="3138488"/>
                <a:chExt cx="322175" cy="373063"/>
              </a:xfrm>
              <a:grpFill/>
            </p:grpSpPr>
            <p:sp>
              <p:nvSpPr>
                <p:cNvPr id="3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7" name="组合 16"/>
            <p:cNvGrpSpPr/>
            <p:nvPr/>
          </p:nvGrpSpPr>
          <p:grpSpPr>
            <a:xfrm>
              <a:off x="582366" y="5719539"/>
              <a:ext cx="2716733" cy="681262"/>
              <a:chOff x="6738929" y="2270918"/>
              <a:chExt cx="2766486" cy="693738"/>
            </a:xfrm>
            <a:grpFill/>
          </p:grpSpPr>
          <p:grpSp>
            <p:nvGrpSpPr>
              <p:cNvPr id="18" name="组合 17"/>
              <p:cNvGrpSpPr/>
              <p:nvPr/>
            </p:nvGrpSpPr>
            <p:grpSpPr>
              <a:xfrm>
                <a:off x="8180494" y="2355056"/>
                <a:ext cx="484188" cy="509588"/>
                <a:chOff x="6113463" y="3541713"/>
                <a:chExt cx="484188" cy="509588"/>
              </a:xfrm>
              <a:grpFill/>
            </p:grpSpPr>
            <p:sp>
              <p:nvSpPr>
                <p:cNvPr id="2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9" name="组合 18"/>
              <p:cNvGrpSpPr/>
              <p:nvPr/>
            </p:nvGrpSpPr>
            <p:grpSpPr>
              <a:xfrm>
                <a:off x="6738929" y="2270918"/>
                <a:ext cx="549275" cy="693738"/>
                <a:chOff x="6108700" y="2066926"/>
                <a:chExt cx="549275" cy="693738"/>
              </a:xfrm>
              <a:grpFill/>
            </p:grpSpPr>
            <p:sp>
              <p:nvSpPr>
                <p:cNvPr id="2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0" name="组合 19"/>
              <p:cNvGrpSpPr/>
              <p:nvPr/>
            </p:nvGrpSpPr>
            <p:grpSpPr>
              <a:xfrm>
                <a:off x="7532962" y="2451100"/>
                <a:ext cx="368300" cy="317500"/>
                <a:chOff x="6186488" y="2930526"/>
                <a:chExt cx="368300" cy="317500"/>
              </a:xfrm>
              <a:grpFill/>
            </p:grpSpPr>
            <p:sp>
              <p:nvSpPr>
                <p:cNvPr id="2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2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pic>
        <p:nvPicPr>
          <p:cNvPr id="40" name="图片 39"/>
          <p:cNvPicPr>
            <a:picLocks noChangeAspect="1"/>
          </p:cNvPicPr>
          <p:nvPr userDrawn="1"/>
        </p:nvPicPr>
        <p:blipFill>
          <a:blip r:embed="rId3" cstate="print"/>
          <a:stretch>
            <a:fillRect/>
          </a:stretch>
        </p:blipFill>
        <p:spPr>
          <a:xfrm>
            <a:off x="9403566" y="501046"/>
            <a:ext cx="2203058" cy="616640"/>
          </a:xfrm>
          <a:prstGeom prst="rect">
            <a:avLst/>
          </a:prstGeom>
        </p:spPr>
      </p:pic>
    </p:spTree>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封面样式5-首页">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stretch>
            <a:fillRect/>
          </a:stretch>
        </p:blipFill>
        <p:spPr>
          <a:xfrm>
            <a:off x="-6352" y="0"/>
            <a:ext cx="12198351" cy="5024521"/>
          </a:xfrm>
          <a:prstGeom prst="rect">
            <a:avLst/>
          </a:prstGeom>
        </p:spPr>
      </p:pic>
      <p:sp>
        <p:nvSpPr>
          <p:cNvPr id="7" name="矩形 6"/>
          <p:cNvSpPr/>
          <p:nvPr userDrawn="1"/>
        </p:nvSpPr>
        <p:spPr>
          <a:xfrm>
            <a:off x="-6351" y="0"/>
            <a:ext cx="12198349" cy="6858000"/>
          </a:xfrm>
          <a:prstGeom prst="rect">
            <a:avLst/>
          </a:prstGeom>
          <a:gradFill>
            <a:gsLst>
              <a:gs pos="0">
                <a:schemeClr val="accent1">
                  <a:lumMod val="100000"/>
                  <a:alpha val="0"/>
                </a:schemeClr>
              </a:gs>
              <a:gs pos="66000">
                <a:schemeClr val="accent1">
                  <a:lumMod val="100000"/>
                </a:schemeClr>
              </a:gs>
              <a:gs pos="100000">
                <a:schemeClr val="accent1">
                  <a:lumMod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9" name="直接连接符 8"/>
          <p:cNvCxnSpPr/>
          <p:nvPr userDrawn="1"/>
        </p:nvCxnSpPr>
        <p:spPr>
          <a:xfrm>
            <a:off x="660400" y="4550546"/>
            <a:ext cx="10858500" cy="0"/>
          </a:xfrm>
          <a:prstGeom prst="line">
            <a:avLst/>
          </a:prstGeom>
          <a:ln w="9525" cmpd="sng">
            <a:gradFill>
              <a:gsLst>
                <a:gs pos="50000">
                  <a:srgbClr val="F3F8FF">
                    <a:alpha val="77000"/>
                  </a:srgbClr>
                </a:gs>
                <a:gs pos="0">
                  <a:schemeClr val="accent1">
                    <a:lumMod val="5000"/>
                    <a:lumOff val="95000"/>
                    <a:alpha val="0"/>
                  </a:schemeClr>
                </a:gs>
                <a:gs pos="100000">
                  <a:schemeClr val="bg1">
                    <a:alpha val="0"/>
                  </a:schemeClr>
                </a:gs>
              </a:gsLst>
              <a:lin ang="0" scaled="0"/>
            </a:gradFill>
            <a:prstDash val="solid"/>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userDrawn="1"/>
        </p:nvPicPr>
        <p:blipFill>
          <a:blip r:embed="rId3"/>
          <a:stretch>
            <a:fillRect/>
          </a:stretch>
        </p:blipFill>
        <p:spPr>
          <a:xfrm>
            <a:off x="7223405" y="2402693"/>
            <a:ext cx="4785100" cy="4774940"/>
          </a:xfrm>
          <a:prstGeom prst="rect">
            <a:avLst/>
          </a:prstGeom>
        </p:spPr>
      </p:pic>
      <p:pic>
        <p:nvPicPr>
          <p:cNvPr id="11" name="图片 10"/>
          <p:cNvPicPr>
            <a:picLocks noChangeAspect="1"/>
          </p:cNvPicPr>
          <p:nvPr userDrawn="1"/>
        </p:nvPicPr>
        <p:blipFill rotWithShape="1">
          <a:blip r:embed="rId4" cstate="screen"/>
          <a:srcRect l="6610" b="12305"/>
          <a:stretch>
            <a:fillRect/>
          </a:stretch>
        </p:blipFill>
        <p:spPr>
          <a:xfrm>
            <a:off x="14873" y="5340546"/>
            <a:ext cx="6018099" cy="1518363"/>
          </a:xfrm>
          <a:prstGeom prst="rect">
            <a:avLst/>
          </a:prstGeom>
        </p:spPr>
      </p:pic>
      <p:pic>
        <p:nvPicPr>
          <p:cNvPr id="12" name="图片 11"/>
          <p:cNvPicPr>
            <a:picLocks noChangeAspect="1"/>
          </p:cNvPicPr>
          <p:nvPr userDrawn="1"/>
        </p:nvPicPr>
        <p:blipFill rotWithShape="1">
          <a:blip r:embed="rId4" cstate="screen"/>
          <a:srcRect l="6610" b="12305"/>
          <a:stretch>
            <a:fillRect/>
          </a:stretch>
        </p:blipFill>
        <p:spPr>
          <a:xfrm flipH="1">
            <a:off x="6154789" y="5340546"/>
            <a:ext cx="6018099" cy="1518363"/>
          </a:xfrm>
          <a:prstGeom prst="rect">
            <a:avLst/>
          </a:prstGeom>
        </p:spPr>
      </p:pic>
      <p:pic>
        <p:nvPicPr>
          <p:cNvPr id="18" name="图片 17"/>
          <p:cNvPicPr>
            <a:picLocks noChangeAspect="1"/>
          </p:cNvPicPr>
          <p:nvPr userDrawn="1"/>
        </p:nvPicPr>
        <p:blipFill>
          <a:blip r:embed="rId5" cstate="print"/>
          <a:stretch>
            <a:fillRect/>
          </a:stretch>
        </p:blipFill>
        <p:spPr>
          <a:xfrm>
            <a:off x="5018002" y="2568943"/>
            <a:ext cx="2143294" cy="599913"/>
          </a:xfrm>
          <a:prstGeom prst="rect">
            <a:avLst/>
          </a:prstGeom>
        </p:spPr>
      </p:pic>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933DBE4-8F7F-4C55-B72E-6500CD68982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B68898B-EFB6-4985-8517-8EB2A4B50AB3}" type="slidenum">
              <a:rPr lang="zh-CN" altLang="en-US" smtClean="0"/>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封面样式5-尾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hqprint"/>
          <a:srcRect/>
          <a:stretch>
            <a:fillRect/>
          </a:stretch>
        </p:blipFill>
        <p:spPr>
          <a:xfrm>
            <a:off x="0" y="0"/>
            <a:ext cx="12192000" cy="5902493"/>
          </a:xfrm>
          <a:prstGeom prst="rect">
            <a:avLst/>
          </a:prstGeom>
        </p:spPr>
      </p:pic>
      <p:sp>
        <p:nvSpPr>
          <p:cNvPr id="7" name="矩形 6"/>
          <p:cNvSpPr/>
          <p:nvPr userDrawn="1"/>
        </p:nvSpPr>
        <p:spPr>
          <a:xfrm>
            <a:off x="1" y="0"/>
            <a:ext cx="12191998" cy="6858000"/>
          </a:xfrm>
          <a:prstGeom prst="rect">
            <a:avLst/>
          </a:prstGeom>
          <a:gradFill>
            <a:gsLst>
              <a:gs pos="0">
                <a:schemeClr val="bg1">
                  <a:alpha val="30000"/>
                </a:schemeClr>
              </a:gs>
              <a:gs pos="60000">
                <a:schemeClr val="accent1">
                  <a:lumMod val="100000"/>
                </a:schemeClr>
              </a:gs>
              <a:gs pos="100000">
                <a:schemeClr val="accent1">
                  <a:lumMod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9" name="直接连接符 8"/>
          <p:cNvCxnSpPr/>
          <p:nvPr userDrawn="1"/>
        </p:nvCxnSpPr>
        <p:spPr>
          <a:xfrm>
            <a:off x="660400" y="4626145"/>
            <a:ext cx="10858500" cy="0"/>
          </a:xfrm>
          <a:prstGeom prst="line">
            <a:avLst/>
          </a:prstGeom>
          <a:ln w="9525" cmpd="sng">
            <a:gradFill>
              <a:gsLst>
                <a:gs pos="50000">
                  <a:srgbClr val="F3F8FF">
                    <a:alpha val="77000"/>
                  </a:srgbClr>
                </a:gs>
                <a:gs pos="0">
                  <a:schemeClr val="accent1">
                    <a:lumMod val="5000"/>
                    <a:lumOff val="95000"/>
                    <a:alpha val="0"/>
                  </a:schemeClr>
                </a:gs>
                <a:gs pos="100000">
                  <a:schemeClr val="bg1">
                    <a:alpha val="0"/>
                  </a:schemeClr>
                </a:gs>
              </a:gsLst>
              <a:lin ang="0" scaled="0"/>
            </a:gradFill>
            <a:prstDash val="solid"/>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userDrawn="1"/>
        </p:nvPicPr>
        <p:blipFill rotWithShape="1">
          <a:blip r:embed="rId3" cstate="screen"/>
          <a:srcRect l="6610" b="12305"/>
          <a:stretch>
            <a:fillRect/>
          </a:stretch>
        </p:blipFill>
        <p:spPr>
          <a:xfrm flipV="1">
            <a:off x="14873" y="-15231"/>
            <a:ext cx="6018099" cy="1518363"/>
          </a:xfrm>
          <a:prstGeom prst="rect">
            <a:avLst/>
          </a:prstGeom>
        </p:spPr>
      </p:pic>
      <p:pic>
        <p:nvPicPr>
          <p:cNvPr id="15" name="图片 14"/>
          <p:cNvPicPr>
            <a:picLocks noChangeAspect="1"/>
          </p:cNvPicPr>
          <p:nvPr userDrawn="1"/>
        </p:nvPicPr>
        <p:blipFill rotWithShape="1">
          <a:blip r:embed="rId3" cstate="screen"/>
          <a:srcRect l="6610" b="12305"/>
          <a:stretch>
            <a:fillRect/>
          </a:stretch>
        </p:blipFill>
        <p:spPr>
          <a:xfrm flipH="1" flipV="1">
            <a:off x="6154789" y="-15231"/>
            <a:ext cx="6018099" cy="1518363"/>
          </a:xfrm>
          <a:prstGeom prst="rect">
            <a:avLst/>
          </a:prstGeom>
        </p:spPr>
      </p:pic>
      <p:pic>
        <p:nvPicPr>
          <p:cNvPr id="16" name="图片 15"/>
          <p:cNvPicPr>
            <a:picLocks noChangeAspect="1"/>
          </p:cNvPicPr>
          <p:nvPr userDrawn="1"/>
        </p:nvPicPr>
        <p:blipFill>
          <a:blip r:embed="rId4" cstate="print"/>
          <a:stretch>
            <a:fillRect/>
          </a:stretch>
        </p:blipFill>
        <p:spPr>
          <a:xfrm>
            <a:off x="5018002" y="2577573"/>
            <a:ext cx="2143294" cy="599913"/>
          </a:xfrm>
          <a:prstGeom prst="rect">
            <a:avLst/>
          </a:prstGeom>
        </p:spPr>
      </p:pic>
      <p:grpSp>
        <p:nvGrpSpPr>
          <p:cNvPr id="17" name="组合 16"/>
          <p:cNvGrpSpPr/>
          <p:nvPr userDrawn="1"/>
        </p:nvGrpSpPr>
        <p:grpSpPr>
          <a:xfrm>
            <a:off x="3040886" y="5719548"/>
            <a:ext cx="6136451" cy="681262"/>
            <a:chOff x="582366" y="5719539"/>
            <a:chExt cx="6136451" cy="681262"/>
          </a:xfrm>
          <a:gradFill flip="none" rotWithShape="1">
            <a:gsLst>
              <a:gs pos="100000">
                <a:schemeClr val="bg1">
                  <a:alpha val="9000"/>
                </a:schemeClr>
              </a:gs>
              <a:gs pos="0">
                <a:schemeClr val="bg1">
                  <a:alpha val="3000"/>
                </a:schemeClr>
              </a:gs>
            </a:gsLst>
            <a:lin ang="16200000" scaled="1"/>
            <a:tileRect/>
          </a:gradFill>
        </p:grpSpPr>
        <p:grpSp>
          <p:nvGrpSpPr>
            <p:cNvPr id="18" name="组合 17"/>
            <p:cNvGrpSpPr/>
            <p:nvPr/>
          </p:nvGrpSpPr>
          <p:grpSpPr>
            <a:xfrm>
              <a:off x="4043374" y="5725999"/>
              <a:ext cx="2675443" cy="667232"/>
              <a:chOff x="10340336" y="2247899"/>
              <a:chExt cx="2724438" cy="679451"/>
            </a:xfrm>
            <a:grpFill/>
          </p:grpSpPr>
          <p:sp>
            <p:nvSpPr>
              <p:cNvPr id="32"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33"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34" name="组合 33"/>
              <p:cNvGrpSpPr/>
              <p:nvPr/>
            </p:nvGrpSpPr>
            <p:grpSpPr>
              <a:xfrm>
                <a:off x="10340336" y="2247899"/>
                <a:ext cx="547688" cy="679451"/>
                <a:chOff x="5548313" y="2084388"/>
                <a:chExt cx="547688" cy="679451"/>
              </a:xfrm>
              <a:grpFill/>
            </p:grpSpPr>
            <p:sp>
              <p:nvSpPr>
                <p:cNvPr id="39"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5" name="组合 34"/>
              <p:cNvGrpSpPr/>
              <p:nvPr/>
            </p:nvGrpSpPr>
            <p:grpSpPr>
              <a:xfrm>
                <a:off x="11192276" y="2400300"/>
                <a:ext cx="322175" cy="373063"/>
                <a:chOff x="3792874" y="3138488"/>
                <a:chExt cx="322175" cy="373063"/>
              </a:xfrm>
              <a:grpFill/>
            </p:grpSpPr>
            <p:sp>
              <p:nvSpPr>
                <p:cNvPr id="36"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9" name="组合 18"/>
            <p:cNvGrpSpPr/>
            <p:nvPr/>
          </p:nvGrpSpPr>
          <p:grpSpPr>
            <a:xfrm>
              <a:off x="582366" y="5719539"/>
              <a:ext cx="2716733" cy="681262"/>
              <a:chOff x="6738929" y="2270918"/>
              <a:chExt cx="2766486" cy="693738"/>
            </a:xfrm>
            <a:grpFill/>
          </p:grpSpPr>
          <p:grpSp>
            <p:nvGrpSpPr>
              <p:cNvPr id="20" name="组合 19"/>
              <p:cNvGrpSpPr/>
              <p:nvPr/>
            </p:nvGrpSpPr>
            <p:grpSpPr>
              <a:xfrm>
                <a:off x="8180494" y="2355056"/>
                <a:ext cx="484188" cy="509588"/>
                <a:chOff x="6113463" y="3541713"/>
                <a:chExt cx="484188" cy="509588"/>
              </a:xfrm>
              <a:grpFill/>
            </p:grpSpPr>
            <p:sp>
              <p:nvSpPr>
                <p:cNvPr id="30"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1" name="组合 20"/>
              <p:cNvGrpSpPr/>
              <p:nvPr/>
            </p:nvGrpSpPr>
            <p:grpSpPr>
              <a:xfrm>
                <a:off x="6738929" y="2270918"/>
                <a:ext cx="549275" cy="693738"/>
                <a:chOff x="6108700" y="2066926"/>
                <a:chExt cx="549275" cy="693738"/>
              </a:xfrm>
              <a:grpFill/>
            </p:grpSpPr>
            <p:sp>
              <p:nvSpPr>
                <p:cNvPr id="28"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2" name="组合 21"/>
              <p:cNvGrpSpPr/>
              <p:nvPr/>
            </p:nvGrpSpPr>
            <p:grpSpPr>
              <a:xfrm>
                <a:off x="7532962" y="2451100"/>
                <a:ext cx="368300" cy="317500"/>
                <a:chOff x="6186488" y="2930526"/>
                <a:chExt cx="368300" cy="317500"/>
              </a:xfrm>
              <a:grpFill/>
            </p:grpSpPr>
            <p:sp>
              <p:nvSpPr>
                <p:cNvPr id="25"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3"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24"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spTree>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封面样式6">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529" y="-2924"/>
            <a:ext cx="12193057" cy="3633531"/>
          </a:xfrm>
          <a:prstGeom prst="rect">
            <a:avLst/>
          </a:prstGeom>
        </p:spPr>
      </p:pic>
      <p:sp>
        <p:nvSpPr>
          <p:cNvPr id="37" name="任意形状 36"/>
          <p:cNvSpPr/>
          <p:nvPr userDrawn="1"/>
        </p:nvSpPr>
        <p:spPr>
          <a:xfrm>
            <a:off x="-134112" y="-106934"/>
            <a:ext cx="12468264" cy="3829332"/>
          </a:xfrm>
          <a:custGeom>
            <a:avLst/>
            <a:gdLst>
              <a:gd name="connsiteX0" fmla="*/ 0 w 12192000"/>
              <a:gd name="connsiteY0" fmla="*/ 0 h 3632200"/>
              <a:gd name="connsiteX1" fmla="*/ 12192000 w 12192000"/>
              <a:gd name="connsiteY1" fmla="*/ 0 h 3632200"/>
              <a:gd name="connsiteX2" fmla="*/ 12192000 w 12192000"/>
              <a:gd name="connsiteY2" fmla="*/ 2602097 h 3632200"/>
              <a:gd name="connsiteX3" fmla="*/ 11858362 w 12192000"/>
              <a:gd name="connsiteY3" fmla="*/ 2747371 h 3632200"/>
              <a:gd name="connsiteX4" fmla="*/ 6859519 w 12192000"/>
              <a:gd name="connsiteY4" fmla="*/ 3619648 h 3632200"/>
              <a:gd name="connsiteX5" fmla="*/ 6096062 w 12192000"/>
              <a:gd name="connsiteY5" fmla="*/ 3632200 h 3632200"/>
              <a:gd name="connsiteX6" fmla="*/ 6095939 w 12192000"/>
              <a:gd name="connsiteY6" fmla="*/ 3632200 h 3632200"/>
              <a:gd name="connsiteX7" fmla="*/ 5332482 w 12192000"/>
              <a:gd name="connsiteY7" fmla="*/ 3619648 h 3632200"/>
              <a:gd name="connsiteX8" fmla="*/ 333638 w 12192000"/>
              <a:gd name="connsiteY8" fmla="*/ 2747371 h 3632200"/>
              <a:gd name="connsiteX9" fmla="*/ 0 w 12192000"/>
              <a:gd name="connsiteY9" fmla="*/ 2602097 h 363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3632200">
                <a:moveTo>
                  <a:pt x="0" y="0"/>
                </a:moveTo>
                <a:lnTo>
                  <a:pt x="12192000" y="0"/>
                </a:lnTo>
                <a:lnTo>
                  <a:pt x="12192000" y="2602097"/>
                </a:lnTo>
                <a:lnTo>
                  <a:pt x="11858362" y="2747371"/>
                </a:lnTo>
                <a:cubicBezTo>
                  <a:pt x="10640880" y="3227716"/>
                  <a:pt x="8867829" y="3553239"/>
                  <a:pt x="6859519" y="3619648"/>
                </a:cubicBezTo>
                <a:lnTo>
                  <a:pt x="6096062" y="3632200"/>
                </a:lnTo>
                <a:lnTo>
                  <a:pt x="6095939" y="3632200"/>
                </a:lnTo>
                <a:lnTo>
                  <a:pt x="5332482" y="3619648"/>
                </a:lnTo>
                <a:cubicBezTo>
                  <a:pt x="3324171" y="3553239"/>
                  <a:pt x="1551120" y="3227716"/>
                  <a:pt x="333638" y="2747371"/>
                </a:cubicBezTo>
                <a:lnTo>
                  <a:pt x="0" y="2602097"/>
                </a:lnTo>
                <a:close/>
              </a:path>
            </a:pathLst>
          </a:cu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noAutofit/>
          </a:bodyPr>
          <a:lstStyle/>
          <a:p>
            <a:pPr algn="l">
              <a:lnSpc>
                <a:spcPct val="130000"/>
              </a:lnSpc>
            </a:pPr>
            <a:endParaRPr kumimoji="1" lang="zh-CN" altLang="en-US" sz="2000" dirty="0">
              <a:solidFill>
                <a:schemeClr val="tx1">
                  <a:lumMod val="75000"/>
                  <a:lumOff val="25000"/>
                </a:schemeClr>
              </a:solidFill>
            </a:endParaRPr>
          </a:p>
        </p:txBody>
      </p:sp>
      <p:sp>
        <p:nvSpPr>
          <p:cNvPr id="41" name="矩形 40"/>
          <p:cNvSpPr/>
          <p:nvPr userDrawn="1"/>
        </p:nvSpPr>
        <p:spPr>
          <a:xfrm>
            <a:off x="0" y="0"/>
            <a:ext cx="12192000" cy="16328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normAutofit fontScale="25000" lnSpcReduction="20000"/>
          </a:bodyPr>
          <a:lstStyle/>
          <a:p>
            <a:pPr algn="l">
              <a:lnSpc>
                <a:spcPct val="130000"/>
              </a:lnSpc>
            </a:pPr>
            <a:endParaRPr kumimoji="1" lang="zh-CN" altLang="en-US" sz="2000" dirty="0">
              <a:solidFill>
                <a:schemeClr val="tx1">
                  <a:lumMod val="75000"/>
                  <a:lumOff val="25000"/>
                </a:schemeClr>
              </a:solidFill>
            </a:endParaRPr>
          </a:p>
        </p:txBody>
      </p:sp>
      <p:pic>
        <p:nvPicPr>
          <p:cNvPr id="42" name="图片 41"/>
          <p:cNvPicPr>
            <a:picLocks noChangeAspect="1"/>
          </p:cNvPicPr>
          <p:nvPr userDrawn="1"/>
        </p:nvPicPr>
        <p:blipFill>
          <a:blip r:embed="rId3" cstate="print"/>
          <a:stretch>
            <a:fillRect/>
          </a:stretch>
        </p:blipFill>
        <p:spPr>
          <a:xfrm>
            <a:off x="5502191" y="3048198"/>
            <a:ext cx="1193467" cy="1192626"/>
          </a:xfrm>
          <a:prstGeom prst="rect">
            <a:avLst/>
          </a:prstGeom>
        </p:spPr>
      </p:pic>
      <p:sp>
        <p:nvSpPr>
          <p:cNvPr id="43" name="文本框 42"/>
          <p:cNvSpPr txBox="1"/>
          <p:nvPr userDrawn="1"/>
        </p:nvSpPr>
        <p:spPr>
          <a:xfrm>
            <a:off x="150844" y="6174148"/>
            <a:ext cx="2156520" cy="617431"/>
          </a:xfrm>
          <a:prstGeom prst="rect">
            <a:avLst/>
          </a:prstGeom>
          <a:noFill/>
          <a:ln>
            <a:noFill/>
          </a:ln>
        </p:spPr>
        <p:txBody>
          <a:bodyPr wrap="square" lIns="180000" tIns="180000" rIns="180000" bIns="180000" rtlCol="0">
            <a:spAutoFit/>
          </a:bodyPr>
          <a:lstStyle/>
          <a:p>
            <a:pPr marL="0" marR="0" lvl="0" indent="0" algn="l" defTabSz="914400" rtl="0" eaLnBrk="0" fontAlgn="base" latinLnBrk="0" hangingPunct="0">
              <a:lnSpc>
                <a:spcPct val="130000"/>
              </a:lnSpc>
              <a:spcBef>
                <a:spcPct val="0"/>
              </a:spcBef>
              <a:spcAft>
                <a:spcPct val="0"/>
              </a:spcAft>
              <a:buClrTx/>
              <a:buSzTx/>
              <a:buFontTx/>
              <a:buNone/>
              <a:defRPr/>
            </a:pPr>
            <a:r>
              <a:rPr lang="en-US" altLang="zh-CN" sz="1400" b="1" i="0" spc="100" dirty="0">
                <a:solidFill>
                  <a:schemeClr val="accent3"/>
                </a:solidFill>
                <a:latin typeface="+mn-ea"/>
                <a:ea typeface="+mn-ea"/>
              </a:rPr>
              <a:t>BIT</a:t>
            </a:r>
            <a:r>
              <a:rPr lang="en-US" altLang="zh-CN" sz="1400" b="0" i="0" spc="100" baseline="0" dirty="0">
                <a:solidFill>
                  <a:schemeClr val="accent3"/>
                </a:solidFill>
                <a:latin typeface="+mn-ea"/>
              </a:rPr>
              <a:t> </a:t>
            </a:r>
            <a:r>
              <a:rPr lang="en-US" altLang="zh-CN" sz="1400" b="1" i="0" spc="100" baseline="0" dirty="0">
                <a:solidFill>
                  <a:schemeClr val="accent3"/>
                </a:solidFill>
                <a:latin typeface="+mn-ea"/>
              </a:rPr>
              <a:t>|</a:t>
            </a:r>
            <a:r>
              <a:rPr lang="en-US" altLang="zh-CN" sz="1400" b="0" i="0" spc="100" baseline="0" dirty="0">
                <a:solidFill>
                  <a:schemeClr val="accent3"/>
                </a:solidFill>
                <a:latin typeface="+mn-ea"/>
              </a:rPr>
              <a:t> </a:t>
            </a:r>
            <a:r>
              <a:rPr lang="en-US" altLang="zh-CN" sz="1400" b="1" i="0" spc="100" baseline="0" dirty="0">
                <a:solidFill>
                  <a:schemeClr val="accent3"/>
                </a:solidFill>
                <a:latin typeface="+mn-ea"/>
              </a:rPr>
              <a:t>SINCE 1940</a:t>
            </a:r>
            <a:endParaRPr lang="zh-CN" altLang="en-US" sz="1400" b="1" i="0" spc="100" dirty="0">
              <a:solidFill>
                <a:schemeClr val="accent3"/>
              </a:solidFill>
              <a:latin typeface="微软雅黑 Light" panose="020B0502040204020203" pitchFamily="34" charset="-122"/>
              <a:ea typeface="微软雅黑 Light" panose="020B0502040204020203" pitchFamily="34" charset="-122"/>
            </a:endParaRPr>
          </a:p>
        </p:txBody>
      </p:sp>
      <p:grpSp>
        <p:nvGrpSpPr>
          <p:cNvPr id="44" name="组合 43"/>
          <p:cNvGrpSpPr/>
          <p:nvPr userDrawn="1"/>
        </p:nvGrpSpPr>
        <p:grpSpPr>
          <a:xfrm>
            <a:off x="10083479" y="6400645"/>
            <a:ext cx="1765866" cy="192031"/>
            <a:chOff x="598941" y="6399999"/>
            <a:chExt cx="2542613" cy="276499"/>
          </a:xfrm>
          <a:solidFill>
            <a:schemeClr val="bg1">
              <a:lumMod val="65000"/>
            </a:schemeClr>
          </a:solidFill>
        </p:grpSpPr>
        <p:grpSp>
          <p:nvGrpSpPr>
            <p:cNvPr id="45" name="组合 44"/>
            <p:cNvGrpSpPr/>
            <p:nvPr/>
          </p:nvGrpSpPr>
          <p:grpSpPr>
            <a:xfrm>
              <a:off x="2055693" y="6402621"/>
              <a:ext cx="1085861" cy="270805"/>
              <a:chOff x="10340336" y="2247899"/>
              <a:chExt cx="2724438" cy="679451"/>
            </a:xfrm>
            <a:grpFill/>
          </p:grpSpPr>
          <p:sp>
            <p:nvSpPr>
              <p:cNvPr id="59"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60"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61" name="组合 60"/>
              <p:cNvGrpSpPr/>
              <p:nvPr/>
            </p:nvGrpSpPr>
            <p:grpSpPr>
              <a:xfrm>
                <a:off x="10340336" y="2247899"/>
                <a:ext cx="547688" cy="679451"/>
                <a:chOff x="5548313" y="2084388"/>
                <a:chExt cx="547688" cy="679451"/>
              </a:xfrm>
              <a:grpFill/>
            </p:grpSpPr>
            <p:sp>
              <p:nvSpPr>
                <p:cNvPr id="66"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2" name="组合 61"/>
              <p:cNvGrpSpPr/>
              <p:nvPr/>
            </p:nvGrpSpPr>
            <p:grpSpPr>
              <a:xfrm>
                <a:off x="11192276" y="2400300"/>
                <a:ext cx="322175" cy="373063"/>
                <a:chOff x="3792874" y="3138488"/>
                <a:chExt cx="322175" cy="373063"/>
              </a:xfrm>
              <a:grpFill/>
            </p:grpSpPr>
            <p:sp>
              <p:nvSpPr>
                <p:cNvPr id="63"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46" name="组合 45"/>
            <p:cNvGrpSpPr/>
            <p:nvPr/>
          </p:nvGrpSpPr>
          <p:grpSpPr>
            <a:xfrm>
              <a:off x="598941" y="6399999"/>
              <a:ext cx="1102619" cy="276499"/>
              <a:chOff x="6738929" y="2270918"/>
              <a:chExt cx="2766486" cy="693738"/>
            </a:xfrm>
            <a:grpFill/>
          </p:grpSpPr>
          <p:grpSp>
            <p:nvGrpSpPr>
              <p:cNvPr id="47" name="组合 46"/>
              <p:cNvGrpSpPr/>
              <p:nvPr/>
            </p:nvGrpSpPr>
            <p:grpSpPr>
              <a:xfrm>
                <a:off x="8180494" y="2355056"/>
                <a:ext cx="484188" cy="509588"/>
                <a:chOff x="6113463" y="3541713"/>
                <a:chExt cx="484188" cy="509588"/>
              </a:xfrm>
              <a:grpFill/>
            </p:grpSpPr>
            <p:sp>
              <p:nvSpPr>
                <p:cNvPr id="57"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8" name="组合 47"/>
              <p:cNvGrpSpPr/>
              <p:nvPr/>
            </p:nvGrpSpPr>
            <p:grpSpPr>
              <a:xfrm>
                <a:off x="6738929" y="2270918"/>
                <a:ext cx="549275" cy="693738"/>
                <a:chOff x="6108700" y="2066926"/>
                <a:chExt cx="549275" cy="693738"/>
              </a:xfrm>
              <a:grpFill/>
            </p:grpSpPr>
            <p:sp>
              <p:nvSpPr>
                <p:cNvPr id="55"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9" name="组合 48"/>
              <p:cNvGrpSpPr/>
              <p:nvPr/>
            </p:nvGrpSpPr>
            <p:grpSpPr>
              <a:xfrm>
                <a:off x="7532962" y="2451100"/>
                <a:ext cx="368300" cy="317500"/>
                <a:chOff x="6186488" y="2930526"/>
                <a:chExt cx="368300" cy="317500"/>
              </a:xfrm>
              <a:grpFill/>
            </p:grpSpPr>
            <p:sp>
              <p:nvSpPr>
                <p:cNvPr id="52"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50"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51"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spTree>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封面样式7-首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stretch>
            <a:fillRect/>
          </a:stretch>
        </p:blipFill>
        <p:spPr>
          <a:xfrm>
            <a:off x="0" y="0"/>
            <a:ext cx="12193057" cy="4066384"/>
          </a:xfrm>
          <a:prstGeom prst="rect">
            <a:avLst/>
          </a:prstGeom>
        </p:spPr>
      </p:pic>
      <p:sp>
        <p:nvSpPr>
          <p:cNvPr id="19" name="任意多边形: 形状 20"/>
          <p:cNvSpPr/>
          <p:nvPr userDrawn="1"/>
        </p:nvSpPr>
        <p:spPr>
          <a:xfrm rot="10800000">
            <a:off x="-18" y="0"/>
            <a:ext cx="12192001" cy="4066750"/>
          </a:xfrm>
          <a:custGeom>
            <a:avLst/>
            <a:gdLst>
              <a:gd name="connsiteX0" fmla="*/ 12192000 w 12192001"/>
              <a:gd name="connsiteY0" fmla="*/ 4062881 h 4062881"/>
              <a:gd name="connsiteX1" fmla="*/ 0 w 12192001"/>
              <a:gd name="connsiteY1" fmla="*/ 4062881 h 4062881"/>
              <a:gd name="connsiteX2" fmla="*/ 0 w 12192001"/>
              <a:gd name="connsiteY2" fmla="*/ 1441627 h 4062881"/>
              <a:gd name="connsiteX3" fmla="*/ 7949 w 12192001"/>
              <a:gd name="connsiteY3" fmla="*/ 1441627 h 4062881"/>
              <a:gd name="connsiteX4" fmla="*/ 6105511 w 12192001"/>
              <a:gd name="connsiteY4" fmla="*/ 0 h 4062881"/>
              <a:gd name="connsiteX5" fmla="*/ 12184078 w 12192001"/>
              <a:gd name="connsiteY5" fmla="*/ 1441627 h 4062881"/>
              <a:gd name="connsiteX6" fmla="*/ 12192000 w 12192001"/>
              <a:gd name="connsiteY6" fmla="*/ 1441627 h 4062881"/>
              <a:gd name="connsiteX7" fmla="*/ 12192000 w 12192001"/>
              <a:gd name="connsiteY7" fmla="*/ 1443506 h 4062881"/>
              <a:gd name="connsiteX8" fmla="*/ 12192001 w 12192001"/>
              <a:gd name="connsiteY8" fmla="*/ 1443506 h 4062881"/>
              <a:gd name="connsiteX9" fmla="*/ 12192000 w 12192001"/>
              <a:gd name="connsiteY9" fmla="*/ 1443506 h 406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4062881">
                <a:moveTo>
                  <a:pt x="12192000" y="4062881"/>
                </a:moveTo>
                <a:lnTo>
                  <a:pt x="0" y="4062881"/>
                </a:lnTo>
                <a:lnTo>
                  <a:pt x="0" y="1441627"/>
                </a:lnTo>
                <a:lnTo>
                  <a:pt x="7949" y="1441627"/>
                </a:lnTo>
                <a:lnTo>
                  <a:pt x="6105511" y="0"/>
                </a:lnTo>
                <a:lnTo>
                  <a:pt x="12184078" y="1441627"/>
                </a:lnTo>
                <a:lnTo>
                  <a:pt x="12192000" y="1441627"/>
                </a:lnTo>
                <a:lnTo>
                  <a:pt x="12192000" y="1443506"/>
                </a:lnTo>
                <a:lnTo>
                  <a:pt x="12192001" y="1443506"/>
                </a:lnTo>
                <a:lnTo>
                  <a:pt x="12192000" y="1443506"/>
                </a:lnTo>
                <a:close/>
              </a:path>
            </a:pathLst>
          </a:custGeom>
          <a:solidFill>
            <a:srgbClr val="006434">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任意多边形: 形状 44"/>
          <p:cNvSpPr/>
          <p:nvPr userDrawn="1"/>
        </p:nvSpPr>
        <p:spPr>
          <a:xfrm>
            <a:off x="0" y="2329236"/>
            <a:ext cx="12191985" cy="1809343"/>
          </a:xfrm>
          <a:custGeom>
            <a:avLst/>
            <a:gdLst>
              <a:gd name="connsiteX0" fmla="*/ 11511615 w 12185612"/>
              <a:gd name="connsiteY0" fmla="*/ 0 h 1809343"/>
              <a:gd name="connsiteX1" fmla="*/ 12185612 w 12185612"/>
              <a:gd name="connsiteY1" fmla="*/ 134799 h 1809343"/>
              <a:gd name="connsiteX2" fmla="*/ 12185612 w 12185612"/>
              <a:gd name="connsiteY2" fmla="*/ 319795 h 1809343"/>
              <a:gd name="connsiteX3" fmla="*/ 11769269 w 12185612"/>
              <a:gd name="connsiteY3" fmla="*/ 431005 h 1809343"/>
              <a:gd name="connsiteX4" fmla="*/ 6098388 w 12185612"/>
              <a:gd name="connsiteY4" fmla="*/ 1809343 h 1809343"/>
              <a:gd name="connsiteX5" fmla="*/ 1030855 w 12185612"/>
              <a:gd name="connsiteY5" fmla="*/ 612528 h 1809343"/>
              <a:gd name="connsiteX6" fmla="*/ 0 w 12185612"/>
              <a:gd name="connsiteY6" fmla="*/ 339538 h 1809343"/>
              <a:gd name="connsiteX7" fmla="*/ 0 w 12185612"/>
              <a:gd name="connsiteY7" fmla="*/ 81678 h 1809343"/>
              <a:gd name="connsiteX8" fmla="*/ 637104 w 12185612"/>
              <a:gd name="connsiteY8" fmla="*/ 607 h 1809343"/>
              <a:gd name="connsiteX9" fmla="*/ 6098821 w 12185612"/>
              <a:gd name="connsiteY9" fmla="*/ 1643974 h 1809343"/>
              <a:gd name="connsiteX10" fmla="*/ 11511615 w 12185612"/>
              <a:gd name="connsiteY10" fmla="*/ 0 h 18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5612" h="1809343">
                <a:moveTo>
                  <a:pt x="11511615" y="0"/>
                </a:moveTo>
                <a:lnTo>
                  <a:pt x="12185612" y="134799"/>
                </a:lnTo>
                <a:lnTo>
                  <a:pt x="12185612" y="319795"/>
                </a:lnTo>
                <a:lnTo>
                  <a:pt x="11769269" y="431005"/>
                </a:lnTo>
                <a:cubicBezTo>
                  <a:pt x="9878327" y="928737"/>
                  <a:pt x="8015827" y="1369040"/>
                  <a:pt x="6098388" y="1809343"/>
                </a:cubicBezTo>
                <a:cubicBezTo>
                  <a:pt x="4410640" y="1441212"/>
                  <a:pt x="2720033" y="1046292"/>
                  <a:pt x="1030855" y="612528"/>
                </a:cubicBezTo>
                <a:lnTo>
                  <a:pt x="0" y="339538"/>
                </a:lnTo>
                <a:lnTo>
                  <a:pt x="0" y="81678"/>
                </a:lnTo>
                <a:lnTo>
                  <a:pt x="637104" y="607"/>
                </a:lnTo>
                <a:cubicBezTo>
                  <a:pt x="2471646" y="662696"/>
                  <a:pt x="4302378" y="1200960"/>
                  <a:pt x="6098821" y="1643974"/>
                </a:cubicBezTo>
                <a:cubicBezTo>
                  <a:pt x="7974840" y="1162658"/>
                  <a:pt x="9749895" y="681341"/>
                  <a:pt x="1151161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1" name="任意多边形: 形状 49"/>
          <p:cNvSpPr/>
          <p:nvPr userDrawn="1"/>
        </p:nvSpPr>
        <p:spPr>
          <a:xfrm>
            <a:off x="450423" y="2315566"/>
            <a:ext cx="11342509" cy="1691715"/>
          </a:xfrm>
          <a:custGeom>
            <a:avLst/>
            <a:gdLst>
              <a:gd name="connsiteX0" fmla="*/ 9728 w 12217941"/>
              <a:gd name="connsiteY0" fmla="*/ 0 h 1605064"/>
              <a:gd name="connsiteX1" fmla="*/ 6108971 w 12217941"/>
              <a:gd name="connsiteY1" fmla="*/ 1498060 h 1605064"/>
              <a:gd name="connsiteX2" fmla="*/ 12208213 w 12217941"/>
              <a:gd name="connsiteY2" fmla="*/ 19456 h 1605064"/>
              <a:gd name="connsiteX3" fmla="*/ 12217941 w 12217941"/>
              <a:gd name="connsiteY3" fmla="*/ 282103 h 1605064"/>
              <a:gd name="connsiteX4" fmla="*/ 6118698 w 12217941"/>
              <a:gd name="connsiteY4" fmla="*/ 1605064 h 1605064"/>
              <a:gd name="connsiteX5" fmla="*/ 0 w 12217941"/>
              <a:gd name="connsiteY5" fmla="*/ 233464 h 1605064"/>
              <a:gd name="connsiteX6" fmla="*/ 9728 w 12217941"/>
              <a:gd name="connsiteY6" fmla="*/ 0 h 1605064"/>
              <a:gd name="connsiteX0-1" fmla="*/ 0 w 12208213"/>
              <a:gd name="connsiteY0-2" fmla="*/ 0 h 1605064"/>
              <a:gd name="connsiteX1-3" fmla="*/ 6099243 w 12208213"/>
              <a:gd name="connsiteY1-4" fmla="*/ 1498060 h 1605064"/>
              <a:gd name="connsiteX2-5" fmla="*/ 12198485 w 12208213"/>
              <a:gd name="connsiteY2-6" fmla="*/ 19456 h 1605064"/>
              <a:gd name="connsiteX3-7" fmla="*/ 12208213 w 12208213"/>
              <a:gd name="connsiteY3-8" fmla="*/ 282103 h 1605064"/>
              <a:gd name="connsiteX4-9" fmla="*/ 6108970 w 12208213"/>
              <a:gd name="connsiteY4-10" fmla="*/ 1605064 h 1605064"/>
              <a:gd name="connsiteX5-11" fmla="*/ 0 w 12208213"/>
              <a:gd name="connsiteY5-12" fmla="*/ 544749 h 1605064"/>
              <a:gd name="connsiteX6-13" fmla="*/ 0 w 12208213"/>
              <a:gd name="connsiteY6-14" fmla="*/ 0 h 1605064"/>
              <a:gd name="connsiteX0-15" fmla="*/ 0 w 12198485"/>
              <a:gd name="connsiteY0-16" fmla="*/ 0 h 1605064"/>
              <a:gd name="connsiteX1-17" fmla="*/ 6099243 w 12198485"/>
              <a:gd name="connsiteY1-18" fmla="*/ 1498060 h 1605064"/>
              <a:gd name="connsiteX2-19" fmla="*/ 12198485 w 12198485"/>
              <a:gd name="connsiteY2-20" fmla="*/ 19456 h 1605064"/>
              <a:gd name="connsiteX3-21" fmla="*/ 12198485 w 12198485"/>
              <a:gd name="connsiteY3-22" fmla="*/ 603115 h 1605064"/>
              <a:gd name="connsiteX4-23" fmla="*/ 6108970 w 12198485"/>
              <a:gd name="connsiteY4-24" fmla="*/ 1605064 h 1605064"/>
              <a:gd name="connsiteX5-25" fmla="*/ 0 w 12198485"/>
              <a:gd name="connsiteY5-26" fmla="*/ 544749 h 1605064"/>
              <a:gd name="connsiteX6-27" fmla="*/ 0 w 12198485"/>
              <a:gd name="connsiteY6-28" fmla="*/ 0 h 1605064"/>
              <a:gd name="connsiteX0-29" fmla="*/ 0 w 12198485"/>
              <a:gd name="connsiteY0-30" fmla="*/ 0 h 1605064"/>
              <a:gd name="connsiteX1-31" fmla="*/ 6108970 w 12198485"/>
              <a:gd name="connsiteY1-32" fmla="*/ 1507788 h 1605064"/>
              <a:gd name="connsiteX2-33" fmla="*/ 12198485 w 12198485"/>
              <a:gd name="connsiteY2-34" fmla="*/ 19456 h 1605064"/>
              <a:gd name="connsiteX3-35" fmla="*/ 12198485 w 12198485"/>
              <a:gd name="connsiteY3-36" fmla="*/ 603115 h 1605064"/>
              <a:gd name="connsiteX4-37" fmla="*/ 6108970 w 12198485"/>
              <a:gd name="connsiteY4-38" fmla="*/ 1605064 h 1605064"/>
              <a:gd name="connsiteX5-39" fmla="*/ 0 w 12198485"/>
              <a:gd name="connsiteY5-40" fmla="*/ 544749 h 1605064"/>
              <a:gd name="connsiteX6-41" fmla="*/ 0 w 12198485"/>
              <a:gd name="connsiteY6-42" fmla="*/ 0 h 1605064"/>
              <a:gd name="connsiteX0-43" fmla="*/ 632298 w 12830783"/>
              <a:gd name="connsiteY0-44" fmla="*/ 0 h 1605064"/>
              <a:gd name="connsiteX1-45" fmla="*/ 6741268 w 12830783"/>
              <a:gd name="connsiteY1-46" fmla="*/ 1507788 h 1605064"/>
              <a:gd name="connsiteX2-47" fmla="*/ 12830783 w 12830783"/>
              <a:gd name="connsiteY2-48" fmla="*/ 19456 h 1605064"/>
              <a:gd name="connsiteX3-49" fmla="*/ 12830783 w 12830783"/>
              <a:gd name="connsiteY3-50" fmla="*/ 603115 h 1605064"/>
              <a:gd name="connsiteX4-51" fmla="*/ 6741268 w 12830783"/>
              <a:gd name="connsiteY4-52" fmla="*/ 1605064 h 1605064"/>
              <a:gd name="connsiteX5-53" fmla="*/ 0 w 12830783"/>
              <a:gd name="connsiteY5-54" fmla="*/ 29183 h 1605064"/>
              <a:gd name="connsiteX6-55" fmla="*/ 632298 w 12830783"/>
              <a:gd name="connsiteY6-56" fmla="*/ 0 h 1605064"/>
              <a:gd name="connsiteX0-57" fmla="*/ 836579 w 12830783"/>
              <a:gd name="connsiteY0-58" fmla="*/ 0 h 1634247"/>
              <a:gd name="connsiteX1-59" fmla="*/ 6741268 w 12830783"/>
              <a:gd name="connsiteY1-60" fmla="*/ 1536971 h 1634247"/>
              <a:gd name="connsiteX2-61" fmla="*/ 12830783 w 12830783"/>
              <a:gd name="connsiteY2-62" fmla="*/ 48639 h 1634247"/>
              <a:gd name="connsiteX3-63" fmla="*/ 12830783 w 12830783"/>
              <a:gd name="connsiteY3-64" fmla="*/ 632298 h 1634247"/>
              <a:gd name="connsiteX4-65" fmla="*/ 6741268 w 12830783"/>
              <a:gd name="connsiteY4-66" fmla="*/ 1634247 h 1634247"/>
              <a:gd name="connsiteX5-67" fmla="*/ 0 w 12830783"/>
              <a:gd name="connsiteY5-68" fmla="*/ 58366 h 1634247"/>
              <a:gd name="connsiteX6-69" fmla="*/ 836579 w 12830783"/>
              <a:gd name="connsiteY6-70" fmla="*/ 0 h 1634247"/>
              <a:gd name="connsiteX0-71" fmla="*/ 836579 w 12830783"/>
              <a:gd name="connsiteY0-72" fmla="*/ 0 h 1702340"/>
              <a:gd name="connsiteX1-73" fmla="*/ 6741268 w 12830783"/>
              <a:gd name="connsiteY1-74" fmla="*/ 1536971 h 1702340"/>
              <a:gd name="connsiteX2-75" fmla="*/ 12830783 w 12830783"/>
              <a:gd name="connsiteY2-76" fmla="*/ 48639 h 1702340"/>
              <a:gd name="connsiteX3-77" fmla="*/ 12830783 w 12830783"/>
              <a:gd name="connsiteY3-78" fmla="*/ 632298 h 1702340"/>
              <a:gd name="connsiteX4-79" fmla="*/ 6750996 w 12830783"/>
              <a:gd name="connsiteY4-80" fmla="*/ 1702340 h 1702340"/>
              <a:gd name="connsiteX5-81" fmla="*/ 0 w 12830783"/>
              <a:gd name="connsiteY5-82" fmla="*/ 58366 h 1702340"/>
              <a:gd name="connsiteX6-83" fmla="*/ 836579 w 12830783"/>
              <a:gd name="connsiteY6-84" fmla="*/ 0 h 1702340"/>
              <a:gd name="connsiteX0-85" fmla="*/ 836579 w 12830783"/>
              <a:gd name="connsiteY0-86" fmla="*/ 0 h 1702340"/>
              <a:gd name="connsiteX1-87" fmla="*/ 6741268 w 12830783"/>
              <a:gd name="connsiteY1-88" fmla="*/ 1536971 h 1702340"/>
              <a:gd name="connsiteX2-89" fmla="*/ 12470860 w 12830783"/>
              <a:gd name="connsiteY2-90" fmla="*/ 19456 h 1702340"/>
              <a:gd name="connsiteX3-91" fmla="*/ 12830783 w 12830783"/>
              <a:gd name="connsiteY3-92" fmla="*/ 632298 h 1702340"/>
              <a:gd name="connsiteX4-93" fmla="*/ 6750996 w 12830783"/>
              <a:gd name="connsiteY4-94" fmla="*/ 1702340 h 1702340"/>
              <a:gd name="connsiteX5-95" fmla="*/ 0 w 12830783"/>
              <a:gd name="connsiteY5-96" fmla="*/ 58366 h 1702340"/>
              <a:gd name="connsiteX6-97" fmla="*/ 836579 w 12830783"/>
              <a:gd name="connsiteY6-98" fmla="*/ 0 h 1702340"/>
              <a:gd name="connsiteX0-99" fmla="*/ 836579 w 13239345"/>
              <a:gd name="connsiteY0-100" fmla="*/ 0 h 1702340"/>
              <a:gd name="connsiteX1-101" fmla="*/ 6741268 w 13239345"/>
              <a:gd name="connsiteY1-102" fmla="*/ 1536971 h 1702340"/>
              <a:gd name="connsiteX2-103" fmla="*/ 12470860 w 13239345"/>
              <a:gd name="connsiteY2-104" fmla="*/ 19456 h 1702340"/>
              <a:gd name="connsiteX3-105" fmla="*/ 13239345 w 13239345"/>
              <a:gd name="connsiteY3-106" fmla="*/ 107004 h 1702340"/>
              <a:gd name="connsiteX4-107" fmla="*/ 6750996 w 13239345"/>
              <a:gd name="connsiteY4-108" fmla="*/ 1702340 h 1702340"/>
              <a:gd name="connsiteX5-109" fmla="*/ 0 w 13239345"/>
              <a:gd name="connsiteY5-110" fmla="*/ 58366 h 1702340"/>
              <a:gd name="connsiteX6-111" fmla="*/ 836579 w 13239345"/>
              <a:gd name="connsiteY6-112" fmla="*/ 0 h 1702340"/>
              <a:gd name="connsiteX0-113" fmla="*/ 836579 w 13239345"/>
              <a:gd name="connsiteY0-114" fmla="*/ 107003 h 1809343"/>
              <a:gd name="connsiteX1-115" fmla="*/ 6741268 w 13239345"/>
              <a:gd name="connsiteY1-116" fmla="*/ 1643974 h 1809343"/>
              <a:gd name="connsiteX2-117" fmla="*/ 12169303 w 13239345"/>
              <a:gd name="connsiteY2-118" fmla="*/ 0 h 1809343"/>
              <a:gd name="connsiteX3-119" fmla="*/ 13239345 w 13239345"/>
              <a:gd name="connsiteY3-120" fmla="*/ 214007 h 1809343"/>
              <a:gd name="connsiteX4-121" fmla="*/ 6750996 w 13239345"/>
              <a:gd name="connsiteY4-122" fmla="*/ 1809343 h 1809343"/>
              <a:gd name="connsiteX5-123" fmla="*/ 0 w 13239345"/>
              <a:gd name="connsiteY5-124" fmla="*/ 165369 h 1809343"/>
              <a:gd name="connsiteX6-125" fmla="*/ 836579 w 13239345"/>
              <a:gd name="connsiteY6-126" fmla="*/ 107003 h 1809343"/>
              <a:gd name="connsiteX0-127" fmla="*/ 1342417 w 13239345"/>
              <a:gd name="connsiteY0-128" fmla="*/ 29182 h 1809343"/>
              <a:gd name="connsiteX1-129" fmla="*/ 6741268 w 13239345"/>
              <a:gd name="connsiteY1-130" fmla="*/ 1643974 h 1809343"/>
              <a:gd name="connsiteX2-131" fmla="*/ 12169303 w 13239345"/>
              <a:gd name="connsiteY2-132" fmla="*/ 0 h 1809343"/>
              <a:gd name="connsiteX3-133" fmla="*/ 13239345 w 13239345"/>
              <a:gd name="connsiteY3-134" fmla="*/ 214007 h 1809343"/>
              <a:gd name="connsiteX4-135" fmla="*/ 6750996 w 13239345"/>
              <a:gd name="connsiteY4-136" fmla="*/ 1809343 h 1809343"/>
              <a:gd name="connsiteX5-137" fmla="*/ 0 w 13239345"/>
              <a:gd name="connsiteY5-138" fmla="*/ 165369 h 1809343"/>
              <a:gd name="connsiteX6-139" fmla="*/ 1342417 w 13239345"/>
              <a:gd name="connsiteY6-140" fmla="*/ 29182 h 1809343"/>
              <a:gd name="connsiteX0-141" fmla="*/ 1294792 w 13239345"/>
              <a:gd name="connsiteY0-142" fmla="*/ 607 h 1809343"/>
              <a:gd name="connsiteX1-143" fmla="*/ 6741268 w 13239345"/>
              <a:gd name="connsiteY1-144" fmla="*/ 1643974 h 1809343"/>
              <a:gd name="connsiteX2-145" fmla="*/ 12169303 w 13239345"/>
              <a:gd name="connsiteY2-146" fmla="*/ 0 h 1809343"/>
              <a:gd name="connsiteX3-147" fmla="*/ 13239345 w 13239345"/>
              <a:gd name="connsiteY3-148" fmla="*/ 214007 h 1809343"/>
              <a:gd name="connsiteX4-149" fmla="*/ 6750996 w 13239345"/>
              <a:gd name="connsiteY4-150" fmla="*/ 1809343 h 1809343"/>
              <a:gd name="connsiteX5-151" fmla="*/ 0 w 13239345"/>
              <a:gd name="connsiteY5-152" fmla="*/ 165369 h 1809343"/>
              <a:gd name="connsiteX6-153" fmla="*/ 1294792 w 13239345"/>
              <a:gd name="connsiteY6-154" fmla="*/ 607 h 1809343"/>
              <a:gd name="connsiteX0-155" fmla="*/ 1294792 w 13239345"/>
              <a:gd name="connsiteY0-156" fmla="*/ 607 h 1809343"/>
              <a:gd name="connsiteX1-157" fmla="*/ 6741268 w 13239345"/>
              <a:gd name="connsiteY1-158" fmla="*/ 1643974 h 1809343"/>
              <a:gd name="connsiteX2-159" fmla="*/ 12169303 w 13239345"/>
              <a:gd name="connsiteY2-160" fmla="*/ 0 h 1809343"/>
              <a:gd name="connsiteX3-161" fmla="*/ 13239345 w 13239345"/>
              <a:gd name="connsiteY3-162" fmla="*/ 214007 h 1809343"/>
              <a:gd name="connsiteX4-163" fmla="*/ 6750996 w 13239345"/>
              <a:gd name="connsiteY4-164" fmla="*/ 1809343 h 1809343"/>
              <a:gd name="connsiteX5-165" fmla="*/ 0 w 13239345"/>
              <a:gd name="connsiteY5-166" fmla="*/ 165369 h 1809343"/>
              <a:gd name="connsiteX6-167" fmla="*/ 1294792 w 13239345"/>
              <a:gd name="connsiteY6-168" fmla="*/ 607 h 1809343"/>
              <a:gd name="connsiteX0-169" fmla="*/ 1294792 w 13239345"/>
              <a:gd name="connsiteY0-170" fmla="*/ 607 h 1809343"/>
              <a:gd name="connsiteX1-171" fmla="*/ 6741268 w 13239345"/>
              <a:gd name="connsiteY1-172" fmla="*/ 1643974 h 1809343"/>
              <a:gd name="connsiteX2-173" fmla="*/ 12169303 w 13239345"/>
              <a:gd name="connsiteY2-174" fmla="*/ 0 h 1809343"/>
              <a:gd name="connsiteX3-175" fmla="*/ 13239345 w 13239345"/>
              <a:gd name="connsiteY3-176" fmla="*/ 214007 h 1809343"/>
              <a:gd name="connsiteX4-177" fmla="*/ 6750996 w 13239345"/>
              <a:gd name="connsiteY4-178" fmla="*/ 1809343 h 1809343"/>
              <a:gd name="connsiteX5-179" fmla="*/ 0 w 13239345"/>
              <a:gd name="connsiteY5-180" fmla="*/ 165369 h 1809343"/>
              <a:gd name="connsiteX6-181" fmla="*/ 1294792 w 13239345"/>
              <a:gd name="connsiteY6-182" fmla="*/ 607 h 1809343"/>
              <a:gd name="connsiteX0-183" fmla="*/ 1294792 w 13239345"/>
              <a:gd name="connsiteY0-184" fmla="*/ 607 h 1809343"/>
              <a:gd name="connsiteX1-185" fmla="*/ 6741268 w 13239345"/>
              <a:gd name="connsiteY1-186" fmla="*/ 1643974 h 1809343"/>
              <a:gd name="connsiteX2-187" fmla="*/ 12169303 w 13239345"/>
              <a:gd name="connsiteY2-188" fmla="*/ 0 h 1809343"/>
              <a:gd name="connsiteX3-189" fmla="*/ 13239345 w 13239345"/>
              <a:gd name="connsiteY3-190" fmla="*/ 214007 h 1809343"/>
              <a:gd name="connsiteX4-191" fmla="*/ 6750996 w 13239345"/>
              <a:gd name="connsiteY4-192" fmla="*/ 1809343 h 1809343"/>
              <a:gd name="connsiteX5-193" fmla="*/ 0 w 13239345"/>
              <a:gd name="connsiteY5-194" fmla="*/ 165369 h 1809343"/>
              <a:gd name="connsiteX6-195" fmla="*/ 1294792 w 13239345"/>
              <a:gd name="connsiteY6-196" fmla="*/ 607 h 1809343"/>
              <a:gd name="connsiteX0-197" fmla="*/ 1294792 w 13239345"/>
              <a:gd name="connsiteY0-198" fmla="*/ 607 h 1809343"/>
              <a:gd name="connsiteX1-199" fmla="*/ 6741268 w 13239345"/>
              <a:gd name="connsiteY1-200" fmla="*/ 1643974 h 1809343"/>
              <a:gd name="connsiteX2-201" fmla="*/ 12169303 w 13239345"/>
              <a:gd name="connsiteY2-202" fmla="*/ 0 h 1809343"/>
              <a:gd name="connsiteX3-203" fmla="*/ 13239345 w 13239345"/>
              <a:gd name="connsiteY3-204" fmla="*/ 214007 h 1809343"/>
              <a:gd name="connsiteX4-205" fmla="*/ 6750996 w 13239345"/>
              <a:gd name="connsiteY4-206" fmla="*/ 1809343 h 1809343"/>
              <a:gd name="connsiteX5-207" fmla="*/ 0 w 13239345"/>
              <a:gd name="connsiteY5-208" fmla="*/ 165369 h 1809343"/>
              <a:gd name="connsiteX6-209" fmla="*/ 1294792 w 13239345"/>
              <a:gd name="connsiteY6-210" fmla="*/ 607 h 1809343"/>
              <a:gd name="connsiteX0-211" fmla="*/ 1294792 w 13239345"/>
              <a:gd name="connsiteY0-212" fmla="*/ 607 h 1809343"/>
              <a:gd name="connsiteX1-213" fmla="*/ 6741268 w 13239345"/>
              <a:gd name="connsiteY1-214" fmla="*/ 1643974 h 1809343"/>
              <a:gd name="connsiteX2-215" fmla="*/ 12169303 w 13239345"/>
              <a:gd name="connsiteY2-216" fmla="*/ 0 h 1809343"/>
              <a:gd name="connsiteX3-217" fmla="*/ 13239345 w 13239345"/>
              <a:gd name="connsiteY3-218" fmla="*/ 214007 h 1809343"/>
              <a:gd name="connsiteX4-219" fmla="*/ 6750996 w 13239345"/>
              <a:gd name="connsiteY4-220" fmla="*/ 1809343 h 1809343"/>
              <a:gd name="connsiteX5-221" fmla="*/ 0 w 13239345"/>
              <a:gd name="connsiteY5-222" fmla="*/ 165369 h 1809343"/>
              <a:gd name="connsiteX6-223" fmla="*/ 1294792 w 13239345"/>
              <a:gd name="connsiteY6-224" fmla="*/ 607 h 1809343"/>
              <a:gd name="connsiteX0-225" fmla="*/ 1294792 w 13239345"/>
              <a:gd name="connsiteY0-226" fmla="*/ 607 h 1809343"/>
              <a:gd name="connsiteX1-227" fmla="*/ 6741268 w 13239345"/>
              <a:gd name="connsiteY1-228" fmla="*/ 1643974 h 1809343"/>
              <a:gd name="connsiteX2-229" fmla="*/ 12169303 w 13239345"/>
              <a:gd name="connsiteY2-230" fmla="*/ 0 h 1809343"/>
              <a:gd name="connsiteX3-231" fmla="*/ 13239345 w 13239345"/>
              <a:gd name="connsiteY3-232" fmla="*/ 214007 h 1809343"/>
              <a:gd name="connsiteX4-233" fmla="*/ 6750996 w 13239345"/>
              <a:gd name="connsiteY4-234" fmla="*/ 1809343 h 1809343"/>
              <a:gd name="connsiteX5-235" fmla="*/ 0 w 13239345"/>
              <a:gd name="connsiteY5-236" fmla="*/ 165369 h 1809343"/>
              <a:gd name="connsiteX6-237" fmla="*/ 1294792 w 13239345"/>
              <a:gd name="connsiteY6-238" fmla="*/ 607 h 1809343"/>
              <a:gd name="connsiteX0-239" fmla="*/ 1294792 w 13239345"/>
              <a:gd name="connsiteY0-240" fmla="*/ 607 h 1809343"/>
              <a:gd name="connsiteX1-241" fmla="*/ 6741268 w 13239345"/>
              <a:gd name="connsiteY1-242" fmla="*/ 1643974 h 1809343"/>
              <a:gd name="connsiteX2-243" fmla="*/ 12169303 w 13239345"/>
              <a:gd name="connsiteY2-244" fmla="*/ 0 h 1809343"/>
              <a:gd name="connsiteX3-245" fmla="*/ 13239345 w 13239345"/>
              <a:gd name="connsiteY3-246" fmla="*/ 214007 h 1809343"/>
              <a:gd name="connsiteX4-247" fmla="*/ 6750996 w 13239345"/>
              <a:gd name="connsiteY4-248" fmla="*/ 1809343 h 1809343"/>
              <a:gd name="connsiteX5-249" fmla="*/ 0 w 13239345"/>
              <a:gd name="connsiteY5-250" fmla="*/ 165369 h 1809343"/>
              <a:gd name="connsiteX6-251" fmla="*/ 1294792 w 13239345"/>
              <a:gd name="connsiteY6-252" fmla="*/ 607 h 1809343"/>
              <a:gd name="connsiteX0-253" fmla="*/ 1294792 w 13239345"/>
              <a:gd name="connsiteY0-254" fmla="*/ 607 h 1809343"/>
              <a:gd name="connsiteX1-255" fmla="*/ 6741268 w 13239345"/>
              <a:gd name="connsiteY1-256" fmla="*/ 1643974 h 1809343"/>
              <a:gd name="connsiteX2-257" fmla="*/ 12169303 w 13239345"/>
              <a:gd name="connsiteY2-258" fmla="*/ 0 h 1809343"/>
              <a:gd name="connsiteX3-259" fmla="*/ 13239345 w 13239345"/>
              <a:gd name="connsiteY3-260" fmla="*/ 214007 h 1809343"/>
              <a:gd name="connsiteX4-261" fmla="*/ 6750996 w 13239345"/>
              <a:gd name="connsiteY4-262" fmla="*/ 1809343 h 1809343"/>
              <a:gd name="connsiteX5-263" fmla="*/ 0 w 13239345"/>
              <a:gd name="connsiteY5-264" fmla="*/ 165369 h 1809343"/>
              <a:gd name="connsiteX6-265" fmla="*/ 1294792 w 13239345"/>
              <a:gd name="connsiteY6-266" fmla="*/ 607 h 1809343"/>
              <a:gd name="connsiteX0-267" fmla="*/ 1294792 w 13239345"/>
              <a:gd name="connsiteY0-268" fmla="*/ 607 h 1809343"/>
              <a:gd name="connsiteX1-269" fmla="*/ 6741268 w 13239345"/>
              <a:gd name="connsiteY1-270" fmla="*/ 1643974 h 1809343"/>
              <a:gd name="connsiteX2-271" fmla="*/ 12169303 w 13239345"/>
              <a:gd name="connsiteY2-272" fmla="*/ 0 h 1809343"/>
              <a:gd name="connsiteX3-273" fmla="*/ 13239345 w 13239345"/>
              <a:gd name="connsiteY3-274" fmla="*/ 214007 h 1809343"/>
              <a:gd name="connsiteX4-275" fmla="*/ 6750996 w 13239345"/>
              <a:gd name="connsiteY4-276" fmla="*/ 1809343 h 1809343"/>
              <a:gd name="connsiteX5-277" fmla="*/ 0 w 13239345"/>
              <a:gd name="connsiteY5-278" fmla="*/ 165369 h 1809343"/>
              <a:gd name="connsiteX6-279" fmla="*/ 1294792 w 13239345"/>
              <a:gd name="connsiteY6-280" fmla="*/ 607 h 1809343"/>
              <a:gd name="connsiteX0-281" fmla="*/ 1294792 w 13239345"/>
              <a:gd name="connsiteY0-282" fmla="*/ 607 h 1809343"/>
              <a:gd name="connsiteX1-283" fmla="*/ 6741268 w 13239345"/>
              <a:gd name="connsiteY1-284" fmla="*/ 1643974 h 1809343"/>
              <a:gd name="connsiteX2-285" fmla="*/ 12169303 w 13239345"/>
              <a:gd name="connsiteY2-286" fmla="*/ 0 h 1809343"/>
              <a:gd name="connsiteX3-287" fmla="*/ 13239345 w 13239345"/>
              <a:gd name="connsiteY3-288" fmla="*/ 214007 h 1809343"/>
              <a:gd name="connsiteX4-289" fmla="*/ 6750996 w 13239345"/>
              <a:gd name="connsiteY4-290" fmla="*/ 1809343 h 1809343"/>
              <a:gd name="connsiteX5-291" fmla="*/ 0 w 13239345"/>
              <a:gd name="connsiteY5-292" fmla="*/ 165369 h 1809343"/>
              <a:gd name="connsiteX6-293" fmla="*/ 1294792 w 13239345"/>
              <a:gd name="connsiteY6-294" fmla="*/ 607 h 1809343"/>
              <a:gd name="connsiteX0-295" fmla="*/ 1294792 w 12651516"/>
              <a:gd name="connsiteY0-296" fmla="*/ 607 h 1809343"/>
              <a:gd name="connsiteX1-297" fmla="*/ 6741268 w 12651516"/>
              <a:gd name="connsiteY1-298" fmla="*/ 1643974 h 1809343"/>
              <a:gd name="connsiteX2-299" fmla="*/ 12169303 w 12651516"/>
              <a:gd name="connsiteY2-300" fmla="*/ 0 h 1809343"/>
              <a:gd name="connsiteX3-301" fmla="*/ 12651516 w 12651516"/>
              <a:gd name="connsiteY3-302" fmla="*/ 83379 h 1809343"/>
              <a:gd name="connsiteX4-303" fmla="*/ 6750996 w 12651516"/>
              <a:gd name="connsiteY4-304" fmla="*/ 1809343 h 1809343"/>
              <a:gd name="connsiteX5-305" fmla="*/ 0 w 12651516"/>
              <a:gd name="connsiteY5-306" fmla="*/ 165369 h 1809343"/>
              <a:gd name="connsiteX6-307" fmla="*/ 1294792 w 12651516"/>
              <a:gd name="connsiteY6-308" fmla="*/ 607 h 1809343"/>
              <a:gd name="connsiteX0-309" fmla="*/ 1294792 w 12564431"/>
              <a:gd name="connsiteY0-310" fmla="*/ 607 h 1809343"/>
              <a:gd name="connsiteX1-311" fmla="*/ 6741268 w 12564431"/>
              <a:gd name="connsiteY1-312" fmla="*/ 1643974 h 1809343"/>
              <a:gd name="connsiteX2-313" fmla="*/ 12169303 w 12564431"/>
              <a:gd name="connsiteY2-314" fmla="*/ 0 h 1809343"/>
              <a:gd name="connsiteX3-315" fmla="*/ 12564431 w 12564431"/>
              <a:gd name="connsiteY3-316" fmla="*/ 83379 h 1809343"/>
              <a:gd name="connsiteX4-317" fmla="*/ 6750996 w 12564431"/>
              <a:gd name="connsiteY4-318" fmla="*/ 1809343 h 1809343"/>
              <a:gd name="connsiteX5-319" fmla="*/ 0 w 12564431"/>
              <a:gd name="connsiteY5-320" fmla="*/ 165369 h 1809343"/>
              <a:gd name="connsiteX6-321" fmla="*/ 1294792 w 12564431"/>
              <a:gd name="connsiteY6-322" fmla="*/ 607 h 1809343"/>
              <a:gd name="connsiteX0-323" fmla="*/ 423935 w 11693574"/>
              <a:gd name="connsiteY0-324" fmla="*/ 607 h 1809343"/>
              <a:gd name="connsiteX1-325" fmla="*/ 5870411 w 11693574"/>
              <a:gd name="connsiteY1-326" fmla="*/ 1643974 h 1809343"/>
              <a:gd name="connsiteX2-327" fmla="*/ 11298446 w 11693574"/>
              <a:gd name="connsiteY2-328" fmla="*/ 0 h 1809343"/>
              <a:gd name="connsiteX3-329" fmla="*/ 11693574 w 11693574"/>
              <a:gd name="connsiteY3-330" fmla="*/ 83379 h 1809343"/>
              <a:gd name="connsiteX4-331" fmla="*/ 5880139 w 11693574"/>
              <a:gd name="connsiteY4-332" fmla="*/ 1809343 h 1809343"/>
              <a:gd name="connsiteX5-333" fmla="*/ 0 w 11693574"/>
              <a:gd name="connsiteY5-334" fmla="*/ 45626 h 1809343"/>
              <a:gd name="connsiteX6-335" fmla="*/ 423935 w 11693574"/>
              <a:gd name="connsiteY6-336" fmla="*/ 607 h 1809343"/>
              <a:gd name="connsiteX0-337" fmla="*/ 423935 w 11693574"/>
              <a:gd name="connsiteY0-338" fmla="*/ 607 h 1733143"/>
              <a:gd name="connsiteX1-339" fmla="*/ 5870411 w 11693574"/>
              <a:gd name="connsiteY1-340" fmla="*/ 1643974 h 1733143"/>
              <a:gd name="connsiteX2-341" fmla="*/ 11298446 w 11693574"/>
              <a:gd name="connsiteY2-342" fmla="*/ 0 h 1733143"/>
              <a:gd name="connsiteX3-343" fmla="*/ 11693574 w 11693574"/>
              <a:gd name="connsiteY3-344" fmla="*/ 83379 h 1733143"/>
              <a:gd name="connsiteX4-345" fmla="*/ 5880139 w 11693574"/>
              <a:gd name="connsiteY4-346" fmla="*/ 1733143 h 1733143"/>
              <a:gd name="connsiteX5-347" fmla="*/ 0 w 11693574"/>
              <a:gd name="connsiteY5-348" fmla="*/ 45626 h 1733143"/>
              <a:gd name="connsiteX6-349" fmla="*/ 423935 w 11693574"/>
              <a:gd name="connsiteY6-350" fmla="*/ 607 h 1733143"/>
              <a:gd name="connsiteX0-351" fmla="*/ 423935 w 11709902"/>
              <a:gd name="connsiteY0-352" fmla="*/ 607 h 1733143"/>
              <a:gd name="connsiteX1-353" fmla="*/ 5870411 w 11709902"/>
              <a:gd name="connsiteY1-354" fmla="*/ 1643974 h 1733143"/>
              <a:gd name="connsiteX2-355" fmla="*/ 11298446 w 11709902"/>
              <a:gd name="connsiteY2-356" fmla="*/ 0 h 1733143"/>
              <a:gd name="connsiteX3-357" fmla="*/ 11709902 w 11709902"/>
              <a:gd name="connsiteY3-358" fmla="*/ 83379 h 1733143"/>
              <a:gd name="connsiteX4-359" fmla="*/ 5880139 w 11709902"/>
              <a:gd name="connsiteY4-360" fmla="*/ 1733143 h 1733143"/>
              <a:gd name="connsiteX5-361" fmla="*/ 0 w 11709902"/>
              <a:gd name="connsiteY5-362" fmla="*/ 45626 h 1733143"/>
              <a:gd name="connsiteX6-363" fmla="*/ 423935 w 11709902"/>
              <a:gd name="connsiteY6-364" fmla="*/ 607 h 1733143"/>
              <a:gd name="connsiteX0-365" fmla="*/ 423935 w 11571109"/>
              <a:gd name="connsiteY0-366" fmla="*/ 607 h 1733143"/>
              <a:gd name="connsiteX1-367" fmla="*/ 5870411 w 11571109"/>
              <a:gd name="connsiteY1-368" fmla="*/ 1643974 h 1733143"/>
              <a:gd name="connsiteX2-369" fmla="*/ 11298446 w 11571109"/>
              <a:gd name="connsiteY2-370" fmla="*/ 0 h 1733143"/>
              <a:gd name="connsiteX3-371" fmla="*/ 11571109 w 11571109"/>
              <a:gd name="connsiteY3-372" fmla="*/ 116036 h 1733143"/>
              <a:gd name="connsiteX4-373" fmla="*/ 5880139 w 11571109"/>
              <a:gd name="connsiteY4-374" fmla="*/ 1733143 h 1733143"/>
              <a:gd name="connsiteX5-375" fmla="*/ 0 w 11571109"/>
              <a:gd name="connsiteY5-376" fmla="*/ 45626 h 1733143"/>
              <a:gd name="connsiteX6-377" fmla="*/ 423935 w 11571109"/>
              <a:gd name="connsiteY6-378" fmla="*/ 607 h 1733143"/>
              <a:gd name="connsiteX0-379" fmla="*/ 423935 w 11579274"/>
              <a:gd name="connsiteY0-380" fmla="*/ 607 h 1733143"/>
              <a:gd name="connsiteX1-381" fmla="*/ 5870411 w 11579274"/>
              <a:gd name="connsiteY1-382" fmla="*/ 1643974 h 1733143"/>
              <a:gd name="connsiteX2-383" fmla="*/ 11298446 w 11579274"/>
              <a:gd name="connsiteY2-384" fmla="*/ 0 h 1733143"/>
              <a:gd name="connsiteX3-385" fmla="*/ 11579274 w 11579274"/>
              <a:gd name="connsiteY3-386" fmla="*/ 116036 h 1733143"/>
              <a:gd name="connsiteX4-387" fmla="*/ 5880139 w 11579274"/>
              <a:gd name="connsiteY4-388" fmla="*/ 1733143 h 1733143"/>
              <a:gd name="connsiteX5-389" fmla="*/ 0 w 11579274"/>
              <a:gd name="connsiteY5-390" fmla="*/ 45626 h 1733143"/>
              <a:gd name="connsiteX6-391" fmla="*/ 423935 w 11579274"/>
              <a:gd name="connsiteY6-392" fmla="*/ 607 h 1733143"/>
              <a:gd name="connsiteX0-393" fmla="*/ 423935 w 11579274"/>
              <a:gd name="connsiteY0-394" fmla="*/ 0 h 1732536"/>
              <a:gd name="connsiteX1-395" fmla="*/ 5870411 w 11579274"/>
              <a:gd name="connsiteY1-396" fmla="*/ 1643367 h 1732536"/>
              <a:gd name="connsiteX2-397" fmla="*/ 11233132 w 11579274"/>
              <a:gd name="connsiteY2-398" fmla="*/ 48379 h 1732536"/>
              <a:gd name="connsiteX3-399" fmla="*/ 11579274 w 11579274"/>
              <a:gd name="connsiteY3-400" fmla="*/ 115429 h 1732536"/>
              <a:gd name="connsiteX4-401" fmla="*/ 5880139 w 11579274"/>
              <a:gd name="connsiteY4-402" fmla="*/ 1732536 h 1732536"/>
              <a:gd name="connsiteX5-403" fmla="*/ 0 w 11579274"/>
              <a:gd name="connsiteY5-404" fmla="*/ 45019 h 1732536"/>
              <a:gd name="connsiteX6-405" fmla="*/ 423935 w 11579274"/>
              <a:gd name="connsiteY6-406" fmla="*/ 0 h 1732536"/>
              <a:gd name="connsiteX0-407" fmla="*/ 423935 w 11579274"/>
              <a:gd name="connsiteY0-408" fmla="*/ 0 h 1732536"/>
              <a:gd name="connsiteX1-409" fmla="*/ 5870411 w 11579274"/>
              <a:gd name="connsiteY1-410" fmla="*/ 1643367 h 1732536"/>
              <a:gd name="connsiteX2-411" fmla="*/ 11241297 w 11579274"/>
              <a:gd name="connsiteY2-412" fmla="*/ 32050 h 1732536"/>
              <a:gd name="connsiteX3-413" fmla="*/ 11579274 w 11579274"/>
              <a:gd name="connsiteY3-414" fmla="*/ 115429 h 1732536"/>
              <a:gd name="connsiteX4-415" fmla="*/ 5880139 w 11579274"/>
              <a:gd name="connsiteY4-416" fmla="*/ 1732536 h 1732536"/>
              <a:gd name="connsiteX5-417" fmla="*/ 0 w 11579274"/>
              <a:gd name="connsiteY5-418" fmla="*/ 45019 h 1732536"/>
              <a:gd name="connsiteX6-419" fmla="*/ 423935 w 11579274"/>
              <a:gd name="connsiteY6-420" fmla="*/ 0 h 1732536"/>
              <a:gd name="connsiteX0-421" fmla="*/ 423935 w 11579274"/>
              <a:gd name="connsiteY0-422" fmla="*/ 0 h 1732536"/>
              <a:gd name="connsiteX1-423" fmla="*/ 5870411 w 11579274"/>
              <a:gd name="connsiteY1-424" fmla="*/ 1643367 h 1732536"/>
              <a:gd name="connsiteX2-425" fmla="*/ 11241297 w 11579274"/>
              <a:gd name="connsiteY2-426" fmla="*/ 32050 h 1732536"/>
              <a:gd name="connsiteX3-427" fmla="*/ 11579274 w 11579274"/>
              <a:gd name="connsiteY3-428" fmla="*/ 115429 h 1732536"/>
              <a:gd name="connsiteX4-429" fmla="*/ 5880139 w 11579274"/>
              <a:gd name="connsiteY4-430" fmla="*/ 1732536 h 1732536"/>
              <a:gd name="connsiteX5-431" fmla="*/ 0 w 11579274"/>
              <a:gd name="connsiteY5-432" fmla="*/ 45019 h 1732536"/>
              <a:gd name="connsiteX6-433" fmla="*/ 423935 w 11579274"/>
              <a:gd name="connsiteY6-434" fmla="*/ 0 h 1732536"/>
              <a:gd name="connsiteX0-435" fmla="*/ 423935 w 11579274"/>
              <a:gd name="connsiteY0-436" fmla="*/ 0 h 1732536"/>
              <a:gd name="connsiteX1-437" fmla="*/ 5870411 w 11579274"/>
              <a:gd name="connsiteY1-438" fmla="*/ 1643367 h 1732536"/>
              <a:gd name="connsiteX2-439" fmla="*/ 11224968 w 11579274"/>
              <a:gd name="connsiteY2-440" fmla="*/ 48379 h 1732536"/>
              <a:gd name="connsiteX3-441" fmla="*/ 11579274 w 11579274"/>
              <a:gd name="connsiteY3-442" fmla="*/ 115429 h 1732536"/>
              <a:gd name="connsiteX4-443" fmla="*/ 5880139 w 11579274"/>
              <a:gd name="connsiteY4-444" fmla="*/ 1732536 h 1732536"/>
              <a:gd name="connsiteX5-445" fmla="*/ 0 w 11579274"/>
              <a:gd name="connsiteY5-446" fmla="*/ 45019 h 1732536"/>
              <a:gd name="connsiteX6-447" fmla="*/ 423935 w 11579274"/>
              <a:gd name="connsiteY6-448" fmla="*/ 0 h 1732536"/>
              <a:gd name="connsiteX0-449" fmla="*/ 219828 w 11375167"/>
              <a:gd name="connsiteY0-450" fmla="*/ 0 h 1732536"/>
              <a:gd name="connsiteX1-451" fmla="*/ 5666304 w 11375167"/>
              <a:gd name="connsiteY1-452" fmla="*/ 1643367 h 1732536"/>
              <a:gd name="connsiteX2-453" fmla="*/ 11020861 w 11375167"/>
              <a:gd name="connsiteY2-454" fmla="*/ 48379 h 1732536"/>
              <a:gd name="connsiteX3-455" fmla="*/ 11375167 w 11375167"/>
              <a:gd name="connsiteY3-456" fmla="*/ 115429 h 1732536"/>
              <a:gd name="connsiteX4-457" fmla="*/ 5676032 w 11375167"/>
              <a:gd name="connsiteY4-458" fmla="*/ 1732536 h 1732536"/>
              <a:gd name="connsiteX5-459" fmla="*/ 0 w 11375167"/>
              <a:gd name="connsiteY5-460" fmla="*/ 77676 h 1732536"/>
              <a:gd name="connsiteX6-461" fmla="*/ 219828 w 11375167"/>
              <a:gd name="connsiteY6-462" fmla="*/ 0 h 1732536"/>
              <a:gd name="connsiteX0-463" fmla="*/ 293307 w 11375167"/>
              <a:gd name="connsiteY0-464" fmla="*/ 0 h 1708044"/>
              <a:gd name="connsiteX1-465" fmla="*/ 5666304 w 11375167"/>
              <a:gd name="connsiteY1-466" fmla="*/ 1618875 h 1708044"/>
              <a:gd name="connsiteX2-467" fmla="*/ 11020861 w 11375167"/>
              <a:gd name="connsiteY2-468" fmla="*/ 23887 h 1708044"/>
              <a:gd name="connsiteX3-469" fmla="*/ 11375167 w 11375167"/>
              <a:gd name="connsiteY3-470" fmla="*/ 90937 h 1708044"/>
              <a:gd name="connsiteX4-471" fmla="*/ 5676032 w 11375167"/>
              <a:gd name="connsiteY4-472" fmla="*/ 1708044 h 1708044"/>
              <a:gd name="connsiteX5-473" fmla="*/ 0 w 11375167"/>
              <a:gd name="connsiteY5-474" fmla="*/ 53184 h 1708044"/>
              <a:gd name="connsiteX6-475" fmla="*/ 293307 w 11375167"/>
              <a:gd name="connsiteY6-476" fmla="*/ 0 h 1708044"/>
              <a:gd name="connsiteX0-477" fmla="*/ 317800 w 11375167"/>
              <a:gd name="connsiteY0-478" fmla="*/ 606 h 1684157"/>
              <a:gd name="connsiteX1-479" fmla="*/ 5666304 w 11375167"/>
              <a:gd name="connsiteY1-480" fmla="*/ 1594988 h 1684157"/>
              <a:gd name="connsiteX2-481" fmla="*/ 11020861 w 11375167"/>
              <a:gd name="connsiteY2-482" fmla="*/ 0 h 1684157"/>
              <a:gd name="connsiteX3-483" fmla="*/ 11375167 w 11375167"/>
              <a:gd name="connsiteY3-484" fmla="*/ 67050 h 1684157"/>
              <a:gd name="connsiteX4-485" fmla="*/ 5676032 w 11375167"/>
              <a:gd name="connsiteY4-486" fmla="*/ 1684157 h 1684157"/>
              <a:gd name="connsiteX5-487" fmla="*/ 0 w 11375167"/>
              <a:gd name="connsiteY5-488" fmla="*/ 29297 h 1684157"/>
              <a:gd name="connsiteX6-489" fmla="*/ 317800 w 11375167"/>
              <a:gd name="connsiteY6-490" fmla="*/ 606 h 1684157"/>
              <a:gd name="connsiteX0-491" fmla="*/ 285142 w 11342509"/>
              <a:gd name="connsiteY0-492" fmla="*/ 606 h 1684157"/>
              <a:gd name="connsiteX1-493" fmla="*/ 5633646 w 11342509"/>
              <a:gd name="connsiteY1-494" fmla="*/ 1594988 h 1684157"/>
              <a:gd name="connsiteX2-495" fmla="*/ 10988203 w 11342509"/>
              <a:gd name="connsiteY2-496" fmla="*/ 0 h 1684157"/>
              <a:gd name="connsiteX3-497" fmla="*/ 11342509 w 11342509"/>
              <a:gd name="connsiteY3-498" fmla="*/ 67050 h 1684157"/>
              <a:gd name="connsiteX4-499" fmla="*/ 5643374 w 11342509"/>
              <a:gd name="connsiteY4-500" fmla="*/ 1684157 h 1684157"/>
              <a:gd name="connsiteX5-501" fmla="*/ 0 w 11342509"/>
              <a:gd name="connsiteY5-502" fmla="*/ 29297 h 1684157"/>
              <a:gd name="connsiteX6-503" fmla="*/ 285142 w 11342509"/>
              <a:gd name="connsiteY6-504" fmla="*/ 606 h 1684157"/>
              <a:gd name="connsiteX0-505" fmla="*/ 276977 w 11342509"/>
              <a:gd name="connsiteY0-506" fmla="*/ 0 h 1691715"/>
              <a:gd name="connsiteX1-507" fmla="*/ 5633646 w 11342509"/>
              <a:gd name="connsiteY1-508" fmla="*/ 1602546 h 1691715"/>
              <a:gd name="connsiteX2-509" fmla="*/ 10988203 w 11342509"/>
              <a:gd name="connsiteY2-510" fmla="*/ 7558 h 1691715"/>
              <a:gd name="connsiteX3-511" fmla="*/ 11342509 w 11342509"/>
              <a:gd name="connsiteY3-512" fmla="*/ 74608 h 1691715"/>
              <a:gd name="connsiteX4-513" fmla="*/ 5643374 w 11342509"/>
              <a:gd name="connsiteY4-514" fmla="*/ 1691715 h 1691715"/>
              <a:gd name="connsiteX5-515" fmla="*/ 0 w 11342509"/>
              <a:gd name="connsiteY5-516" fmla="*/ 36855 h 1691715"/>
              <a:gd name="connsiteX6-517" fmla="*/ 276977 w 11342509"/>
              <a:gd name="connsiteY6-518" fmla="*/ 0 h 1691715"/>
              <a:gd name="connsiteX0-519" fmla="*/ 276977 w 11342509"/>
              <a:gd name="connsiteY0-520" fmla="*/ 0 h 1691715"/>
              <a:gd name="connsiteX1-521" fmla="*/ 5633646 w 11342509"/>
              <a:gd name="connsiteY1-522" fmla="*/ 1602546 h 1691715"/>
              <a:gd name="connsiteX2-523" fmla="*/ 11018020 w 11342509"/>
              <a:gd name="connsiteY2-524" fmla="*/ 17498 h 1691715"/>
              <a:gd name="connsiteX3-525" fmla="*/ 11342509 w 11342509"/>
              <a:gd name="connsiteY3-526" fmla="*/ 74608 h 1691715"/>
              <a:gd name="connsiteX4-527" fmla="*/ 5643374 w 11342509"/>
              <a:gd name="connsiteY4-528" fmla="*/ 1691715 h 1691715"/>
              <a:gd name="connsiteX5-529" fmla="*/ 0 w 11342509"/>
              <a:gd name="connsiteY5-530" fmla="*/ 36855 h 1691715"/>
              <a:gd name="connsiteX6-531" fmla="*/ 276977 w 11342509"/>
              <a:gd name="connsiteY6-532" fmla="*/ 0 h 1691715"/>
              <a:gd name="connsiteX0-533" fmla="*/ 276977 w 11342509"/>
              <a:gd name="connsiteY0-534" fmla="*/ 0 h 1691715"/>
              <a:gd name="connsiteX1-535" fmla="*/ 5633646 w 11342509"/>
              <a:gd name="connsiteY1-536" fmla="*/ 1602546 h 1691715"/>
              <a:gd name="connsiteX2-537" fmla="*/ 11018020 w 11342509"/>
              <a:gd name="connsiteY2-538" fmla="*/ 17498 h 1691715"/>
              <a:gd name="connsiteX3-539" fmla="*/ 11342509 w 11342509"/>
              <a:gd name="connsiteY3-540" fmla="*/ 74608 h 1691715"/>
              <a:gd name="connsiteX4-541" fmla="*/ 5643374 w 11342509"/>
              <a:gd name="connsiteY4-542" fmla="*/ 1691715 h 1691715"/>
              <a:gd name="connsiteX5-543" fmla="*/ 0 w 11342509"/>
              <a:gd name="connsiteY5-544" fmla="*/ 36855 h 1691715"/>
              <a:gd name="connsiteX6-545" fmla="*/ 276977 w 11342509"/>
              <a:gd name="connsiteY6-546" fmla="*/ 0 h 1691715"/>
              <a:gd name="connsiteX0-547" fmla="*/ 276977 w 11342509"/>
              <a:gd name="connsiteY0-548" fmla="*/ 0 h 1691715"/>
              <a:gd name="connsiteX1-549" fmla="*/ 5633646 w 11342509"/>
              <a:gd name="connsiteY1-550" fmla="*/ 1602546 h 1691715"/>
              <a:gd name="connsiteX2-551" fmla="*/ 11047837 w 11342509"/>
              <a:gd name="connsiteY2-552" fmla="*/ 17498 h 1691715"/>
              <a:gd name="connsiteX3-553" fmla="*/ 11342509 w 11342509"/>
              <a:gd name="connsiteY3-554" fmla="*/ 74608 h 1691715"/>
              <a:gd name="connsiteX4-555" fmla="*/ 5643374 w 11342509"/>
              <a:gd name="connsiteY4-556" fmla="*/ 1691715 h 1691715"/>
              <a:gd name="connsiteX5-557" fmla="*/ 0 w 11342509"/>
              <a:gd name="connsiteY5-558" fmla="*/ 36855 h 1691715"/>
              <a:gd name="connsiteX6-559" fmla="*/ 276977 w 11342509"/>
              <a:gd name="connsiteY6-560" fmla="*/ 0 h 1691715"/>
              <a:gd name="connsiteX0-561" fmla="*/ 276977 w 11342509"/>
              <a:gd name="connsiteY0-562" fmla="*/ 0 h 1691715"/>
              <a:gd name="connsiteX1-563" fmla="*/ 5633646 w 11342509"/>
              <a:gd name="connsiteY1-564" fmla="*/ 1602546 h 1691715"/>
              <a:gd name="connsiteX2-565" fmla="*/ 11080494 w 11342509"/>
              <a:gd name="connsiteY2-566" fmla="*/ 17498 h 1691715"/>
              <a:gd name="connsiteX3-567" fmla="*/ 11342509 w 11342509"/>
              <a:gd name="connsiteY3-568" fmla="*/ 74608 h 1691715"/>
              <a:gd name="connsiteX4-569" fmla="*/ 5643374 w 11342509"/>
              <a:gd name="connsiteY4-570" fmla="*/ 1691715 h 1691715"/>
              <a:gd name="connsiteX5-571" fmla="*/ 0 w 11342509"/>
              <a:gd name="connsiteY5-572" fmla="*/ 36855 h 1691715"/>
              <a:gd name="connsiteX6-573" fmla="*/ 276977 w 11342509"/>
              <a:gd name="connsiteY6-574" fmla="*/ 0 h 1691715"/>
              <a:gd name="connsiteX0-575" fmla="*/ 276977 w 11342509"/>
              <a:gd name="connsiteY0-576" fmla="*/ 0 h 1691715"/>
              <a:gd name="connsiteX1-577" fmla="*/ 5633646 w 11342509"/>
              <a:gd name="connsiteY1-578" fmla="*/ 1602546 h 1691715"/>
              <a:gd name="connsiteX2-579" fmla="*/ 11080494 w 11342509"/>
              <a:gd name="connsiteY2-580" fmla="*/ 17498 h 1691715"/>
              <a:gd name="connsiteX3-581" fmla="*/ 11342509 w 11342509"/>
              <a:gd name="connsiteY3-582" fmla="*/ 74608 h 1691715"/>
              <a:gd name="connsiteX4-583" fmla="*/ 5643374 w 11342509"/>
              <a:gd name="connsiteY4-584" fmla="*/ 1691715 h 1691715"/>
              <a:gd name="connsiteX5-585" fmla="*/ 0 w 11342509"/>
              <a:gd name="connsiteY5-586" fmla="*/ 36855 h 1691715"/>
              <a:gd name="connsiteX6-587" fmla="*/ 276977 w 11342509"/>
              <a:gd name="connsiteY6-588" fmla="*/ 0 h 1691715"/>
              <a:gd name="connsiteX0-589" fmla="*/ 276977 w 11342509"/>
              <a:gd name="connsiteY0-590" fmla="*/ 0 h 1691715"/>
              <a:gd name="connsiteX1-591" fmla="*/ 5633646 w 11342509"/>
              <a:gd name="connsiteY1-592" fmla="*/ 1602546 h 1691715"/>
              <a:gd name="connsiteX2-593" fmla="*/ 11080494 w 11342509"/>
              <a:gd name="connsiteY2-594" fmla="*/ 17498 h 1691715"/>
              <a:gd name="connsiteX3-595" fmla="*/ 11342509 w 11342509"/>
              <a:gd name="connsiteY3-596" fmla="*/ 74608 h 1691715"/>
              <a:gd name="connsiteX4-597" fmla="*/ 5643374 w 11342509"/>
              <a:gd name="connsiteY4-598" fmla="*/ 1691715 h 1691715"/>
              <a:gd name="connsiteX5-599" fmla="*/ 0 w 11342509"/>
              <a:gd name="connsiteY5-600" fmla="*/ 36855 h 1691715"/>
              <a:gd name="connsiteX6-601" fmla="*/ 276977 w 11342509"/>
              <a:gd name="connsiteY6-602" fmla="*/ 0 h 1691715"/>
              <a:gd name="connsiteX0-603" fmla="*/ 276977 w 11342509"/>
              <a:gd name="connsiteY0-604" fmla="*/ 0 h 1691715"/>
              <a:gd name="connsiteX1-605" fmla="*/ 5643806 w 11342509"/>
              <a:gd name="connsiteY1-606" fmla="*/ 1602546 h 1691715"/>
              <a:gd name="connsiteX2-607" fmla="*/ 11080494 w 11342509"/>
              <a:gd name="connsiteY2-608" fmla="*/ 17498 h 1691715"/>
              <a:gd name="connsiteX3-609" fmla="*/ 11342509 w 11342509"/>
              <a:gd name="connsiteY3-610" fmla="*/ 74608 h 1691715"/>
              <a:gd name="connsiteX4-611" fmla="*/ 5643374 w 11342509"/>
              <a:gd name="connsiteY4-612" fmla="*/ 1691715 h 1691715"/>
              <a:gd name="connsiteX5-613" fmla="*/ 0 w 11342509"/>
              <a:gd name="connsiteY5-614" fmla="*/ 36855 h 1691715"/>
              <a:gd name="connsiteX6-615" fmla="*/ 276977 w 11342509"/>
              <a:gd name="connsiteY6-616" fmla="*/ 0 h 169171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1342509" h="1691715">
                <a:moveTo>
                  <a:pt x="276977" y="0"/>
                </a:moveTo>
                <a:cubicBezTo>
                  <a:pt x="2111519" y="662089"/>
                  <a:pt x="3847364" y="1159532"/>
                  <a:pt x="5643806" y="1602546"/>
                </a:cubicBezTo>
                <a:cubicBezTo>
                  <a:pt x="7519826" y="1121230"/>
                  <a:pt x="9471175" y="643464"/>
                  <a:pt x="11080494" y="17498"/>
                </a:cubicBezTo>
                <a:lnTo>
                  <a:pt x="11342509" y="74608"/>
                </a:lnTo>
                <a:cubicBezTo>
                  <a:pt x="9170201" y="663537"/>
                  <a:pt x="7834732" y="1188511"/>
                  <a:pt x="5643374" y="1691715"/>
                </a:cubicBezTo>
                <a:cubicBezTo>
                  <a:pt x="3393042" y="1200874"/>
                  <a:pt x="2250332" y="651521"/>
                  <a:pt x="0" y="36855"/>
                </a:cubicBezTo>
                <a:lnTo>
                  <a:pt x="27697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p:cNvPicPr>
            <a:picLocks noChangeAspect="1"/>
          </p:cNvPicPr>
          <p:nvPr userDrawn="1"/>
        </p:nvPicPr>
        <p:blipFill>
          <a:blip r:embed="rId3" cstate="print"/>
          <a:stretch>
            <a:fillRect/>
          </a:stretch>
        </p:blipFill>
        <p:spPr>
          <a:xfrm>
            <a:off x="4222990" y="1401505"/>
            <a:ext cx="3746000" cy="1048514"/>
          </a:xfrm>
          <a:prstGeom prst="rect">
            <a:avLst/>
          </a:prstGeom>
        </p:spPr>
      </p:pic>
    </p:spTree>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封面样式7-尾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stretch>
            <a:fillRect/>
          </a:stretch>
        </p:blipFill>
        <p:spPr>
          <a:xfrm>
            <a:off x="0" y="0"/>
            <a:ext cx="12193057" cy="4066384"/>
          </a:xfrm>
          <a:prstGeom prst="rect">
            <a:avLst/>
          </a:prstGeom>
        </p:spPr>
      </p:pic>
      <p:sp>
        <p:nvSpPr>
          <p:cNvPr id="19" name="任意多边形: 形状 20"/>
          <p:cNvSpPr/>
          <p:nvPr userDrawn="1"/>
        </p:nvSpPr>
        <p:spPr>
          <a:xfrm rot="10800000">
            <a:off x="-18" y="0"/>
            <a:ext cx="12192001" cy="4066750"/>
          </a:xfrm>
          <a:custGeom>
            <a:avLst/>
            <a:gdLst>
              <a:gd name="connsiteX0" fmla="*/ 12192000 w 12192001"/>
              <a:gd name="connsiteY0" fmla="*/ 4062881 h 4062881"/>
              <a:gd name="connsiteX1" fmla="*/ 0 w 12192001"/>
              <a:gd name="connsiteY1" fmla="*/ 4062881 h 4062881"/>
              <a:gd name="connsiteX2" fmla="*/ 0 w 12192001"/>
              <a:gd name="connsiteY2" fmla="*/ 1441627 h 4062881"/>
              <a:gd name="connsiteX3" fmla="*/ 7949 w 12192001"/>
              <a:gd name="connsiteY3" fmla="*/ 1441627 h 4062881"/>
              <a:gd name="connsiteX4" fmla="*/ 6105511 w 12192001"/>
              <a:gd name="connsiteY4" fmla="*/ 0 h 4062881"/>
              <a:gd name="connsiteX5" fmla="*/ 12184078 w 12192001"/>
              <a:gd name="connsiteY5" fmla="*/ 1441627 h 4062881"/>
              <a:gd name="connsiteX6" fmla="*/ 12192000 w 12192001"/>
              <a:gd name="connsiteY6" fmla="*/ 1441627 h 4062881"/>
              <a:gd name="connsiteX7" fmla="*/ 12192000 w 12192001"/>
              <a:gd name="connsiteY7" fmla="*/ 1443506 h 4062881"/>
              <a:gd name="connsiteX8" fmla="*/ 12192001 w 12192001"/>
              <a:gd name="connsiteY8" fmla="*/ 1443506 h 4062881"/>
              <a:gd name="connsiteX9" fmla="*/ 12192000 w 12192001"/>
              <a:gd name="connsiteY9" fmla="*/ 1443506 h 406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4062881">
                <a:moveTo>
                  <a:pt x="12192000" y="4062881"/>
                </a:moveTo>
                <a:lnTo>
                  <a:pt x="0" y="4062881"/>
                </a:lnTo>
                <a:lnTo>
                  <a:pt x="0" y="1441627"/>
                </a:lnTo>
                <a:lnTo>
                  <a:pt x="7949" y="1441627"/>
                </a:lnTo>
                <a:lnTo>
                  <a:pt x="6105511" y="0"/>
                </a:lnTo>
                <a:lnTo>
                  <a:pt x="12184078" y="1441627"/>
                </a:lnTo>
                <a:lnTo>
                  <a:pt x="12192000" y="1441627"/>
                </a:lnTo>
                <a:lnTo>
                  <a:pt x="12192000" y="1443506"/>
                </a:lnTo>
                <a:lnTo>
                  <a:pt x="12192001" y="1443506"/>
                </a:lnTo>
                <a:lnTo>
                  <a:pt x="12192000" y="1443506"/>
                </a:lnTo>
                <a:close/>
              </a:path>
            </a:pathLst>
          </a:custGeom>
          <a:solidFill>
            <a:srgbClr val="006434">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任意多边形: 形状 44"/>
          <p:cNvSpPr/>
          <p:nvPr userDrawn="1"/>
        </p:nvSpPr>
        <p:spPr>
          <a:xfrm>
            <a:off x="0" y="2329236"/>
            <a:ext cx="12191985" cy="1809343"/>
          </a:xfrm>
          <a:custGeom>
            <a:avLst/>
            <a:gdLst>
              <a:gd name="connsiteX0" fmla="*/ 11511615 w 12185612"/>
              <a:gd name="connsiteY0" fmla="*/ 0 h 1809343"/>
              <a:gd name="connsiteX1" fmla="*/ 12185612 w 12185612"/>
              <a:gd name="connsiteY1" fmla="*/ 134799 h 1809343"/>
              <a:gd name="connsiteX2" fmla="*/ 12185612 w 12185612"/>
              <a:gd name="connsiteY2" fmla="*/ 319795 h 1809343"/>
              <a:gd name="connsiteX3" fmla="*/ 11769269 w 12185612"/>
              <a:gd name="connsiteY3" fmla="*/ 431005 h 1809343"/>
              <a:gd name="connsiteX4" fmla="*/ 6098388 w 12185612"/>
              <a:gd name="connsiteY4" fmla="*/ 1809343 h 1809343"/>
              <a:gd name="connsiteX5" fmla="*/ 1030855 w 12185612"/>
              <a:gd name="connsiteY5" fmla="*/ 612528 h 1809343"/>
              <a:gd name="connsiteX6" fmla="*/ 0 w 12185612"/>
              <a:gd name="connsiteY6" fmla="*/ 339538 h 1809343"/>
              <a:gd name="connsiteX7" fmla="*/ 0 w 12185612"/>
              <a:gd name="connsiteY7" fmla="*/ 81678 h 1809343"/>
              <a:gd name="connsiteX8" fmla="*/ 637104 w 12185612"/>
              <a:gd name="connsiteY8" fmla="*/ 607 h 1809343"/>
              <a:gd name="connsiteX9" fmla="*/ 6098821 w 12185612"/>
              <a:gd name="connsiteY9" fmla="*/ 1643974 h 1809343"/>
              <a:gd name="connsiteX10" fmla="*/ 11511615 w 12185612"/>
              <a:gd name="connsiteY10" fmla="*/ 0 h 18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5612" h="1809343">
                <a:moveTo>
                  <a:pt x="11511615" y="0"/>
                </a:moveTo>
                <a:lnTo>
                  <a:pt x="12185612" y="134799"/>
                </a:lnTo>
                <a:lnTo>
                  <a:pt x="12185612" y="319795"/>
                </a:lnTo>
                <a:lnTo>
                  <a:pt x="11769269" y="431005"/>
                </a:lnTo>
                <a:cubicBezTo>
                  <a:pt x="9878327" y="928737"/>
                  <a:pt x="8015827" y="1369040"/>
                  <a:pt x="6098388" y="1809343"/>
                </a:cubicBezTo>
                <a:cubicBezTo>
                  <a:pt x="4410640" y="1441212"/>
                  <a:pt x="2720033" y="1046292"/>
                  <a:pt x="1030855" y="612528"/>
                </a:cubicBezTo>
                <a:lnTo>
                  <a:pt x="0" y="339538"/>
                </a:lnTo>
                <a:lnTo>
                  <a:pt x="0" y="81678"/>
                </a:lnTo>
                <a:lnTo>
                  <a:pt x="637104" y="607"/>
                </a:lnTo>
                <a:cubicBezTo>
                  <a:pt x="2471646" y="662696"/>
                  <a:pt x="4302378" y="1200960"/>
                  <a:pt x="6098821" y="1643974"/>
                </a:cubicBezTo>
                <a:cubicBezTo>
                  <a:pt x="7974840" y="1162658"/>
                  <a:pt x="9749895" y="681341"/>
                  <a:pt x="1151161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1" name="任意多边形: 形状 49"/>
          <p:cNvSpPr/>
          <p:nvPr userDrawn="1"/>
        </p:nvSpPr>
        <p:spPr>
          <a:xfrm>
            <a:off x="450423" y="2315566"/>
            <a:ext cx="11342509" cy="1691715"/>
          </a:xfrm>
          <a:custGeom>
            <a:avLst/>
            <a:gdLst>
              <a:gd name="connsiteX0" fmla="*/ 9728 w 12217941"/>
              <a:gd name="connsiteY0" fmla="*/ 0 h 1605064"/>
              <a:gd name="connsiteX1" fmla="*/ 6108971 w 12217941"/>
              <a:gd name="connsiteY1" fmla="*/ 1498060 h 1605064"/>
              <a:gd name="connsiteX2" fmla="*/ 12208213 w 12217941"/>
              <a:gd name="connsiteY2" fmla="*/ 19456 h 1605064"/>
              <a:gd name="connsiteX3" fmla="*/ 12217941 w 12217941"/>
              <a:gd name="connsiteY3" fmla="*/ 282103 h 1605064"/>
              <a:gd name="connsiteX4" fmla="*/ 6118698 w 12217941"/>
              <a:gd name="connsiteY4" fmla="*/ 1605064 h 1605064"/>
              <a:gd name="connsiteX5" fmla="*/ 0 w 12217941"/>
              <a:gd name="connsiteY5" fmla="*/ 233464 h 1605064"/>
              <a:gd name="connsiteX6" fmla="*/ 9728 w 12217941"/>
              <a:gd name="connsiteY6" fmla="*/ 0 h 1605064"/>
              <a:gd name="connsiteX0-1" fmla="*/ 0 w 12208213"/>
              <a:gd name="connsiteY0-2" fmla="*/ 0 h 1605064"/>
              <a:gd name="connsiteX1-3" fmla="*/ 6099243 w 12208213"/>
              <a:gd name="connsiteY1-4" fmla="*/ 1498060 h 1605064"/>
              <a:gd name="connsiteX2-5" fmla="*/ 12198485 w 12208213"/>
              <a:gd name="connsiteY2-6" fmla="*/ 19456 h 1605064"/>
              <a:gd name="connsiteX3-7" fmla="*/ 12208213 w 12208213"/>
              <a:gd name="connsiteY3-8" fmla="*/ 282103 h 1605064"/>
              <a:gd name="connsiteX4-9" fmla="*/ 6108970 w 12208213"/>
              <a:gd name="connsiteY4-10" fmla="*/ 1605064 h 1605064"/>
              <a:gd name="connsiteX5-11" fmla="*/ 0 w 12208213"/>
              <a:gd name="connsiteY5-12" fmla="*/ 544749 h 1605064"/>
              <a:gd name="connsiteX6-13" fmla="*/ 0 w 12208213"/>
              <a:gd name="connsiteY6-14" fmla="*/ 0 h 1605064"/>
              <a:gd name="connsiteX0-15" fmla="*/ 0 w 12198485"/>
              <a:gd name="connsiteY0-16" fmla="*/ 0 h 1605064"/>
              <a:gd name="connsiteX1-17" fmla="*/ 6099243 w 12198485"/>
              <a:gd name="connsiteY1-18" fmla="*/ 1498060 h 1605064"/>
              <a:gd name="connsiteX2-19" fmla="*/ 12198485 w 12198485"/>
              <a:gd name="connsiteY2-20" fmla="*/ 19456 h 1605064"/>
              <a:gd name="connsiteX3-21" fmla="*/ 12198485 w 12198485"/>
              <a:gd name="connsiteY3-22" fmla="*/ 603115 h 1605064"/>
              <a:gd name="connsiteX4-23" fmla="*/ 6108970 w 12198485"/>
              <a:gd name="connsiteY4-24" fmla="*/ 1605064 h 1605064"/>
              <a:gd name="connsiteX5-25" fmla="*/ 0 w 12198485"/>
              <a:gd name="connsiteY5-26" fmla="*/ 544749 h 1605064"/>
              <a:gd name="connsiteX6-27" fmla="*/ 0 w 12198485"/>
              <a:gd name="connsiteY6-28" fmla="*/ 0 h 1605064"/>
              <a:gd name="connsiteX0-29" fmla="*/ 0 w 12198485"/>
              <a:gd name="connsiteY0-30" fmla="*/ 0 h 1605064"/>
              <a:gd name="connsiteX1-31" fmla="*/ 6108970 w 12198485"/>
              <a:gd name="connsiteY1-32" fmla="*/ 1507788 h 1605064"/>
              <a:gd name="connsiteX2-33" fmla="*/ 12198485 w 12198485"/>
              <a:gd name="connsiteY2-34" fmla="*/ 19456 h 1605064"/>
              <a:gd name="connsiteX3-35" fmla="*/ 12198485 w 12198485"/>
              <a:gd name="connsiteY3-36" fmla="*/ 603115 h 1605064"/>
              <a:gd name="connsiteX4-37" fmla="*/ 6108970 w 12198485"/>
              <a:gd name="connsiteY4-38" fmla="*/ 1605064 h 1605064"/>
              <a:gd name="connsiteX5-39" fmla="*/ 0 w 12198485"/>
              <a:gd name="connsiteY5-40" fmla="*/ 544749 h 1605064"/>
              <a:gd name="connsiteX6-41" fmla="*/ 0 w 12198485"/>
              <a:gd name="connsiteY6-42" fmla="*/ 0 h 1605064"/>
              <a:gd name="connsiteX0-43" fmla="*/ 632298 w 12830783"/>
              <a:gd name="connsiteY0-44" fmla="*/ 0 h 1605064"/>
              <a:gd name="connsiteX1-45" fmla="*/ 6741268 w 12830783"/>
              <a:gd name="connsiteY1-46" fmla="*/ 1507788 h 1605064"/>
              <a:gd name="connsiteX2-47" fmla="*/ 12830783 w 12830783"/>
              <a:gd name="connsiteY2-48" fmla="*/ 19456 h 1605064"/>
              <a:gd name="connsiteX3-49" fmla="*/ 12830783 w 12830783"/>
              <a:gd name="connsiteY3-50" fmla="*/ 603115 h 1605064"/>
              <a:gd name="connsiteX4-51" fmla="*/ 6741268 w 12830783"/>
              <a:gd name="connsiteY4-52" fmla="*/ 1605064 h 1605064"/>
              <a:gd name="connsiteX5-53" fmla="*/ 0 w 12830783"/>
              <a:gd name="connsiteY5-54" fmla="*/ 29183 h 1605064"/>
              <a:gd name="connsiteX6-55" fmla="*/ 632298 w 12830783"/>
              <a:gd name="connsiteY6-56" fmla="*/ 0 h 1605064"/>
              <a:gd name="connsiteX0-57" fmla="*/ 836579 w 12830783"/>
              <a:gd name="connsiteY0-58" fmla="*/ 0 h 1634247"/>
              <a:gd name="connsiteX1-59" fmla="*/ 6741268 w 12830783"/>
              <a:gd name="connsiteY1-60" fmla="*/ 1536971 h 1634247"/>
              <a:gd name="connsiteX2-61" fmla="*/ 12830783 w 12830783"/>
              <a:gd name="connsiteY2-62" fmla="*/ 48639 h 1634247"/>
              <a:gd name="connsiteX3-63" fmla="*/ 12830783 w 12830783"/>
              <a:gd name="connsiteY3-64" fmla="*/ 632298 h 1634247"/>
              <a:gd name="connsiteX4-65" fmla="*/ 6741268 w 12830783"/>
              <a:gd name="connsiteY4-66" fmla="*/ 1634247 h 1634247"/>
              <a:gd name="connsiteX5-67" fmla="*/ 0 w 12830783"/>
              <a:gd name="connsiteY5-68" fmla="*/ 58366 h 1634247"/>
              <a:gd name="connsiteX6-69" fmla="*/ 836579 w 12830783"/>
              <a:gd name="connsiteY6-70" fmla="*/ 0 h 1634247"/>
              <a:gd name="connsiteX0-71" fmla="*/ 836579 w 12830783"/>
              <a:gd name="connsiteY0-72" fmla="*/ 0 h 1702340"/>
              <a:gd name="connsiteX1-73" fmla="*/ 6741268 w 12830783"/>
              <a:gd name="connsiteY1-74" fmla="*/ 1536971 h 1702340"/>
              <a:gd name="connsiteX2-75" fmla="*/ 12830783 w 12830783"/>
              <a:gd name="connsiteY2-76" fmla="*/ 48639 h 1702340"/>
              <a:gd name="connsiteX3-77" fmla="*/ 12830783 w 12830783"/>
              <a:gd name="connsiteY3-78" fmla="*/ 632298 h 1702340"/>
              <a:gd name="connsiteX4-79" fmla="*/ 6750996 w 12830783"/>
              <a:gd name="connsiteY4-80" fmla="*/ 1702340 h 1702340"/>
              <a:gd name="connsiteX5-81" fmla="*/ 0 w 12830783"/>
              <a:gd name="connsiteY5-82" fmla="*/ 58366 h 1702340"/>
              <a:gd name="connsiteX6-83" fmla="*/ 836579 w 12830783"/>
              <a:gd name="connsiteY6-84" fmla="*/ 0 h 1702340"/>
              <a:gd name="connsiteX0-85" fmla="*/ 836579 w 12830783"/>
              <a:gd name="connsiteY0-86" fmla="*/ 0 h 1702340"/>
              <a:gd name="connsiteX1-87" fmla="*/ 6741268 w 12830783"/>
              <a:gd name="connsiteY1-88" fmla="*/ 1536971 h 1702340"/>
              <a:gd name="connsiteX2-89" fmla="*/ 12470860 w 12830783"/>
              <a:gd name="connsiteY2-90" fmla="*/ 19456 h 1702340"/>
              <a:gd name="connsiteX3-91" fmla="*/ 12830783 w 12830783"/>
              <a:gd name="connsiteY3-92" fmla="*/ 632298 h 1702340"/>
              <a:gd name="connsiteX4-93" fmla="*/ 6750996 w 12830783"/>
              <a:gd name="connsiteY4-94" fmla="*/ 1702340 h 1702340"/>
              <a:gd name="connsiteX5-95" fmla="*/ 0 w 12830783"/>
              <a:gd name="connsiteY5-96" fmla="*/ 58366 h 1702340"/>
              <a:gd name="connsiteX6-97" fmla="*/ 836579 w 12830783"/>
              <a:gd name="connsiteY6-98" fmla="*/ 0 h 1702340"/>
              <a:gd name="connsiteX0-99" fmla="*/ 836579 w 13239345"/>
              <a:gd name="connsiteY0-100" fmla="*/ 0 h 1702340"/>
              <a:gd name="connsiteX1-101" fmla="*/ 6741268 w 13239345"/>
              <a:gd name="connsiteY1-102" fmla="*/ 1536971 h 1702340"/>
              <a:gd name="connsiteX2-103" fmla="*/ 12470860 w 13239345"/>
              <a:gd name="connsiteY2-104" fmla="*/ 19456 h 1702340"/>
              <a:gd name="connsiteX3-105" fmla="*/ 13239345 w 13239345"/>
              <a:gd name="connsiteY3-106" fmla="*/ 107004 h 1702340"/>
              <a:gd name="connsiteX4-107" fmla="*/ 6750996 w 13239345"/>
              <a:gd name="connsiteY4-108" fmla="*/ 1702340 h 1702340"/>
              <a:gd name="connsiteX5-109" fmla="*/ 0 w 13239345"/>
              <a:gd name="connsiteY5-110" fmla="*/ 58366 h 1702340"/>
              <a:gd name="connsiteX6-111" fmla="*/ 836579 w 13239345"/>
              <a:gd name="connsiteY6-112" fmla="*/ 0 h 1702340"/>
              <a:gd name="connsiteX0-113" fmla="*/ 836579 w 13239345"/>
              <a:gd name="connsiteY0-114" fmla="*/ 107003 h 1809343"/>
              <a:gd name="connsiteX1-115" fmla="*/ 6741268 w 13239345"/>
              <a:gd name="connsiteY1-116" fmla="*/ 1643974 h 1809343"/>
              <a:gd name="connsiteX2-117" fmla="*/ 12169303 w 13239345"/>
              <a:gd name="connsiteY2-118" fmla="*/ 0 h 1809343"/>
              <a:gd name="connsiteX3-119" fmla="*/ 13239345 w 13239345"/>
              <a:gd name="connsiteY3-120" fmla="*/ 214007 h 1809343"/>
              <a:gd name="connsiteX4-121" fmla="*/ 6750996 w 13239345"/>
              <a:gd name="connsiteY4-122" fmla="*/ 1809343 h 1809343"/>
              <a:gd name="connsiteX5-123" fmla="*/ 0 w 13239345"/>
              <a:gd name="connsiteY5-124" fmla="*/ 165369 h 1809343"/>
              <a:gd name="connsiteX6-125" fmla="*/ 836579 w 13239345"/>
              <a:gd name="connsiteY6-126" fmla="*/ 107003 h 1809343"/>
              <a:gd name="connsiteX0-127" fmla="*/ 1342417 w 13239345"/>
              <a:gd name="connsiteY0-128" fmla="*/ 29182 h 1809343"/>
              <a:gd name="connsiteX1-129" fmla="*/ 6741268 w 13239345"/>
              <a:gd name="connsiteY1-130" fmla="*/ 1643974 h 1809343"/>
              <a:gd name="connsiteX2-131" fmla="*/ 12169303 w 13239345"/>
              <a:gd name="connsiteY2-132" fmla="*/ 0 h 1809343"/>
              <a:gd name="connsiteX3-133" fmla="*/ 13239345 w 13239345"/>
              <a:gd name="connsiteY3-134" fmla="*/ 214007 h 1809343"/>
              <a:gd name="connsiteX4-135" fmla="*/ 6750996 w 13239345"/>
              <a:gd name="connsiteY4-136" fmla="*/ 1809343 h 1809343"/>
              <a:gd name="connsiteX5-137" fmla="*/ 0 w 13239345"/>
              <a:gd name="connsiteY5-138" fmla="*/ 165369 h 1809343"/>
              <a:gd name="connsiteX6-139" fmla="*/ 1342417 w 13239345"/>
              <a:gd name="connsiteY6-140" fmla="*/ 29182 h 1809343"/>
              <a:gd name="connsiteX0-141" fmla="*/ 1294792 w 13239345"/>
              <a:gd name="connsiteY0-142" fmla="*/ 607 h 1809343"/>
              <a:gd name="connsiteX1-143" fmla="*/ 6741268 w 13239345"/>
              <a:gd name="connsiteY1-144" fmla="*/ 1643974 h 1809343"/>
              <a:gd name="connsiteX2-145" fmla="*/ 12169303 w 13239345"/>
              <a:gd name="connsiteY2-146" fmla="*/ 0 h 1809343"/>
              <a:gd name="connsiteX3-147" fmla="*/ 13239345 w 13239345"/>
              <a:gd name="connsiteY3-148" fmla="*/ 214007 h 1809343"/>
              <a:gd name="connsiteX4-149" fmla="*/ 6750996 w 13239345"/>
              <a:gd name="connsiteY4-150" fmla="*/ 1809343 h 1809343"/>
              <a:gd name="connsiteX5-151" fmla="*/ 0 w 13239345"/>
              <a:gd name="connsiteY5-152" fmla="*/ 165369 h 1809343"/>
              <a:gd name="connsiteX6-153" fmla="*/ 1294792 w 13239345"/>
              <a:gd name="connsiteY6-154" fmla="*/ 607 h 1809343"/>
              <a:gd name="connsiteX0-155" fmla="*/ 1294792 w 13239345"/>
              <a:gd name="connsiteY0-156" fmla="*/ 607 h 1809343"/>
              <a:gd name="connsiteX1-157" fmla="*/ 6741268 w 13239345"/>
              <a:gd name="connsiteY1-158" fmla="*/ 1643974 h 1809343"/>
              <a:gd name="connsiteX2-159" fmla="*/ 12169303 w 13239345"/>
              <a:gd name="connsiteY2-160" fmla="*/ 0 h 1809343"/>
              <a:gd name="connsiteX3-161" fmla="*/ 13239345 w 13239345"/>
              <a:gd name="connsiteY3-162" fmla="*/ 214007 h 1809343"/>
              <a:gd name="connsiteX4-163" fmla="*/ 6750996 w 13239345"/>
              <a:gd name="connsiteY4-164" fmla="*/ 1809343 h 1809343"/>
              <a:gd name="connsiteX5-165" fmla="*/ 0 w 13239345"/>
              <a:gd name="connsiteY5-166" fmla="*/ 165369 h 1809343"/>
              <a:gd name="connsiteX6-167" fmla="*/ 1294792 w 13239345"/>
              <a:gd name="connsiteY6-168" fmla="*/ 607 h 1809343"/>
              <a:gd name="connsiteX0-169" fmla="*/ 1294792 w 13239345"/>
              <a:gd name="connsiteY0-170" fmla="*/ 607 h 1809343"/>
              <a:gd name="connsiteX1-171" fmla="*/ 6741268 w 13239345"/>
              <a:gd name="connsiteY1-172" fmla="*/ 1643974 h 1809343"/>
              <a:gd name="connsiteX2-173" fmla="*/ 12169303 w 13239345"/>
              <a:gd name="connsiteY2-174" fmla="*/ 0 h 1809343"/>
              <a:gd name="connsiteX3-175" fmla="*/ 13239345 w 13239345"/>
              <a:gd name="connsiteY3-176" fmla="*/ 214007 h 1809343"/>
              <a:gd name="connsiteX4-177" fmla="*/ 6750996 w 13239345"/>
              <a:gd name="connsiteY4-178" fmla="*/ 1809343 h 1809343"/>
              <a:gd name="connsiteX5-179" fmla="*/ 0 w 13239345"/>
              <a:gd name="connsiteY5-180" fmla="*/ 165369 h 1809343"/>
              <a:gd name="connsiteX6-181" fmla="*/ 1294792 w 13239345"/>
              <a:gd name="connsiteY6-182" fmla="*/ 607 h 1809343"/>
              <a:gd name="connsiteX0-183" fmla="*/ 1294792 w 13239345"/>
              <a:gd name="connsiteY0-184" fmla="*/ 607 h 1809343"/>
              <a:gd name="connsiteX1-185" fmla="*/ 6741268 w 13239345"/>
              <a:gd name="connsiteY1-186" fmla="*/ 1643974 h 1809343"/>
              <a:gd name="connsiteX2-187" fmla="*/ 12169303 w 13239345"/>
              <a:gd name="connsiteY2-188" fmla="*/ 0 h 1809343"/>
              <a:gd name="connsiteX3-189" fmla="*/ 13239345 w 13239345"/>
              <a:gd name="connsiteY3-190" fmla="*/ 214007 h 1809343"/>
              <a:gd name="connsiteX4-191" fmla="*/ 6750996 w 13239345"/>
              <a:gd name="connsiteY4-192" fmla="*/ 1809343 h 1809343"/>
              <a:gd name="connsiteX5-193" fmla="*/ 0 w 13239345"/>
              <a:gd name="connsiteY5-194" fmla="*/ 165369 h 1809343"/>
              <a:gd name="connsiteX6-195" fmla="*/ 1294792 w 13239345"/>
              <a:gd name="connsiteY6-196" fmla="*/ 607 h 1809343"/>
              <a:gd name="connsiteX0-197" fmla="*/ 1294792 w 13239345"/>
              <a:gd name="connsiteY0-198" fmla="*/ 607 h 1809343"/>
              <a:gd name="connsiteX1-199" fmla="*/ 6741268 w 13239345"/>
              <a:gd name="connsiteY1-200" fmla="*/ 1643974 h 1809343"/>
              <a:gd name="connsiteX2-201" fmla="*/ 12169303 w 13239345"/>
              <a:gd name="connsiteY2-202" fmla="*/ 0 h 1809343"/>
              <a:gd name="connsiteX3-203" fmla="*/ 13239345 w 13239345"/>
              <a:gd name="connsiteY3-204" fmla="*/ 214007 h 1809343"/>
              <a:gd name="connsiteX4-205" fmla="*/ 6750996 w 13239345"/>
              <a:gd name="connsiteY4-206" fmla="*/ 1809343 h 1809343"/>
              <a:gd name="connsiteX5-207" fmla="*/ 0 w 13239345"/>
              <a:gd name="connsiteY5-208" fmla="*/ 165369 h 1809343"/>
              <a:gd name="connsiteX6-209" fmla="*/ 1294792 w 13239345"/>
              <a:gd name="connsiteY6-210" fmla="*/ 607 h 1809343"/>
              <a:gd name="connsiteX0-211" fmla="*/ 1294792 w 13239345"/>
              <a:gd name="connsiteY0-212" fmla="*/ 607 h 1809343"/>
              <a:gd name="connsiteX1-213" fmla="*/ 6741268 w 13239345"/>
              <a:gd name="connsiteY1-214" fmla="*/ 1643974 h 1809343"/>
              <a:gd name="connsiteX2-215" fmla="*/ 12169303 w 13239345"/>
              <a:gd name="connsiteY2-216" fmla="*/ 0 h 1809343"/>
              <a:gd name="connsiteX3-217" fmla="*/ 13239345 w 13239345"/>
              <a:gd name="connsiteY3-218" fmla="*/ 214007 h 1809343"/>
              <a:gd name="connsiteX4-219" fmla="*/ 6750996 w 13239345"/>
              <a:gd name="connsiteY4-220" fmla="*/ 1809343 h 1809343"/>
              <a:gd name="connsiteX5-221" fmla="*/ 0 w 13239345"/>
              <a:gd name="connsiteY5-222" fmla="*/ 165369 h 1809343"/>
              <a:gd name="connsiteX6-223" fmla="*/ 1294792 w 13239345"/>
              <a:gd name="connsiteY6-224" fmla="*/ 607 h 1809343"/>
              <a:gd name="connsiteX0-225" fmla="*/ 1294792 w 13239345"/>
              <a:gd name="connsiteY0-226" fmla="*/ 607 h 1809343"/>
              <a:gd name="connsiteX1-227" fmla="*/ 6741268 w 13239345"/>
              <a:gd name="connsiteY1-228" fmla="*/ 1643974 h 1809343"/>
              <a:gd name="connsiteX2-229" fmla="*/ 12169303 w 13239345"/>
              <a:gd name="connsiteY2-230" fmla="*/ 0 h 1809343"/>
              <a:gd name="connsiteX3-231" fmla="*/ 13239345 w 13239345"/>
              <a:gd name="connsiteY3-232" fmla="*/ 214007 h 1809343"/>
              <a:gd name="connsiteX4-233" fmla="*/ 6750996 w 13239345"/>
              <a:gd name="connsiteY4-234" fmla="*/ 1809343 h 1809343"/>
              <a:gd name="connsiteX5-235" fmla="*/ 0 w 13239345"/>
              <a:gd name="connsiteY5-236" fmla="*/ 165369 h 1809343"/>
              <a:gd name="connsiteX6-237" fmla="*/ 1294792 w 13239345"/>
              <a:gd name="connsiteY6-238" fmla="*/ 607 h 1809343"/>
              <a:gd name="connsiteX0-239" fmla="*/ 1294792 w 13239345"/>
              <a:gd name="connsiteY0-240" fmla="*/ 607 h 1809343"/>
              <a:gd name="connsiteX1-241" fmla="*/ 6741268 w 13239345"/>
              <a:gd name="connsiteY1-242" fmla="*/ 1643974 h 1809343"/>
              <a:gd name="connsiteX2-243" fmla="*/ 12169303 w 13239345"/>
              <a:gd name="connsiteY2-244" fmla="*/ 0 h 1809343"/>
              <a:gd name="connsiteX3-245" fmla="*/ 13239345 w 13239345"/>
              <a:gd name="connsiteY3-246" fmla="*/ 214007 h 1809343"/>
              <a:gd name="connsiteX4-247" fmla="*/ 6750996 w 13239345"/>
              <a:gd name="connsiteY4-248" fmla="*/ 1809343 h 1809343"/>
              <a:gd name="connsiteX5-249" fmla="*/ 0 w 13239345"/>
              <a:gd name="connsiteY5-250" fmla="*/ 165369 h 1809343"/>
              <a:gd name="connsiteX6-251" fmla="*/ 1294792 w 13239345"/>
              <a:gd name="connsiteY6-252" fmla="*/ 607 h 1809343"/>
              <a:gd name="connsiteX0-253" fmla="*/ 1294792 w 13239345"/>
              <a:gd name="connsiteY0-254" fmla="*/ 607 h 1809343"/>
              <a:gd name="connsiteX1-255" fmla="*/ 6741268 w 13239345"/>
              <a:gd name="connsiteY1-256" fmla="*/ 1643974 h 1809343"/>
              <a:gd name="connsiteX2-257" fmla="*/ 12169303 w 13239345"/>
              <a:gd name="connsiteY2-258" fmla="*/ 0 h 1809343"/>
              <a:gd name="connsiteX3-259" fmla="*/ 13239345 w 13239345"/>
              <a:gd name="connsiteY3-260" fmla="*/ 214007 h 1809343"/>
              <a:gd name="connsiteX4-261" fmla="*/ 6750996 w 13239345"/>
              <a:gd name="connsiteY4-262" fmla="*/ 1809343 h 1809343"/>
              <a:gd name="connsiteX5-263" fmla="*/ 0 w 13239345"/>
              <a:gd name="connsiteY5-264" fmla="*/ 165369 h 1809343"/>
              <a:gd name="connsiteX6-265" fmla="*/ 1294792 w 13239345"/>
              <a:gd name="connsiteY6-266" fmla="*/ 607 h 1809343"/>
              <a:gd name="connsiteX0-267" fmla="*/ 1294792 w 13239345"/>
              <a:gd name="connsiteY0-268" fmla="*/ 607 h 1809343"/>
              <a:gd name="connsiteX1-269" fmla="*/ 6741268 w 13239345"/>
              <a:gd name="connsiteY1-270" fmla="*/ 1643974 h 1809343"/>
              <a:gd name="connsiteX2-271" fmla="*/ 12169303 w 13239345"/>
              <a:gd name="connsiteY2-272" fmla="*/ 0 h 1809343"/>
              <a:gd name="connsiteX3-273" fmla="*/ 13239345 w 13239345"/>
              <a:gd name="connsiteY3-274" fmla="*/ 214007 h 1809343"/>
              <a:gd name="connsiteX4-275" fmla="*/ 6750996 w 13239345"/>
              <a:gd name="connsiteY4-276" fmla="*/ 1809343 h 1809343"/>
              <a:gd name="connsiteX5-277" fmla="*/ 0 w 13239345"/>
              <a:gd name="connsiteY5-278" fmla="*/ 165369 h 1809343"/>
              <a:gd name="connsiteX6-279" fmla="*/ 1294792 w 13239345"/>
              <a:gd name="connsiteY6-280" fmla="*/ 607 h 1809343"/>
              <a:gd name="connsiteX0-281" fmla="*/ 1294792 w 13239345"/>
              <a:gd name="connsiteY0-282" fmla="*/ 607 h 1809343"/>
              <a:gd name="connsiteX1-283" fmla="*/ 6741268 w 13239345"/>
              <a:gd name="connsiteY1-284" fmla="*/ 1643974 h 1809343"/>
              <a:gd name="connsiteX2-285" fmla="*/ 12169303 w 13239345"/>
              <a:gd name="connsiteY2-286" fmla="*/ 0 h 1809343"/>
              <a:gd name="connsiteX3-287" fmla="*/ 13239345 w 13239345"/>
              <a:gd name="connsiteY3-288" fmla="*/ 214007 h 1809343"/>
              <a:gd name="connsiteX4-289" fmla="*/ 6750996 w 13239345"/>
              <a:gd name="connsiteY4-290" fmla="*/ 1809343 h 1809343"/>
              <a:gd name="connsiteX5-291" fmla="*/ 0 w 13239345"/>
              <a:gd name="connsiteY5-292" fmla="*/ 165369 h 1809343"/>
              <a:gd name="connsiteX6-293" fmla="*/ 1294792 w 13239345"/>
              <a:gd name="connsiteY6-294" fmla="*/ 607 h 1809343"/>
              <a:gd name="connsiteX0-295" fmla="*/ 1294792 w 12651516"/>
              <a:gd name="connsiteY0-296" fmla="*/ 607 h 1809343"/>
              <a:gd name="connsiteX1-297" fmla="*/ 6741268 w 12651516"/>
              <a:gd name="connsiteY1-298" fmla="*/ 1643974 h 1809343"/>
              <a:gd name="connsiteX2-299" fmla="*/ 12169303 w 12651516"/>
              <a:gd name="connsiteY2-300" fmla="*/ 0 h 1809343"/>
              <a:gd name="connsiteX3-301" fmla="*/ 12651516 w 12651516"/>
              <a:gd name="connsiteY3-302" fmla="*/ 83379 h 1809343"/>
              <a:gd name="connsiteX4-303" fmla="*/ 6750996 w 12651516"/>
              <a:gd name="connsiteY4-304" fmla="*/ 1809343 h 1809343"/>
              <a:gd name="connsiteX5-305" fmla="*/ 0 w 12651516"/>
              <a:gd name="connsiteY5-306" fmla="*/ 165369 h 1809343"/>
              <a:gd name="connsiteX6-307" fmla="*/ 1294792 w 12651516"/>
              <a:gd name="connsiteY6-308" fmla="*/ 607 h 1809343"/>
              <a:gd name="connsiteX0-309" fmla="*/ 1294792 w 12564431"/>
              <a:gd name="connsiteY0-310" fmla="*/ 607 h 1809343"/>
              <a:gd name="connsiteX1-311" fmla="*/ 6741268 w 12564431"/>
              <a:gd name="connsiteY1-312" fmla="*/ 1643974 h 1809343"/>
              <a:gd name="connsiteX2-313" fmla="*/ 12169303 w 12564431"/>
              <a:gd name="connsiteY2-314" fmla="*/ 0 h 1809343"/>
              <a:gd name="connsiteX3-315" fmla="*/ 12564431 w 12564431"/>
              <a:gd name="connsiteY3-316" fmla="*/ 83379 h 1809343"/>
              <a:gd name="connsiteX4-317" fmla="*/ 6750996 w 12564431"/>
              <a:gd name="connsiteY4-318" fmla="*/ 1809343 h 1809343"/>
              <a:gd name="connsiteX5-319" fmla="*/ 0 w 12564431"/>
              <a:gd name="connsiteY5-320" fmla="*/ 165369 h 1809343"/>
              <a:gd name="connsiteX6-321" fmla="*/ 1294792 w 12564431"/>
              <a:gd name="connsiteY6-322" fmla="*/ 607 h 1809343"/>
              <a:gd name="connsiteX0-323" fmla="*/ 423935 w 11693574"/>
              <a:gd name="connsiteY0-324" fmla="*/ 607 h 1809343"/>
              <a:gd name="connsiteX1-325" fmla="*/ 5870411 w 11693574"/>
              <a:gd name="connsiteY1-326" fmla="*/ 1643974 h 1809343"/>
              <a:gd name="connsiteX2-327" fmla="*/ 11298446 w 11693574"/>
              <a:gd name="connsiteY2-328" fmla="*/ 0 h 1809343"/>
              <a:gd name="connsiteX3-329" fmla="*/ 11693574 w 11693574"/>
              <a:gd name="connsiteY3-330" fmla="*/ 83379 h 1809343"/>
              <a:gd name="connsiteX4-331" fmla="*/ 5880139 w 11693574"/>
              <a:gd name="connsiteY4-332" fmla="*/ 1809343 h 1809343"/>
              <a:gd name="connsiteX5-333" fmla="*/ 0 w 11693574"/>
              <a:gd name="connsiteY5-334" fmla="*/ 45626 h 1809343"/>
              <a:gd name="connsiteX6-335" fmla="*/ 423935 w 11693574"/>
              <a:gd name="connsiteY6-336" fmla="*/ 607 h 1809343"/>
              <a:gd name="connsiteX0-337" fmla="*/ 423935 w 11693574"/>
              <a:gd name="connsiteY0-338" fmla="*/ 607 h 1733143"/>
              <a:gd name="connsiteX1-339" fmla="*/ 5870411 w 11693574"/>
              <a:gd name="connsiteY1-340" fmla="*/ 1643974 h 1733143"/>
              <a:gd name="connsiteX2-341" fmla="*/ 11298446 w 11693574"/>
              <a:gd name="connsiteY2-342" fmla="*/ 0 h 1733143"/>
              <a:gd name="connsiteX3-343" fmla="*/ 11693574 w 11693574"/>
              <a:gd name="connsiteY3-344" fmla="*/ 83379 h 1733143"/>
              <a:gd name="connsiteX4-345" fmla="*/ 5880139 w 11693574"/>
              <a:gd name="connsiteY4-346" fmla="*/ 1733143 h 1733143"/>
              <a:gd name="connsiteX5-347" fmla="*/ 0 w 11693574"/>
              <a:gd name="connsiteY5-348" fmla="*/ 45626 h 1733143"/>
              <a:gd name="connsiteX6-349" fmla="*/ 423935 w 11693574"/>
              <a:gd name="connsiteY6-350" fmla="*/ 607 h 1733143"/>
              <a:gd name="connsiteX0-351" fmla="*/ 423935 w 11709902"/>
              <a:gd name="connsiteY0-352" fmla="*/ 607 h 1733143"/>
              <a:gd name="connsiteX1-353" fmla="*/ 5870411 w 11709902"/>
              <a:gd name="connsiteY1-354" fmla="*/ 1643974 h 1733143"/>
              <a:gd name="connsiteX2-355" fmla="*/ 11298446 w 11709902"/>
              <a:gd name="connsiteY2-356" fmla="*/ 0 h 1733143"/>
              <a:gd name="connsiteX3-357" fmla="*/ 11709902 w 11709902"/>
              <a:gd name="connsiteY3-358" fmla="*/ 83379 h 1733143"/>
              <a:gd name="connsiteX4-359" fmla="*/ 5880139 w 11709902"/>
              <a:gd name="connsiteY4-360" fmla="*/ 1733143 h 1733143"/>
              <a:gd name="connsiteX5-361" fmla="*/ 0 w 11709902"/>
              <a:gd name="connsiteY5-362" fmla="*/ 45626 h 1733143"/>
              <a:gd name="connsiteX6-363" fmla="*/ 423935 w 11709902"/>
              <a:gd name="connsiteY6-364" fmla="*/ 607 h 1733143"/>
              <a:gd name="connsiteX0-365" fmla="*/ 423935 w 11571109"/>
              <a:gd name="connsiteY0-366" fmla="*/ 607 h 1733143"/>
              <a:gd name="connsiteX1-367" fmla="*/ 5870411 w 11571109"/>
              <a:gd name="connsiteY1-368" fmla="*/ 1643974 h 1733143"/>
              <a:gd name="connsiteX2-369" fmla="*/ 11298446 w 11571109"/>
              <a:gd name="connsiteY2-370" fmla="*/ 0 h 1733143"/>
              <a:gd name="connsiteX3-371" fmla="*/ 11571109 w 11571109"/>
              <a:gd name="connsiteY3-372" fmla="*/ 116036 h 1733143"/>
              <a:gd name="connsiteX4-373" fmla="*/ 5880139 w 11571109"/>
              <a:gd name="connsiteY4-374" fmla="*/ 1733143 h 1733143"/>
              <a:gd name="connsiteX5-375" fmla="*/ 0 w 11571109"/>
              <a:gd name="connsiteY5-376" fmla="*/ 45626 h 1733143"/>
              <a:gd name="connsiteX6-377" fmla="*/ 423935 w 11571109"/>
              <a:gd name="connsiteY6-378" fmla="*/ 607 h 1733143"/>
              <a:gd name="connsiteX0-379" fmla="*/ 423935 w 11579274"/>
              <a:gd name="connsiteY0-380" fmla="*/ 607 h 1733143"/>
              <a:gd name="connsiteX1-381" fmla="*/ 5870411 w 11579274"/>
              <a:gd name="connsiteY1-382" fmla="*/ 1643974 h 1733143"/>
              <a:gd name="connsiteX2-383" fmla="*/ 11298446 w 11579274"/>
              <a:gd name="connsiteY2-384" fmla="*/ 0 h 1733143"/>
              <a:gd name="connsiteX3-385" fmla="*/ 11579274 w 11579274"/>
              <a:gd name="connsiteY3-386" fmla="*/ 116036 h 1733143"/>
              <a:gd name="connsiteX4-387" fmla="*/ 5880139 w 11579274"/>
              <a:gd name="connsiteY4-388" fmla="*/ 1733143 h 1733143"/>
              <a:gd name="connsiteX5-389" fmla="*/ 0 w 11579274"/>
              <a:gd name="connsiteY5-390" fmla="*/ 45626 h 1733143"/>
              <a:gd name="connsiteX6-391" fmla="*/ 423935 w 11579274"/>
              <a:gd name="connsiteY6-392" fmla="*/ 607 h 1733143"/>
              <a:gd name="connsiteX0-393" fmla="*/ 423935 w 11579274"/>
              <a:gd name="connsiteY0-394" fmla="*/ 0 h 1732536"/>
              <a:gd name="connsiteX1-395" fmla="*/ 5870411 w 11579274"/>
              <a:gd name="connsiteY1-396" fmla="*/ 1643367 h 1732536"/>
              <a:gd name="connsiteX2-397" fmla="*/ 11233132 w 11579274"/>
              <a:gd name="connsiteY2-398" fmla="*/ 48379 h 1732536"/>
              <a:gd name="connsiteX3-399" fmla="*/ 11579274 w 11579274"/>
              <a:gd name="connsiteY3-400" fmla="*/ 115429 h 1732536"/>
              <a:gd name="connsiteX4-401" fmla="*/ 5880139 w 11579274"/>
              <a:gd name="connsiteY4-402" fmla="*/ 1732536 h 1732536"/>
              <a:gd name="connsiteX5-403" fmla="*/ 0 w 11579274"/>
              <a:gd name="connsiteY5-404" fmla="*/ 45019 h 1732536"/>
              <a:gd name="connsiteX6-405" fmla="*/ 423935 w 11579274"/>
              <a:gd name="connsiteY6-406" fmla="*/ 0 h 1732536"/>
              <a:gd name="connsiteX0-407" fmla="*/ 423935 w 11579274"/>
              <a:gd name="connsiteY0-408" fmla="*/ 0 h 1732536"/>
              <a:gd name="connsiteX1-409" fmla="*/ 5870411 w 11579274"/>
              <a:gd name="connsiteY1-410" fmla="*/ 1643367 h 1732536"/>
              <a:gd name="connsiteX2-411" fmla="*/ 11241297 w 11579274"/>
              <a:gd name="connsiteY2-412" fmla="*/ 32050 h 1732536"/>
              <a:gd name="connsiteX3-413" fmla="*/ 11579274 w 11579274"/>
              <a:gd name="connsiteY3-414" fmla="*/ 115429 h 1732536"/>
              <a:gd name="connsiteX4-415" fmla="*/ 5880139 w 11579274"/>
              <a:gd name="connsiteY4-416" fmla="*/ 1732536 h 1732536"/>
              <a:gd name="connsiteX5-417" fmla="*/ 0 w 11579274"/>
              <a:gd name="connsiteY5-418" fmla="*/ 45019 h 1732536"/>
              <a:gd name="connsiteX6-419" fmla="*/ 423935 w 11579274"/>
              <a:gd name="connsiteY6-420" fmla="*/ 0 h 1732536"/>
              <a:gd name="connsiteX0-421" fmla="*/ 423935 w 11579274"/>
              <a:gd name="connsiteY0-422" fmla="*/ 0 h 1732536"/>
              <a:gd name="connsiteX1-423" fmla="*/ 5870411 w 11579274"/>
              <a:gd name="connsiteY1-424" fmla="*/ 1643367 h 1732536"/>
              <a:gd name="connsiteX2-425" fmla="*/ 11241297 w 11579274"/>
              <a:gd name="connsiteY2-426" fmla="*/ 32050 h 1732536"/>
              <a:gd name="connsiteX3-427" fmla="*/ 11579274 w 11579274"/>
              <a:gd name="connsiteY3-428" fmla="*/ 115429 h 1732536"/>
              <a:gd name="connsiteX4-429" fmla="*/ 5880139 w 11579274"/>
              <a:gd name="connsiteY4-430" fmla="*/ 1732536 h 1732536"/>
              <a:gd name="connsiteX5-431" fmla="*/ 0 w 11579274"/>
              <a:gd name="connsiteY5-432" fmla="*/ 45019 h 1732536"/>
              <a:gd name="connsiteX6-433" fmla="*/ 423935 w 11579274"/>
              <a:gd name="connsiteY6-434" fmla="*/ 0 h 1732536"/>
              <a:gd name="connsiteX0-435" fmla="*/ 423935 w 11579274"/>
              <a:gd name="connsiteY0-436" fmla="*/ 0 h 1732536"/>
              <a:gd name="connsiteX1-437" fmla="*/ 5870411 w 11579274"/>
              <a:gd name="connsiteY1-438" fmla="*/ 1643367 h 1732536"/>
              <a:gd name="connsiteX2-439" fmla="*/ 11224968 w 11579274"/>
              <a:gd name="connsiteY2-440" fmla="*/ 48379 h 1732536"/>
              <a:gd name="connsiteX3-441" fmla="*/ 11579274 w 11579274"/>
              <a:gd name="connsiteY3-442" fmla="*/ 115429 h 1732536"/>
              <a:gd name="connsiteX4-443" fmla="*/ 5880139 w 11579274"/>
              <a:gd name="connsiteY4-444" fmla="*/ 1732536 h 1732536"/>
              <a:gd name="connsiteX5-445" fmla="*/ 0 w 11579274"/>
              <a:gd name="connsiteY5-446" fmla="*/ 45019 h 1732536"/>
              <a:gd name="connsiteX6-447" fmla="*/ 423935 w 11579274"/>
              <a:gd name="connsiteY6-448" fmla="*/ 0 h 1732536"/>
              <a:gd name="connsiteX0-449" fmla="*/ 219828 w 11375167"/>
              <a:gd name="connsiteY0-450" fmla="*/ 0 h 1732536"/>
              <a:gd name="connsiteX1-451" fmla="*/ 5666304 w 11375167"/>
              <a:gd name="connsiteY1-452" fmla="*/ 1643367 h 1732536"/>
              <a:gd name="connsiteX2-453" fmla="*/ 11020861 w 11375167"/>
              <a:gd name="connsiteY2-454" fmla="*/ 48379 h 1732536"/>
              <a:gd name="connsiteX3-455" fmla="*/ 11375167 w 11375167"/>
              <a:gd name="connsiteY3-456" fmla="*/ 115429 h 1732536"/>
              <a:gd name="connsiteX4-457" fmla="*/ 5676032 w 11375167"/>
              <a:gd name="connsiteY4-458" fmla="*/ 1732536 h 1732536"/>
              <a:gd name="connsiteX5-459" fmla="*/ 0 w 11375167"/>
              <a:gd name="connsiteY5-460" fmla="*/ 77676 h 1732536"/>
              <a:gd name="connsiteX6-461" fmla="*/ 219828 w 11375167"/>
              <a:gd name="connsiteY6-462" fmla="*/ 0 h 1732536"/>
              <a:gd name="connsiteX0-463" fmla="*/ 293307 w 11375167"/>
              <a:gd name="connsiteY0-464" fmla="*/ 0 h 1708044"/>
              <a:gd name="connsiteX1-465" fmla="*/ 5666304 w 11375167"/>
              <a:gd name="connsiteY1-466" fmla="*/ 1618875 h 1708044"/>
              <a:gd name="connsiteX2-467" fmla="*/ 11020861 w 11375167"/>
              <a:gd name="connsiteY2-468" fmla="*/ 23887 h 1708044"/>
              <a:gd name="connsiteX3-469" fmla="*/ 11375167 w 11375167"/>
              <a:gd name="connsiteY3-470" fmla="*/ 90937 h 1708044"/>
              <a:gd name="connsiteX4-471" fmla="*/ 5676032 w 11375167"/>
              <a:gd name="connsiteY4-472" fmla="*/ 1708044 h 1708044"/>
              <a:gd name="connsiteX5-473" fmla="*/ 0 w 11375167"/>
              <a:gd name="connsiteY5-474" fmla="*/ 53184 h 1708044"/>
              <a:gd name="connsiteX6-475" fmla="*/ 293307 w 11375167"/>
              <a:gd name="connsiteY6-476" fmla="*/ 0 h 1708044"/>
              <a:gd name="connsiteX0-477" fmla="*/ 317800 w 11375167"/>
              <a:gd name="connsiteY0-478" fmla="*/ 606 h 1684157"/>
              <a:gd name="connsiteX1-479" fmla="*/ 5666304 w 11375167"/>
              <a:gd name="connsiteY1-480" fmla="*/ 1594988 h 1684157"/>
              <a:gd name="connsiteX2-481" fmla="*/ 11020861 w 11375167"/>
              <a:gd name="connsiteY2-482" fmla="*/ 0 h 1684157"/>
              <a:gd name="connsiteX3-483" fmla="*/ 11375167 w 11375167"/>
              <a:gd name="connsiteY3-484" fmla="*/ 67050 h 1684157"/>
              <a:gd name="connsiteX4-485" fmla="*/ 5676032 w 11375167"/>
              <a:gd name="connsiteY4-486" fmla="*/ 1684157 h 1684157"/>
              <a:gd name="connsiteX5-487" fmla="*/ 0 w 11375167"/>
              <a:gd name="connsiteY5-488" fmla="*/ 29297 h 1684157"/>
              <a:gd name="connsiteX6-489" fmla="*/ 317800 w 11375167"/>
              <a:gd name="connsiteY6-490" fmla="*/ 606 h 1684157"/>
              <a:gd name="connsiteX0-491" fmla="*/ 285142 w 11342509"/>
              <a:gd name="connsiteY0-492" fmla="*/ 606 h 1684157"/>
              <a:gd name="connsiteX1-493" fmla="*/ 5633646 w 11342509"/>
              <a:gd name="connsiteY1-494" fmla="*/ 1594988 h 1684157"/>
              <a:gd name="connsiteX2-495" fmla="*/ 10988203 w 11342509"/>
              <a:gd name="connsiteY2-496" fmla="*/ 0 h 1684157"/>
              <a:gd name="connsiteX3-497" fmla="*/ 11342509 w 11342509"/>
              <a:gd name="connsiteY3-498" fmla="*/ 67050 h 1684157"/>
              <a:gd name="connsiteX4-499" fmla="*/ 5643374 w 11342509"/>
              <a:gd name="connsiteY4-500" fmla="*/ 1684157 h 1684157"/>
              <a:gd name="connsiteX5-501" fmla="*/ 0 w 11342509"/>
              <a:gd name="connsiteY5-502" fmla="*/ 29297 h 1684157"/>
              <a:gd name="connsiteX6-503" fmla="*/ 285142 w 11342509"/>
              <a:gd name="connsiteY6-504" fmla="*/ 606 h 1684157"/>
              <a:gd name="connsiteX0-505" fmla="*/ 276977 w 11342509"/>
              <a:gd name="connsiteY0-506" fmla="*/ 0 h 1691715"/>
              <a:gd name="connsiteX1-507" fmla="*/ 5633646 w 11342509"/>
              <a:gd name="connsiteY1-508" fmla="*/ 1602546 h 1691715"/>
              <a:gd name="connsiteX2-509" fmla="*/ 10988203 w 11342509"/>
              <a:gd name="connsiteY2-510" fmla="*/ 7558 h 1691715"/>
              <a:gd name="connsiteX3-511" fmla="*/ 11342509 w 11342509"/>
              <a:gd name="connsiteY3-512" fmla="*/ 74608 h 1691715"/>
              <a:gd name="connsiteX4-513" fmla="*/ 5643374 w 11342509"/>
              <a:gd name="connsiteY4-514" fmla="*/ 1691715 h 1691715"/>
              <a:gd name="connsiteX5-515" fmla="*/ 0 w 11342509"/>
              <a:gd name="connsiteY5-516" fmla="*/ 36855 h 1691715"/>
              <a:gd name="connsiteX6-517" fmla="*/ 276977 w 11342509"/>
              <a:gd name="connsiteY6-518" fmla="*/ 0 h 1691715"/>
              <a:gd name="connsiteX0-519" fmla="*/ 276977 w 11342509"/>
              <a:gd name="connsiteY0-520" fmla="*/ 0 h 1691715"/>
              <a:gd name="connsiteX1-521" fmla="*/ 5633646 w 11342509"/>
              <a:gd name="connsiteY1-522" fmla="*/ 1602546 h 1691715"/>
              <a:gd name="connsiteX2-523" fmla="*/ 11018020 w 11342509"/>
              <a:gd name="connsiteY2-524" fmla="*/ 17498 h 1691715"/>
              <a:gd name="connsiteX3-525" fmla="*/ 11342509 w 11342509"/>
              <a:gd name="connsiteY3-526" fmla="*/ 74608 h 1691715"/>
              <a:gd name="connsiteX4-527" fmla="*/ 5643374 w 11342509"/>
              <a:gd name="connsiteY4-528" fmla="*/ 1691715 h 1691715"/>
              <a:gd name="connsiteX5-529" fmla="*/ 0 w 11342509"/>
              <a:gd name="connsiteY5-530" fmla="*/ 36855 h 1691715"/>
              <a:gd name="connsiteX6-531" fmla="*/ 276977 w 11342509"/>
              <a:gd name="connsiteY6-532" fmla="*/ 0 h 1691715"/>
              <a:gd name="connsiteX0-533" fmla="*/ 276977 w 11342509"/>
              <a:gd name="connsiteY0-534" fmla="*/ 0 h 1691715"/>
              <a:gd name="connsiteX1-535" fmla="*/ 5633646 w 11342509"/>
              <a:gd name="connsiteY1-536" fmla="*/ 1602546 h 1691715"/>
              <a:gd name="connsiteX2-537" fmla="*/ 11018020 w 11342509"/>
              <a:gd name="connsiteY2-538" fmla="*/ 17498 h 1691715"/>
              <a:gd name="connsiteX3-539" fmla="*/ 11342509 w 11342509"/>
              <a:gd name="connsiteY3-540" fmla="*/ 74608 h 1691715"/>
              <a:gd name="connsiteX4-541" fmla="*/ 5643374 w 11342509"/>
              <a:gd name="connsiteY4-542" fmla="*/ 1691715 h 1691715"/>
              <a:gd name="connsiteX5-543" fmla="*/ 0 w 11342509"/>
              <a:gd name="connsiteY5-544" fmla="*/ 36855 h 1691715"/>
              <a:gd name="connsiteX6-545" fmla="*/ 276977 w 11342509"/>
              <a:gd name="connsiteY6-546" fmla="*/ 0 h 1691715"/>
              <a:gd name="connsiteX0-547" fmla="*/ 276977 w 11342509"/>
              <a:gd name="connsiteY0-548" fmla="*/ 0 h 1691715"/>
              <a:gd name="connsiteX1-549" fmla="*/ 5633646 w 11342509"/>
              <a:gd name="connsiteY1-550" fmla="*/ 1602546 h 1691715"/>
              <a:gd name="connsiteX2-551" fmla="*/ 11047837 w 11342509"/>
              <a:gd name="connsiteY2-552" fmla="*/ 17498 h 1691715"/>
              <a:gd name="connsiteX3-553" fmla="*/ 11342509 w 11342509"/>
              <a:gd name="connsiteY3-554" fmla="*/ 74608 h 1691715"/>
              <a:gd name="connsiteX4-555" fmla="*/ 5643374 w 11342509"/>
              <a:gd name="connsiteY4-556" fmla="*/ 1691715 h 1691715"/>
              <a:gd name="connsiteX5-557" fmla="*/ 0 w 11342509"/>
              <a:gd name="connsiteY5-558" fmla="*/ 36855 h 1691715"/>
              <a:gd name="connsiteX6-559" fmla="*/ 276977 w 11342509"/>
              <a:gd name="connsiteY6-560" fmla="*/ 0 h 1691715"/>
              <a:gd name="connsiteX0-561" fmla="*/ 276977 w 11342509"/>
              <a:gd name="connsiteY0-562" fmla="*/ 0 h 1691715"/>
              <a:gd name="connsiteX1-563" fmla="*/ 5633646 w 11342509"/>
              <a:gd name="connsiteY1-564" fmla="*/ 1602546 h 1691715"/>
              <a:gd name="connsiteX2-565" fmla="*/ 11080494 w 11342509"/>
              <a:gd name="connsiteY2-566" fmla="*/ 17498 h 1691715"/>
              <a:gd name="connsiteX3-567" fmla="*/ 11342509 w 11342509"/>
              <a:gd name="connsiteY3-568" fmla="*/ 74608 h 1691715"/>
              <a:gd name="connsiteX4-569" fmla="*/ 5643374 w 11342509"/>
              <a:gd name="connsiteY4-570" fmla="*/ 1691715 h 1691715"/>
              <a:gd name="connsiteX5-571" fmla="*/ 0 w 11342509"/>
              <a:gd name="connsiteY5-572" fmla="*/ 36855 h 1691715"/>
              <a:gd name="connsiteX6-573" fmla="*/ 276977 w 11342509"/>
              <a:gd name="connsiteY6-574" fmla="*/ 0 h 1691715"/>
              <a:gd name="connsiteX0-575" fmla="*/ 276977 w 11342509"/>
              <a:gd name="connsiteY0-576" fmla="*/ 0 h 1691715"/>
              <a:gd name="connsiteX1-577" fmla="*/ 5633646 w 11342509"/>
              <a:gd name="connsiteY1-578" fmla="*/ 1602546 h 1691715"/>
              <a:gd name="connsiteX2-579" fmla="*/ 11080494 w 11342509"/>
              <a:gd name="connsiteY2-580" fmla="*/ 17498 h 1691715"/>
              <a:gd name="connsiteX3-581" fmla="*/ 11342509 w 11342509"/>
              <a:gd name="connsiteY3-582" fmla="*/ 74608 h 1691715"/>
              <a:gd name="connsiteX4-583" fmla="*/ 5643374 w 11342509"/>
              <a:gd name="connsiteY4-584" fmla="*/ 1691715 h 1691715"/>
              <a:gd name="connsiteX5-585" fmla="*/ 0 w 11342509"/>
              <a:gd name="connsiteY5-586" fmla="*/ 36855 h 1691715"/>
              <a:gd name="connsiteX6-587" fmla="*/ 276977 w 11342509"/>
              <a:gd name="connsiteY6-588" fmla="*/ 0 h 1691715"/>
              <a:gd name="connsiteX0-589" fmla="*/ 276977 w 11342509"/>
              <a:gd name="connsiteY0-590" fmla="*/ 0 h 1691715"/>
              <a:gd name="connsiteX1-591" fmla="*/ 5633646 w 11342509"/>
              <a:gd name="connsiteY1-592" fmla="*/ 1602546 h 1691715"/>
              <a:gd name="connsiteX2-593" fmla="*/ 11080494 w 11342509"/>
              <a:gd name="connsiteY2-594" fmla="*/ 17498 h 1691715"/>
              <a:gd name="connsiteX3-595" fmla="*/ 11342509 w 11342509"/>
              <a:gd name="connsiteY3-596" fmla="*/ 74608 h 1691715"/>
              <a:gd name="connsiteX4-597" fmla="*/ 5643374 w 11342509"/>
              <a:gd name="connsiteY4-598" fmla="*/ 1691715 h 1691715"/>
              <a:gd name="connsiteX5-599" fmla="*/ 0 w 11342509"/>
              <a:gd name="connsiteY5-600" fmla="*/ 36855 h 1691715"/>
              <a:gd name="connsiteX6-601" fmla="*/ 276977 w 11342509"/>
              <a:gd name="connsiteY6-602" fmla="*/ 0 h 1691715"/>
              <a:gd name="connsiteX0-603" fmla="*/ 276977 w 11342509"/>
              <a:gd name="connsiteY0-604" fmla="*/ 0 h 1691715"/>
              <a:gd name="connsiteX1-605" fmla="*/ 5643806 w 11342509"/>
              <a:gd name="connsiteY1-606" fmla="*/ 1602546 h 1691715"/>
              <a:gd name="connsiteX2-607" fmla="*/ 11080494 w 11342509"/>
              <a:gd name="connsiteY2-608" fmla="*/ 17498 h 1691715"/>
              <a:gd name="connsiteX3-609" fmla="*/ 11342509 w 11342509"/>
              <a:gd name="connsiteY3-610" fmla="*/ 74608 h 1691715"/>
              <a:gd name="connsiteX4-611" fmla="*/ 5643374 w 11342509"/>
              <a:gd name="connsiteY4-612" fmla="*/ 1691715 h 1691715"/>
              <a:gd name="connsiteX5-613" fmla="*/ 0 w 11342509"/>
              <a:gd name="connsiteY5-614" fmla="*/ 36855 h 1691715"/>
              <a:gd name="connsiteX6-615" fmla="*/ 276977 w 11342509"/>
              <a:gd name="connsiteY6-616" fmla="*/ 0 h 169171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1342509" h="1691715">
                <a:moveTo>
                  <a:pt x="276977" y="0"/>
                </a:moveTo>
                <a:cubicBezTo>
                  <a:pt x="2111519" y="662089"/>
                  <a:pt x="3847364" y="1159532"/>
                  <a:pt x="5643806" y="1602546"/>
                </a:cubicBezTo>
                <a:cubicBezTo>
                  <a:pt x="7519826" y="1121230"/>
                  <a:pt x="9471175" y="643464"/>
                  <a:pt x="11080494" y="17498"/>
                </a:cubicBezTo>
                <a:lnTo>
                  <a:pt x="11342509" y="74608"/>
                </a:lnTo>
                <a:cubicBezTo>
                  <a:pt x="9170201" y="663537"/>
                  <a:pt x="7834732" y="1188511"/>
                  <a:pt x="5643374" y="1691715"/>
                </a:cubicBezTo>
                <a:cubicBezTo>
                  <a:pt x="3393042" y="1200874"/>
                  <a:pt x="2250332" y="651521"/>
                  <a:pt x="0" y="36855"/>
                </a:cubicBezTo>
                <a:lnTo>
                  <a:pt x="27697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userDrawn="1"/>
        </p:nvPicPr>
        <p:blipFill>
          <a:blip r:embed="rId3" cstate="print"/>
          <a:stretch>
            <a:fillRect/>
          </a:stretch>
        </p:blipFill>
        <p:spPr>
          <a:xfrm>
            <a:off x="4453730" y="4619682"/>
            <a:ext cx="3284503" cy="722193"/>
          </a:xfrm>
          <a:prstGeom prst="rect">
            <a:avLst/>
          </a:prstGeom>
        </p:spPr>
      </p:pic>
    </p:spTree>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封面样式8">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srcRect b="7394"/>
          <a:stretch>
            <a:fillRect/>
          </a:stretch>
        </p:blipFill>
        <p:spPr>
          <a:xfrm>
            <a:off x="-3165" y="0"/>
            <a:ext cx="12191980" cy="6858000"/>
          </a:xfrm>
          <a:prstGeom prst="rect">
            <a:avLst/>
          </a:prstGeom>
        </p:spPr>
      </p:pic>
      <p:sp>
        <p:nvSpPr>
          <p:cNvPr id="5" name="矩形 4"/>
          <p:cNvSpPr/>
          <p:nvPr userDrawn="1"/>
        </p:nvSpPr>
        <p:spPr>
          <a:xfrm>
            <a:off x="10" y="1"/>
            <a:ext cx="12191980" cy="6857994"/>
          </a:xfrm>
          <a:prstGeom prst="rect">
            <a:avLst/>
          </a:prstGeom>
          <a:gradFill>
            <a:gsLst>
              <a:gs pos="0">
                <a:schemeClr val="accent1">
                  <a:alpha val="90000"/>
                  <a:lumMod val="85000"/>
                </a:schemeClr>
              </a:gs>
              <a:gs pos="50000">
                <a:schemeClr val="accent1">
                  <a:alpha val="90000"/>
                  <a:lumMod val="85000"/>
                </a:schemeClr>
              </a:gs>
              <a:gs pos="100000">
                <a:schemeClr val="accent1">
                  <a:alpha val="90000"/>
                  <a:lumMod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Aft>
                <a:spcPts val="100"/>
              </a:spcAft>
              <a:buFontTx/>
              <a:buNone/>
            </a:pPr>
            <a:endParaRPr lang="zh-CN" altLang="en-US"/>
          </a:p>
        </p:txBody>
      </p:sp>
      <p:sp>
        <p:nvSpPr>
          <p:cNvPr id="6" name="文本占位符 10"/>
          <p:cNvSpPr>
            <a:spLocks noGrp="1"/>
          </p:cNvSpPr>
          <p:nvPr>
            <p:ph type="body" sz="quarter" idx="11" hasCustomPrompt="1"/>
          </p:nvPr>
        </p:nvSpPr>
        <p:spPr>
          <a:xfrm>
            <a:off x="1572100" y="3028371"/>
            <a:ext cx="9041450" cy="911074"/>
          </a:xfrm>
        </p:spPr>
        <p:txBody>
          <a:bodyPr/>
          <a:lstStyle>
            <a:lvl1pPr marL="0" indent="0" algn="ctr">
              <a:buFontTx/>
              <a:buNone/>
              <a:defRPr sz="4800" b="1">
                <a:solidFill>
                  <a:schemeClr val="bg1"/>
                </a:solidFill>
                <a:latin typeface="+mn-ea"/>
                <a:ea typeface="+mn-ea"/>
              </a:defRPr>
            </a:lvl1pPr>
          </a:lstStyle>
          <a:p>
            <a:r>
              <a:rPr lang="zh-CN" altLang="en-US" dirty="0"/>
              <a:t>北京理工大学毕业答辩</a:t>
            </a:r>
            <a:r>
              <a:rPr lang="en-US" altLang="zh-CN" dirty="0"/>
              <a:t>PPT</a:t>
            </a:r>
            <a:r>
              <a:rPr lang="zh-CN" altLang="en-US" dirty="0"/>
              <a:t>模板</a:t>
            </a:r>
            <a:endParaRPr lang="zh-CN" altLang="en-US" dirty="0"/>
          </a:p>
        </p:txBody>
      </p:sp>
      <p:pic>
        <p:nvPicPr>
          <p:cNvPr id="11" name="图片 10"/>
          <p:cNvPicPr>
            <a:picLocks noChangeAspect="1"/>
          </p:cNvPicPr>
          <p:nvPr userDrawn="1"/>
        </p:nvPicPr>
        <p:blipFill>
          <a:blip r:embed="rId3" cstate="print"/>
          <a:stretch>
            <a:fillRect/>
          </a:stretch>
        </p:blipFill>
        <p:spPr>
          <a:xfrm>
            <a:off x="3767417" y="1018488"/>
            <a:ext cx="4650816" cy="130177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封面样式9-尾页">
    <p:spTree>
      <p:nvGrpSpPr>
        <p:cNvPr id="1" name=""/>
        <p:cNvGrpSpPr/>
        <p:nvPr/>
      </p:nvGrpSpPr>
      <p:grpSpPr>
        <a:xfrm>
          <a:off x="0" y="0"/>
          <a:ext cx="0" cy="0"/>
          <a:chOff x="0" y="0"/>
          <a:chExt cx="0" cy="0"/>
        </a:xfrm>
      </p:grpSpPr>
      <p:grpSp>
        <p:nvGrpSpPr>
          <p:cNvPr id="2" name="组合 1"/>
          <p:cNvGrpSpPr/>
          <p:nvPr userDrawn="1"/>
        </p:nvGrpSpPr>
        <p:grpSpPr>
          <a:xfrm>
            <a:off x="0" y="0"/>
            <a:ext cx="12192000" cy="5089582"/>
            <a:chOff x="0" y="0"/>
            <a:chExt cx="12192000" cy="5089582"/>
          </a:xfrm>
          <a:solidFill>
            <a:schemeClr val="accent1"/>
          </a:solidFill>
        </p:grpSpPr>
        <p:sp>
          <p:nvSpPr>
            <p:cNvPr id="3" name="等腰三角形 2"/>
            <p:cNvSpPr/>
            <p:nvPr/>
          </p:nvSpPr>
          <p:spPr>
            <a:xfrm flipV="1">
              <a:off x="0" y="4123423"/>
              <a:ext cx="12192000" cy="966159"/>
            </a:xfrm>
            <a:prstGeom prst="triangle">
              <a:avLst/>
            </a:prstGeom>
            <a:grpFill/>
            <a:ln>
              <a:noFill/>
            </a:ln>
            <a:effectLst>
              <a:outerShdw blurRad="76200" dist="12700" dir="5400000" sx="103000" sy="103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0"/>
              <a:ext cx="12192000" cy="41234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userDrawn="1"/>
        </p:nvGrpSpPr>
        <p:grpSpPr>
          <a:xfrm>
            <a:off x="1866428" y="1872369"/>
            <a:ext cx="8481919" cy="863927"/>
            <a:chOff x="1797415" y="1328902"/>
            <a:chExt cx="8481919" cy="863927"/>
          </a:xfrm>
        </p:grpSpPr>
        <p:grpSp>
          <p:nvGrpSpPr>
            <p:cNvPr id="6" name="组合 5"/>
            <p:cNvGrpSpPr/>
            <p:nvPr/>
          </p:nvGrpSpPr>
          <p:grpSpPr>
            <a:xfrm>
              <a:off x="6886532" y="1337094"/>
              <a:ext cx="3392802" cy="846135"/>
              <a:chOff x="10340336" y="2247899"/>
              <a:chExt cx="2724438" cy="679451"/>
            </a:xfrm>
          </p:grpSpPr>
          <p:sp>
            <p:nvSpPr>
              <p:cNvPr id="2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22" name="组合 21"/>
              <p:cNvGrpSpPr/>
              <p:nvPr/>
            </p:nvGrpSpPr>
            <p:grpSpPr>
              <a:xfrm>
                <a:off x="10340336" y="2247899"/>
                <a:ext cx="547688" cy="679451"/>
                <a:chOff x="5548313" y="2084388"/>
                <a:chExt cx="547688" cy="679451"/>
              </a:xfrm>
              <a:solidFill>
                <a:schemeClr val="bg1"/>
              </a:solidFill>
            </p:grpSpPr>
            <p:sp>
              <p:nvSpPr>
                <p:cNvPr id="2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3" name="组合 22"/>
              <p:cNvGrpSpPr/>
              <p:nvPr/>
            </p:nvGrpSpPr>
            <p:grpSpPr>
              <a:xfrm>
                <a:off x="11192276" y="2400300"/>
                <a:ext cx="322175" cy="373063"/>
                <a:chOff x="3792874" y="3138488"/>
                <a:chExt cx="322175" cy="373063"/>
              </a:xfrm>
              <a:solidFill>
                <a:schemeClr val="bg1"/>
              </a:solidFill>
            </p:grpSpPr>
            <p:sp>
              <p:nvSpPr>
                <p:cNvPr id="2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7" name="组合 6"/>
            <p:cNvGrpSpPr/>
            <p:nvPr/>
          </p:nvGrpSpPr>
          <p:grpSpPr>
            <a:xfrm>
              <a:off x="1797415" y="1328902"/>
              <a:ext cx="3445163" cy="863927"/>
              <a:chOff x="6738929" y="2270918"/>
              <a:chExt cx="2766486" cy="693738"/>
            </a:xfrm>
          </p:grpSpPr>
          <p:grpSp>
            <p:nvGrpSpPr>
              <p:cNvPr id="8" name="组合 7"/>
              <p:cNvGrpSpPr/>
              <p:nvPr/>
            </p:nvGrpSpPr>
            <p:grpSpPr>
              <a:xfrm>
                <a:off x="8180494" y="2355056"/>
                <a:ext cx="484188" cy="509588"/>
                <a:chOff x="6113463" y="3541713"/>
                <a:chExt cx="484188" cy="509588"/>
              </a:xfrm>
              <a:solidFill>
                <a:schemeClr val="bg1"/>
              </a:solidFill>
            </p:grpSpPr>
            <p:sp>
              <p:nvSpPr>
                <p:cNvPr id="1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 name="组合 8"/>
              <p:cNvGrpSpPr/>
              <p:nvPr/>
            </p:nvGrpSpPr>
            <p:grpSpPr>
              <a:xfrm>
                <a:off x="6738929" y="2270918"/>
                <a:ext cx="549275" cy="693738"/>
                <a:chOff x="6108700" y="2066926"/>
                <a:chExt cx="549275" cy="693738"/>
              </a:xfrm>
              <a:solidFill>
                <a:schemeClr val="bg1"/>
              </a:solidFill>
            </p:grpSpPr>
            <p:sp>
              <p:nvSpPr>
                <p:cNvPr id="1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 name="组合 9"/>
              <p:cNvGrpSpPr/>
              <p:nvPr/>
            </p:nvGrpSpPr>
            <p:grpSpPr>
              <a:xfrm>
                <a:off x="7532962" y="2451100"/>
                <a:ext cx="368300" cy="317500"/>
                <a:chOff x="6186488" y="2930526"/>
                <a:chExt cx="368300" cy="317500"/>
              </a:xfrm>
              <a:solidFill>
                <a:schemeClr val="bg1"/>
              </a:solidFill>
            </p:grpSpPr>
            <p:sp>
              <p:nvSpPr>
                <p:cNvPr id="1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spTree>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目录样式1">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stretch>
            <a:fillRect/>
          </a:stretch>
        </p:blipFill>
        <p:spPr>
          <a:xfrm>
            <a:off x="0" y="567"/>
            <a:ext cx="5022689" cy="6857433"/>
          </a:xfrm>
          <a:prstGeom prst="rect">
            <a:avLst/>
          </a:prstGeom>
        </p:spPr>
      </p:pic>
      <p:sp>
        <p:nvSpPr>
          <p:cNvPr id="3" name="矩形 白1"/>
          <p:cNvSpPr/>
          <p:nvPr userDrawn="1"/>
        </p:nvSpPr>
        <p:spPr>
          <a:xfrm rot="5400000">
            <a:off x="-917658" y="918223"/>
            <a:ext cx="6858002" cy="5022690"/>
          </a:xfrm>
          <a:prstGeom prst="rect">
            <a:avLst/>
          </a:prstGeom>
          <a:gradFill flip="none" rotWithShape="1">
            <a:gsLst>
              <a:gs pos="50000">
                <a:schemeClr val="bg1">
                  <a:alpha val="50000"/>
                </a:schemeClr>
              </a:gs>
              <a:gs pos="0">
                <a:schemeClr val="bg1"/>
              </a:gs>
              <a:gs pos="100000">
                <a:srgbClr val="FFFFFF">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cs typeface="+mn-ea"/>
              <a:sym typeface="+mn-lt"/>
            </a:endParaRPr>
          </a:p>
        </p:txBody>
      </p:sp>
    </p:spTree>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目录样式2-1">
    <p:spTree>
      <p:nvGrpSpPr>
        <p:cNvPr id="1" name=""/>
        <p:cNvGrpSpPr/>
        <p:nvPr/>
      </p:nvGrpSpPr>
      <p:grpSpPr>
        <a:xfrm>
          <a:off x="0" y="0"/>
          <a:ext cx="0" cy="0"/>
          <a:chOff x="0" y="0"/>
          <a:chExt cx="0" cy="0"/>
        </a:xfrm>
      </p:grpSpPr>
      <p:sp>
        <p:nvSpPr>
          <p:cNvPr id="5" name="矩形 4"/>
          <p:cNvSpPr/>
          <p:nvPr userDrawn="1"/>
        </p:nvSpPr>
        <p:spPr>
          <a:xfrm>
            <a:off x="0" y="2289050"/>
            <a:ext cx="12192001" cy="1968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userDrawn="1"/>
        </p:nvPicPr>
        <p:blipFill rotWithShape="1">
          <a:blip r:embed="rId2" cstate="print"/>
          <a:srcRect t="15558" b="38705"/>
          <a:stretch>
            <a:fillRect/>
          </a:stretch>
        </p:blipFill>
        <p:spPr>
          <a:xfrm>
            <a:off x="1" y="0"/>
            <a:ext cx="12192000" cy="2290219"/>
          </a:xfrm>
          <a:prstGeom prst="rect">
            <a:avLst/>
          </a:prstGeom>
        </p:spPr>
      </p:pic>
      <p:sp>
        <p:nvSpPr>
          <p:cNvPr id="10" name="矩形 9"/>
          <p:cNvSpPr/>
          <p:nvPr userDrawn="1"/>
        </p:nvSpPr>
        <p:spPr>
          <a:xfrm>
            <a:off x="-1" y="-7884"/>
            <a:ext cx="12192001" cy="2298103"/>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userDrawn="1"/>
        </p:nvPicPr>
        <p:blipFill>
          <a:blip r:embed="rId3" cstate="print"/>
          <a:stretch>
            <a:fillRect/>
          </a:stretch>
        </p:blipFill>
        <p:spPr>
          <a:xfrm>
            <a:off x="5024353" y="841210"/>
            <a:ext cx="2143294" cy="599913"/>
          </a:xfrm>
          <a:prstGeom prst="rect">
            <a:avLst/>
          </a:prstGeom>
        </p:spPr>
      </p:pic>
      <p:cxnSp>
        <p:nvCxnSpPr>
          <p:cNvPr id="4" name="直接连接符 3"/>
          <p:cNvCxnSpPr/>
          <p:nvPr userDrawn="1"/>
        </p:nvCxnSpPr>
        <p:spPr>
          <a:xfrm>
            <a:off x="-81481" y="2289050"/>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目录样式2-2">
    <p:spTree>
      <p:nvGrpSpPr>
        <p:cNvPr id="1" name=""/>
        <p:cNvGrpSpPr/>
        <p:nvPr/>
      </p:nvGrpSpPr>
      <p:grpSpPr>
        <a:xfrm>
          <a:off x="0" y="0"/>
          <a:ext cx="0" cy="0"/>
          <a:chOff x="0" y="0"/>
          <a:chExt cx="0" cy="0"/>
        </a:xfrm>
      </p:grpSpPr>
      <p:sp>
        <p:nvSpPr>
          <p:cNvPr id="6" name="PA-矩形 7"/>
          <p:cNvSpPr/>
          <p:nvPr userDrawn="1">
            <p:custDataLst>
              <p:tags r:id="rId2"/>
            </p:custData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PA-矩形 7"/>
          <p:cNvSpPr/>
          <p:nvPr userDrawn="1">
            <p:custDataLst>
              <p:tags r:id="rId3"/>
            </p:custDataLst>
          </p:nvPr>
        </p:nvSpPr>
        <p:spPr>
          <a:xfrm>
            <a:off x="0" y="0"/>
            <a:ext cx="12192000" cy="6858000"/>
          </a:xfrm>
          <a:prstGeom prst="rect">
            <a:avLst/>
          </a:prstGeom>
          <a:gradFill flip="none" rotWithShape="1">
            <a:gsLst>
              <a:gs pos="0">
                <a:schemeClr val="accent1">
                  <a:alpha val="0"/>
                </a:schemeClr>
              </a:gs>
              <a:gs pos="52200">
                <a:schemeClr val="accent1"/>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4" name="直接连接符 3"/>
          <p:cNvCxnSpPr/>
          <p:nvPr userDrawn="1"/>
        </p:nvCxnSpPr>
        <p:spPr>
          <a:xfrm>
            <a:off x="5723340" y="1294827"/>
            <a:ext cx="7453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userDrawn="1"/>
        </p:nvCxnSpPr>
        <p:spPr>
          <a:xfrm>
            <a:off x="5723340" y="5613415"/>
            <a:ext cx="7453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userDrawn="1"/>
        </p:nvPicPr>
        <p:blipFill rotWithShape="1">
          <a:blip r:embed="rId4" cstate="print"/>
          <a:srcRect l="49471"/>
          <a:stretch>
            <a:fillRect/>
          </a:stretch>
        </p:blipFill>
        <p:spPr>
          <a:xfrm>
            <a:off x="-34506" y="163259"/>
            <a:ext cx="3298317" cy="6531481"/>
          </a:xfrm>
          <a:prstGeom prst="rect">
            <a:avLst/>
          </a:prstGeom>
        </p:spPr>
      </p:pic>
      <p:pic>
        <p:nvPicPr>
          <p:cNvPr id="14" name="图片 13"/>
          <p:cNvPicPr>
            <a:picLocks noChangeAspect="1"/>
          </p:cNvPicPr>
          <p:nvPr userDrawn="1"/>
        </p:nvPicPr>
        <p:blipFill rotWithShape="1">
          <a:blip r:embed="rId4" cstate="print"/>
          <a:srcRect r="49912"/>
          <a:stretch>
            <a:fillRect/>
          </a:stretch>
        </p:blipFill>
        <p:spPr>
          <a:xfrm>
            <a:off x="8928190" y="163258"/>
            <a:ext cx="3269562" cy="6531481"/>
          </a:xfrm>
          <a:prstGeom prst="rect">
            <a:avLst/>
          </a:prstGeom>
        </p:spPr>
      </p:pic>
    </p:spTree>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目录样式3-1">
    <p:spTree>
      <p:nvGrpSpPr>
        <p:cNvPr id="1" name=""/>
        <p:cNvGrpSpPr/>
        <p:nvPr/>
      </p:nvGrpSpPr>
      <p:grpSpPr>
        <a:xfrm>
          <a:off x="0" y="0"/>
          <a:ext cx="0" cy="0"/>
          <a:chOff x="0" y="0"/>
          <a:chExt cx="0" cy="0"/>
        </a:xfrm>
      </p:grpSpPr>
      <p:sp>
        <p:nvSpPr>
          <p:cNvPr id="8" name="文本框 7"/>
          <p:cNvSpPr txBox="1"/>
          <p:nvPr userDrawn="1"/>
        </p:nvSpPr>
        <p:spPr>
          <a:xfrm rot="16200000">
            <a:off x="-1538864" y="2653429"/>
            <a:ext cx="5229637" cy="1323439"/>
          </a:xfrm>
          <a:prstGeom prst="rect">
            <a:avLst/>
          </a:prstGeom>
          <a:noFill/>
        </p:spPr>
        <p:txBody>
          <a:bodyPr wrap="none" rtlCol="0">
            <a:spAutoFit/>
          </a:bodyPr>
          <a:lstStyle/>
          <a:p>
            <a:r>
              <a:rPr lang="en-US" altLang="zh-CN" sz="8000" b="1" spc="50" dirty="0">
                <a:solidFill>
                  <a:schemeClr val="bg1">
                    <a:lumMod val="85000"/>
                  </a:schemeClr>
                </a:solidFill>
                <a:latin typeface="+mj-lt"/>
              </a:rPr>
              <a:t>Contents</a:t>
            </a:r>
            <a:r>
              <a:rPr lang="en-US" altLang="zh-CN" sz="4400" b="1" spc="50" dirty="0">
                <a:solidFill>
                  <a:schemeClr val="accent4"/>
                </a:solidFill>
                <a:latin typeface="+mj-lt"/>
              </a:rPr>
              <a:t>■</a:t>
            </a:r>
            <a:endParaRPr lang="zh-CN" altLang="en-US" sz="4400" b="1" spc="50" dirty="0">
              <a:solidFill>
                <a:schemeClr val="accent4"/>
              </a:solidFill>
              <a:latin typeface="+mj-lt"/>
            </a:endParaRPr>
          </a:p>
        </p:txBody>
      </p:sp>
      <p:sp>
        <p:nvSpPr>
          <p:cNvPr id="9" name="文本框 8"/>
          <p:cNvSpPr txBox="1"/>
          <p:nvPr userDrawn="1"/>
        </p:nvSpPr>
        <p:spPr>
          <a:xfrm>
            <a:off x="1116549" y="3752395"/>
            <a:ext cx="738664" cy="2246769"/>
          </a:xfrm>
          <a:prstGeom prst="rect">
            <a:avLst/>
          </a:prstGeom>
          <a:noFill/>
        </p:spPr>
        <p:txBody>
          <a:bodyPr vert="eaVert" wrap="none" rtlCol="0">
            <a:spAutoFit/>
          </a:bodyPr>
          <a:lstStyle/>
          <a:p>
            <a:r>
              <a:rPr lang="zh-CN" altLang="en-US" sz="3600" b="1" spc="600" dirty="0">
                <a:solidFill>
                  <a:schemeClr val="accent1"/>
                </a:solidFill>
              </a:rPr>
              <a:t>结构大纲</a:t>
            </a:r>
            <a:endParaRPr lang="zh-CN" altLang="en-US" sz="3600" b="1" spc="600" dirty="0">
              <a:solidFill>
                <a:schemeClr val="accent1"/>
              </a:solidFill>
            </a:endParaRPr>
          </a:p>
        </p:txBody>
      </p:sp>
      <p:sp>
        <p:nvSpPr>
          <p:cNvPr id="12" name="文本框 11"/>
          <p:cNvSpPr txBox="1"/>
          <p:nvPr userDrawn="1"/>
        </p:nvSpPr>
        <p:spPr>
          <a:xfrm>
            <a:off x="9519824" y="6600901"/>
            <a:ext cx="2523448" cy="246221"/>
          </a:xfrm>
          <a:prstGeom prst="rect">
            <a:avLst/>
          </a:prstGeom>
          <a:noFill/>
        </p:spPr>
        <p:txBody>
          <a:bodyPr wrap="none" rtlCol="0">
            <a:spAutoFit/>
          </a:bodyPr>
          <a:lstStyle/>
          <a:p>
            <a:pPr algn="r"/>
            <a:r>
              <a:rPr lang="en-US" altLang="zh-CN" sz="1000" spc="0" dirty="0">
                <a:solidFill>
                  <a:schemeClr val="bg1"/>
                </a:solidFill>
                <a:latin typeface="Arial" panose="020B0604020202020204" pitchFamily="34" charset="0"/>
                <a:ea typeface="微软雅黑" panose="020B0503020204020204" pitchFamily="34" charset="-122"/>
                <a:cs typeface="Arial" panose="020B0604020202020204" pitchFamily="34" charset="0"/>
              </a:rPr>
              <a:t>BEIJING</a:t>
            </a:r>
            <a:r>
              <a:rPr lang="en-US" altLang="zh-CN" sz="1000" spc="0" baseline="0" dirty="0">
                <a:solidFill>
                  <a:schemeClr val="bg1"/>
                </a:solidFill>
                <a:latin typeface="Arial" panose="020B0604020202020204" pitchFamily="34" charset="0"/>
                <a:ea typeface="微软雅黑" panose="020B0503020204020204" pitchFamily="34" charset="-122"/>
                <a:cs typeface="Arial" panose="020B0604020202020204" pitchFamily="34" charset="0"/>
              </a:rPr>
              <a:t> INSTITUTE OF TECHNOLOGY</a:t>
            </a:r>
            <a:endParaRPr lang="zh-CN" altLang="en-US" sz="1000" spc="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pic>
        <p:nvPicPr>
          <p:cNvPr id="57" name="图片 56"/>
          <p:cNvPicPr>
            <a:picLocks noChangeAspect="1"/>
          </p:cNvPicPr>
          <p:nvPr userDrawn="1"/>
        </p:nvPicPr>
        <p:blipFill>
          <a:blip r:embed="rId2" cstate="print"/>
          <a:stretch>
            <a:fillRect/>
          </a:stretch>
        </p:blipFill>
        <p:spPr>
          <a:xfrm>
            <a:off x="10041148" y="78493"/>
            <a:ext cx="2025400" cy="566914"/>
          </a:xfrm>
          <a:prstGeom prst="rect">
            <a:avLst/>
          </a:prstGeom>
        </p:spPr>
      </p:pic>
      <p:sp>
        <p:nvSpPr>
          <p:cNvPr id="82" name="任意多边形: 形状 59"/>
          <p:cNvSpPr/>
          <p:nvPr userDrawn="1"/>
        </p:nvSpPr>
        <p:spPr>
          <a:xfrm flipH="1">
            <a:off x="-1352550" y="-2"/>
            <a:ext cx="13544548" cy="1057277"/>
          </a:xfrm>
          <a:custGeom>
            <a:avLst/>
            <a:gdLst>
              <a:gd name="connsiteX0" fmla="*/ 12192000 w 12192000"/>
              <a:gd name="connsiteY0" fmla="*/ 0 h 723900"/>
              <a:gd name="connsiteX1" fmla="*/ 2755900 w 12192000"/>
              <a:gd name="connsiteY1" fmla="*/ 0 h 723900"/>
              <a:gd name="connsiteX2" fmla="*/ 4 w 12192000"/>
              <a:gd name="connsiteY2" fmla="*/ 0 h 723900"/>
              <a:gd name="connsiteX3" fmla="*/ 0 w 12192000"/>
              <a:gd name="connsiteY3" fmla="*/ 0 h 723900"/>
              <a:gd name="connsiteX4" fmla="*/ 0 w 12192000"/>
              <a:gd name="connsiteY4" fmla="*/ 723900 h 723900"/>
              <a:gd name="connsiteX5" fmla="*/ 1987354 w 12192000"/>
              <a:gd name="connsiteY5" fmla="*/ 723900 h 723900"/>
              <a:gd name="connsiteX6" fmla="*/ 2038350 w 12192000"/>
              <a:gd name="connsiteY6" fmla="*/ 717550 h 723900"/>
              <a:gd name="connsiteX7" fmla="*/ 2753650 w 12192000"/>
              <a:gd name="connsiteY7" fmla="*/ 288000 h 723900"/>
              <a:gd name="connsiteX8" fmla="*/ 12192000 w 12192000"/>
              <a:gd name="connsiteY8" fmla="*/ 2880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723900">
                <a:moveTo>
                  <a:pt x="12192000" y="0"/>
                </a:moveTo>
                <a:lnTo>
                  <a:pt x="2755900" y="0"/>
                </a:lnTo>
                <a:lnTo>
                  <a:pt x="4" y="0"/>
                </a:lnTo>
                <a:lnTo>
                  <a:pt x="0" y="0"/>
                </a:lnTo>
                <a:lnTo>
                  <a:pt x="0" y="723900"/>
                </a:lnTo>
                <a:lnTo>
                  <a:pt x="1987354" y="723900"/>
                </a:lnTo>
                <a:lnTo>
                  <a:pt x="2038350" y="717550"/>
                </a:lnTo>
                <a:cubicBezTo>
                  <a:pt x="2497291" y="642783"/>
                  <a:pt x="2432975" y="321492"/>
                  <a:pt x="2753650" y="288000"/>
                </a:cubicBezTo>
                <a:cubicBezTo>
                  <a:pt x="3074325" y="254508"/>
                  <a:pt x="9045883" y="288000"/>
                  <a:pt x="12192000" y="288000"/>
                </a:cubicBezTo>
                <a:close/>
              </a:path>
            </a:pathLst>
          </a:cu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83" name="图片 82"/>
          <p:cNvPicPr>
            <a:picLocks noChangeAspect="1"/>
          </p:cNvPicPr>
          <p:nvPr userDrawn="1"/>
        </p:nvPicPr>
        <p:blipFill>
          <a:blip r:embed="rId2" cstate="print"/>
          <a:stretch>
            <a:fillRect/>
          </a:stretch>
        </p:blipFill>
        <p:spPr>
          <a:xfrm>
            <a:off x="9793498" y="249943"/>
            <a:ext cx="2025400" cy="566914"/>
          </a:xfrm>
          <a:prstGeom prst="rect">
            <a:avLst/>
          </a:prstGeom>
        </p:spPr>
      </p:pic>
      <p:sp>
        <p:nvSpPr>
          <p:cNvPr id="84" name="矩形 83"/>
          <p:cNvSpPr/>
          <p:nvPr userDrawn="1"/>
        </p:nvSpPr>
        <p:spPr>
          <a:xfrm>
            <a:off x="0" y="6188075"/>
            <a:ext cx="12192000" cy="669925"/>
          </a:xfrm>
          <a:prstGeom prst="rect">
            <a:avLst/>
          </a:prstGeom>
          <a:gradFill>
            <a:gsLst>
              <a:gs pos="0">
                <a:schemeClr val="accent4"/>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5" name="组合 84"/>
          <p:cNvGrpSpPr/>
          <p:nvPr userDrawn="1"/>
        </p:nvGrpSpPr>
        <p:grpSpPr>
          <a:xfrm>
            <a:off x="598941" y="6399999"/>
            <a:ext cx="2542613" cy="276499"/>
            <a:chOff x="598941" y="6399999"/>
            <a:chExt cx="2542613" cy="276499"/>
          </a:xfrm>
          <a:solidFill>
            <a:schemeClr val="bg1"/>
          </a:solidFill>
        </p:grpSpPr>
        <p:grpSp>
          <p:nvGrpSpPr>
            <p:cNvPr id="86" name="组合 85"/>
            <p:cNvGrpSpPr/>
            <p:nvPr/>
          </p:nvGrpSpPr>
          <p:grpSpPr>
            <a:xfrm>
              <a:off x="2055693" y="6402621"/>
              <a:ext cx="1085861" cy="270805"/>
              <a:chOff x="10340336" y="2247899"/>
              <a:chExt cx="2724438" cy="679451"/>
            </a:xfrm>
            <a:grpFill/>
          </p:grpSpPr>
          <p:sp>
            <p:nvSpPr>
              <p:cNvPr id="10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10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102" name="组合 101"/>
              <p:cNvGrpSpPr/>
              <p:nvPr/>
            </p:nvGrpSpPr>
            <p:grpSpPr>
              <a:xfrm>
                <a:off x="10340336" y="2247899"/>
                <a:ext cx="547688" cy="679451"/>
                <a:chOff x="5548313" y="2084388"/>
                <a:chExt cx="547688" cy="679451"/>
              </a:xfrm>
              <a:grpFill/>
            </p:grpSpPr>
            <p:sp>
              <p:nvSpPr>
                <p:cNvPr id="10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3" name="组合 102"/>
              <p:cNvGrpSpPr/>
              <p:nvPr/>
            </p:nvGrpSpPr>
            <p:grpSpPr>
              <a:xfrm>
                <a:off x="11192276" y="2400300"/>
                <a:ext cx="322175" cy="373063"/>
                <a:chOff x="3792874" y="3138488"/>
                <a:chExt cx="322175" cy="373063"/>
              </a:xfrm>
              <a:grpFill/>
            </p:grpSpPr>
            <p:sp>
              <p:nvSpPr>
                <p:cNvPr id="10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87" name="组合 86"/>
            <p:cNvGrpSpPr/>
            <p:nvPr/>
          </p:nvGrpSpPr>
          <p:grpSpPr>
            <a:xfrm>
              <a:off x="598941" y="6399999"/>
              <a:ext cx="1102619" cy="276499"/>
              <a:chOff x="6738929" y="2270918"/>
              <a:chExt cx="2766486" cy="693738"/>
            </a:xfrm>
            <a:grpFill/>
          </p:grpSpPr>
          <p:grpSp>
            <p:nvGrpSpPr>
              <p:cNvPr id="88" name="组合 87"/>
              <p:cNvGrpSpPr/>
              <p:nvPr/>
            </p:nvGrpSpPr>
            <p:grpSpPr>
              <a:xfrm>
                <a:off x="8180494" y="2355056"/>
                <a:ext cx="484188" cy="509588"/>
                <a:chOff x="6113463" y="3541713"/>
                <a:chExt cx="484188" cy="509588"/>
              </a:xfrm>
              <a:grpFill/>
            </p:grpSpPr>
            <p:sp>
              <p:nvSpPr>
                <p:cNvPr id="9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89" name="组合 88"/>
              <p:cNvGrpSpPr/>
              <p:nvPr/>
            </p:nvGrpSpPr>
            <p:grpSpPr>
              <a:xfrm>
                <a:off x="6738929" y="2270918"/>
                <a:ext cx="549275" cy="693738"/>
                <a:chOff x="6108700" y="2066926"/>
                <a:chExt cx="549275" cy="693738"/>
              </a:xfrm>
              <a:grpFill/>
            </p:grpSpPr>
            <p:sp>
              <p:nvSpPr>
                <p:cNvPr id="9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0" name="组合 89"/>
              <p:cNvGrpSpPr/>
              <p:nvPr/>
            </p:nvGrpSpPr>
            <p:grpSpPr>
              <a:xfrm>
                <a:off x="7532962" y="2451100"/>
                <a:ext cx="368300" cy="317500"/>
                <a:chOff x="6186488" y="2930526"/>
                <a:chExt cx="368300" cy="317500"/>
              </a:xfrm>
              <a:grpFill/>
            </p:grpSpPr>
            <p:sp>
              <p:nvSpPr>
                <p:cNvPr id="9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9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9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933DBE4-8F7F-4C55-B72E-6500CD68982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B68898B-EFB6-4985-8517-8EB2A4B50AB3}" type="slidenum">
              <a:rPr lang="zh-CN" altLang="en-US" smtClean="0"/>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目录样式3-2">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srcRect r="20215"/>
          <a:stretch>
            <a:fillRect/>
          </a:stretch>
        </p:blipFill>
        <p:spPr>
          <a:xfrm>
            <a:off x="6592525" y="0"/>
            <a:ext cx="5609371" cy="6765696"/>
          </a:xfrm>
          <a:prstGeom prst="rect">
            <a:avLst/>
          </a:prstGeom>
        </p:spPr>
      </p:pic>
      <p:sp>
        <p:nvSpPr>
          <p:cNvPr id="63" name="任意多边形: 形状 59"/>
          <p:cNvSpPr/>
          <p:nvPr userDrawn="1"/>
        </p:nvSpPr>
        <p:spPr>
          <a:xfrm flipH="1">
            <a:off x="-1352550" y="-2"/>
            <a:ext cx="13544548" cy="1057277"/>
          </a:xfrm>
          <a:custGeom>
            <a:avLst/>
            <a:gdLst>
              <a:gd name="connsiteX0" fmla="*/ 12192000 w 12192000"/>
              <a:gd name="connsiteY0" fmla="*/ 0 h 723900"/>
              <a:gd name="connsiteX1" fmla="*/ 2755900 w 12192000"/>
              <a:gd name="connsiteY1" fmla="*/ 0 h 723900"/>
              <a:gd name="connsiteX2" fmla="*/ 4 w 12192000"/>
              <a:gd name="connsiteY2" fmla="*/ 0 h 723900"/>
              <a:gd name="connsiteX3" fmla="*/ 0 w 12192000"/>
              <a:gd name="connsiteY3" fmla="*/ 0 h 723900"/>
              <a:gd name="connsiteX4" fmla="*/ 0 w 12192000"/>
              <a:gd name="connsiteY4" fmla="*/ 723900 h 723900"/>
              <a:gd name="connsiteX5" fmla="*/ 1987354 w 12192000"/>
              <a:gd name="connsiteY5" fmla="*/ 723900 h 723900"/>
              <a:gd name="connsiteX6" fmla="*/ 2038350 w 12192000"/>
              <a:gd name="connsiteY6" fmla="*/ 717550 h 723900"/>
              <a:gd name="connsiteX7" fmla="*/ 2753650 w 12192000"/>
              <a:gd name="connsiteY7" fmla="*/ 288000 h 723900"/>
              <a:gd name="connsiteX8" fmla="*/ 12192000 w 12192000"/>
              <a:gd name="connsiteY8" fmla="*/ 2880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723900">
                <a:moveTo>
                  <a:pt x="12192000" y="0"/>
                </a:moveTo>
                <a:lnTo>
                  <a:pt x="2755900" y="0"/>
                </a:lnTo>
                <a:lnTo>
                  <a:pt x="4" y="0"/>
                </a:lnTo>
                <a:lnTo>
                  <a:pt x="0" y="0"/>
                </a:lnTo>
                <a:lnTo>
                  <a:pt x="0" y="723900"/>
                </a:lnTo>
                <a:lnTo>
                  <a:pt x="1987354" y="723900"/>
                </a:lnTo>
                <a:lnTo>
                  <a:pt x="2038350" y="717550"/>
                </a:lnTo>
                <a:cubicBezTo>
                  <a:pt x="2497291" y="642783"/>
                  <a:pt x="2432975" y="321492"/>
                  <a:pt x="2753650" y="288000"/>
                </a:cubicBezTo>
                <a:cubicBezTo>
                  <a:pt x="3074325" y="254508"/>
                  <a:pt x="9045883" y="288000"/>
                  <a:pt x="12192000" y="288000"/>
                </a:cubicBezTo>
                <a:close/>
              </a:path>
            </a:pathLst>
          </a:cu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64" name="图片 63"/>
          <p:cNvPicPr>
            <a:picLocks noChangeAspect="1"/>
          </p:cNvPicPr>
          <p:nvPr userDrawn="1"/>
        </p:nvPicPr>
        <p:blipFill>
          <a:blip r:embed="rId3" cstate="print"/>
          <a:stretch>
            <a:fillRect/>
          </a:stretch>
        </p:blipFill>
        <p:spPr>
          <a:xfrm>
            <a:off x="9793498" y="249943"/>
            <a:ext cx="2025400" cy="566914"/>
          </a:xfrm>
          <a:prstGeom prst="rect">
            <a:avLst/>
          </a:prstGeom>
        </p:spPr>
      </p:pic>
      <p:sp>
        <p:nvSpPr>
          <p:cNvPr id="65" name="矩形 64"/>
          <p:cNvSpPr/>
          <p:nvPr userDrawn="1"/>
        </p:nvSpPr>
        <p:spPr>
          <a:xfrm>
            <a:off x="0" y="6188075"/>
            <a:ext cx="12192000" cy="669925"/>
          </a:xfrm>
          <a:prstGeom prst="rect">
            <a:avLst/>
          </a:prstGeom>
          <a:gradFill>
            <a:gsLst>
              <a:gs pos="0">
                <a:schemeClr val="accent4"/>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6" name="组合 65"/>
          <p:cNvGrpSpPr/>
          <p:nvPr userDrawn="1"/>
        </p:nvGrpSpPr>
        <p:grpSpPr>
          <a:xfrm>
            <a:off x="598941" y="6399999"/>
            <a:ext cx="2542613" cy="276499"/>
            <a:chOff x="598941" y="6399999"/>
            <a:chExt cx="2542613" cy="276499"/>
          </a:xfrm>
          <a:solidFill>
            <a:schemeClr val="bg1"/>
          </a:solidFill>
        </p:grpSpPr>
        <p:grpSp>
          <p:nvGrpSpPr>
            <p:cNvPr id="67" name="组合 66"/>
            <p:cNvGrpSpPr/>
            <p:nvPr/>
          </p:nvGrpSpPr>
          <p:grpSpPr>
            <a:xfrm>
              <a:off x="2055693" y="6402621"/>
              <a:ext cx="1085861" cy="270805"/>
              <a:chOff x="10340336" y="2247899"/>
              <a:chExt cx="2724438" cy="679451"/>
            </a:xfrm>
            <a:grpFill/>
          </p:grpSpPr>
          <p:sp>
            <p:nvSpPr>
              <p:cNvPr id="81"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82"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83" name="组合 82"/>
              <p:cNvGrpSpPr/>
              <p:nvPr/>
            </p:nvGrpSpPr>
            <p:grpSpPr>
              <a:xfrm>
                <a:off x="10340336" y="2247899"/>
                <a:ext cx="547688" cy="679451"/>
                <a:chOff x="5548313" y="2084388"/>
                <a:chExt cx="547688" cy="679451"/>
              </a:xfrm>
              <a:grpFill/>
            </p:grpSpPr>
            <p:sp>
              <p:nvSpPr>
                <p:cNvPr id="88"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84" name="组合 83"/>
              <p:cNvGrpSpPr/>
              <p:nvPr/>
            </p:nvGrpSpPr>
            <p:grpSpPr>
              <a:xfrm>
                <a:off x="11192276" y="2400300"/>
                <a:ext cx="322175" cy="373063"/>
                <a:chOff x="3792874" y="3138488"/>
                <a:chExt cx="322175" cy="373063"/>
              </a:xfrm>
              <a:grpFill/>
            </p:grpSpPr>
            <p:sp>
              <p:nvSpPr>
                <p:cNvPr id="85"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68" name="组合 67"/>
            <p:cNvGrpSpPr/>
            <p:nvPr/>
          </p:nvGrpSpPr>
          <p:grpSpPr>
            <a:xfrm>
              <a:off x="598941" y="6399999"/>
              <a:ext cx="1102619" cy="276499"/>
              <a:chOff x="6738929" y="2270918"/>
              <a:chExt cx="2766486" cy="693738"/>
            </a:xfrm>
            <a:grpFill/>
          </p:grpSpPr>
          <p:grpSp>
            <p:nvGrpSpPr>
              <p:cNvPr id="69" name="组合 68"/>
              <p:cNvGrpSpPr/>
              <p:nvPr/>
            </p:nvGrpSpPr>
            <p:grpSpPr>
              <a:xfrm>
                <a:off x="8180494" y="2355056"/>
                <a:ext cx="484188" cy="509588"/>
                <a:chOff x="6113463" y="3541713"/>
                <a:chExt cx="484188" cy="509588"/>
              </a:xfrm>
              <a:grpFill/>
            </p:grpSpPr>
            <p:sp>
              <p:nvSpPr>
                <p:cNvPr id="79"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0" name="组合 69"/>
              <p:cNvGrpSpPr/>
              <p:nvPr/>
            </p:nvGrpSpPr>
            <p:grpSpPr>
              <a:xfrm>
                <a:off x="6738929" y="2270918"/>
                <a:ext cx="549275" cy="693738"/>
                <a:chOff x="6108700" y="2066926"/>
                <a:chExt cx="549275" cy="693738"/>
              </a:xfrm>
              <a:grpFill/>
            </p:grpSpPr>
            <p:sp>
              <p:nvSpPr>
                <p:cNvPr id="77"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1" name="组合 70"/>
              <p:cNvGrpSpPr/>
              <p:nvPr/>
            </p:nvGrpSpPr>
            <p:grpSpPr>
              <a:xfrm>
                <a:off x="7532962" y="2451100"/>
                <a:ext cx="368300" cy="317500"/>
                <a:chOff x="6186488" y="2930526"/>
                <a:chExt cx="368300" cy="317500"/>
              </a:xfrm>
              <a:grpFill/>
            </p:grpSpPr>
            <p:sp>
              <p:nvSpPr>
                <p:cNvPr id="74"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72"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73"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spTree>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目录样式4">
    <p:spTree>
      <p:nvGrpSpPr>
        <p:cNvPr id="1" name=""/>
        <p:cNvGrpSpPr/>
        <p:nvPr/>
      </p:nvGrpSpPr>
      <p:grpSpPr>
        <a:xfrm>
          <a:off x="0" y="0"/>
          <a:ext cx="0" cy="0"/>
          <a:chOff x="0" y="0"/>
          <a:chExt cx="0" cy="0"/>
        </a:xfrm>
      </p:grpSpPr>
      <p:sp>
        <p:nvSpPr>
          <p:cNvPr id="89" name="椭圆 88"/>
          <p:cNvSpPr/>
          <p:nvPr userDrawn="1"/>
        </p:nvSpPr>
        <p:spPr>
          <a:xfrm>
            <a:off x="-3816599" y="-1541834"/>
            <a:ext cx="8697505" cy="9941668"/>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88" name="椭圆 87"/>
          <p:cNvSpPr/>
          <p:nvPr userDrawn="1"/>
        </p:nvSpPr>
        <p:spPr>
          <a:xfrm>
            <a:off x="-3999568" y="-1541834"/>
            <a:ext cx="8697505" cy="9941668"/>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pic>
        <p:nvPicPr>
          <p:cNvPr id="87" name="图片 86"/>
          <p:cNvPicPr>
            <a:picLocks noChangeAspect="1"/>
          </p:cNvPicPr>
          <p:nvPr userDrawn="1"/>
        </p:nvPicPr>
        <p:blipFill rotWithShape="1">
          <a:blip r:embed="rId2" cstate="hqprint"/>
          <a:srcRect l="18116" t="7030" r="31559" b="11337"/>
          <a:stretch>
            <a:fillRect/>
          </a:stretch>
        </p:blipFill>
        <p:spPr>
          <a:xfrm>
            <a:off x="-1260196" y="1"/>
            <a:ext cx="5919101" cy="6857999"/>
          </a:xfrm>
          <a:custGeom>
            <a:avLst/>
            <a:gdLst>
              <a:gd name="connsiteX0" fmla="*/ 0 w 5919101"/>
              <a:gd name="connsiteY0" fmla="*/ 0 h 6858000"/>
              <a:gd name="connsiteX1" fmla="*/ 4714485 w 5919101"/>
              <a:gd name="connsiteY1" fmla="*/ 0 h 6858000"/>
              <a:gd name="connsiteX2" fmla="*/ 4786974 w 5919101"/>
              <a:gd name="connsiteY2" fmla="*/ 86723 h 6858000"/>
              <a:gd name="connsiteX3" fmla="*/ 5919101 w 5919101"/>
              <a:gd name="connsiteY3" fmla="*/ 3429000 h 6858000"/>
              <a:gd name="connsiteX4" fmla="*/ 4786974 w 5919101"/>
              <a:gd name="connsiteY4" fmla="*/ 6771277 h 6858000"/>
              <a:gd name="connsiteX5" fmla="*/ 4714485 w 5919101"/>
              <a:gd name="connsiteY5" fmla="*/ 6858000 h 6858000"/>
              <a:gd name="connsiteX6" fmla="*/ 0 w 59191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9101" h="6858000">
                <a:moveTo>
                  <a:pt x="0" y="0"/>
                </a:moveTo>
                <a:lnTo>
                  <a:pt x="4714485" y="0"/>
                </a:lnTo>
                <a:lnTo>
                  <a:pt x="4786974" y="86723"/>
                </a:lnTo>
                <a:cubicBezTo>
                  <a:pt x="5490384" y="969480"/>
                  <a:pt x="5919101" y="2142133"/>
                  <a:pt x="5919101" y="3429000"/>
                </a:cubicBezTo>
                <a:cubicBezTo>
                  <a:pt x="5919101" y="4715867"/>
                  <a:pt x="5490384" y="5888521"/>
                  <a:pt x="4786974" y="6771277"/>
                </a:cubicBezTo>
                <a:lnTo>
                  <a:pt x="4714485" y="6858000"/>
                </a:lnTo>
                <a:lnTo>
                  <a:pt x="0" y="6858000"/>
                </a:lnTo>
                <a:close/>
              </a:path>
            </a:pathLst>
          </a:custGeom>
        </p:spPr>
      </p:pic>
      <p:sp>
        <p:nvSpPr>
          <p:cNvPr id="86" name="椭圆 85"/>
          <p:cNvSpPr/>
          <p:nvPr userDrawn="1"/>
        </p:nvSpPr>
        <p:spPr>
          <a:xfrm>
            <a:off x="-4038600" y="-1541834"/>
            <a:ext cx="8697505" cy="9941668"/>
          </a:xfrm>
          <a:prstGeom prst="ellipse">
            <a:avLst/>
          </a:prstGeom>
          <a:solidFill>
            <a:schemeClr val="accent1">
              <a:alpha val="88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pic>
        <p:nvPicPr>
          <p:cNvPr id="90" name="图片 89"/>
          <p:cNvPicPr>
            <a:picLocks noChangeAspect="1"/>
          </p:cNvPicPr>
          <p:nvPr userDrawn="1"/>
        </p:nvPicPr>
        <p:blipFill>
          <a:blip r:embed="rId3" cstate="print"/>
          <a:stretch>
            <a:fillRect/>
          </a:stretch>
        </p:blipFill>
        <p:spPr>
          <a:xfrm>
            <a:off x="9837818" y="252089"/>
            <a:ext cx="1969223" cy="432990"/>
          </a:xfrm>
          <a:prstGeom prst="rect">
            <a:avLst/>
          </a:prstGeom>
        </p:spPr>
      </p:pic>
    </p:spTree>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目录样式5">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srcRect r="30571" b="46397"/>
          <a:stretch>
            <a:fillRect/>
          </a:stretch>
        </p:blipFill>
        <p:spPr>
          <a:xfrm>
            <a:off x="9019185" y="4400550"/>
            <a:ext cx="3194586" cy="2469325"/>
          </a:xfrm>
          <a:prstGeom prst="rect">
            <a:avLst/>
          </a:prstGeom>
        </p:spPr>
      </p:pic>
      <p:pic>
        <p:nvPicPr>
          <p:cNvPr id="8" name="图片 7"/>
          <p:cNvPicPr>
            <a:picLocks noChangeAspect="1"/>
          </p:cNvPicPr>
          <p:nvPr userDrawn="1"/>
        </p:nvPicPr>
        <p:blipFill rotWithShape="1">
          <a:blip r:embed="rId3" cstate="print"/>
          <a:srcRect t="-74" b="12515"/>
          <a:stretch>
            <a:fillRect/>
          </a:stretch>
        </p:blipFill>
        <p:spPr>
          <a:xfrm>
            <a:off x="0" y="0"/>
            <a:ext cx="12191999" cy="4400550"/>
          </a:xfrm>
          <a:prstGeom prst="rect">
            <a:avLst/>
          </a:prstGeom>
        </p:spPr>
      </p:pic>
      <p:sp>
        <p:nvSpPr>
          <p:cNvPr id="9" name="矩形 8"/>
          <p:cNvSpPr/>
          <p:nvPr userDrawn="1"/>
        </p:nvSpPr>
        <p:spPr>
          <a:xfrm>
            <a:off x="0" y="4398806"/>
            <a:ext cx="12192001" cy="196858"/>
          </a:xfrm>
          <a:prstGeom prst="rect">
            <a:avLst/>
          </a:prstGeom>
          <a:solidFill>
            <a:schemeClr val="accent4"/>
          </a:solidFill>
          <a:ln>
            <a:noFill/>
          </a:ln>
          <a:effectLst>
            <a:outerShdw blurRad="127000" dist="635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0"/>
            <a:ext cx="12192001" cy="440055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a:blip r:embed="rId4" cstate="print"/>
          <a:stretch>
            <a:fillRect/>
          </a:stretch>
        </p:blipFill>
        <p:spPr>
          <a:xfrm>
            <a:off x="9701847" y="142154"/>
            <a:ext cx="2242503" cy="627682"/>
          </a:xfrm>
          <a:prstGeom prst="rect">
            <a:avLst/>
          </a:prstGeom>
        </p:spPr>
      </p:pic>
      <p:pic>
        <p:nvPicPr>
          <p:cNvPr id="14" name="图片 13"/>
          <p:cNvPicPr>
            <a:picLocks noChangeAspect="1"/>
          </p:cNvPicPr>
          <p:nvPr userDrawn="1"/>
        </p:nvPicPr>
        <p:blipFill rotWithShape="1">
          <a:blip r:embed="rId3" cstate="print"/>
          <a:srcRect t="-74" b="12515"/>
          <a:stretch>
            <a:fillRect/>
          </a:stretch>
        </p:blipFill>
        <p:spPr>
          <a:xfrm>
            <a:off x="0" y="0"/>
            <a:ext cx="12191999" cy="4400550"/>
          </a:xfrm>
          <a:prstGeom prst="rect">
            <a:avLst/>
          </a:prstGeom>
        </p:spPr>
      </p:pic>
      <p:sp>
        <p:nvSpPr>
          <p:cNvPr id="15" name="矩形 14"/>
          <p:cNvSpPr/>
          <p:nvPr userDrawn="1"/>
        </p:nvSpPr>
        <p:spPr>
          <a:xfrm>
            <a:off x="0" y="0"/>
            <a:ext cx="12192001" cy="440055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p:cNvCxnSpPr/>
          <p:nvPr userDrawn="1"/>
        </p:nvCxnSpPr>
        <p:spPr>
          <a:xfrm>
            <a:off x="-71956" y="4398806"/>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图片 16"/>
          <p:cNvPicPr>
            <a:picLocks noChangeAspect="1"/>
          </p:cNvPicPr>
          <p:nvPr userDrawn="1"/>
        </p:nvPicPr>
        <p:blipFill>
          <a:blip r:embed="rId4" cstate="print"/>
          <a:stretch>
            <a:fillRect/>
          </a:stretch>
        </p:blipFill>
        <p:spPr>
          <a:xfrm>
            <a:off x="9701847" y="142154"/>
            <a:ext cx="2242503" cy="627682"/>
          </a:xfrm>
          <a:prstGeom prst="rect">
            <a:avLst/>
          </a:prstGeom>
        </p:spPr>
      </p:pic>
      <p:sp>
        <p:nvSpPr>
          <p:cNvPr id="18" name="矩形: 圆角 162"/>
          <p:cNvSpPr/>
          <p:nvPr userDrawn="1"/>
        </p:nvSpPr>
        <p:spPr>
          <a:xfrm>
            <a:off x="1664486" y="3107981"/>
            <a:ext cx="8945408" cy="3014890"/>
          </a:xfrm>
          <a:prstGeom prst="roundRect">
            <a:avLst>
              <a:gd name="adj" fmla="val 3205"/>
            </a:avLst>
          </a:prstGeom>
          <a:solidFill>
            <a:sysClr val="window" lastClr="FFFFFF">
              <a:alpha val="8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ea"/>
              <a:sym typeface="+mn-lt"/>
            </a:endParaRPr>
          </a:p>
        </p:txBody>
      </p:sp>
      <p:sp>
        <p:nvSpPr>
          <p:cNvPr id="19" name="矩形: 圆角 163"/>
          <p:cNvSpPr/>
          <p:nvPr userDrawn="1"/>
        </p:nvSpPr>
        <p:spPr>
          <a:xfrm>
            <a:off x="1463942" y="3222979"/>
            <a:ext cx="9346497" cy="2899892"/>
          </a:xfrm>
          <a:prstGeom prst="roundRect">
            <a:avLst>
              <a:gd name="adj" fmla="val 3205"/>
            </a:avLst>
          </a:prstGeom>
          <a:solidFill>
            <a:sysClr val="window" lastClr="FFFFFF">
              <a:alpha val="94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ea"/>
              <a:sym typeface="+mn-lt"/>
            </a:endParaRPr>
          </a:p>
        </p:txBody>
      </p:sp>
      <p:sp>
        <p:nvSpPr>
          <p:cNvPr id="20" name="矩形: 圆角 164"/>
          <p:cNvSpPr/>
          <p:nvPr userDrawn="1"/>
        </p:nvSpPr>
        <p:spPr>
          <a:xfrm>
            <a:off x="1200150" y="3365257"/>
            <a:ext cx="9791700" cy="2757614"/>
          </a:xfrm>
          <a:prstGeom prst="roundRect">
            <a:avLst>
              <a:gd name="adj" fmla="val 3205"/>
            </a:avLst>
          </a:prstGeom>
          <a:gradFill flip="none" rotWithShape="1">
            <a:gsLst>
              <a:gs pos="0">
                <a:sysClr val="window" lastClr="FFFFFF"/>
              </a:gs>
              <a:gs pos="100000">
                <a:srgbClr val="F8F8F8"/>
              </a:gs>
            </a:gsLst>
            <a:lin ang="5400000" scaled="1"/>
            <a:tileRect/>
          </a:gradFill>
          <a:ln w="12700" cap="flat" cmpd="sng" algn="ctr">
            <a:noFill/>
            <a:prstDash val="solid"/>
            <a:miter lim="800000"/>
          </a:ln>
          <a:effectLst>
            <a:outerShdw blurRad="317500" sx="102000" sy="102000" algn="ctr" rotWithShape="0">
              <a:sysClr val="window" lastClr="FFFFFF">
                <a:lumMod val="75000"/>
                <a:alpha val="40000"/>
              </a:sysClr>
            </a:outerShdw>
          </a:effectLst>
        </p:spPr>
        <p:txBody>
          <a:bodyPr rot="0" spcFirstLastPara="0" vertOverflow="overflow" horzOverflow="overflow" vert="horz" wrap="square" lIns="540000" tIns="72000" rIns="540000" bIns="72000" numCol="1" spcCol="0" rtlCol="0" fromWordArt="0" anchor="ctr" anchorCtr="0" forceAA="0" compatLnSpc="1">
            <a:noAutofit/>
          </a:bodyPr>
          <a:lstStyle/>
          <a:p>
            <a:pPr marL="0" marR="0" lvl="0" indent="457200" defTabSz="914400" eaLnBrk="1" fontAlgn="auto" latinLnBrk="0" hangingPunct="1">
              <a:lnSpc>
                <a:spcPct val="12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Arial" panose="020B0604020202020204"/>
              <a:ea typeface="微软雅黑" panose="020B0503020204020204" pitchFamily="34" charset="-122"/>
              <a:cs typeface="+mn-ea"/>
              <a:sym typeface="+mn-lt"/>
            </a:endParaRPr>
          </a:p>
        </p:txBody>
      </p:sp>
    </p:spTree>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目录样式6-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hqprint"/>
          <a:srcRect l="29063" r="32938"/>
          <a:stretch>
            <a:fillRect/>
          </a:stretch>
        </p:blipFill>
        <p:spPr>
          <a:xfrm>
            <a:off x="0" y="0"/>
            <a:ext cx="3914775" cy="6857999"/>
          </a:xfrm>
          <a:prstGeom prst="rect">
            <a:avLst/>
          </a:prstGeom>
        </p:spPr>
      </p:pic>
      <p:sp>
        <p:nvSpPr>
          <p:cNvPr id="13" name="矩形 12"/>
          <p:cNvSpPr/>
          <p:nvPr userDrawn="1"/>
        </p:nvSpPr>
        <p:spPr>
          <a:xfrm>
            <a:off x="0" y="1"/>
            <a:ext cx="3914775" cy="6857999"/>
          </a:xfrm>
          <a:prstGeom prst="rect">
            <a:avLst/>
          </a:prstGeom>
          <a:solidFill>
            <a:schemeClr val="accent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userDrawn="1"/>
        </p:nvSpPr>
        <p:spPr>
          <a:xfrm>
            <a:off x="0" y="0"/>
            <a:ext cx="3914774" cy="6858000"/>
          </a:xfrm>
          <a:prstGeom prst="rect">
            <a:avLst/>
          </a:prstGeom>
          <a:gradFill flip="none" rotWithShape="1">
            <a:gsLst>
              <a:gs pos="25000">
                <a:schemeClr val="accent1">
                  <a:alpha val="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p:cNvCxnSpPr/>
          <p:nvPr userDrawn="1"/>
        </p:nvCxnSpPr>
        <p:spPr>
          <a:xfrm>
            <a:off x="3960456" y="0"/>
            <a:ext cx="0" cy="6858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1" name="组合 20"/>
          <p:cNvGrpSpPr/>
          <p:nvPr userDrawn="1"/>
        </p:nvGrpSpPr>
        <p:grpSpPr>
          <a:xfrm>
            <a:off x="3961505" y="2797003"/>
            <a:ext cx="122686" cy="1263995"/>
            <a:chOff x="4630742" y="2258287"/>
            <a:chExt cx="122686" cy="1263995"/>
          </a:xfrm>
          <a:solidFill>
            <a:schemeClr val="accent4"/>
          </a:solidFill>
        </p:grpSpPr>
        <p:sp>
          <p:nvSpPr>
            <p:cNvPr id="22" name="等腰三角形 21"/>
            <p:cNvSpPr/>
            <p:nvPr/>
          </p:nvSpPr>
          <p:spPr>
            <a:xfrm rot="5400000">
              <a:off x="4620926" y="2839164"/>
              <a:ext cx="142318" cy="122686"/>
            </a:xfrm>
            <a:prstGeom prst="triangl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连接符 22"/>
            <p:cNvCxnSpPr/>
            <p:nvPr/>
          </p:nvCxnSpPr>
          <p:spPr>
            <a:xfrm>
              <a:off x="4630742" y="2258287"/>
              <a:ext cx="0" cy="1263995"/>
            </a:xfrm>
            <a:prstGeom prst="line">
              <a:avLst/>
            </a:prstGeom>
            <a:grpFill/>
            <a:ln w="3810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42" name="直接连接符 41"/>
          <p:cNvCxnSpPr/>
          <p:nvPr userDrawn="1"/>
        </p:nvCxnSpPr>
        <p:spPr>
          <a:xfrm>
            <a:off x="1053541" y="2793542"/>
            <a:ext cx="17270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矩形 42"/>
          <p:cNvSpPr/>
          <p:nvPr userDrawn="1"/>
        </p:nvSpPr>
        <p:spPr>
          <a:xfrm>
            <a:off x="846867" y="2752385"/>
            <a:ext cx="2197100" cy="923330"/>
          </a:xfrm>
          <a:prstGeom prst="rect">
            <a:avLst/>
          </a:prstGeom>
        </p:spPr>
        <p:txBody>
          <a:bodyPr wrap="square">
            <a:spAutoFit/>
          </a:bodyPr>
          <a:lstStyle/>
          <a:p>
            <a:pPr lvl="0" algn="dist"/>
            <a:r>
              <a:rPr lang="zh-CN" altLang="en-US" sz="5400" spc="600" dirty="0">
                <a:solidFill>
                  <a:schemeClr val="bg1"/>
                </a:solidFill>
                <a:latin typeface="+mn-ea"/>
                <a:ea typeface="+mn-ea"/>
              </a:rPr>
              <a:t>目录</a:t>
            </a:r>
            <a:endParaRPr lang="zh-CN" altLang="en-US" sz="5400" spc="600" dirty="0">
              <a:solidFill>
                <a:schemeClr val="bg1"/>
              </a:solidFill>
              <a:latin typeface="+mn-ea"/>
              <a:ea typeface="+mn-ea"/>
            </a:endParaRPr>
          </a:p>
        </p:txBody>
      </p:sp>
      <p:sp>
        <p:nvSpPr>
          <p:cNvPr id="44" name="矩形 43"/>
          <p:cNvSpPr/>
          <p:nvPr userDrawn="1"/>
        </p:nvSpPr>
        <p:spPr>
          <a:xfrm>
            <a:off x="963806" y="3595872"/>
            <a:ext cx="1906502" cy="461665"/>
          </a:xfrm>
          <a:prstGeom prst="rect">
            <a:avLst/>
          </a:prstGeom>
        </p:spPr>
        <p:txBody>
          <a:bodyPr wrap="square">
            <a:spAutoFit/>
          </a:bodyPr>
          <a:lstStyle/>
          <a:p>
            <a:pPr lvl="0" algn="dist"/>
            <a:r>
              <a:rPr lang="en-US" altLang="zh-CN" sz="2400" dirty="0">
                <a:solidFill>
                  <a:schemeClr val="bg1"/>
                </a:solidFill>
              </a:rPr>
              <a:t>CONTENTS</a:t>
            </a:r>
            <a:endParaRPr lang="en-US" altLang="zh-CN" sz="2400" dirty="0">
              <a:solidFill>
                <a:schemeClr val="bg1"/>
              </a:solidFill>
            </a:endParaRPr>
          </a:p>
        </p:txBody>
      </p:sp>
      <p:cxnSp>
        <p:nvCxnSpPr>
          <p:cNvPr id="45" name="直接连接符 44"/>
          <p:cNvCxnSpPr/>
          <p:nvPr userDrawn="1"/>
        </p:nvCxnSpPr>
        <p:spPr>
          <a:xfrm>
            <a:off x="1053541" y="4060998"/>
            <a:ext cx="17270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userDrawn="1"/>
        </p:nvPicPr>
        <p:blipFill>
          <a:blip r:embed="rId3" cstate="print"/>
          <a:stretch>
            <a:fillRect/>
          </a:stretch>
        </p:blipFill>
        <p:spPr>
          <a:xfrm>
            <a:off x="1064854" y="2218510"/>
            <a:ext cx="1715719" cy="480234"/>
          </a:xfrm>
          <a:prstGeom prst="rect">
            <a:avLst/>
          </a:prstGeom>
        </p:spPr>
      </p:pic>
      <p:pic>
        <p:nvPicPr>
          <p:cNvPr id="6" name="图片 5"/>
          <p:cNvPicPr>
            <a:picLocks noChangeAspect="1"/>
          </p:cNvPicPr>
          <p:nvPr userDrawn="1"/>
        </p:nvPicPr>
        <p:blipFill rotWithShape="1">
          <a:blip r:embed="rId4" cstate="print"/>
          <a:srcRect r="15912" b="16285"/>
          <a:stretch>
            <a:fillRect/>
          </a:stretch>
        </p:blipFill>
        <p:spPr>
          <a:xfrm>
            <a:off x="7258050" y="1942165"/>
            <a:ext cx="4949784" cy="4933648"/>
          </a:xfrm>
          <a:prstGeom prst="rect">
            <a:avLst/>
          </a:prstGeom>
        </p:spPr>
      </p:pic>
    </p:spTree>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目录样式6-2">
    <p:bg>
      <p:bgPr>
        <a:gradFill>
          <a:gsLst>
            <a:gs pos="25000">
              <a:schemeClr val="accent1">
                <a:alpha val="0"/>
              </a:schemeClr>
            </a:gs>
            <a:gs pos="100000">
              <a:schemeClr val="accent1"/>
            </a:gs>
          </a:gsLst>
          <a:lin ang="0" scaled="1"/>
        </a:gradFill>
        <a:effectLst/>
      </p:bgPr>
    </p:bg>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0">
                <a:srgbClr val="007E42"/>
              </a:gs>
              <a:gs pos="100000">
                <a:schemeClr val="accent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图片 2"/>
          <p:cNvPicPr>
            <a:picLocks noChangeAspect="1"/>
          </p:cNvPicPr>
          <p:nvPr userDrawn="1"/>
        </p:nvPicPr>
        <p:blipFill>
          <a:blip r:embed="rId2" cstate="print"/>
          <a:stretch>
            <a:fillRect/>
          </a:stretch>
        </p:blipFill>
        <p:spPr>
          <a:xfrm>
            <a:off x="6943725" y="493231"/>
            <a:ext cx="5251028" cy="5254131"/>
          </a:xfrm>
          <a:prstGeom prst="rect">
            <a:avLst/>
          </a:prstGeom>
        </p:spPr>
      </p:pic>
      <p:sp>
        <p:nvSpPr>
          <p:cNvPr id="10" name="矩形 9"/>
          <p:cNvSpPr/>
          <p:nvPr userDrawn="1"/>
        </p:nvSpPr>
        <p:spPr>
          <a:xfrm>
            <a:off x="6943725" y="0"/>
            <a:ext cx="5248273" cy="6858001"/>
          </a:xfrm>
          <a:prstGeom prst="rect">
            <a:avLst/>
          </a:prstGeom>
          <a:gradFill flip="none" rotWithShape="1">
            <a:gsLst>
              <a:gs pos="0">
                <a:srgbClr val="006C39">
                  <a:alpha val="0"/>
                </a:srgbClr>
              </a:gs>
              <a:gs pos="100000">
                <a:schemeClr val="accent1">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p:cNvSpPr/>
          <p:nvPr userDrawn="1"/>
        </p:nvSpPr>
        <p:spPr>
          <a:xfrm>
            <a:off x="660400" y="6054314"/>
            <a:ext cx="2014538" cy="1438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占位符 15"/>
          <p:cNvSpPr>
            <a:spLocks noGrp="1"/>
          </p:cNvSpPr>
          <p:nvPr>
            <p:ph type="body" sz="quarter" idx="12" hasCustomPrompt="1"/>
          </p:nvPr>
        </p:nvSpPr>
        <p:spPr>
          <a:xfrm>
            <a:off x="510342" y="982400"/>
            <a:ext cx="3551237" cy="606922"/>
          </a:xfrm>
          <a:prstGeom prst="rect">
            <a:avLst/>
          </a:prstGeom>
        </p:spPr>
        <p:txBody>
          <a:bodyPr/>
          <a:lstStyle>
            <a:lvl1pPr marL="0" indent="0">
              <a:buNone/>
              <a:defRPr sz="3200" spc="100">
                <a:solidFill>
                  <a:schemeClr val="bg1"/>
                </a:solidFill>
                <a:latin typeface="微软雅黑" panose="020B0503020204020204" pitchFamily="34" charset="-122"/>
                <a:ea typeface="微软雅黑" panose="020B0503020204020204" pitchFamily="34" charset="-122"/>
              </a:defRPr>
            </a:lvl1pPr>
          </a:lstStyle>
          <a:p>
            <a:pPr lvl="0"/>
            <a:r>
              <a:rPr lang="zh-CN" altLang="en-US" dirty="0"/>
              <a:t>第几部分 ▶</a:t>
            </a:r>
            <a:endParaRPr lang="zh-CN" altLang="en-US" dirty="0"/>
          </a:p>
        </p:txBody>
      </p:sp>
      <p:sp>
        <p:nvSpPr>
          <p:cNvPr id="122" name="文本占位符 15"/>
          <p:cNvSpPr>
            <a:spLocks noGrp="1"/>
          </p:cNvSpPr>
          <p:nvPr>
            <p:ph type="body" sz="quarter" idx="13" hasCustomPrompt="1"/>
          </p:nvPr>
        </p:nvSpPr>
        <p:spPr>
          <a:xfrm>
            <a:off x="510342" y="2742089"/>
            <a:ext cx="7197752" cy="606922"/>
          </a:xfrm>
          <a:prstGeom prst="rect">
            <a:avLst/>
          </a:prstGeom>
        </p:spPr>
        <p:txBody>
          <a:bodyPr/>
          <a:lstStyle>
            <a:lvl1pPr marL="0" indent="0">
              <a:buNone/>
              <a:defRPr sz="4400" spc="100" baseline="0">
                <a:solidFill>
                  <a:schemeClr val="bg1"/>
                </a:solidFill>
                <a:latin typeface="微软雅黑" panose="020B0503020204020204" pitchFamily="34" charset="-122"/>
                <a:ea typeface="微软雅黑" panose="020B0503020204020204" pitchFamily="34" charset="-122"/>
              </a:defRPr>
            </a:lvl1pPr>
          </a:lstStyle>
          <a:p>
            <a:pPr lvl="0"/>
            <a:r>
              <a:rPr lang="zh-CN" altLang="en-US" dirty="0"/>
              <a:t>请在此处添加你的标题</a:t>
            </a:r>
            <a:endParaRPr lang="zh-CN" altLang="en-US" dirty="0"/>
          </a:p>
        </p:txBody>
      </p:sp>
      <p:sp>
        <p:nvSpPr>
          <p:cNvPr id="123" name="文本占位符 15"/>
          <p:cNvSpPr>
            <a:spLocks noGrp="1"/>
          </p:cNvSpPr>
          <p:nvPr>
            <p:ph type="body" sz="quarter" idx="14" hasCustomPrompt="1"/>
          </p:nvPr>
        </p:nvSpPr>
        <p:spPr>
          <a:xfrm>
            <a:off x="561172" y="3837713"/>
            <a:ext cx="7146922" cy="1522912"/>
          </a:xfrm>
          <a:prstGeom prst="rect">
            <a:avLst/>
          </a:prstGeom>
        </p:spPr>
        <p:txBody>
          <a:bodyPr/>
          <a:lstStyle>
            <a:lvl1pPr marL="285750" indent="-285750">
              <a:lnSpc>
                <a:spcPct val="120000"/>
              </a:lnSpc>
              <a:buFont typeface="Arial" panose="020B0604020202020204" pitchFamily="34" charset="0"/>
              <a:buChar char="•"/>
              <a:defRPr sz="1400" spc="100" baseline="0">
                <a:solidFill>
                  <a:schemeClr val="bg1"/>
                </a:solidFill>
                <a:latin typeface="+mn-ea"/>
                <a:ea typeface="+mn-ea"/>
              </a:defRPr>
            </a:lvl1pPr>
          </a:lstStyle>
          <a:p>
            <a:pPr lvl="0"/>
            <a:r>
              <a:rPr lang="zh-CN" altLang="en-US" dirty="0"/>
              <a:t>这里可以写一点点文字，介绍此章节主要内容</a:t>
            </a:r>
            <a:endParaRPr lang="en-US" altLang="zh-CN" dirty="0"/>
          </a:p>
          <a:p>
            <a:pPr lvl="0"/>
            <a:r>
              <a:rPr lang="zh-CN" altLang="en-US" dirty="0"/>
              <a:t>国外现状</a:t>
            </a:r>
            <a:endParaRPr lang="en-US" altLang="zh-CN" dirty="0"/>
          </a:p>
          <a:p>
            <a:pPr lvl="0"/>
            <a:r>
              <a:rPr lang="zh-CN" altLang="en-US" dirty="0"/>
              <a:t>国内现状</a:t>
            </a:r>
            <a:endParaRPr lang="en-US" altLang="zh-CN" dirty="0"/>
          </a:p>
          <a:p>
            <a:pPr lvl="0"/>
            <a:r>
              <a:rPr lang="en-US" altLang="zh-CN" dirty="0"/>
              <a:t>…</a:t>
            </a:r>
            <a:endParaRPr lang="en-US" altLang="zh-CN" dirty="0"/>
          </a:p>
          <a:p>
            <a:pPr lvl="0"/>
            <a:endParaRPr lang="zh-CN" altLang="en-US" dirty="0"/>
          </a:p>
        </p:txBody>
      </p:sp>
      <p:sp>
        <p:nvSpPr>
          <p:cNvPr id="2" name="矩形 1"/>
          <p:cNvSpPr/>
          <p:nvPr userDrawn="1"/>
        </p:nvSpPr>
        <p:spPr>
          <a:xfrm>
            <a:off x="0" y="6167300"/>
            <a:ext cx="12192000" cy="690700"/>
          </a:xfrm>
          <a:prstGeom prst="rect">
            <a:avLst/>
          </a:prstGeom>
          <a:solidFill>
            <a:schemeClr val="bg1"/>
          </a:solidFill>
          <a:ln>
            <a:noFill/>
          </a:ln>
          <a:effectLst>
            <a:outerShdw blurRad="381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pPr>
            <a:endParaRPr lang="zh-CN" altLang="en-US">
              <a:cs typeface="+mn-ea"/>
            </a:endParaRPr>
          </a:p>
        </p:txBody>
      </p:sp>
      <p:grpSp>
        <p:nvGrpSpPr>
          <p:cNvPr id="115" name="组合 114"/>
          <p:cNvGrpSpPr/>
          <p:nvPr userDrawn="1"/>
        </p:nvGrpSpPr>
        <p:grpSpPr>
          <a:xfrm>
            <a:off x="684666" y="6423435"/>
            <a:ext cx="1915659" cy="208321"/>
            <a:chOff x="598941" y="6399999"/>
            <a:chExt cx="2542613" cy="276499"/>
          </a:xfrm>
          <a:solidFill>
            <a:schemeClr val="accent3"/>
          </a:solidFill>
        </p:grpSpPr>
        <p:grpSp>
          <p:nvGrpSpPr>
            <p:cNvPr id="117" name="组合 116"/>
            <p:cNvGrpSpPr/>
            <p:nvPr/>
          </p:nvGrpSpPr>
          <p:grpSpPr>
            <a:xfrm>
              <a:off x="2055693" y="6402621"/>
              <a:ext cx="1085861" cy="270805"/>
              <a:chOff x="10340336" y="2247899"/>
              <a:chExt cx="2724438" cy="679451"/>
            </a:xfrm>
            <a:grpFill/>
          </p:grpSpPr>
          <p:sp>
            <p:nvSpPr>
              <p:cNvPr id="134"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135"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136" name="组合 135"/>
              <p:cNvGrpSpPr/>
              <p:nvPr/>
            </p:nvGrpSpPr>
            <p:grpSpPr>
              <a:xfrm>
                <a:off x="10340336" y="2247899"/>
                <a:ext cx="547688" cy="679451"/>
                <a:chOff x="5548313" y="2084388"/>
                <a:chExt cx="547688" cy="679451"/>
              </a:xfrm>
              <a:grpFill/>
            </p:grpSpPr>
            <p:sp>
              <p:nvSpPr>
                <p:cNvPr id="141"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37" name="组合 136"/>
              <p:cNvGrpSpPr/>
              <p:nvPr/>
            </p:nvGrpSpPr>
            <p:grpSpPr>
              <a:xfrm>
                <a:off x="11192276" y="2400300"/>
                <a:ext cx="322175" cy="373063"/>
                <a:chOff x="3792874" y="3138488"/>
                <a:chExt cx="322175" cy="373063"/>
              </a:xfrm>
              <a:grpFill/>
            </p:grpSpPr>
            <p:sp>
              <p:nvSpPr>
                <p:cNvPr id="138"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18" name="组合 117"/>
            <p:cNvGrpSpPr/>
            <p:nvPr/>
          </p:nvGrpSpPr>
          <p:grpSpPr>
            <a:xfrm>
              <a:off x="598941" y="6399999"/>
              <a:ext cx="1102619" cy="276499"/>
              <a:chOff x="6738929" y="2270918"/>
              <a:chExt cx="2766486" cy="693738"/>
            </a:xfrm>
            <a:grpFill/>
          </p:grpSpPr>
          <p:grpSp>
            <p:nvGrpSpPr>
              <p:cNvPr id="119" name="组合 118"/>
              <p:cNvGrpSpPr/>
              <p:nvPr/>
            </p:nvGrpSpPr>
            <p:grpSpPr>
              <a:xfrm>
                <a:off x="8180494" y="2355056"/>
                <a:ext cx="484188" cy="509588"/>
                <a:chOff x="6113463" y="3541713"/>
                <a:chExt cx="484188" cy="509588"/>
              </a:xfrm>
              <a:grpFill/>
            </p:grpSpPr>
            <p:sp>
              <p:nvSpPr>
                <p:cNvPr id="132"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21" name="组合 120"/>
              <p:cNvGrpSpPr/>
              <p:nvPr/>
            </p:nvGrpSpPr>
            <p:grpSpPr>
              <a:xfrm>
                <a:off x="6738929" y="2270918"/>
                <a:ext cx="549275" cy="693738"/>
                <a:chOff x="6108700" y="2066926"/>
                <a:chExt cx="549275" cy="693738"/>
              </a:xfrm>
              <a:grpFill/>
            </p:grpSpPr>
            <p:sp>
              <p:nvSpPr>
                <p:cNvPr id="130"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24" name="组合 123"/>
              <p:cNvGrpSpPr/>
              <p:nvPr/>
            </p:nvGrpSpPr>
            <p:grpSpPr>
              <a:xfrm>
                <a:off x="7532962" y="2451100"/>
                <a:ext cx="368300" cy="317500"/>
                <a:chOff x="6186488" y="2930526"/>
                <a:chExt cx="368300" cy="317500"/>
              </a:xfrm>
              <a:grpFill/>
            </p:grpSpPr>
            <p:sp>
              <p:nvSpPr>
                <p:cNvPr id="127"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25"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126"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pic>
        <p:nvPicPr>
          <p:cNvPr id="143" name="图片 142"/>
          <p:cNvPicPr>
            <a:picLocks noChangeAspect="1"/>
          </p:cNvPicPr>
          <p:nvPr userDrawn="1"/>
        </p:nvPicPr>
        <p:blipFill>
          <a:blip r:embed="rId3" cstate="print"/>
          <a:stretch>
            <a:fillRect/>
          </a:stretch>
        </p:blipFill>
        <p:spPr>
          <a:xfrm>
            <a:off x="10203766" y="6386257"/>
            <a:ext cx="1257421" cy="276480"/>
          </a:xfrm>
          <a:prstGeom prst="rect">
            <a:avLst/>
          </a:prstGeom>
        </p:spPr>
      </p:pic>
    </p:spTree>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目录样式7-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srcRect t="-74" b="196"/>
          <a:stretch>
            <a:fillRect/>
          </a:stretch>
        </p:blipFill>
        <p:spPr>
          <a:xfrm>
            <a:off x="0" y="-1"/>
            <a:ext cx="12191999" cy="5019675"/>
          </a:xfrm>
          <a:prstGeom prst="rect">
            <a:avLst/>
          </a:prstGeom>
        </p:spPr>
      </p:pic>
      <p:sp>
        <p:nvSpPr>
          <p:cNvPr id="5" name="矩形 4"/>
          <p:cNvSpPr/>
          <p:nvPr userDrawn="1"/>
        </p:nvSpPr>
        <p:spPr>
          <a:xfrm>
            <a:off x="0" y="5019674"/>
            <a:ext cx="12192001" cy="183832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0"/>
            <a:ext cx="12192001" cy="5019674"/>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userDrawn="1"/>
        </p:nvCxnSpPr>
        <p:spPr>
          <a:xfrm>
            <a:off x="-73461" y="5009909"/>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2041996" y="3927615"/>
            <a:ext cx="8108006" cy="2164588"/>
          </a:xfrm>
          <a:prstGeom prst="rect">
            <a:avLst/>
          </a:prstGeom>
          <a:solidFill>
            <a:sysClr val="window" lastClr="FFFFFF"/>
          </a:solidFill>
          <a:ln w="76200" cap="flat" cmpd="sng" algn="ctr">
            <a:solidFill>
              <a:schemeClr val="accent3">
                <a:lumMod val="20000"/>
                <a:lumOff val="80000"/>
              </a:schemeClr>
            </a:solid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cs typeface="+mn-cs"/>
            </a:endParaRPr>
          </a:p>
        </p:txBody>
      </p:sp>
      <p:pic>
        <p:nvPicPr>
          <p:cNvPr id="4" name="图片 3"/>
          <p:cNvPicPr>
            <a:picLocks noChangeAspect="1"/>
          </p:cNvPicPr>
          <p:nvPr userDrawn="1"/>
        </p:nvPicPr>
        <p:blipFill>
          <a:blip r:embed="rId3" cstate="print"/>
          <a:stretch>
            <a:fillRect/>
          </a:stretch>
        </p:blipFill>
        <p:spPr>
          <a:xfrm>
            <a:off x="4554764" y="1532412"/>
            <a:ext cx="3082473" cy="862791"/>
          </a:xfrm>
          <a:prstGeom prst="rect">
            <a:avLst/>
          </a:prstGeom>
        </p:spPr>
      </p:pic>
    </p:spTree>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目录样式7-2">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srcRect t="-74" b="196"/>
          <a:stretch>
            <a:fillRect/>
          </a:stretch>
        </p:blipFill>
        <p:spPr>
          <a:xfrm>
            <a:off x="0" y="-1"/>
            <a:ext cx="12191999" cy="5019675"/>
          </a:xfrm>
          <a:prstGeom prst="rect">
            <a:avLst/>
          </a:prstGeom>
        </p:spPr>
      </p:pic>
      <p:sp>
        <p:nvSpPr>
          <p:cNvPr id="5" name="矩形 4"/>
          <p:cNvSpPr/>
          <p:nvPr userDrawn="1"/>
        </p:nvSpPr>
        <p:spPr>
          <a:xfrm>
            <a:off x="0" y="5019674"/>
            <a:ext cx="12192001" cy="183832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0"/>
            <a:ext cx="12192001" cy="5019674"/>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userDrawn="1"/>
        </p:nvCxnSpPr>
        <p:spPr>
          <a:xfrm>
            <a:off x="-73461" y="5009909"/>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1473992" y="3927615"/>
            <a:ext cx="9244014" cy="2164588"/>
          </a:xfrm>
          <a:prstGeom prst="rect">
            <a:avLst/>
          </a:prstGeom>
          <a:solidFill>
            <a:sysClr val="window" lastClr="FFFFFF"/>
          </a:solidFill>
          <a:ln w="76200" cap="flat" cmpd="sng" algn="ctr">
            <a:solidFill>
              <a:schemeClr val="accent3">
                <a:lumMod val="20000"/>
                <a:lumOff val="80000"/>
              </a:schemeClr>
            </a:solid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cs typeface="+mn-cs"/>
            </a:endParaRPr>
          </a:p>
        </p:txBody>
      </p:sp>
      <p:pic>
        <p:nvPicPr>
          <p:cNvPr id="11" name="图片 10"/>
          <p:cNvPicPr>
            <a:picLocks noChangeAspect="1"/>
          </p:cNvPicPr>
          <p:nvPr userDrawn="1"/>
        </p:nvPicPr>
        <p:blipFill>
          <a:blip r:embed="rId3" cstate="print"/>
          <a:stretch>
            <a:fillRect/>
          </a:stretch>
        </p:blipFill>
        <p:spPr>
          <a:xfrm>
            <a:off x="4554764" y="1532412"/>
            <a:ext cx="3082473" cy="862791"/>
          </a:xfrm>
          <a:prstGeom prst="rect">
            <a:avLst/>
          </a:prstGeom>
        </p:spPr>
      </p:pic>
    </p:spTree>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目录样式7-3">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srcRect l="1" t="13078" r="-1" b="115"/>
          <a:stretch>
            <a:fillRect/>
          </a:stretch>
        </p:blipFill>
        <p:spPr>
          <a:xfrm>
            <a:off x="0" y="-1"/>
            <a:ext cx="12191999" cy="4362681"/>
          </a:xfrm>
          <a:prstGeom prst="rect">
            <a:avLst/>
          </a:prstGeom>
        </p:spPr>
      </p:pic>
      <p:sp>
        <p:nvSpPr>
          <p:cNvPr id="5" name="矩形 4"/>
          <p:cNvSpPr/>
          <p:nvPr userDrawn="1"/>
        </p:nvSpPr>
        <p:spPr>
          <a:xfrm>
            <a:off x="0" y="4346687"/>
            <a:ext cx="12192001" cy="2511313"/>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0"/>
            <a:ext cx="12192001" cy="4346687"/>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userDrawn="1"/>
        </p:nvCxnSpPr>
        <p:spPr>
          <a:xfrm>
            <a:off x="-73936" y="4346687"/>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1828800" y="2524126"/>
            <a:ext cx="8494006" cy="3568078"/>
          </a:xfrm>
          <a:prstGeom prst="rect">
            <a:avLst/>
          </a:prstGeom>
          <a:solidFill>
            <a:sysClr val="window" lastClr="FFFFFF"/>
          </a:solidFill>
          <a:ln w="76200" cap="flat" cmpd="sng" algn="ctr">
            <a:solidFill>
              <a:schemeClr val="accent3">
                <a:lumMod val="20000"/>
                <a:lumOff val="80000"/>
              </a:schemeClr>
            </a:solid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cs typeface="+mn-cs"/>
            </a:endParaRPr>
          </a:p>
        </p:txBody>
      </p:sp>
      <p:pic>
        <p:nvPicPr>
          <p:cNvPr id="69" name="图片 68"/>
          <p:cNvPicPr>
            <a:picLocks noChangeAspect="1"/>
          </p:cNvPicPr>
          <p:nvPr userDrawn="1"/>
        </p:nvPicPr>
        <p:blipFill>
          <a:blip r:embed="rId3" cstate="print"/>
          <a:stretch>
            <a:fillRect/>
          </a:stretch>
        </p:blipFill>
        <p:spPr>
          <a:xfrm>
            <a:off x="4554764" y="861200"/>
            <a:ext cx="3082473" cy="862791"/>
          </a:xfrm>
          <a:prstGeom prst="rect">
            <a:avLst/>
          </a:prstGeom>
        </p:spPr>
      </p:pic>
    </p:spTree>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目录样式7-4">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0">
                <a:srgbClr val="007E42"/>
              </a:gs>
              <a:gs pos="100000">
                <a:schemeClr val="accent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1" name="图片 10"/>
          <p:cNvPicPr>
            <a:picLocks noChangeAspect="1"/>
          </p:cNvPicPr>
          <p:nvPr userDrawn="1"/>
        </p:nvPicPr>
        <p:blipFill>
          <a:blip r:embed="rId2" cstate="print"/>
          <a:stretch>
            <a:fillRect/>
          </a:stretch>
        </p:blipFill>
        <p:spPr>
          <a:xfrm>
            <a:off x="6943725" y="1087685"/>
            <a:ext cx="5251028" cy="5254131"/>
          </a:xfrm>
          <a:prstGeom prst="rect">
            <a:avLst/>
          </a:prstGeom>
        </p:spPr>
      </p:pic>
      <p:sp>
        <p:nvSpPr>
          <p:cNvPr id="12" name="矩形 11"/>
          <p:cNvSpPr/>
          <p:nvPr userDrawn="1"/>
        </p:nvSpPr>
        <p:spPr>
          <a:xfrm>
            <a:off x="7423183" y="0"/>
            <a:ext cx="4768815" cy="6858001"/>
          </a:xfrm>
          <a:prstGeom prst="rect">
            <a:avLst/>
          </a:prstGeom>
          <a:gradFill flip="none" rotWithShape="1">
            <a:gsLst>
              <a:gs pos="0">
                <a:srgbClr val="006C39">
                  <a:alpha val="0"/>
                </a:srgbClr>
              </a:gs>
              <a:gs pos="100000">
                <a:schemeClr val="accent1">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userDrawn="1"/>
        </p:nvSpPr>
        <p:spPr>
          <a:xfrm>
            <a:off x="6873734" y="3188524"/>
            <a:ext cx="5318266" cy="1205346"/>
          </a:xfrm>
          <a:prstGeom prst="rect">
            <a:avLst/>
          </a:prstGeom>
          <a:solidFill>
            <a:sysClr val="window" lastClr="FFFFFF"/>
          </a:solidFill>
          <a:ln w="76200" cap="flat" cmpd="sng" algn="ctr">
            <a:no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cs typeface="+mn-cs"/>
            </a:endParaRPr>
          </a:p>
        </p:txBody>
      </p:sp>
      <p:sp>
        <p:nvSpPr>
          <p:cNvPr id="44" name="矩形 43"/>
          <p:cNvSpPr/>
          <p:nvPr userDrawn="1"/>
        </p:nvSpPr>
        <p:spPr>
          <a:xfrm>
            <a:off x="6873734" y="3188522"/>
            <a:ext cx="549449" cy="1205348"/>
          </a:xfrm>
          <a:prstGeom prst="rect">
            <a:avLst/>
          </a:prstGeom>
          <a:solidFill>
            <a:schemeClr val="accent4"/>
          </a:solidFill>
          <a:ln w="76200" cap="flat" cmpd="sng" algn="ctr">
            <a:no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cs typeface="+mn-cs"/>
            </a:endParaRPr>
          </a:p>
        </p:txBody>
      </p:sp>
      <p:sp>
        <p:nvSpPr>
          <p:cNvPr id="45" name="文本框 44"/>
          <p:cNvSpPr txBox="1"/>
          <p:nvPr userDrawn="1"/>
        </p:nvSpPr>
        <p:spPr>
          <a:xfrm>
            <a:off x="-2647787" y="-2281727"/>
            <a:ext cx="6031920" cy="11172289"/>
          </a:xfrm>
          <a:prstGeom prst="rect">
            <a:avLst/>
          </a:prstGeom>
          <a:noFill/>
        </p:spPr>
        <p:txBody>
          <a:bodyPr wrap="square" rtlCol="0">
            <a:spAutoFit/>
          </a:bodyPr>
          <a:lstStyle/>
          <a:p>
            <a:r>
              <a:rPr lang="en-US" altLang="zh-CN" sz="72000" dirty="0">
                <a:solidFill>
                  <a:schemeClr val="bg1">
                    <a:alpha val="40000"/>
                  </a:schemeClr>
                </a:solidFill>
              </a:rPr>
              <a:t>0</a:t>
            </a:r>
            <a:endParaRPr lang="zh-CN" altLang="en-US" sz="72000" dirty="0">
              <a:solidFill>
                <a:schemeClr val="bg1">
                  <a:alpha val="40000"/>
                </a:schemeClr>
              </a:solidFill>
            </a:endParaRPr>
          </a:p>
        </p:txBody>
      </p:sp>
      <p:pic>
        <p:nvPicPr>
          <p:cNvPr id="46" name="图片 45"/>
          <p:cNvPicPr>
            <a:picLocks noChangeAspect="1"/>
          </p:cNvPicPr>
          <p:nvPr userDrawn="1"/>
        </p:nvPicPr>
        <p:blipFill>
          <a:blip r:embed="rId3" cstate="print"/>
          <a:stretch>
            <a:fillRect/>
          </a:stretch>
        </p:blipFill>
        <p:spPr>
          <a:xfrm>
            <a:off x="9485140" y="203173"/>
            <a:ext cx="2510452" cy="702681"/>
          </a:xfrm>
          <a:prstGeom prst="rect">
            <a:avLst/>
          </a:prstGeom>
        </p:spPr>
      </p:pic>
    </p:spTree>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目录样式8">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0">
                <a:srgbClr val="007E42"/>
              </a:gs>
              <a:gs pos="100000">
                <a:schemeClr val="accent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1" name="图片 10"/>
          <p:cNvPicPr>
            <a:picLocks noChangeAspect="1"/>
          </p:cNvPicPr>
          <p:nvPr userDrawn="1"/>
        </p:nvPicPr>
        <p:blipFill>
          <a:blip r:embed="rId2" cstate="print"/>
          <a:stretch>
            <a:fillRect/>
          </a:stretch>
        </p:blipFill>
        <p:spPr>
          <a:xfrm>
            <a:off x="6943725" y="1087685"/>
            <a:ext cx="5251028" cy="5254131"/>
          </a:xfrm>
          <a:prstGeom prst="rect">
            <a:avLst/>
          </a:prstGeom>
        </p:spPr>
      </p:pic>
      <p:sp>
        <p:nvSpPr>
          <p:cNvPr id="12" name="矩形 11"/>
          <p:cNvSpPr/>
          <p:nvPr userDrawn="1"/>
        </p:nvSpPr>
        <p:spPr>
          <a:xfrm>
            <a:off x="6870981" y="0"/>
            <a:ext cx="5321017" cy="6858001"/>
          </a:xfrm>
          <a:prstGeom prst="rect">
            <a:avLst/>
          </a:prstGeom>
          <a:gradFill flip="none" rotWithShape="1">
            <a:gsLst>
              <a:gs pos="0">
                <a:srgbClr val="006C39">
                  <a:alpha val="0"/>
                </a:srgbClr>
              </a:gs>
              <a:gs pos="100000">
                <a:schemeClr val="accent1">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userDrawn="1"/>
        </p:nvSpPr>
        <p:spPr>
          <a:xfrm>
            <a:off x="6873734" y="3188524"/>
            <a:ext cx="5318266" cy="1205346"/>
          </a:xfrm>
          <a:prstGeom prst="rect">
            <a:avLst/>
          </a:prstGeom>
          <a:solidFill>
            <a:sysClr val="window" lastClr="FFFFFF"/>
          </a:solidFill>
          <a:ln w="76200" cap="flat" cmpd="sng" algn="ctr">
            <a:no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cs typeface="+mn-cs"/>
            </a:endParaRPr>
          </a:p>
        </p:txBody>
      </p:sp>
      <p:sp>
        <p:nvSpPr>
          <p:cNvPr id="44" name="矩形 43"/>
          <p:cNvSpPr/>
          <p:nvPr userDrawn="1"/>
        </p:nvSpPr>
        <p:spPr>
          <a:xfrm>
            <a:off x="6873734" y="3188522"/>
            <a:ext cx="549449" cy="1205348"/>
          </a:xfrm>
          <a:prstGeom prst="rect">
            <a:avLst/>
          </a:prstGeom>
          <a:solidFill>
            <a:schemeClr val="accent4"/>
          </a:solidFill>
          <a:ln w="76200" cap="flat" cmpd="sng" algn="ctr">
            <a:no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cs typeface="+mn-cs"/>
            </a:endParaRPr>
          </a:p>
        </p:txBody>
      </p:sp>
      <p:pic>
        <p:nvPicPr>
          <p:cNvPr id="46" name="图片 45"/>
          <p:cNvPicPr>
            <a:picLocks noChangeAspect="1"/>
          </p:cNvPicPr>
          <p:nvPr userDrawn="1"/>
        </p:nvPicPr>
        <p:blipFill>
          <a:blip r:embed="rId3" cstate="print"/>
          <a:stretch>
            <a:fillRect/>
          </a:stretch>
        </p:blipFill>
        <p:spPr>
          <a:xfrm>
            <a:off x="9485140" y="203173"/>
            <a:ext cx="2510452" cy="702681"/>
          </a:xfrm>
          <a:prstGeom prst="rect">
            <a:avLst/>
          </a:prstGeom>
        </p:spPr>
      </p:pic>
      <p:grpSp>
        <p:nvGrpSpPr>
          <p:cNvPr id="9" name="Group 6"/>
          <p:cNvGrpSpPr/>
          <p:nvPr userDrawn="1"/>
        </p:nvGrpSpPr>
        <p:grpSpPr bwMode="auto">
          <a:xfrm>
            <a:off x="778934" y="687917"/>
            <a:ext cx="3299884" cy="5425016"/>
            <a:chOff x="0" y="0"/>
            <a:chExt cx="2476153" cy="4069266"/>
          </a:xfrm>
          <a:solidFill>
            <a:schemeClr val="bg1">
              <a:alpha val="25000"/>
            </a:schemeClr>
          </a:solidFill>
        </p:grpSpPr>
        <p:sp>
          <p:nvSpPr>
            <p:cNvPr id="10" name="矩形 3"/>
            <p:cNvSpPr>
              <a:spLocks noChangeArrowheads="1"/>
            </p:cNvSpPr>
            <p:nvPr/>
          </p:nvSpPr>
          <p:spPr bwMode="auto">
            <a:xfrm>
              <a:off x="0"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矩形 4"/>
            <p:cNvSpPr>
              <a:spLocks noChangeArrowheads="1"/>
            </p:cNvSpPr>
            <p:nvPr/>
          </p:nvSpPr>
          <p:spPr bwMode="auto">
            <a:xfrm>
              <a:off x="437624"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矩形 5"/>
            <p:cNvSpPr>
              <a:spLocks noChangeArrowheads="1"/>
            </p:cNvSpPr>
            <p:nvPr/>
          </p:nvSpPr>
          <p:spPr bwMode="auto">
            <a:xfrm>
              <a:off x="875248"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矩形 6"/>
            <p:cNvSpPr>
              <a:spLocks noChangeArrowheads="1"/>
            </p:cNvSpPr>
            <p:nvPr/>
          </p:nvSpPr>
          <p:spPr bwMode="auto">
            <a:xfrm>
              <a:off x="1312872"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矩形 7"/>
            <p:cNvSpPr>
              <a:spLocks noChangeArrowheads="1"/>
            </p:cNvSpPr>
            <p:nvPr/>
          </p:nvSpPr>
          <p:spPr bwMode="auto">
            <a:xfrm>
              <a:off x="1750496"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矩形 8"/>
            <p:cNvSpPr>
              <a:spLocks noChangeArrowheads="1"/>
            </p:cNvSpPr>
            <p:nvPr/>
          </p:nvSpPr>
          <p:spPr bwMode="auto">
            <a:xfrm>
              <a:off x="2188121"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矩形 59"/>
            <p:cNvSpPr>
              <a:spLocks noChangeArrowheads="1"/>
            </p:cNvSpPr>
            <p:nvPr/>
          </p:nvSpPr>
          <p:spPr bwMode="auto">
            <a:xfrm>
              <a:off x="0"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矩形 60"/>
            <p:cNvSpPr>
              <a:spLocks noChangeArrowheads="1"/>
            </p:cNvSpPr>
            <p:nvPr/>
          </p:nvSpPr>
          <p:spPr bwMode="auto">
            <a:xfrm>
              <a:off x="437624"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矩形 61"/>
            <p:cNvSpPr>
              <a:spLocks noChangeArrowheads="1"/>
            </p:cNvSpPr>
            <p:nvPr/>
          </p:nvSpPr>
          <p:spPr bwMode="auto">
            <a:xfrm>
              <a:off x="875248"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矩形 62"/>
            <p:cNvSpPr>
              <a:spLocks noChangeArrowheads="1"/>
            </p:cNvSpPr>
            <p:nvPr/>
          </p:nvSpPr>
          <p:spPr bwMode="auto">
            <a:xfrm>
              <a:off x="1312872"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矩形 63"/>
            <p:cNvSpPr>
              <a:spLocks noChangeArrowheads="1"/>
            </p:cNvSpPr>
            <p:nvPr/>
          </p:nvSpPr>
          <p:spPr bwMode="auto">
            <a:xfrm>
              <a:off x="1750496"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矩形 64"/>
            <p:cNvSpPr>
              <a:spLocks noChangeArrowheads="1"/>
            </p:cNvSpPr>
            <p:nvPr/>
          </p:nvSpPr>
          <p:spPr bwMode="auto">
            <a:xfrm>
              <a:off x="2188121"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矩形 66"/>
            <p:cNvSpPr>
              <a:spLocks noChangeArrowheads="1"/>
            </p:cNvSpPr>
            <p:nvPr/>
          </p:nvSpPr>
          <p:spPr bwMode="auto">
            <a:xfrm>
              <a:off x="0"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矩形 67"/>
            <p:cNvSpPr>
              <a:spLocks noChangeArrowheads="1"/>
            </p:cNvSpPr>
            <p:nvPr/>
          </p:nvSpPr>
          <p:spPr bwMode="auto">
            <a:xfrm>
              <a:off x="437624"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矩形 68"/>
            <p:cNvSpPr>
              <a:spLocks noChangeArrowheads="1"/>
            </p:cNvSpPr>
            <p:nvPr/>
          </p:nvSpPr>
          <p:spPr bwMode="auto">
            <a:xfrm>
              <a:off x="875248"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矩形 69"/>
            <p:cNvSpPr>
              <a:spLocks noChangeArrowheads="1"/>
            </p:cNvSpPr>
            <p:nvPr/>
          </p:nvSpPr>
          <p:spPr bwMode="auto">
            <a:xfrm>
              <a:off x="1312872"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矩形 70"/>
            <p:cNvSpPr>
              <a:spLocks noChangeArrowheads="1"/>
            </p:cNvSpPr>
            <p:nvPr/>
          </p:nvSpPr>
          <p:spPr bwMode="auto">
            <a:xfrm>
              <a:off x="1750496"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矩形 71"/>
            <p:cNvSpPr>
              <a:spLocks noChangeArrowheads="1"/>
            </p:cNvSpPr>
            <p:nvPr/>
          </p:nvSpPr>
          <p:spPr bwMode="auto">
            <a:xfrm>
              <a:off x="2188121"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矩形 73"/>
            <p:cNvSpPr>
              <a:spLocks noChangeArrowheads="1"/>
            </p:cNvSpPr>
            <p:nvPr/>
          </p:nvSpPr>
          <p:spPr bwMode="auto">
            <a:xfrm>
              <a:off x="0"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矩形 74"/>
            <p:cNvSpPr>
              <a:spLocks noChangeArrowheads="1"/>
            </p:cNvSpPr>
            <p:nvPr/>
          </p:nvSpPr>
          <p:spPr bwMode="auto">
            <a:xfrm>
              <a:off x="437624"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矩形 75"/>
            <p:cNvSpPr>
              <a:spLocks noChangeArrowheads="1"/>
            </p:cNvSpPr>
            <p:nvPr/>
          </p:nvSpPr>
          <p:spPr bwMode="auto">
            <a:xfrm>
              <a:off x="875248"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矩形 76"/>
            <p:cNvSpPr>
              <a:spLocks noChangeArrowheads="1"/>
            </p:cNvSpPr>
            <p:nvPr/>
          </p:nvSpPr>
          <p:spPr bwMode="auto">
            <a:xfrm>
              <a:off x="1312872"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矩形 77"/>
            <p:cNvSpPr>
              <a:spLocks noChangeArrowheads="1"/>
            </p:cNvSpPr>
            <p:nvPr/>
          </p:nvSpPr>
          <p:spPr bwMode="auto">
            <a:xfrm>
              <a:off x="1750496"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矩形 78"/>
            <p:cNvSpPr>
              <a:spLocks noChangeArrowheads="1"/>
            </p:cNvSpPr>
            <p:nvPr/>
          </p:nvSpPr>
          <p:spPr bwMode="auto">
            <a:xfrm>
              <a:off x="2188121"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矩形 80"/>
            <p:cNvSpPr>
              <a:spLocks noChangeArrowheads="1"/>
            </p:cNvSpPr>
            <p:nvPr/>
          </p:nvSpPr>
          <p:spPr bwMode="auto">
            <a:xfrm>
              <a:off x="0"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矩形 81"/>
            <p:cNvSpPr>
              <a:spLocks noChangeArrowheads="1"/>
            </p:cNvSpPr>
            <p:nvPr/>
          </p:nvSpPr>
          <p:spPr bwMode="auto">
            <a:xfrm>
              <a:off x="437624"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矩形 82"/>
            <p:cNvSpPr>
              <a:spLocks noChangeArrowheads="1"/>
            </p:cNvSpPr>
            <p:nvPr/>
          </p:nvSpPr>
          <p:spPr bwMode="auto">
            <a:xfrm>
              <a:off x="875248"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 name="矩形 83"/>
            <p:cNvSpPr>
              <a:spLocks noChangeArrowheads="1"/>
            </p:cNvSpPr>
            <p:nvPr/>
          </p:nvSpPr>
          <p:spPr bwMode="auto">
            <a:xfrm>
              <a:off x="1312872"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矩形 84"/>
            <p:cNvSpPr>
              <a:spLocks noChangeArrowheads="1"/>
            </p:cNvSpPr>
            <p:nvPr/>
          </p:nvSpPr>
          <p:spPr bwMode="auto">
            <a:xfrm>
              <a:off x="1750496"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矩形 85"/>
            <p:cNvSpPr>
              <a:spLocks noChangeArrowheads="1"/>
            </p:cNvSpPr>
            <p:nvPr/>
          </p:nvSpPr>
          <p:spPr bwMode="auto">
            <a:xfrm>
              <a:off x="2188121"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矩形 87"/>
            <p:cNvSpPr>
              <a:spLocks noChangeArrowheads="1"/>
            </p:cNvSpPr>
            <p:nvPr/>
          </p:nvSpPr>
          <p:spPr bwMode="auto">
            <a:xfrm>
              <a:off x="0"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 name="矩形 88"/>
            <p:cNvSpPr>
              <a:spLocks noChangeArrowheads="1"/>
            </p:cNvSpPr>
            <p:nvPr/>
          </p:nvSpPr>
          <p:spPr bwMode="auto">
            <a:xfrm>
              <a:off x="437624"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 name="矩形 89"/>
            <p:cNvSpPr>
              <a:spLocks noChangeArrowheads="1"/>
            </p:cNvSpPr>
            <p:nvPr/>
          </p:nvSpPr>
          <p:spPr bwMode="auto">
            <a:xfrm>
              <a:off x="875248"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矩形 90"/>
            <p:cNvSpPr>
              <a:spLocks noChangeArrowheads="1"/>
            </p:cNvSpPr>
            <p:nvPr/>
          </p:nvSpPr>
          <p:spPr bwMode="auto">
            <a:xfrm>
              <a:off x="1312872"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矩形 91"/>
            <p:cNvSpPr>
              <a:spLocks noChangeArrowheads="1"/>
            </p:cNvSpPr>
            <p:nvPr/>
          </p:nvSpPr>
          <p:spPr bwMode="auto">
            <a:xfrm>
              <a:off x="1750496"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矩形 92"/>
            <p:cNvSpPr>
              <a:spLocks noChangeArrowheads="1"/>
            </p:cNvSpPr>
            <p:nvPr/>
          </p:nvSpPr>
          <p:spPr bwMode="auto">
            <a:xfrm>
              <a:off x="2188121"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矩形 94"/>
            <p:cNvSpPr>
              <a:spLocks noChangeArrowheads="1"/>
            </p:cNvSpPr>
            <p:nvPr/>
          </p:nvSpPr>
          <p:spPr bwMode="auto">
            <a:xfrm>
              <a:off x="0"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 name="矩形 95"/>
            <p:cNvSpPr>
              <a:spLocks noChangeArrowheads="1"/>
            </p:cNvSpPr>
            <p:nvPr/>
          </p:nvSpPr>
          <p:spPr bwMode="auto">
            <a:xfrm>
              <a:off x="437624"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矩形 96"/>
            <p:cNvSpPr>
              <a:spLocks noChangeArrowheads="1"/>
            </p:cNvSpPr>
            <p:nvPr/>
          </p:nvSpPr>
          <p:spPr bwMode="auto">
            <a:xfrm>
              <a:off x="875248"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5" name="矩形 97"/>
            <p:cNvSpPr>
              <a:spLocks noChangeArrowheads="1"/>
            </p:cNvSpPr>
            <p:nvPr/>
          </p:nvSpPr>
          <p:spPr bwMode="auto">
            <a:xfrm>
              <a:off x="1312872"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6" name="矩形 98"/>
            <p:cNvSpPr>
              <a:spLocks noChangeArrowheads="1"/>
            </p:cNvSpPr>
            <p:nvPr/>
          </p:nvSpPr>
          <p:spPr bwMode="auto">
            <a:xfrm>
              <a:off x="1750496"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矩形 99"/>
            <p:cNvSpPr>
              <a:spLocks noChangeArrowheads="1"/>
            </p:cNvSpPr>
            <p:nvPr/>
          </p:nvSpPr>
          <p:spPr bwMode="auto">
            <a:xfrm>
              <a:off x="2188121"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8" name="矩形 101"/>
            <p:cNvSpPr>
              <a:spLocks noChangeArrowheads="1"/>
            </p:cNvSpPr>
            <p:nvPr/>
          </p:nvSpPr>
          <p:spPr bwMode="auto">
            <a:xfrm>
              <a:off x="0"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 name="矩形 102"/>
            <p:cNvSpPr>
              <a:spLocks noChangeArrowheads="1"/>
            </p:cNvSpPr>
            <p:nvPr/>
          </p:nvSpPr>
          <p:spPr bwMode="auto">
            <a:xfrm>
              <a:off x="437624"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 name="矩形 103"/>
            <p:cNvSpPr>
              <a:spLocks noChangeArrowheads="1"/>
            </p:cNvSpPr>
            <p:nvPr/>
          </p:nvSpPr>
          <p:spPr bwMode="auto">
            <a:xfrm>
              <a:off x="875248"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矩形 104"/>
            <p:cNvSpPr>
              <a:spLocks noChangeArrowheads="1"/>
            </p:cNvSpPr>
            <p:nvPr/>
          </p:nvSpPr>
          <p:spPr bwMode="auto">
            <a:xfrm>
              <a:off x="1312872"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 name="矩形 105"/>
            <p:cNvSpPr>
              <a:spLocks noChangeArrowheads="1"/>
            </p:cNvSpPr>
            <p:nvPr/>
          </p:nvSpPr>
          <p:spPr bwMode="auto">
            <a:xfrm>
              <a:off x="1750496"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 name="矩形 106"/>
            <p:cNvSpPr>
              <a:spLocks noChangeArrowheads="1"/>
            </p:cNvSpPr>
            <p:nvPr/>
          </p:nvSpPr>
          <p:spPr bwMode="auto">
            <a:xfrm>
              <a:off x="2188121"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4" name="矩形 108"/>
            <p:cNvSpPr>
              <a:spLocks noChangeArrowheads="1"/>
            </p:cNvSpPr>
            <p:nvPr/>
          </p:nvSpPr>
          <p:spPr bwMode="auto">
            <a:xfrm>
              <a:off x="0"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5" name="矩形 109"/>
            <p:cNvSpPr>
              <a:spLocks noChangeArrowheads="1"/>
            </p:cNvSpPr>
            <p:nvPr/>
          </p:nvSpPr>
          <p:spPr bwMode="auto">
            <a:xfrm>
              <a:off x="437624"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6" name="矩形 110"/>
            <p:cNvSpPr>
              <a:spLocks noChangeArrowheads="1"/>
            </p:cNvSpPr>
            <p:nvPr/>
          </p:nvSpPr>
          <p:spPr bwMode="auto">
            <a:xfrm>
              <a:off x="875248"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7" name="矩形 111"/>
            <p:cNvSpPr>
              <a:spLocks noChangeArrowheads="1"/>
            </p:cNvSpPr>
            <p:nvPr/>
          </p:nvSpPr>
          <p:spPr bwMode="auto">
            <a:xfrm>
              <a:off x="1312872"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 name="矩形 112"/>
            <p:cNvSpPr>
              <a:spLocks noChangeArrowheads="1"/>
            </p:cNvSpPr>
            <p:nvPr/>
          </p:nvSpPr>
          <p:spPr bwMode="auto">
            <a:xfrm>
              <a:off x="1750496"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9" name="矩形 113"/>
            <p:cNvSpPr>
              <a:spLocks noChangeArrowheads="1"/>
            </p:cNvSpPr>
            <p:nvPr/>
          </p:nvSpPr>
          <p:spPr bwMode="auto">
            <a:xfrm>
              <a:off x="2188121"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0" name="矩形 115"/>
            <p:cNvSpPr>
              <a:spLocks noChangeArrowheads="1"/>
            </p:cNvSpPr>
            <p:nvPr/>
          </p:nvSpPr>
          <p:spPr bwMode="auto">
            <a:xfrm>
              <a:off x="0"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1" name="矩形 116"/>
            <p:cNvSpPr>
              <a:spLocks noChangeArrowheads="1"/>
            </p:cNvSpPr>
            <p:nvPr/>
          </p:nvSpPr>
          <p:spPr bwMode="auto">
            <a:xfrm>
              <a:off x="437624"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2" name="矩形 117"/>
            <p:cNvSpPr>
              <a:spLocks noChangeArrowheads="1"/>
            </p:cNvSpPr>
            <p:nvPr/>
          </p:nvSpPr>
          <p:spPr bwMode="auto">
            <a:xfrm>
              <a:off x="875248"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矩形 118"/>
            <p:cNvSpPr>
              <a:spLocks noChangeArrowheads="1"/>
            </p:cNvSpPr>
            <p:nvPr/>
          </p:nvSpPr>
          <p:spPr bwMode="auto">
            <a:xfrm>
              <a:off x="1312872"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4" name="矩形 119"/>
            <p:cNvSpPr>
              <a:spLocks noChangeArrowheads="1"/>
            </p:cNvSpPr>
            <p:nvPr/>
          </p:nvSpPr>
          <p:spPr bwMode="auto">
            <a:xfrm>
              <a:off x="1750496"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5" name="矩形 120"/>
            <p:cNvSpPr>
              <a:spLocks noChangeArrowheads="1"/>
            </p:cNvSpPr>
            <p:nvPr/>
          </p:nvSpPr>
          <p:spPr bwMode="auto">
            <a:xfrm>
              <a:off x="2188121"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933DBE4-8F7F-4C55-B72E-6500CD68982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B68898B-EFB6-4985-8517-8EB2A4B50AB3}" type="slidenum">
              <a:rPr lang="zh-CN" altLang="en-US" smtClean="0"/>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内页样式1-常规">
    <p:spTree>
      <p:nvGrpSpPr>
        <p:cNvPr id="1" name=""/>
        <p:cNvGrpSpPr/>
        <p:nvPr/>
      </p:nvGrpSpPr>
      <p:grpSpPr>
        <a:xfrm>
          <a:off x="0" y="0"/>
          <a:ext cx="0" cy="0"/>
          <a:chOff x="0" y="0"/>
          <a:chExt cx="0" cy="0"/>
        </a:xfrm>
      </p:grpSpPr>
      <p:cxnSp>
        <p:nvCxnSpPr>
          <p:cNvPr id="2" name="直接连接符 1"/>
          <p:cNvCxnSpPr/>
          <p:nvPr userDrawn="1"/>
        </p:nvCxnSpPr>
        <p:spPr>
          <a:xfrm>
            <a:off x="1550089" y="863157"/>
            <a:ext cx="10318623"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4" name="矩形 23"/>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矩形 2"/>
          <p:cNvSpPr/>
          <p:nvPr userDrawn="1"/>
        </p:nvSpPr>
        <p:spPr>
          <a:xfrm>
            <a:off x="318632" y="0"/>
            <a:ext cx="1048735" cy="87312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sp>
        <p:nvSpPr>
          <p:cNvPr id="12" name="标题 11"/>
          <p:cNvSpPr>
            <a:spLocks noGrp="1"/>
          </p:cNvSpPr>
          <p:nvPr>
            <p:ph type="title"/>
          </p:nvPr>
        </p:nvSpPr>
        <p:spPr>
          <a:xfrm>
            <a:off x="1606550" y="34431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endParaRPr lang="zh-CN" altLang="en-US" dirty="0"/>
          </a:p>
        </p:txBody>
      </p:sp>
      <p:sp>
        <p:nvSpPr>
          <p:cNvPr id="5" name="矩形 4"/>
          <p:cNvSpPr/>
          <p:nvPr userDrawn="1"/>
        </p:nvSpPr>
        <p:spPr>
          <a:xfrm>
            <a:off x="318631" y="6188075"/>
            <a:ext cx="10844339" cy="66992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fld>
            <a:endParaRPr lang="zh-CN" altLang="en-US" sz="1600" dirty="0">
              <a:solidFill>
                <a:srgbClr val="F2F2F2"/>
              </a:solidFill>
              <a:latin typeface="微软雅黑" panose="020B0503020204020204" pitchFamily="34" charset="-122"/>
            </a:endParaRPr>
          </a:p>
        </p:txBody>
      </p:sp>
      <p:sp>
        <p:nvSpPr>
          <p:cNvPr id="25" name="矩形 24"/>
          <p:cNvSpPr/>
          <p:nvPr userDrawn="1"/>
        </p:nvSpPr>
        <p:spPr>
          <a:xfrm>
            <a:off x="1378908" y="-1612"/>
            <a:ext cx="167082" cy="874737"/>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grpSp>
        <p:nvGrpSpPr>
          <p:cNvPr id="56" name="组合 55"/>
          <p:cNvGrpSpPr/>
          <p:nvPr userDrawn="1"/>
        </p:nvGrpSpPr>
        <p:grpSpPr>
          <a:xfrm>
            <a:off x="598941" y="6399999"/>
            <a:ext cx="2542613" cy="276499"/>
            <a:chOff x="598941" y="6399999"/>
            <a:chExt cx="2542613" cy="276499"/>
          </a:xfrm>
          <a:solidFill>
            <a:schemeClr val="bg1"/>
          </a:solidFill>
        </p:grpSpPr>
        <p:grpSp>
          <p:nvGrpSpPr>
            <p:cNvPr id="33" name="组合 32"/>
            <p:cNvGrpSpPr/>
            <p:nvPr/>
          </p:nvGrpSpPr>
          <p:grpSpPr>
            <a:xfrm>
              <a:off x="2055693" y="6402621"/>
              <a:ext cx="1085861" cy="270805"/>
              <a:chOff x="10340336" y="2247899"/>
              <a:chExt cx="2724438" cy="679451"/>
            </a:xfrm>
            <a:grpFill/>
          </p:grpSpPr>
          <p:sp>
            <p:nvSpPr>
              <p:cNvPr id="47"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48"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49" name="组合 48"/>
              <p:cNvGrpSpPr/>
              <p:nvPr/>
            </p:nvGrpSpPr>
            <p:grpSpPr>
              <a:xfrm>
                <a:off x="10340336" y="2247899"/>
                <a:ext cx="547688" cy="679451"/>
                <a:chOff x="5548313" y="2084388"/>
                <a:chExt cx="547688" cy="679451"/>
              </a:xfrm>
              <a:grpFill/>
            </p:grpSpPr>
            <p:sp>
              <p:nvSpPr>
                <p:cNvPr id="54"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0" name="组合 49"/>
              <p:cNvGrpSpPr/>
              <p:nvPr/>
            </p:nvGrpSpPr>
            <p:grpSpPr>
              <a:xfrm>
                <a:off x="11192276" y="2400300"/>
                <a:ext cx="322175" cy="373063"/>
                <a:chOff x="3792874" y="3138488"/>
                <a:chExt cx="322175" cy="373063"/>
              </a:xfrm>
              <a:grpFill/>
            </p:grpSpPr>
            <p:sp>
              <p:nvSpPr>
                <p:cNvPr id="51"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34" name="组合 33"/>
            <p:cNvGrpSpPr/>
            <p:nvPr/>
          </p:nvGrpSpPr>
          <p:grpSpPr>
            <a:xfrm>
              <a:off x="598941" y="6399999"/>
              <a:ext cx="1102619" cy="276499"/>
              <a:chOff x="6738929" y="2270918"/>
              <a:chExt cx="2766486" cy="693738"/>
            </a:xfrm>
            <a:grpFill/>
          </p:grpSpPr>
          <p:grpSp>
            <p:nvGrpSpPr>
              <p:cNvPr id="35" name="组合 34"/>
              <p:cNvGrpSpPr/>
              <p:nvPr/>
            </p:nvGrpSpPr>
            <p:grpSpPr>
              <a:xfrm>
                <a:off x="8180494" y="2355056"/>
                <a:ext cx="484188" cy="509588"/>
                <a:chOff x="6113463" y="3541713"/>
                <a:chExt cx="484188" cy="509588"/>
              </a:xfrm>
              <a:grpFill/>
            </p:grpSpPr>
            <p:sp>
              <p:nvSpPr>
                <p:cNvPr id="45"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6" name="组合 35"/>
              <p:cNvGrpSpPr/>
              <p:nvPr/>
            </p:nvGrpSpPr>
            <p:grpSpPr>
              <a:xfrm>
                <a:off x="6738929" y="2270918"/>
                <a:ext cx="549275" cy="693738"/>
                <a:chOff x="6108700" y="2066926"/>
                <a:chExt cx="549275" cy="693738"/>
              </a:xfrm>
              <a:grpFill/>
            </p:grpSpPr>
            <p:sp>
              <p:nvSpPr>
                <p:cNvPr id="43"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7" name="组合 36"/>
              <p:cNvGrpSpPr/>
              <p:nvPr/>
            </p:nvGrpSpPr>
            <p:grpSpPr>
              <a:xfrm>
                <a:off x="7532962" y="2451100"/>
                <a:ext cx="368300" cy="317500"/>
                <a:chOff x="6186488" y="2930526"/>
                <a:chExt cx="368300" cy="317500"/>
              </a:xfrm>
              <a:grpFill/>
            </p:grpSpPr>
            <p:sp>
              <p:nvSpPr>
                <p:cNvPr id="40"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8"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39"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pic>
        <p:nvPicPr>
          <p:cNvPr id="57" name="图片 56"/>
          <p:cNvPicPr>
            <a:picLocks noChangeAspect="1"/>
          </p:cNvPicPr>
          <p:nvPr userDrawn="1"/>
        </p:nvPicPr>
        <p:blipFill>
          <a:blip r:embed="rId2" cstate="print"/>
          <a:stretch>
            <a:fillRect/>
          </a:stretch>
        </p:blipFill>
        <p:spPr>
          <a:xfrm>
            <a:off x="9837818" y="347339"/>
            <a:ext cx="1969223" cy="432990"/>
          </a:xfrm>
          <a:prstGeom prst="rect">
            <a:avLst/>
          </a:prstGeom>
        </p:spPr>
      </p:pic>
      <p:cxnSp>
        <p:nvCxnSpPr>
          <p:cNvPr id="7" name="直接连接符 6"/>
          <p:cNvCxnSpPr/>
          <p:nvPr userDrawn="1"/>
        </p:nvCxnSpPr>
        <p:spPr>
          <a:xfrm>
            <a:off x="1366474" y="-17822"/>
            <a:ext cx="0" cy="10794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userDrawn="1"/>
        </p:nvCxnSpPr>
        <p:spPr>
          <a:xfrm>
            <a:off x="11155416" y="6119786"/>
            <a:ext cx="0" cy="76063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内页样式1-一段一图">
    <p:spTree>
      <p:nvGrpSpPr>
        <p:cNvPr id="1" name=""/>
        <p:cNvGrpSpPr/>
        <p:nvPr/>
      </p:nvGrpSpPr>
      <p:grpSpPr>
        <a:xfrm>
          <a:off x="0" y="0"/>
          <a:ext cx="0" cy="0"/>
          <a:chOff x="0" y="0"/>
          <a:chExt cx="0" cy="0"/>
        </a:xfrm>
      </p:grpSpPr>
      <p:sp>
        <p:nvSpPr>
          <p:cNvPr id="24" name="矩形 23"/>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fld>
            <a:endParaRPr lang="zh-CN" altLang="en-US" sz="1600" dirty="0">
              <a:solidFill>
                <a:srgbClr val="F2F2F2"/>
              </a:solidFill>
              <a:latin typeface="微软雅黑" panose="020B0503020204020204" pitchFamily="34" charset="-122"/>
            </a:endParaRPr>
          </a:p>
        </p:txBody>
      </p:sp>
      <p:pic>
        <p:nvPicPr>
          <p:cNvPr id="57" name="图片 56"/>
          <p:cNvPicPr>
            <a:picLocks noChangeAspect="1"/>
          </p:cNvPicPr>
          <p:nvPr userDrawn="1"/>
        </p:nvPicPr>
        <p:blipFill>
          <a:blip r:embed="rId2" cstate="print"/>
          <a:stretch>
            <a:fillRect/>
          </a:stretch>
        </p:blipFill>
        <p:spPr>
          <a:xfrm>
            <a:off x="9837818" y="347339"/>
            <a:ext cx="1969223" cy="432990"/>
          </a:xfrm>
          <a:prstGeom prst="rect">
            <a:avLst/>
          </a:prstGeom>
        </p:spPr>
      </p:pic>
      <p:cxnSp>
        <p:nvCxnSpPr>
          <p:cNvPr id="5" name="直接连接符 4"/>
          <p:cNvCxnSpPr/>
          <p:nvPr userDrawn="1"/>
        </p:nvCxnSpPr>
        <p:spPr>
          <a:xfrm>
            <a:off x="11155416" y="6133167"/>
            <a:ext cx="0" cy="75617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内页样式2-常规">
    <p:spTree>
      <p:nvGrpSpPr>
        <p:cNvPr id="1" name=""/>
        <p:cNvGrpSpPr/>
        <p:nvPr/>
      </p:nvGrpSpPr>
      <p:grpSpPr>
        <a:xfrm>
          <a:off x="0" y="0"/>
          <a:ext cx="0" cy="0"/>
          <a:chOff x="0" y="0"/>
          <a:chExt cx="0" cy="0"/>
        </a:xfrm>
      </p:grpSpPr>
      <p:sp>
        <p:nvSpPr>
          <p:cNvPr id="12" name="标题 11"/>
          <p:cNvSpPr>
            <a:spLocks noGrp="1"/>
          </p:cNvSpPr>
          <p:nvPr>
            <p:ph type="title"/>
          </p:nvPr>
        </p:nvSpPr>
        <p:spPr>
          <a:xfrm>
            <a:off x="577850"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endParaRPr lang="zh-CN" altLang="en-US" dirty="0"/>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grpSp>
        <p:nvGrpSpPr>
          <p:cNvPr id="56" name="组合 55"/>
          <p:cNvGrpSpPr/>
          <p:nvPr userDrawn="1"/>
        </p:nvGrpSpPr>
        <p:grpSpPr>
          <a:xfrm>
            <a:off x="598941" y="6399999"/>
            <a:ext cx="2542613" cy="276499"/>
            <a:chOff x="598941" y="6399999"/>
            <a:chExt cx="2542613" cy="276499"/>
          </a:xfrm>
          <a:solidFill>
            <a:schemeClr val="accent3"/>
          </a:solidFill>
        </p:grpSpPr>
        <p:grpSp>
          <p:nvGrpSpPr>
            <p:cNvPr id="33" name="组合 32"/>
            <p:cNvGrpSpPr/>
            <p:nvPr/>
          </p:nvGrpSpPr>
          <p:grpSpPr>
            <a:xfrm>
              <a:off x="2055693" y="6402621"/>
              <a:ext cx="1085861" cy="270805"/>
              <a:chOff x="10340336" y="2247899"/>
              <a:chExt cx="2724438" cy="679451"/>
            </a:xfrm>
            <a:grpFill/>
          </p:grpSpPr>
          <p:sp>
            <p:nvSpPr>
              <p:cNvPr id="47"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48"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49" name="组合 48"/>
              <p:cNvGrpSpPr/>
              <p:nvPr/>
            </p:nvGrpSpPr>
            <p:grpSpPr>
              <a:xfrm>
                <a:off x="10340336" y="2247899"/>
                <a:ext cx="547688" cy="679451"/>
                <a:chOff x="5548313" y="2084388"/>
                <a:chExt cx="547688" cy="679451"/>
              </a:xfrm>
              <a:grpFill/>
            </p:grpSpPr>
            <p:sp>
              <p:nvSpPr>
                <p:cNvPr id="54"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0" name="组合 49"/>
              <p:cNvGrpSpPr/>
              <p:nvPr/>
            </p:nvGrpSpPr>
            <p:grpSpPr>
              <a:xfrm>
                <a:off x="11192276" y="2400300"/>
                <a:ext cx="322175" cy="373063"/>
                <a:chOff x="3792874" y="3138488"/>
                <a:chExt cx="322175" cy="373063"/>
              </a:xfrm>
              <a:grpFill/>
            </p:grpSpPr>
            <p:sp>
              <p:nvSpPr>
                <p:cNvPr id="51"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34" name="组合 33"/>
            <p:cNvGrpSpPr/>
            <p:nvPr/>
          </p:nvGrpSpPr>
          <p:grpSpPr>
            <a:xfrm>
              <a:off x="598941" y="6399999"/>
              <a:ext cx="1102619" cy="276499"/>
              <a:chOff x="6738929" y="2270918"/>
              <a:chExt cx="2766486" cy="693738"/>
            </a:xfrm>
            <a:grpFill/>
          </p:grpSpPr>
          <p:grpSp>
            <p:nvGrpSpPr>
              <p:cNvPr id="35" name="组合 34"/>
              <p:cNvGrpSpPr/>
              <p:nvPr/>
            </p:nvGrpSpPr>
            <p:grpSpPr>
              <a:xfrm>
                <a:off x="8180494" y="2355056"/>
                <a:ext cx="484188" cy="509588"/>
                <a:chOff x="6113463" y="3541713"/>
                <a:chExt cx="484188" cy="509588"/>
              </a:xfrm>
              <a:grpFill/>
            </p:grpSpPr>
            <p:sp>
              <p:nvSpPr>
                <p:cNvPr id="45"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6" name="组合 35"/>
              <p:cNvGrpSpPr/>
              <p:nvPr/>
            </p:nvGrpSpPr>
            <p:grpSpPr>
              <a:xfrm>
                <a:off x="6738929" y="2270918"/>
                <a:ext cx="549275" cy="693738"/>
                <a:chOff x="6108700" y="2066926"/>
                <a:chExt cx="549275" cy="693738"/>
              </a:xfrm>
              <a:grpFill/>
            </p:grpSpPr>
            <p:sp>
              <p:nvSpPr>
                <p:cNvPr id="43"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7" name="组合 36"/>
              <p:cNvGrpSpPr/>
              <p:nvPr/>
            </p:nvGrpSpPr>
            <p:grpSpPr>
              <a:xfrm>
                <a:off x="7532962" y="2451100"/>
                <a:ext cx="368300" cy="317500"/>
                <a:chOff x="6186488" y="2930526"/>
                <a:chExt cx="368300" cy="317500"/>
              </a:xfrm>
              <a:grpFill/>
            </p:grpSpPr>
            <p:sp>
              <p:nvSpPr>
                <p:cNvPr id="40"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8"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39"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pic>
        <p:nvPicPr>
          <p:cNvPr id="57" name="图片 56"/>
          <p:cNvPicPr>
            <a:picLocks noChangeAspect="1"/>
          </p:cNvPicPr>
          <p:nvPr userDrawn="1"/>
        </p:nvPicPr>
        <p:blipFill>
          <a:blip r:embed="rId2" cstate="print"/>
          <a:stretch>
            <a:fillRect/>
          </a:stretch>
        </p:blipFill>
        <p:spPr>
          <a:xfrm>
            <a:off x="9790193" y="252089"/>
            <a:ext cx="1969223" cy="432990"/>
          </a:xfrm>
          <a:prstGeom prst="rect">
            <a:avLst/>
          </a:prstGeom>
        </p:spPr>
      </p:pic>
      <p:grpSp>
        <p:nvGrpSpPr>
          <p:cNvPr id="2" name="组合 1"/>
          <p:cNvGrpSpPr/>
          <p:nvPr userDrawn="1"/>
        </p:nvGrpSpPr>
        <p:grpSpPr>
          <a:xfrm>
            <a:off x="-9524" y="122428"/>
            <a:ext cx="559928" cy="699303"/>
            <a:chOff x="-9524" y="122428"/>
            <a:chExt cx="559928" cy="699303"/>
          </a:xfrm>
        </p:grpSpPr>
        <p:sp>
          <p:nvSpPr>
            <p:cNvPr id="85" name="任意多边形: 形状 56"/>
            <p:cNvSpPr/>
            <p:nvPr userDrawn="1"/>
          </p:nvSpPr>
          <p:spPr>
            <a:xfrm>
              <a:off x="-9524" y="122428"/>
              <a:ext cx="559928" cy="699303"/>
            </a:xfrm>
            <a:custGeom>
              <a:avLst/>
              <a:gdLst>
                <a:gd name="connsiteX0" fmla="*/ 0 w 436410"/>
                <a:gd name="connsiteY0" fmla="*/ 0 h 895350"/>
                <a:gd name="connsiteX1" fmla="*/ 436410 w 436410"/>
                <a:gd name="connsiteY1" fmla="*/ 0 h 895350"/>
                <a:gd name="connsiteX2" fmla="*/ 250915 w 436410"/>
                <a:gd name="connsiteY2" fmla="*/ 895350 h 895350"/>
                <a:gd name="connsiteX3" fmla="*/ 0 w 436410"/>
                <a:gd name="connsiteY3" fmla="*/ 895350 h 895350"/>
              </a:gdLst>
              <a:ahLst/>
              <a:cxnLst>
                <a:cxn ang="0">
                  <a:pos x="connsiteX0" y="connsiteY0"/>
                </a:cxn>
                <a:cxn ang="0">
                  <a:pos x="connsiteX1" y="connsiteY1"/>
                </a:cxn>
                <a:cxn ang="0">
                  <a:pos x="connsiteX2" y="connsiteY2"/>
                </a:cxn>
                <a:cxn ang="0">
                  <a:pos x="connsiteX3" y="connsiteY3"/>
                </a:cxn>
              </a:cxnLst>
              <a:rect l="l" t="t" r="r" b="b"/>
              <a:pathLst>
                <a:path w="436410" h="895350">
                  <a:moveTo>
                    <a:pt x="0" y="0"/>
                  </a:moveTo>
                  <a:lnTo>
                    <a:pt x="436410" y="0"/>
                  </a:lnTo>
                  <a:lnTo>
                    <a:pt x="250915" y="895350"/>
                  </a:lnTo>
                  <a:lnTo>
                    <a:pt x="0" y="8953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任意多边形: 形状 57"/>
            <p:cNvSpPr/>
            <p:nvPr userDrawn="1"/>
          </p:nvSpPr>
          <p:spPr>
            <a:xfrm>
              <a:off x="417309" y="379233"/>
              <a:ext cx="96622" cy="221903"/>
            </a:xfrm>
            <a:custGeom>
              <a:avLst/>
              <a:gdLst>
                <a:gd name="connsiteX0" fmla="*/ 144879 w 185359"/>
                <a:gd name="connsiteY0" fmla="*/ 0 h 699303"/>
                <a:gd name="connsiteX1" fmla="*/ 185359 w 185359"/>
                <a:gd name="connsiteY1" fmla="*/ 0 h 699303"/>
                <a:gd name="connsiteX2" fmla="*/ 40480 w 185359"/>
                <a:gd name="connsiteY2" fmla="*/ 699303 h 699303"/>
                <a:gd name="connsiteX3" fmla="*/ 0 w 185359"/>
                <a:gd name="connsiteY3" fmla="*/ 699303 h 699303"/>
              </a:gdLst>
              <a:ahLst/>
              <a:cxnLst>
                <a:cxn ang="0">
                  <a:pos x="connsiteX0" y="connsiteY0"/>
                </a:cxn>
                <a:cxn ang="0">
                  <a:pos x="connsiteX1" y="connsiteY1"/>
                </a:cxn>
                <a:cxn ang="0">
                  <a:pos x="connsiteX2" y="connsiteY2"/>
                </a:cxn>
                <a:cxn ang="0">
                  <a:pos x="connsiteX3" y="connsiteY3"/>
                </a:cxn>
              </a:cxnLst>
              <a:rect l="l" t="t" r="r" b="b"/>
              <a:pathLst>
                <a:path w="185359" h="699303">
                  <a:moveTo>
                    <a:pt x="144879" y="0"/>
                  </a:moveTo>
                  <a:lnTo>
                    <a:pt x="185359" y="0"/>
                  </a:lnTo>
                  <a:lnTo>
                    <a:pt x="40480" y="699303"/>
                  </a:lnTo>
                  <a:lnTo>
                    <a:pt x="0" y="699303"/>
                  </a:lnTo>
                  <a:close/>
                </a:path>
              </a:pathLst>
            </a:cu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87" name="直接连接符 86"/>
          <p:cNvCxnSpPr/>
          <p:nvPr userDrawn="1"/>
        </p:nvCxnSpPr>
        <p:spPr>
          <a:xfrm>
            <a:off x="442913" y="821731"/>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8" name="矩形 87"/>
          <p:cNvSpPr/>
          <p:nvPr userDrawn="1"/>
        </p:nvSpPr>
        <p:spPr>
          <a:xfrm>
            <a:off x="12146281" y="336478"/>
            <a:ext cx="45719" cy="2659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0" name="直接连接符 89"/>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内页样式2-一段一图">
    <p:spTree>
      <p:nvGrpSpPr>
        <p:cNvPr id="1" name=""/>
        <p:cNvGrpSpPr/>
        <p:nvPr/>
      </p:nvGrpSpPr>
      <p:grpSpPr>
        <a:xfrm>
          <a:off x="0" y="0"/>
          <a:ext cx="0" cy="0"/>
          <a:chOff x="0" y="0"/>
          <a:chExt cx="0" cy="0"/>
        </a:xfrm>
      </p:grpSpPr>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sp>
        <p:nvSpPr>
          <p:cNvPr id="88" name="矩形 87"/>
          <p:cNvSpPr/>
          <p:nvPr userDrawn="1"/>
        </p:nvSpPr>
        <p:spPr>
          <a:xfrm>
            <a:off x="12146281" y="336478"/>
            <a:ext cx="45719" cy="2659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cstate="print"/>
          <a:stretch>
            <a:fillRect/>
          </a:stretch>
        </p:blipFill>
        <p:spPr>
          <a:xfrm>
            <a:off x="9790193" y="252089"/>
            <a:ext cx="1969223" cy="432990"/>
          </a:xfrm>
          <a:prstGeom prst="rect">
            <a:avLst/>
          </a:prstGeom>
        </p:spPr>
      </p:pic>
    </p:spTree>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内页样式3-常规">
    <p:spTree>
      <p:nvGrpSpPr>
        <p:cNvPr id="1" name=""/>
        <p:cNvGrpSpPr/>
        <p:nvPr/>
      </p:nvGrpSpPr>
      <p:grpSpPr>
        <a:xfrm>
          <a:off x="0" y="0"/>
          <a:ext cx="0" cy="0"/>
          <a:chOff x="0" y="0"/>
          <a:chExt cx="0" cy="0"/>
        </a:xfrm>
      </p:grpSpPr>
      <p:sp>
        <p:nvSpPr>
          <p:cNvPr id="32" name="任意多边形: 形状 77"/>
          <p:cNvSpPr/>
          <p:nvPr userDrawn="1"/>
        </p:nvSpPr>
        <p:spPr>
          <a:xfrm>
            <a:off x="10114068" y="210207"/>
            <a:ext cx="2789025" cy="573228"/>
          </a:xfrm>
          <a:custGeom>
            <a:avLst/>
            <a:gdLst>
              <a:gd name="connsiteX0" fmla="*/ 83399 w 1678507"/>
              <a:gd name="connsiteY0" fmla="*/ 0 h 573228"/>
              <a:gd name="connsiteX1" fmla="*/ 1678507 w 1678507"/>
              <a:gd name="connsiteY1" fmla="*/ 0 h 573228"/>
              <a:gd name="connsiteX2" fmla="*/ 1678507 w 1678507"/>
              <a:gd name="connsiteY2" fmla="*/ 573228 h 573228"/>
              <a:gd name="connsiteX3" fmla="*/ 0 w 1678507"/>
              <a:gd name="connsiteY3" fmla="*/ 573228 h 573228"/>
            </a:gdLst>
            <a:ahLst/>
            <a:cxnLst>
              <a:cxn ang="0">
                <a:pos x="connsiteX0" y="connsiteY0"/>
              </a:cxn>
              <a:cxn ang="0">
                <a:pos x="connsiteX1" y="connsiteY1"/>
              </a:cxn>
              <a:cxn ang="0">
                <a:pos x="connsiteX2" y="connsiteY2"/>
              </a:cxn>
              <a:cxn ang="0">
                <a:pos x="connsiteX3" y="connsiteY3"/>
              </a:cxn>
            </a:cxnLst>
            <a:rect l="l" t="t" r="r" b="b"/>
            <a:pathLst>
              <a:path w="1678507" h="573228">
                <a:moveTo>
                  <a:pt x="83399" y="0"/>
                </a:moveTo>
                <a:lnTo>
                  <a:pt x="1678507" y="0"/>
                </a:lnTo>
                <a:lnTo>
                  <a:pt x="1678507" y="573228"/>
                </a:lnTo>
                <a:lnTo>
                  <a:pt x="0" y="573228"/>
                </a:lnTo>
                <a:close/>
              </a:path>
            </a:pathLst>
          </a:cu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a:lnSpc>
                <a:spcPct val="120000"/>
              </a:lnSpc>
            </a:pPr>
            <a:endParaRPr lang="zh-CN" altLang="en-US" dirty="0">
              <a:cs typeface="+mn-ea"/>
              <a:sym typeface="+mn-lt"/>
            </a:endParaRPr>
          </a:p>
        </p:txBody>
      </p:sp>
      <p:sp>
        <p:nvSpPr>
          <p:cNvPr id="4" name="平行四边形 3"/>
          <p:cNvSpPr/>
          <p:nvPr userDrawn="1"/>
        </p:nvSpPr>
        <p:spPr>
          <a:xfrm>
            <a:off x="198120" y="302341"/>
            <a:ext cx="746398" cy="342128"/>
          </a:xfrm>
          <a:prstGeom prst="parallelogram">
            <a:avLst>
              <a:gd name="adj" fmla="val 25000"/>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lnSpc>
                <a:spcPct val="120000"/>
              </a:lnSpc>
            </a:pPr>
            <a:endParaRPr lang="zh-CN" altLang="en-US">
              <a:cs typeface="+mn-ea"/>
              <a:sym typeface="+mn-lt"/>
            </a:endParaRPr>
          </a:p>
        </p:txBody>
      </p:sp>
      <p:sp>
        <p:nvSpPr>
          <p:cNvPr id="71" name="文本框 7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grpSp>
        <p:nvGrpSpPr>
          <p:cNvPr id="72" name="组合 71"/>
          <p:cNvGrpSpPr/>
          <p:nvPr userDrawn="1"/>
        </p:nvGrpSpPr>
        <p:grpSpPr>
          <a:xfrm>
            <a:off x="598941" y="6399999"/>
            <a:ext cx="2542613" cy="276499"/>
            <a:chOff x="598941" y="6399999"/>
            <a:chExt cx="2542613" cy="276499"/>
          </a:xfrm>
          <a:solidFill>
            <a:schemeClr val="accent3"/>
          </a:solidFill>
        </p:grpSpPr>
        <p:grpSp>
          <p:nvGrpSpPr>
            <p:cNvPr id="73" name="组合 72"/>
            <p:cNvGrpSpPr/>
            <p:nvPr/>
          </p:nvGrpSpPr>
          <p:grpSpPr>
            <a:xfrm>
              <a:off x="2055693" y="6402621"/>
              <a:ext cx="1085861" cy="270805"/>
              <a:chOff x="10340336" y="2247899"/>
              <a:chExt cx="2724438" cy="679451"/>
            </a:xfrm>
            <a:grpFill/>
          </p:grpSpPr>
          <p:sp>
            <p:nvSpPr>
              <p:cNvPr id="87"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88"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89" name="组合 88"/>
              <p:cNvGrpSpPr/>
              <p:nvPr/>
            </p:nvGrpSpPr>
            <p:grpSpPr>
              <a:xfrm>
                <a:off x="10340336" y="2247899"/>
                <a:ext cx="547688" cy="679451"/>
                <a:chOff x="5548313" y="2084388"/>
                <a:chExt cx="547688" cy="679451"/>
              </a:xfrm>
              <a:grpFill/>
            </p:grpSpPr>
            <p:sp>
              <p:nvSpPr>
                <p:cNvPr id="94"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0" name="组合 89"/>
              <p:cNvGrpSpPr/>
              <p:nvPr/>
            </p:nvGrpSpPr>
            <p:grpSpPr>
              <a:xfrm>
                <a:off x="11192276" y="2400300"/>
                <a:ext cx="322175" cy="373063"/>
                <a:chOff x="3792874" y="3138488"/>
                <a:chExt cx="322175" cy="373063"/>
              </a:xfrm>
              <a:grpFill/>
            </p:grpSpPr>
            <p:sp>
              <p:nvSpPr>
                <p:cNvPr id="91"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74" name="组合 73"/>
            <p:cNvGrpSpPr/>
            <p:nvPr/>
          </p:nvGrpSpPr>
          <p:grpSpPr>
            <a:xfrm>
              <a:off x="598941" y="6399999"/>
              <a:ext cx="1102619" cy="276499"/>
              <a:chOff x="6738929" y="2270918"/>
              <a:chExt cx="2766486" cy="693738"/>
            </a:xfrm>
            <a:grpFill/>
          </p:grpSpPr>
          <p:grpSp>
            <p:nvGrpSpPr>
              <p:cNvPr id="75" name="组合 74"/>
              <p:cNvGrpSpPr/>
              <p:nvPr/>
            </p:nvGrpSpPr>
            <p:grpSpPr>
              <a:xfrm>
                <a:off x="8180494" y="2355056"/>
                <a:ext cx="484188" cy="509588"/>
                <a:chOff x="6113463" y="3541713"/>
                <a:chExt cx="484188" cy="509588"/>
              </a:xfrm>
              <a:grpFill/>
            </p:grpSpPr>
            <p:sp>
              <p:nvSpPr>
                <p:cNvPr id="85"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6" name="组合 75"/>
              <p:cNvGrpSpPr/>
              <p:nvPr/>
            </p:nvGrpSpPr>
            <p:grpSpPr>
              <a:xfrm>
                <a:off x="6738929" y="2270918"/>
                <a:ext cx="549275" cy="693738"/>
                <a:chOff x="6108700" y="2066926"/>
                <a:chExt cx="549275" cy="693738"/>
              </a:xfrm>
              <a:grpFill/>
            </p:grpSpPr>
            <p:sp>
              <p:nvSpPr>
                <p:cNvPr id="83"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7" name="组合 76"/>
              <p:cNvGrpSpPr/>
              <p:nvPr/>
            </p:nvGrpSpPr>
            <p:grpSpPr>
              <a:xfrm>
                <a:off x="7532962" y="2451100"/>
                <a:ext cx="368300" cy="317500"/>
                <a:chOff x="6186488" y="2930526"/>
                <a:chExt cx="368300" cy="317500"/>
              </a:xfrm>
              <a:grpFill/>
            </p:grpSpPr>
            <p:sp>
              <p:nvSpPr>
                <p:cNvPr id="80"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78"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79"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cxnSp>
        <p:nvCxnSpPr>
          <p:cNvPr id="96" name="直接连接符 95"/>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标题 11"/>
          <p:cNvSpPr>
            <a:spLocks noGrp="1"/>
          </p:cNvSpPr>
          <p:nvPr>
            <p:ph type="title"/>
          </p:nvPr>
        </p:nvSpPr>
        <p:spPr>
          <a:xfrm>
            <a:off x="949325"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endParaRPr lang="zh-CN" altLang="en-US" dirty="0"/>
          </a:p>
        </p:txBody>
      </p:sp>
      <p:pic>
        <p:nvPicPr>
          <p:cNvPr id="98" name="图片 97"/>
          <p:cNvPicPr>
            <a:picLocks noChangeAspect="1"/>
          </p:cNvPicPr>
          <p:nvPr userDrawn="1"/>
        </p:nvPicPr>
        <p:blipFill>
          <a:blip r:embed="rId2" cstate="print"/>
          <a:stretch>
            <a:fillRect/>
          </a:stretch>
        </p:blipFill>
        <p:spPr>
          <a:xfrm>
            <a:off x="10277475" y="241566"/>
            <a:ext cx="1819275" cy="509219"/>
          </a:xfrm>
          <a:prstGeom prst="rect">
            <a:avLst/>
          </a:prstGeom>
        </p:spPr>
      </p:pic>
    </p:spTree>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内页样式3-一段一图">
    <p:spTree>
      <p:nvGrpSpPr>
        <p:cNvPr id="1" name=""/>
        <p:cNvGrpSpPr/>
        <p:nvPr/>
      </p:nvGrpSpPr>
      <p:grpSpPr>
        <a:xfrm>
          <a:off x="0" y="0"/>
          <a:ext cx="0" cy="0"/>
          <a:chOff x="0" y="0"/>
          <a:chExt cx="0" cy="0"/>
        </a:xfrm>
      </p:grpSpPr>
      <p:sp>
        <p:nvSpPr>
          <p:cNvPr id="32" name="任意多边形: 形状 77"/>
          <p:cNvSpPr/>
          <p:nvPr userDrawn="1"/>
        </p:nvSpPr>
        <p:spPr>
          <a:xfrm>
            <a:off x="10114068" y="210207"/>
            <a:ext cx="2789025" cy="573228"/>
          </a:xfrm>
          <a:custGeom>
            <a:avLst/>
            <a:gdLst>
              <a:gd name="connsiteX0" fmla="*/ 83399 w 1678507"/>
              <a:gd name="connsiteY0" fmla="*/ 0 h 573228"/>
              <a:gd name="connsiteX1" fmla="*/ 1678507 w 1678507"/>
              <a:gd name="connsiteY1" fmla="*/ 0 h 573228"/>
              <a:gd name="connsiteX2" fmla="*/ 1678507 w 1678507"/>
              <a:gd name="connsiteY2" fmla="*/ 573228 h 573228"/>
              <a:gd name="connsiteX3" fmla="*/ 0 w 1678507"/>
              <a:gd name="connsiteY3" fmla="*/ 573228 h 573228"/>
            </a:gdLst>
            <a:ahLst/>
            <a:cxnLst>
              <a:cxn ang="0">
                <a:pos x="connsiteX0" y="connsiteY0"/>
              </a:cxn>
              <a:cxn ang="0">
                <a:pos x="connsiteX1" y="connsiteY1"/>
              </a:cxn>
              <a:cxn ang="0">
                <a:pos x="connsiteX2" y="connsiteY2"/>
              </a:cxn>
              <a:cxn ang="0">
                <a:pos x="connsiteX3" y="connsiteY3"/>
              </a:cxn>
            </a:cxnLst>
            <a:rect l="l" t="t" r="r" b="b"/>
            <a:pathLst>
              <a:path w="1678507" h="573228">
                <a:moveTo>
                  <a:pt x="83399" y="0"/>
                </a:moveTo>
                <a:lnTo>
                  <a:pt x="1678507" y="0"/>
                </a:lnTo>
                <a:lnTo>
                  <a:pt x="1678507" y="573228"/>
                </a:lnTo>
                <a:lnTo>
                  <a:pt x="0" y="573228"/>
                </a:lnTo>
                <a:close/>
              </a:path>
            </a:pathLst>
          </a:cu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a:lnSpc>
                <a:spcPct val="120000"/>
              </a:lnSpc>
            </a:pPr>
            <a:endParaRPr lang="zh-CN" altLang="en-US" dirty="0">
              <a:cs typeface="+mn-ea"/>
              <a:sym typeface="+mn-lt"/>
            </a:endParaRPr>
          </a:p>
        </p:txBody>
      </p:sp>
      <p:sp>
        <p:nvSpPr>
          <p:cNvPr id="71" name="文本框 7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pic>
        <p:nvPicPr>
          <p:cNvPr id="98" name="图片 97"/>
          <p:cNvPicPr>
            <a:picLocks noChangeAspect="1"/>
          </p:cNvPicPr>
          <p:nvPr userDrawn="1"/>
        </p:nvPicPr>
        <p:blipFill>
          <a:blip r:embed="rId2" cstate="print"/>
          <a:stretch>
            <a:fillRect/>
          </a:stretch>
        </p:blipFill>
        <p:spPr>
          <a:xfrm>
            <a:off x="10277475" y="241566"/>
            <a:ext cx="1819275" cy="509219"/>
          </a:xfrm>
          <a:prstGeom prst="rect">
            <a:avLst/>
          </a:prstGeom>
        </p:spPr>
      </p:pic>
    </p:spTree>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内页样式４-常规">
    <p:spTree>
      <p:nvGrpSpPr>
        <p:cNvPr id="1" name=""/>
        <p:cNvGrpSpPr/>
        <p:nvPr/>
      </p:nvGrpSpPr>
      <p:grpSpPr>
        <a:xfrm>
          <a:off x="0" y="0"/>
          <a:ext cx="0" cy="0"/>
          <a:chOff x="0" y="0"/>
          <a:chExt cx="0" cy="0"/>
        </a:xfrm>
      </p:grpSpPr>
      <p:cxnSp>
        <p:nvCxnSpPr>
          <p:cNvPr id="2" name="直接连接符 1"/>
          <p:cNvCxnSpPr/>
          <p:nvPr userDrawn="1"/>
        </p:nvCxnSpPr>
        <p:spPr>
          <a:xfrm>
            <a:off x="1366474" y="863157"/>
            <a:ext cx="1050223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矩形 23"/>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矩形 2"/>
          <p:cNvSpPr/>
          <p:nvPr userDrawn="1"/>
        </p:nvSpPr>
        <p:spPr>
          <a:xfrm>
            <a:off x="318632" y="0"/>
            <a:ext cx="1048735" cy="87312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sp>
        <p:nvSpPr>
          <p:cNvPr id="12" name="标题 11"/>
          <p:cNvSpPr>
            <a:spLocks noGrp="1"/>
          </p:cNvSpPr>
          <p:nvPr>
            <p:ph type="title"/>
          </p:nvPr>
        </p:nvSpPr>
        <p:spPr>
          <a:xfrm>
            <a:off x="1368806" y="34431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endParaRPr lang="zh-CN" altLang="en-US" dirty="0"/>
          </a:p>
        </p:txBody>
      </p:sp>
      <p:sp>
        <p:nvSpPr>
          <p:cNvPr id="5" name="矩形 4"/>
          <p:cNvSpPr/>
          <p:nvPr userDrawn="1"/>
        </p:nvSpPr>
        <p:spPr>
          <a:xfrm>
            <a:off x="318631" y="6188075"/>
            <a:ext cx="10844339" cy="66992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a:spLocks noChangeArrowheads="1"/>
          </p:cNvSpPr>
          <p:nvPr userDrawn="1"/>
        </p:nvSpPr>
        <p:spPr bwMode="auto">
          <a:xfrm>
            <a:off x="11236632" y="6351003"/>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fld>
            <a:endParaRPr lang="zh-CN" altLang="en-US" sz="1600" dirty="0">
              <a:solidFill>
                <a:srgbClr val="F2F2F2"/>
              </a:solidFill>
              <a:latin typeface="微软雅黑" panose="020B0503020204020204" pitchFamily="34" charset="-122"/>
            </a:endParaRPr>
          </a:p>
        </p:txBody>
      </p:sp>
      <p:cxnSp>
        <p:nvCxnSpPr>
          <p:cNvPr id="58" name="直接连接符 57"/>
          <p:cNvCxnSpPr/>
          <p:nvPr userDrawn="1"/>
        </p:nvCxnSpPr>
        <p:spPr>
          <a:xfrm>
            <a:off x="11155416" y="6188075"/>
            <a:ext cx="0" cy="6655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图片 13"/>
          <p:cNvPicPr>
            <a:picLocks noChangeAspect="1"/>
          </p:cNvPicPr>
          <p:nvPr userDrawn="1"/>
        </p:nvPicPr>
        <p:blipFill>
          <a:blip r:embed="rId2" cstate="print"/>
          <a:stretch>
            <a:fillRect/>
          </a:stretch>
        </p:blipFill>
        <p:spPr bwMode="auto">
          <a:xfrm>
            <a:off x="10101715" y="214313"/>
            <a:ext cx="1864408"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图片 14"/>
          <p:cNvPicPr>
            <a:picLocks noChangeAspect="1"/>
          </p:cNvPicPr>
          <p:nvPr userDrawn="1"/>
        </p:nvPicPr>
        <p:blipFill>
          <a:blip r:embed="rId3" cstate="print"/>
          <a:srcRect/>
          <a:stretch>
            <a:fillRect/>
          </a:stretch>
        </p:blipFill>
        <p:spPr bwMode="auto">
          <a:xfrm>
            <a:off x="409575" y="6269038"/>
            <a:ext cx="181768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内页样式４-一段一图">
    <p:spTree>
      <p:nvGrpSpPr>
        <p:cNvPr id="1" name=""/>
        <p:cNvGrpSpPr/>
        <p:nvPr/>
      </p:nvGrpSpPr>
      <p:grpSpPr>
        <a:xfrm>
          <a:off x="0" y="0"/>
          <a:ext cx="0" cy="0"/>
          <a:chOff x="0" y="0"/>
          <a:chExt cx="0" cy="0"/>
        </a:xfrm>
      </p:grpSpPr>
      <p:cxnSp>
        <p:nvCxnSpPr>
          <p:cNvPr id="2" name="直接连接符 1"/>
          <p:cNvCxnSpPr/>
          <p:nvPr userDrawn="1"/>
        </p:nvCxnSpPr>
        <p:spPr>
          <a:xfrm>
            <a:off x="10185149" y="863157"/>
            <a:ext cx="168356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矩形 23"/>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fld>
            <a:endParaRPr lang="zh-CN" altLang="en-US" sz="1600" dirty="0">
              <a:solidFill>
                <a:srgbClr val="F2F2F2"/>
              </a:solidFill>
              <a:latin typeface="微软雅黑" panose="020B0503020204020204" pitchFamily="34" charset="-122"/>
            </a:endParaRPr>
          </a:p>
        </p:txBody>
      </p:sp>
      <p:cxnSp>
        <p:nvCxnSpPr>
          <p:cNvPr id="58" name="直接连接符 57"/>
          <p:cNvCxnSpPr/>
          <p:nvPr userDrawn="1"/>
        </p:nvCxnSpPr>
        <p:spPr>
          <a:xfrm>
            <a:off x="11155416" y="6188075"/>
            <a:ext cx="0" cy="6655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图片 13"/>
          <p:cNvPicPr>
            <a:picLocks noChangeAspect="1"/>
          </p:cNvPicPr>
          <p:nvPr userDrawn="1"/>
        </p:nvPicPr>
        <p:blipFill>
          <a:blip r:embed="rId2" cstate="print"/>
          <a:stretch>
            <a:fillRect/>
          </a:stretch>
        </p:blipFill>
        <p:spPr bwMode="auto">
          <a:xfrm>
            <a:off x="10101715" y="214313"/>
            <a:ext cx="1864408"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内页样式5-常规">
    <p:spTree>
      <p:nvGrpSpPr>
        <p:cNvPr id="1" name=""/>
        <p:cNvGrpSpPr/>
        <p:nvPr/>
      </p:nvGrpSpPr>
      <p:grpSpPr>
        <a:xfrm>
          <a:off x="0" y="0"/>
          <a:ext cx="0" cy="0"/>
          <a:chOff x="0" y="0"/>
          <a:chExt cx="0" cy="0"/>
        </a:xfrm>
      </p:grpSpPr>
      <p:sp>
        <p:nvSpPr>
          <p:cNvPr id="12" name="标题 11"/>
          <p:cNvSpPr>
            <a:spLocks noGrp="1"/>
          </p:cNvSpPr>
          <p:nvPr>
            <p:ph type="title"/>
          </p:nvPr>
        </p:nvSpPr>
        <p:spPr>
          <a:xfrm>
            <a:off x="749863"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endParaRPr lang="zh-CN" altLang="en-US" dirty="0"/>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grpSp>
        <p:nvGrpSpPr>
          <p:cNvPr id="56" name="组合 55"/>
          <p:cNvGrpSpPr/>
          <p:nvPr userDrawn="1"/>
        </p:nvGrpSpPr>
        <p:grpSpPr>
          <a:xfrm>
            <a:off x="522741" y="6399999"/>
            <a:ext cx="2542613" cy="276499"/>
            <a:chOff x="598941" y="6399999"/>
            <a:chExt cx="2542613" cy="276499"/>
          </a:xfrm>
          <a:solidFill>
            <a:schemeClr val="accent3"/>
          </a:solidFill>
        </p:grpSpPr>
        <p:grpSp>
          <p:nvGrpSpPr>
            <p:cNvPr id="33" name="组合 32"/>
            <p:cNvGrpSpPr/>
            <p:nvPr/>
          </p:nvGrpSpPr>
          <p:grpSpPr>
            <a:xfrm>
              <a:off x="2055693" y="6402621"/>
              <a:ext cx="1085861" cy="270805"/>
              <a:chOff x="10340336" y="2247899"/>
              <a:chExt cx="2724438" cy="679451"/>
            </a:xfrm>
            <a:grpFill/>
          </p:grpSpPr>
          <p:sp>
            <p:nvSpPr>
              <p:cNvPr id="47"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48"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49" name="组合 48"/>
              <p:cNvGrpSpPr/>
              <p:nvPr/>
            </p:nvGrpSpPr>
            <p:grpSpPr>
              <a:xfrm>
                <a:off x="10340336" y="2247899"/>
                <a:ext cx="547688" cy="679451"/>
                <a:chOff x="5548313" y="2084388"/>
                <a:chExt cx="547688" cy="679451"/>
              </a:xfrm>
              <a:grpFill/>
            </p:grpSpPr>
            <p:sp>
              <p:nvSpPr>
                <p:cNvPr id="54"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0" name="组合 49"/>
              <p:cNvGrpSpPr/>
              <p:nvPr/>
            </p:nvGrpSpPr>
            <p:grpSpPr>
              <a:xfrm>
                <a:off x="11192276" y="2400300"/>
                <a:ext cx="322175" cy="373063"/>
                <a:chOff x="3792874" y="3138488"/>
                <a:chExt cx="322175" cy="373063"/>
              </a:xfrm>
              <a:grpFill/>
            </p:grpSpPr>
            <p:sp>
              <p:nvSpPr>
                <p:cNvPr id="51"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34" name="组合 33"/>
            <p:cNvGrpSpPr/>
            <p:nvPr/>
          </p:nvGrpSpPr>
          <p:grpSpPr>
            <a:xfrm>
              <a:off x="598941" y="6399999"/>
              <a:ext cx="1102619" cy="276499"/>
              <a:chOff x="6738929" y="2270918"/>
              <a:chExt cx="2766486" cy="693738"/>
            </a:xfrm>
            <a:grpFill/>
          </p:grpSpPr>
          <p:grpSp>
            <p:nvGrpSpPr>
              <p:cNvPr id="35" name="组合 34"/>
              <p:cNvGrpSpPr/>
              <p:nvPr/>
            </p:nvGrpSpPr>
            <p:grpSpPr>
              <a:xfrm>
                <a:off x="8180494" y="2355056"/>
                <a:ext cx="484188" cy="509588"/>
                <a:chOff x="6113463" y="3541713"/>
                <a:chExt cx="484188" cy="509588"/>
              </a:xfrm>
              <a:grpFill/>
            </p:grpSpPr>
            <p:sp>
              <p:nvSpPr>
                <p:cNvPr id="45"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6" name="组合 35"/>
              <p:cNvGrpSpPr/>
              <p:nvPr/>
            </p:nvGrpSpPr>
            <p:grpSpPr>
              <a:xfrm>
                <a:off x="6738929" y="2270918"/>
                <a:ext cx="549275" cy="693738"/>
                <a:chOff x="6108700" y="2066926"/>
                <a:chExt cx="549275" cy="693738"/>
              </a:xfrm>
              <a:grpFill/>
            </p:grpSpPr>
            <p:sp>
              <p:nvSpPr>
                <p:cNvPr id="43"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7" name="组合 36"/>
              <p:cNvGrpSpPr/>
              <p:nvPr/>
            </p:nvGrpSpPr>
            <p:grpSpPr>
              <a:xfrm>
                <a:off x="7532962" y="2451100"/>
                <a:ext cx="368300" cy="317500"/>
                <a:chOff x="6186488" y="2930526"/>
                <a:chExt cx="368300" cy="317500"/>
              </a:xfrm>
              <a:grpFill/>
            </p:grpSpPr>
            <p:sp>
              <p:nvSpPr>
                <p:cNvPr id="40"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8"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39"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pic>
        <p:nvPicPr>
          <p:cNvPr id="57" name="图片 56"/>
          <p:cNvPicPr>
            <a:picLocks noChangeAspect="1"/>
          </p:cNvPicPr>
          <p:nvPr userDrawn="1"/>
        </p:nvPicPr>
        <p:blipFill rotWithShape="1">
          <a:blip r:embed="rId2" cstate="hqprint"/>
          <a:srcRect l="-333"/>
          <a:stretch>
            <a:fillRect/>
          </a:stretch>
        </p:blipFill>
        <p:spPr>
          <a:xfrm>
            <a:off x="11282579" y="252089"/>
            <a:ext cx="432990" cy="432990"/>
          </a:xfrm>
          <a:prstGeom prst="rect">
            <a:avLst/>
          </a:prstGeom>
        </p:spPr>
      </p:pic>
      <p:cxnSp>
        <p:nvCxnSpPr>
          <p:cNvPr id="87" name="直接连接符 86"/>
          <p:cNvCxnSpPr/>
          <p:nvPr userDrawn="1"/>
        </p:nvCxnSpPr>
        <p:spPr>
          <a:xfrm>
            <a:off x="442913" y="821731"/>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userDrawn="1"/>
        </p:nvGrpSpPr>
        <p:grpSpPr>
          <a:xfrm>
            <a:off x="-511603" y="253621"/>
            <a:ext cx="1221064" cy="438825"/>
            <a:chOff x="-529708" y="381991"/>
            <a:chExt cx="1221064" cy="438825"/>
          </a:xfrm>
        </p:grpSpPr>
        <p:sp>
          <p:nvSpPr>
            <p:cNvPr id="58" name="梯形 57"/>
            <p:cNvSpPr/>
            <p:nvPr userDrawn="1"/>
          </p:nvSpPr>
          <p:spPr>
            <a:xfrm rot="16200000">
              <a:off x="-107121" y="-40596"/>
              <a:ext cx="375890" cy="1221064"/>
            </a:xfrm>
            <a:prstGeom prst="trapezoid">
              <a:avLst>
                <a:gd name="adj" fmla="val 7230"/>
              </a:avLst>
            </a:prstGeom>
            <a:gradFill>
              <a:gsLst>
                <a:gs pos="100000">
                  <a:schemeClr val="accent1"/>
                </a:gs>
                <a:gs pos="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梯形 58"/>
            <p:cNvSpPr/>
            <p:nvPr userDrawn="1"/>
          </p:nvSpPr>
          <p:spPr>
            <a:xfrm rot="16200000">
              <a:off x="-79397" y="146495"/>
              <a:ext cx="267255" cy="1058332"/>
            </a:xfrm>
            <a:prstGeom prst="trapezoid">
              <a:avLst>
                <a:gd name="adj" fmla="val 723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梯形 59"/>
            <p:cNvSpPr/>
            <p:nvPr userDrawn="1"/>
          </p:nvSpPr>
          <p:spPr>
            <a:xfrm rot="16200000">
              <a:off x="-95133" y="158023"/>
              <a:ext cx="267255" cy="1058332"/>
            </a:xfrm>
            <a:prstGeom prst="trapezoid">
              <a:avLst>
                <a:gd name="adj" fmla="val 7230"/>
              </a:avLst>
            </a:prstGeom>
            <a:gradFill flip="none" rotWithShape="1">
              <a:gsLst>
                <a:gs pos="100000">
                  <a:schemeClr val="accent4"/>
                </a:gs>
                <a:gs pos="0">
                  <a:schemeClr val="accent4">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内页样式5-一段一图">
    <p:spTree>
      <p:nvGrpSpPr>
        <p:cNvPr id="1" name=""/>
        <p:cNvGrpSpPr/>
        <p:nvPr/>
      </p:nvGrpSpPr>
      <p:grpSpPr>
        <a:xfrm>
          <a:off x="0" y="0"/>
          <a:ext cx="0" cy="0"/>
          <a:chOff x="0" y="0"/>
          <a:chExt cx="0" cy="0"/>
        </a:xfrm>
      </p:grpSpPr>
      <p:sp>
        <p:nvSpPr>
          <p:cNvPr id="61" name="文本框 6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pic>
        <p:nvPicPr>
          <p:cNvPr id="86" name="图片 85"/>
          <p:cNvPicPr>
            <a:picLocks noChangeAspect="1"/>
          </p:cNvPicPr>
          <p:nvPr userDrawn="1"/>
        </p:nvPicPr>
        <p:blipFill rotWithShape="1">
          <a:blip r:embed="rId2" cstate="hqprint"/>
          <a:srcRect l="-333"/>
          <a:stretch>
            <a:fillRect/>
          </a:stretch>
        </p:blipFill>
        <p:spPr>
          <a:xfrm>
            <a:off x="11282579" y="252089"/>
            <a:ext cx="432990" cy="432990"/>
          </a:xfrm>
          <a:prstGeom prst="rect">
            <a:avLst/>
          </a:prstGeom>
        </p:spPr>
      </p:pic>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8" Type="http://schemas.openxmlformats.org/officeDocument/2006/relationships/theme" Target="../theme/theme2.xml"/><Relationship Id="rId47" Type="http://schemas.openxmlformats.org/officeDocument/2006/relationships/slideLayout" Target="../slideLayouts/slideLayout58.xml"/><Relationship Id="rId46" Type="http://schemas.openxmlformats.org/officeDocument/2006/relationships/slideLayout" Target="../slideLayouts/slideLayout57.xml"/><Relationship Id="rId45" Type="http://schemas.openxmlformats.org/officeDocument/2006/relationships/slideLayout" Target="../slideLayouts/slideLayout56.xml"/><Relationship Id="rId44" Type="http://schemas.openxmlformats.org/officeDocument/2006/relationships/slideLayout" Target="../slideLayouts/slideLayout55.xml"/><Relationship Id="rId43" Type="http://schemas.openxmlformats.org/officeDocument/2006/relationships/slideLayout" Target="../slideLayouts/slideLayout54.xml"/><Relationship Id="rId42" Type="http://schemas.openxmlformats.org/officeDocument/2006/relationships/slideLayout" Target="../slideLayouts/slideLayout53.xml"/><Relationship Id="rId41" Type="http://schemas.openxmlformats.org/officeDocument/2006/relationships/slideLayout" Target="../slideLayouts/slideLayout52.xml"/><Relationship Id="rId40" Type="http://schemas.openxmlformats.org/officeDocument/2006/relationships/slideLayout" Target="../slideLayouts/slideLayout51.xml"/><Relationship Id="rId4" Type="http://schemas.openxmlformats.org/officeDocument/2006/relationships/slideLayout" Target="../slideLayouts/slideLayout15.xml"/><Relationship Id="rId39" Type="http://schemas.openxmlformats.org/officeDocument/2006/relationships/slideLayout" Target="../slideLayouts/slideLayout50.xml"/><Relationship Id="rId38" Type="http://schemas.openxmlformats.org/officeDocument/2006/relationships/slideLayout" Target="../slideLayouts/slideLayout49.xml"/><Relationship Id="rId37" Type="http://schemas.openxmlformats.org/officeDocument/2006/relationships/slideLayout" Target="../slideLayouts/slideLayout48.xml"/><Relationship Id="rId36" Type="http://schemas.openxmlformats.org/officeDocument/2006/relationships/slideLayout" Target="../slideLayouts/slideLayout47.xml"/><Relationship Id="rId35" Type="http://schemas.openxmlformats.org/officeDocument/2006/relationships/slideLayout" Target="../slideLayouts/slideLayout46.xml"/><Relationship Id="rId34" Type="http://schemas.openxmlformats.org/officeDocument/2006/relationships/slideLayout" Target="../slideLayouts/slideLayout45.xml"/><Relationship Id="rId33" Type="http://schemas.openxmlformats.org/officeDocument/2006/relationships/slideLayout" Target="../slideLayouts/slideLayout44.xml"/><Relationship Id="rId32" Type="http://schemas.openxmlformats.org/officeDocument/2006/relationships/slideLayout" Target="../slideLayouts/slideLayout43.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3" Type="http://schemas.openxmlformats.org/officeDocument/2006/relationships/slideLayout" Target="../slideLayouts/slideLayout14.xml"/><Relationship Id="rId29" Type="http://schemas.openxmlformats.org/officeDocument/2006/relationships/slideLayout" Target="../slideLayouts/slideLayout40.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0" Type="http://schemas.openxmlformats.org/officeDocument/2006/relationships/slideLayout" Target="../slideLayouts/slideLayout31.xml"/><Relationship Id="rId2" Type="http://schemas.openxmlformats.org/officeDocument/2006/relationships/slideLayout" Target="../slideLayouts/slideLayout13.xml"/><Relationship Id="rId19" Type="http://schemas.openxmlformats.org/officeDocument/2006/relationships/slideLayout" Target="../slideLayouts/slideLayout30.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67.xml"/><Relationship Id="rId8" Type="http://schemas.openxmlformats.org/officeDocument/2006/relationships/slideLayout" Target="../slideLayouts/slideLayout66.xml"/><Relationship Id="rId7" Type="http://schemas.openxmlformats.org/officeDocument/2006/relationships/slideLayout" Target="../slideLayouts/slideLayout65.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9" Type="http://schemas.openxmlformats.org/officeDocument/2006/relationships/theme" Target="../theme/theme3.xml"/><Relationship Id="rId48" Type="http://schemas.openxmlformats.org/officeDocument/2006/relationships/slideLayout" Target="../slideLayouts/slideLayout106.xml"/><Relationship Id="rId47" Type="http://schemas.openxmlformats.org/officeDocument/2006/relationships/slideLayout" Target="../slideLayouts/slideLayout105.xml"/><Relationship Id="rId46" Type="http://schemas.openxmlformats.org/officeDocument/2006/relationships/slideLayout" Target="../slideLayouts/slideLayout104.xml"/><Relationship Id="rId45" Type="http://schemas.openxmlformats.org/officeDocument/2006/relationships/slideLayout" Target="../slideLayouts/slideLayout103.xml"/><Relationship Id="rId44" Type="http://schemas.openxmlformats.org/officeDocument/2006/relationships/slideLayout" Target="../slideLayouts/slideLayout102.xml"/><Relationship Id="rId43" Type="http://schemas.openxmlformats.org/officeDocument/2006/relationships/slideLayout" Target="../slideLayouts/slideLayout101.xml"/><Relationship Id="rId42" Type="http://schemas.openxmlformats.org/officeDocument/2006/relationships/slideLayout" Target="../slideLayouts/slideLayout100.xml"/><Relationship Id="rId41" Type="http://schemas.openxmlformats.org/officeDocument/2006/relationships/slideLayout" Target="../slideLayouts/slideLayout99.xml"/><Relationship Id="rId40" Type="http://schemas.openxmlformats.org/officeDocument/2006/relationships/slideLayout" Target="../slideLayouts/slideLayout98.xml"/><Relationship Id="rId4" Type="http://schemas.openxmlformats.org/officeDocument/2006/relationships/slideLayout" Target="../slideLayouts/slideLayout62.xml"/><Relationship Id="rId39" Type="http://schemas.openxmlformats.org/officeDocument/2006/relationships/slideLayout" Target="../slideLayouts/slideLayout97.xml"/><Relationship Id="rId38" Type="http://schemas.openxmlformats.org/officeDocument/2006/relationships/slideLayout" Target="../slideLayouts/slideLayout96.xml"/><Relationship Id="rId37" Type="http://schemas.openxmlformats.org/officeDocument/2006/relationships/slideLayout" Target="../slideLayouts/slideLayout95.xml"/><Relationship Id="rId36" Type="http://schemas.openxmlformats.org/officeDocument/2006/relationships/slideLayout" Target="../slideLayouts/slideLayout94.xml"/><Relationship Id="rId35" Type="http://schemas.openxmlformats.org/officeDocument/2006/relationships/slideLayout" Target="../slideLayouts/slideLayout93.xml"/><Relationship Id="rId34" Type="http://schemas.openxmlformats.org/officeDocument/2006/relationships/slideLayout" Target="../slideLayouts/slideLayout92.xml"/><Relationship Id="rId33" Type="http://schemas.openxmlformats.org/officeDocument/2006/relationships/slideLayout" Target="../slideLayouts/slideLayout91.xml"/><Relationship Id="rId32" Type="http://schemas.openxmlformats.org/officeDocument/2006/relationships/slideLayout" Target="../slideLayouts/slideLayout90.xml"/><Relationship Id="rId31" Type="http://schemas.openxmlformats.org/officeDocument/2006/relationships/slideLayout" Target="../slideLayouts/slideLayout89.xml"/><Relationship Id="rId30" Type="http://schemas.openxmlformats.org/officeDocument/2006/relationships/slideLayout" Target="../slideLayouts/slideLayout88.xml"/><Relationship Id="rId3" Type="http://schemas.openxmlformats.org/officeDocument/2006/relationships/slideLayout" Target="../slideLayouts/slideLayout61.xml"/><Relationship Id="rId29" Type="http://schemas.openxmlformats.org/officeDocument/2006/relationships/slideLayout" Target="../slideLayouts/slideLayout87.xml"/><Relationship Id="rId28" Type="http://schemas.openxmlformats.org/officeDocument/2006/relationships/slideLayout" Target="../slideLayouts/slideLayout86.xml"/><Relationship Id="rId27" Type="http://schemas.openxmlformats.org/officeDocument/2006/relationships/slideLayout" Target="../slideLayouts/slideLayout85.xml"/><Relationship Id="rId26" Type="http://schemas.openxmlformats.org/officeDocument/2006/relationships/slideLayout" Target="../slideLayouts/slideLayout84.xml"/><Relationship Id="rId25" Type="http://schemas.openxmlformats.org/officeDocument/2006/relationships/slideLayout" Target="../slideLayouts/slideLayout83.xml"/><Relationship Id="rId24" Type="http://schemas.openxmlformats.org/officeDocument/2006/relationships/slideLayout" Target="../slideLayouts/slideLayout82.xml"/><Relationship Id="rId23" Type="http://schemas.openxmlformats.org/officeDocument/2006/relationships/slideLayout" Target="../slideLayouts/slideLayout81.xml"/><Relationship Id="rId22" Type="http://schemas.openxmlformats.org/officeDocument/2006/relationships/slideLayout" Target="../slideLayouts/slideLayout80.xml"/><Relationship Id="rId21" Type="http://schemas.openxmlformats.org/officeDocument/2006/relationships/slideLayout" Target="../slideLayouts/slideLayout79.xml"/><Relationship Id="rId20" Type="http://schemas.openxmlformats.org/officeDocument/2006/relationships/slideLayout" Target="../slideLayouts/slideLayout78.xml"/><Relationship Id="rId2" Type="http://schemas.openxmlformats.org/officeDocument/2006/relationships/slideLayout" Target="../slideLayouts/slideLayout60.xml"/><Relationship Id="rId19" Type="http://schemas.openxmlformats.org/officeDocument/2006/relationships/slideLayout" Target="../slideLayouts/slideLayout77.xml"/><Relationship Id="rId18" Type="http://schemas.openxmlformats.org/officeDocument/2006/relationships/slideLayout" Target="../slideLayouts/slideLayout76.xml"/><Relationship Id="rId17" Type="http://schemas.openxmlformats.org/officeDocument/2006/relationships/slideLayout" Target="../slideLayouts/slideLayout75.xml"/><Relationship Id="rId16" Type="http://schemas.openxmlformats.org/officeDocument/2006/relationships/slideLayout" Target="../slideLayouts/slideLayout74.xml"/><Relationship Id="rId15" Type="http://schemas.openxmlformats.org/officeDocument/2006/relationships/slideLayout" Target="../slideLayouts/slideLayout73.xml"/><Relationship Id="rId14" Type="http://schemas.openxmlformats.org/officeDocument/2006/relationships/slideLayout" Target="../slideLayouts/slideLayout72.xml"/><Relationship Id="rId13" Type="http://schemas.openxmlformats.org/officeDocument/2006/relationships/slideLayout" Target="../slideLayouts/slideLayout71.xml"/><Relationship Id="rId12" Type="http://schemas.openxmlformats.org/officeDocument/2006/relationships/slideLayout" Target="../slideLayouts/slideLayout70.xml"/><Relationship Id="rId11" Type="http://schemas.openxmlformats.org/officeDocument/2006/relationships/slideLayout" Target="../slideLayouts/slideLayout69.xml"/><Relationship Id="rId10" Type="http://schemas.openxmlformats.org/officeDocument/2006/relationships/slideLayout" Target="../slideLayouts/slideLayout68.xml"/><Relationship Id="rId1"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3DBE4-8F7F-4C55-B72E-6500CD68982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68898B-EFB6-4985-8517-8EB2A4B50AB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307D9317-7C4B-477D-9FCD-CD5482370328}" type="datetimeFigureOut">
              <a:rPr lang="zh-CN" altLang="en-US"/>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a:defRPr/>
            </a:pPr>
            <a:fld id="{EC0B3BC9-7090-482A-AB63-1945A9C9F1E4}"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307D9317-7C4B-477D-9FCD-CD5482370328}" type="datetimeFigureOut">
              <a:rPr lang="zh-CN" altLang="en-US"/>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a:defRPr/>
            </a:pPr>
            <a:fld id="{EC0B3BC9-7090-482A-AB63-1945A9C9F1E4}"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 id="2147483738" r:id="rId30"/>
    <p:sldLayoutId id="2147483739" r:id="rId31"/>
    <p:sldLayoutId id="2147483740" r:id="rId32"/>
    <p:sldLayoutId id="2147483741" r:id="rId33"/>
    <p:sldLayoutId id="2147483742" r:id="rId34"/>
    <p:sldLayoutId id="2147483743" r:id="rId35"/>
    <p:sldLayoutId id="2147483744" r:id="rId36"/>
    <p:sldLayoutId id="2147483745" r:id="rId37"/>
    <p:sldLayoutId id="2147483746" r:id="rId38"/>
    <p:sldLayoutId id="2147483747" r:id="rId39"/>
    <p:sldLayoutId id="2147483748" r:id="rId40"/>
    <p:sldLayoutId id="2147483749" r:id="rId41"/>
    <p:sldLayoutId id="2147483750" r:id="rId42"/>
    <p:sldLayoutId id="2147483751" r:id="rId43"/>
    <p:sldLayoutId id="2147483752" r:id="rId44"/>
    <p:sldLayoutId id="2147483753" r:id="rId45"/>
    <p:sldLayoutId id="2147483754" r:id="rId46"/>
    <p:sldLayoutId id="2147483755" r:id="rId47"/>
    <p:sldLayoutId id="2147483756" r:id="rId48"/>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2.xml"/><Relationship Id="rId1" Type="http://schemas.openxmlformats.org/officeDocument/2006/relationships/image" Target="../media/image38.GI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2.xml"/><Relationship Id="rId1"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2.xml"/><Relationship Id="rId1"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2.xml"/><Relationship Id="rId1"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2.xml"/><Relationship Id="rId1"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2.xml"/><Relationship Id="rId1" Type="http://schemas.openxmlformats.org/officeDocument/2006/relationships/image" Target="../media/image4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9" Type="http://schemas.openxmlformats.org/officeDocument/2006/relationships/notesSlide" Target="../notesSlides/notesSlide22.xml"/><Relationship Id="rId8" Type="http://schemas.openxmlformats.org/officeDocument/2006/relationships/slideLayout" Target="../slideLayouts/slideLayout42.xml"/><Relationship Id="rId7" Type="http://schemas.microsoft.com/office/2007/relationships/diagramDrawing" Target="../diagrams/drawin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3" Type="http://schemas.openxmlformats.org/officeDocument/2006/relationships/diagramData" Target="../diagrams/data1.xml"/><Relationship Id="rId2" Type="http://schemas.openxmlformats.org/officeDocument/2006/relationships/image" Target="../media/image45.jpeg"/><Relationship Id="rId1" Type="http://schemas.openxmlformats.org/officeDocument/2006/relationships/image" Target="../media/image44.jpe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42.xml"/><Relationship Id="rId2" Type="http://schemas.openxmlformats.org/officeDocument/2006/relationships/image" Target="../media/image47.jpeg"/><Relationship Id="rId1"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2.xml"/><Relationship Id="rId1" Type="http://schemas.openxmlformats.org/officeDocument/2006/relationships/image" Target="../media/image48.jpe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42.xml"/><Relationship Id="rId2" Type="http://schemas.openxmlformats.org/officeDocument/2006/relationships/image" Target="../media/image50.jpeg"/><Relationship Id="rId1" Type="http://schemas.openxmlformats.org/officeDocument/2006/relationships/image" Target="../media/image49.jpeg"/></Relationships>
</file>

<file path=ppt/slides/_rels/slide29.xml.rels><?xml version="1.0" encoding="UTF-8" standalone="yes"?>
<Relationships xmlns="http://schemas.openxmlformats.org/package/2006/relationships"><Relationship Id="rId7" Type="http://schemas.openxmlformats.org/officeDocument/2006/relationships/notesSlide" Target="../notesSlides/notesSlide26.xml"/><Relationship Id="rId6" Type="http://schemas.openxmlformats.org/officeDocument/2006/relationships/slideLayout" Target="../slideLayouts/slideLayout42.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42.xml"/><Relationship Id="rId2" Type="http://schemas.openxmlformats.org/officeDocument/2006/relationships/image" Target="../media/image52.jpeg"/><Relationship Id="rId1"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2.xml"/><Relationship Id="rId1" Type="http://schemas.openxmlformats.org/officeDocument/2006/relationships/image" Target="../media/image53.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42.xml"/><Relationship Id="rId2" Type="http://schemas.openxmlformats.org/officeDocument/2006/relationships/image" Target="../media/image55.GIF"/><Relationship Id="rId1" Type="http://schemas.openxmlformats.org/officeDocument/2006/relationships/image" Target="../media/image54.jpeg"/></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42.xml"/><Relationship Id="rId3" Type="http://schemas.openxmlformats.org/officeDocument/2006/relationships/image" Target="../media/image58.png"/><Relationship Id="rId2" Type="http://schemas.openxmlformats.org/officeDocument/2006/relationships/image" Target="../media/image57.GIF"/><Relationship Id="rId1" Type="http://schemas.openxmlformats.org/officeDocument/2006/relationships/image" Target="../media/image5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2.xml"/><Relationship Id="rId1"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2.xml"/><Relationship Id="rId1" Type="http://schemas.openxmlformats.org/officeDocument/2006/relationships/image" Target="../media/image6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2.xml"/><Relationship Id="rId1" Type="http://schemas.openxmlformats.org/officeDocument/2006/relationships/image" Target="../media/image34.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2.xml"/><Relationship Id="rId1" Type="http://schemas.openxmlformats.org/officeDocument/2006/relationships/image" Target="../media/image61.png"/></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42.xml"/><Relationship Id="rId2" Type="http://schemas.openxmlformats.org/officeDocument/2006/relationships/image" Target="../media/image63.png"/><Relationship Id="rId1"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2.xml"/><Relationship Id="rId1" Type="http://schemas.openxmlformats.org/officeDocument/2006/relationships/image" Target="../media/image6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2.xml"/><Relationship Id="rId1"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2.xml"/><Relationship Id="rId1"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2.xml"/><Relationship Id="rId1"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2.xml"/><Relationship Id="rId1" Type="http://schemas.openxmlformats.org/officeDocument/2006/relationships/image" Target="../media/image67.png"/></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45.xml"/><Relationship Id="rId3" Type="http://schemas.openxmlformats.org/officeDocument/2006/relationships/slideLayout" Target="../slideLayouts/slideLayout42.xml"/><Relationship Id="rId2" Type="http://schemas.openxmlformats.org/officeDocument/2006/relationships/image" Target="../media/image69.png"/><Relationship Id="rId1"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2.xml"/><Relationship Id="rId1" Type="http://schemas.openxmlformats.org/officeDocument/2006/relationships/image" Target="../media/image7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7.xml"/><Relationship Id="rId1" Type="http://schemas.openxmlformats.org/officeDocument/2006/relationships/image" Target="../media/image7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image" Target="../media/image3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2.xml"/><Relationship Id="rId1" Type="http://schemas.openxmlformats.org/officeDocument/2006/relationships/image" Target="../media/image3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2"/>
          </p:nvPr>
        </p:nvSpPr>
        <p:spPr>
          <a:xfrm>
            <a:off x="3549208" y="4270263"/>
            <a:ext cx="7287114" cy="1578523"/>
          </a:xfrm>
        </p:spPr>
        <p:txBody>
          <a:bodyPr>
            <a:normAutofit/>
          </a:bodyPr>
          <a:lstStyle/>
          <a:p>
            <a:pPr>
              <a:lnSpc>
                <a:spcPct val="150000"/>
              </a:lnSpc>
            </a:pPr>
            <a:r>
              <a:rPr lang="zh-CN" altLang="en-US" dirty="0"/>
              <a:t>答辩人：辛高枫、徐雅馨、梁悦、李嫣嫣、马旺</a:t>
            </a:r>
            <a:endParaRPr lang="en-US" altLang="zh-CN" dirty="0"/>
          </a:p>
          <a:p>
            <a:pPr>
              <a:lnSpc>
                <a:spcPct val="150000"/>
              </a:lnSpc>
            </a:pPr>
            <a:r>
              <a:rPr lang="zh-CN" altLang="en-US" dirty="0"/>
              <a:t>时　间：</a:t>
            </a:r>
            <a:r>
              <a:rPr lang="en-US" altLang="zh-CN" dirty="0"/>
              <a:t>2020.10.22</a:t>
            </a:r>
            <a:endParaRPr lang="zh-CN" altLang="en-US" dirty="0"/>
          </a:p>
        </p:txBody>
      </p:sp>
      <p:sp>
        <p:nvSpPr>
          <p:cNvPr id="28" name="文本占位符 27"/>
          <p:cNvSpPr>
            <a:spLocks noGrp="1"/>
          </p:cNvSpPr>
          <p:nvPr>
            <p:ph type="body" sz="quarter" idx="13"/>
          </p:nvPr>
        </p:nvSpPr>
        <p:spPr/>
        <p:txBody>
          <a:bodyPr>
            <a:normAutofit fontScale="92500" lnSpcReduction="10000"/>
          </a:bodyPr>
          <a:lstStyle/>
          <a:p>
            <a:pPr>
              <a:lnSpc>
                <a:spcPct val="150000"/>
              </a:lnSpc>
            </a:pPr>
            <a:r>
              <a:rPr lang="zh-CN" altLang="en-US" sz="6000" dirty="0"/>
              <a:t>经典深度学习平台：</a:t>
            </a:r>
            <a:endParaRPr lang="en-US" altLang="zh-CN" sz="6000" b="1" dirty="0">
              <a:latin typeface="+mn-ea"/>
              <a:ea typeface="+mn-ea"/>
            </a:endParaRPr>
          </a:p>
          <a:p>
            <a:pPr>
              <a:lnSpc>
                <a:spcPct val="150000"/>
              </a:lnSpc>
            </a:pPr>
            <a:r>
              <a:rPr lang="en-US" altLang="zh-CN" sz="6000" b="1" dirty="0">
                <a:latin typeface="+mn-ea"/>
                <a:ea typeface="+mn-ea"/>
              </a:rPr>
              <a:t>TensorFlow</a:t>
            </a:r>
            <a:endParaRPr lang="zh-CN" altLang="en-US" sz="6000" b="1" dirty="0">
              <a:latin typeface="+mn-ea"/>
              <a:ea typeface="+mn-ea"/>
            </a:endParaRPr>
          </a:p>
        </p:txBody>
      </p:sp>
      <p:cxnSp>
        <p:nvCxnSpPr>
          <p:cNvPr id="33" name="直接连接符 32"/>
          <p:cNvCxnSpPr/>
          <p:nvPr/>
        </p:nvCxnSpPr>
        <p:spPr>
          <a:xfrm>
            <a:off x="3549208" y="4010868"/>
            <a:ext cx="7287114" cy="0"/>
          </a:xfrm>
          <a:prstGeom prst="line">
            <a:avLst/>
          </a:prstGeom>
          <a:ln w="28575" cmpd="sng">
            <a:solidFill>
              <a:schemeClr val="accent3"/>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从</a:t>
            </a:r>
            <a:r>
              <a:rPr lang="en-US" altLang="zh-CN" dirty="0"/>
              <a:t>1.0</a:t>
            </a:r>
            <a:r>
              <a:rPr lang="zh-CN" altLang="en-US" dirty="0"/>
              <a:t>版本到</a:t>
            </a:r>
            <a:r>
              <a:rPr lang="en-US" altLang="zh-CN" dirty="0"/>
              <a:t>2.0</a:t>
            </a:r>
            <a:r>
              <a:rPr lang="zh-CN" altLang="en-US" dirty="0"/>
              <a:t>版本的变化</a:t>
            </a:r>
            <a:endParaRPr lang="zh-CN" altLang="en-US" dirty="0"/>
          </a:p>
        </p:txBody>
      </p:sp>
      <p:sp>
        <p:nvSpPr>
          <p:cNvPr id="4" name="文本框 3"/>
          <p:cNvSpPr txBox="1"/>
          <p:nvPr/>
        </p:nvSpPr>
        <p:spPr>
          <a:xfrm>
            <a:off x="1178351" y="1508289"/>
            <a:ext cx="7616857" cy="453457"/>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TensorFlow2.0</a:t>
            </a: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更关注：</a:t>
            </a: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简单性和易用性</a:t>
            </a:r>
            <a:endParaRPr kumimoji="0"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19567" y="2693566"/>
            <a:ext cx="10732513" cy="1268019"/>
          </a:xfrm>
          <a:prstGeom prst="rect">
            <a:avLst/>
          </a:prstGeom>
        </p:spPr>
      </p:pic>
      <p:sp>
        <p:nvSpPr>
          <p:cNvPr id="7" name="文本框 6"/>
          <p:cNvSpPr txBox="1"/>
          <p:nvPr/>
        </p:nvSpPr>
        <p:spPr>
          <a:xfrm>
            <a:off x="1178351" y="2261507"/>
            <a:ext cx="41666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训练流程大大简化，可以用下图表示：</a:t>
            </a: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 name="文本框 7"/>
          <p:cNvSpPr txBox="1"/>
          <p:nvPr/>
        </p:nvSpPr>
        <p:spPr>
          <a:xfrm>
            <a:off x="1178351" y="4024312"/>
            <a:ext cx="96530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高级</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API</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得以轻松扩展，如对</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tf.keras.optimizer,tf.keras.layers</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等高级</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API</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的使用进行了优化；</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 name="文本框 8"/>
          <p:cNvSpPr txBox="1"/>
          <p:nvPr/>
        </p:nvSpPr>
        <p:spPr>
          <a:xfrm>
            <a:off x="1178351" y="4693405"/>
            <a:ext cx="9719036" cy="777457"/>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3.TensorFlow</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团队创建了实用程序，实现旧代码转换至新</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API</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，帮助开发者尽可能顺畅地实现从</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1.0</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版本到</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2.0</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版本的过渡</a:t>
            </a: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2" name="文本框 11"/>
          <p:cNvSpPr txBox="1"/>
          <p:nvPr/>
        </p:nvSpPr>
        <p:spPr>
          <a:xfrm>
            <a:off x="386499" y="250565"/>
            <a:ext cx="93325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1.3</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平台特点</a:t>
            </a:r>
            <a:endParaRPr lang="zh-CN" altLang="en-US" dirty="0"/>
          </a:p>
        </p:txBody>
      </p:sp>
      <p:sp>
        <p:nvSpPr>
          <p:cNvPr id="8" name="文本占位符 7"/>
          <p:cNvSpPr txBox="1"/>
          <p:nvPr/>
        </p:nvSpPr>
        <p:spPr>
          <a:xfrm>
            <a:off x="2287773" y="2831197"/>
            <a:ext cx="1924465" cy="2676103"/>
          </a:xfrm>
          <a:prstGeom prst="rect">
            <a:avLst/>
          </a:prstGeom>
          <a:noFill/>
          <a:effectLst/>
        </p:spPr>
        <p:txBody>
          <a:bodyPr vert="horz" lIns="91440" tIns="45720" rIns="91440" bIns="45720" rtlCol="0" anchor="t">
            <a:noAutofit/>
          </a:bodyPr>
          <a:lstStyle>
            <a:lvl1pPr marL="0" indent="0" algn="l" defTabSz="914400" rtl="0" eaLnBrk="1" latinLnBrk="0" hangingPunct="1">
              <a:lnSpc>
                <a:spcPct val="125000"/>
              </a:lnSpc>
              <a:spcBef>
                <a:spcPts val="0"/>
              </a:spcBef>
              <a:buFont typeface="Arial" panose="020B0604020202020204" pitchFamily="34" charset="0"/>
              <a:buNone/>
              <a:defRPr sz="1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30000"/>
              </a:lnSpc>
              <a:defRPr/>
            </a:pPr>
            <a:r>
              <a:rPr lang="en-US" altLang="zh-CN" spc="300" dirty="0">
                <a:solidFill>
                  <a:prstClr val="black"/>
                </a:solidFill>
                <a:latin typeface="微软雅黑" panose="020B0503020204020204" pitchFamily="34" charset="-122"/>
                <a:ea typeface="微软雅黑" panose="020B0503020204020204" pitchFamily="34" charset="-122"/>
              </a:rPr>
              <a:t>TensorFlow</a:t>
            </a:r>
            <a:r>
              <a:rPr lang="zh-CN" altLang="en-US" spc="300" dirty="0">
                <a:solidFill>
                  <a:prstClr val="black"/>
                </a:solidFill>
                <a:latin typeface="微软雅黑" panose="020B0503020204020204" pitchFamily="34" charset="-122"/>
                <a:ea typeface="微软雅黑" panose="020B0503020204020204" pitchFamily="34" charset="-122"/>
              </a:rPr>
              <a:t>不仅仅是一个深度学习库，只要可以把计算过程表示成一个数据流图的过程，就可以</a:t>
            </a:r>
            <a:r>
              <a:rPr lang="zh-CN" altLang="en-US" dirty="0">
                <a:solidFill>
                  <a:prstClr val="black"/>
                </a:solidFill>
                <a:latin typeface="微软雅黑" panose="020B0503020204020204" pitchFamily="34" charset="-122"/>
                <a:ea typeface="微软雅黑" panose="020B0503020204020204" pitchFamily="34" charset="-122"/>
              </a:rPr>
              <a:t>用它来计算。</a:t>
            </a:r>
            <a:endParaRPr lang="zh-CN" altLang="en-US" spc="300" dirty="0">
              <a:solidFill>
                <a:prstClr val="black"/>
              </a:solidFill>
              <a:latin typeface="微软雅黑" panose="020B0503020204020204" pitchFamily="34" charset="-122"/>
              <a:ea typeface="微软雅黑" panose="020B0503020204020204" pitchFamily="34" charset="-122"/>
            </a:endParaRPr>
          </a:p>
        </p:txBody>
      </p:sp>
      <p:sp>
        <p:nvSpPr>
          <p:cNvPr id="11" name="文本占位符 13"/>
          <p:cNvSpPr txBox="1"/>
          <p:nvPr/>
        </p:nvSpPr>
        <p:spPr>
          <a:xfrm>
            <a:off x="5122948" y="2845260"/>
            <a:ext cx="1924465" cy="2676103"/>
          </a:xfrm>
          <a:prstGeom prst="rect">
            <a:avLst/>
          </a:prstGeom>
          <a:noFill/>
          <a:effectLst/>
        </p:spPr>
        <p:txBody>
          <a:bodyPr vert="horz" lIns="91440" tIns="45720" rIns="91440" bIns="45720" rtlCol="0" anchor="t">
            <a:normAutofit/>
          </a:bodyPr>
          <a:lstStyle>
            <a:lvl1pPr marL="0" indent="0" algn="l" defTabSz="914400" rtl="0" eaLnBrk="1" latinLnBrk="0" hangingPunct="1">
              <a:lnSpc>
                <a:spcPct val="125000"/>
              </a:lnSpc>
              <a:spcBef>
                <a:spcPts val="0"/>
              </a:spcBef>
              <a:buFont typeface="Arial" panose="020B0604020202020204" pitchFamily="34" charset="0"/>
              <a:buNone/>
              <a:defRPr sz="1800" kern="1200">
                <a:solidFill>
                  <a:srgbClr val="000000"/>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30000"/>
              </a:lnSpc>
              <a:defRPr/>
            </a:pPr>
            <a:r>
              <a:rPr lang="zh-CN" altLang="en-US" spc="300" dirty="0">
                <a:solidFill>
                  <a:prstClr val="black"/>
                </a:solidFill>
                <a:latin typeface="微软雅黑" panose="020B0503020204020204" pitchFamily="34" charset="-122"/>
                <a:ea typeface="微软雅黑" panose="020B0503020204020204" pitchFamily="34" charset="-122"/>
              </a:rPr>
              <a:t>可以在台式计算机中的一个或多个</a:t>
            </a:r>
            <a:r>
              <a:rPr lang="en-US" altLang="zh-CN" spc="300" dirty="0">
                <a:solidFill>
                  <a:prstClr val="black"/>
                </a:solidFill>
                <a:latin typeface="微软雅黑" panose="020B0503020204020204" pitchFamily="34" charset="-122"/>
                <a:ea typeface="微软雅黑" panose="020B0503020204020204" pitchFamily="34" charset="-122"/>
              </a:rPr>
              <a:t>CPU</a:t>
            </a:r>
            <a:r>
              <a:rPr lang="en-US" altLang="zh-CN" dirty="0">
                <a:solidFill>
                  <a:prstClr val="black"/>
                </a:solidFill>
                <a:latin typeface="微软雅黑" panose="020B0503020204020204" pitchFamily="34" charset="-122"/>
                <a:ea typeface="微软雅黑" panose="020B0503020204020204" pitchFamily="34" charset="-122"/>
              </a:rPr>
              <a:t>(</a:t>
            </a:r>
            <a:r>
              <a:rPr lang="zh-CN" altLang="en-US" dirty="0">
                <a:solidFill>
                  <a:prstClr val="black"/>
                </a:solidFill>
                <a:latin typeface="微软雅黑" panose="020B0503020204020204" pitchFamily="34" charset="-122"/>
                <a:ea typeface="微软雅黑" panose="020B0503020204020204" pitchFamily="34" charset="-122"/>
              </a:rPr>
              <a:t>或</a:t>
            </a:r>
            <a:r>
              <a:rPr lang="en-US" altLang="zh-CN" dirty="0">
                <a:solidFill>
                  <a:prstClr val="black"/>
                </a:solidFill>
                <a:latin typeface="微软雅黑" panose="020B0503020204020204" pitchFamily="34" charset="-122"/>
                <a:ea typeface="微软雅黑" panose="020B0503020204020204" pitchFamily="34" charset="-122"/>
              </a:rPr>
              <a:t>GPU)</a:t>
            </a:r>
            <a:r>
              <a:rPr lang="zh-CN" altLang="en-US" dirty="0">
                <a:solidFill>
                  <a:prstClr val="black"/>
                </a:solidFill>
                <a:latin typeface="微软雅黑" panose="020B0503020204020204" pitchFamily="34" charset="-122"/>
                <a:ea typeface="微软雅黑" panose="020B0503020204020204" pitchFamily="34" charset="-122"/>
              </a:rPr>
              <a:t>、服务器、移动设备等上运行。</a:t>
            </a:r>
            <a:endParaRPr lang="zh-CN" altLang="en-US" spc="300" dirty="0">
              <a:solidFill>
                <a:prstClr val="black"/>
              </a:solidFill>
              <a:latin typeface="微软雅黑" panose="020B0503020204020204" pitchFamily="34" charset="-122"/>
              <a:ea typeface="微软雅黑" panose="020B0503020204020204" pitchFamily="34" charset="-122"/>
            </a:endParaRPr>
          </a:p>
        </p:txBody>
      </p:sp>
      <p:sp>
        <p:nvSpPr>
          <p:cNvPr id="16" name="文本占位符 14"/>
          <p:cNvSpPr txBox="1"/>
          <p:nvPr/>
        </p:nvSpPr>
        <p:spPr>
          <a:xfrm>
            <a:off x="7958122" y="2831205"/>
            <a:ext cx="1924465" cy="2676103"/>
          </a:xfrm>
          <a:prstGeom prst="rect">
            <a:avLst/>
          </a:prstGeom>
          <a:noFill/>
          <a:effectLst/>
        </p:spPr>
        <p:txBody>
          <a:bodyPr vert="horz" lIns="91440" tIns="45720" rIns="91440" bIns="45720" rtlCol="0" anchor="t">
            <a:noAutofit/>
          </a:bodyPr>
          <a:lstStyle>
            <a:lvl1pPr marL="0" indent="0" algn="l" defTabSz="914400" rtl="0" eaLnBrk="1" latinLnBrk="0" hangingPunct="1">
              <a:lnSpc>
                <a:spcPct val="125000"/>
              </a:lnSpc>
              <a:spcBef>
                <a:spcPts val="0"/>
              </a:spcBef>
              <a:buFont typeface="Arial" panose="020B0604020202020204" pitchFamily="34" charset="0"/>
              <a:buNone/>
              <a:defRPr sz="1800" kern="1200">
                <a:solidFill>
                  <a:srgbClr val="000000"/>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30000"/>
              </a:lnSpc>
              <a:defRPr/>
            </a:pPr>
            <a:r>
              <a:rPr lang="zh-CN" altLang="en-US" spc="300" dirty="0">
                <a:solidFill>
                  <a:prstClr val="black"/>
                </a:solidFill>
                <a:latin typeface="微软雅黑" panose="020B0503020204020204" pitchFamily="34" charset="-122"/>
                <a:ea typeface="微软雅黑" panose="020B0503020204020204" pitchFamily="34" charset="-122"/>
              </a:rPr>
              <a:t>采用非常易用的</a:t>
            </a:r>
            <a:r>
              <a:rPr lang="en-US" altLang="zh-CN" spc="300" dirty="0">
                <a:solidFill>
                  <a:prstClr val="black"/>
                </a:solidFill>
                <a:latin typeface="微软雅黑" panose="020B0503020204020204" pitchFamily="34" charset="-122"/>
                <a:ea typeface="微软雅黑" panose="020B0503020204020204" pitchFamily="34" charset="-122"/>
              </a:rPr>
              <a:t>Python</a:t>
            </a:r>
            <a:r>
              <a:rPr lang="zh-CN" altLang="en-US" spc="300" dirty="0">
                <a:solidFill>
                  <a:prstClr val="black"/>
                </a:solidFill>
                <a:latin typeface="微软雅黑" panose="020B0503020204020204" pitchFamily="34" charset="-122"/>
                <a:ea typeface="微软雅黑" panose="020B0503020204020204" pitchFamily="34" charset="-122"/>
              </a:rPr>
              <a:t>来构建和执行计算图，同时也支持</a:t>
            </a:r>
            <a:r>
              <a:rPr lang="en-US" altLang="zh-CN" spc="300" dirty="0">
                <a:solidFill>
                  <a:prstClr val="black"/>
                </a:solidFill>
                <a:latin typeface="微软雅黑" panose="020B0503020204020204" pitchFamily="34" charset="-122"/>
                <a:ea typeface="微软雅黑" panose="020B0503020204020204" pitchFamily="34" charset="-122"/>
              </a:rPr>
              <a:t>C++</a:t>
            </a:r>
            <a:r>
              <a:rPr lang="zh-CN" altLang="en-US" spc="300" dirty="0">
                <a:solidFill>
                  <a:prstClr val="black"/>
                </a:solidFill>
                <a:latin typeface="微软雅黑" panose="020B0503020204020204" pitchFamily="34" charset="-122"/>
                <a:ea typeface="微软雅黑" panose="020B0503020204020204" pitchFamily="34" charset="-122"/>
              </a:rPr>
              <a:t>、</a:t>
            </a:r>
            <a:r>
              <a:rPr lang="en-US" altLang="zh-CN" spc="300" dirty="0">
                <a:solidFill>
                  <a:prstClr val="black"/>
                </a:solidFill>
                <a:latin typeface="微软雅黑" panose="020B0503020204020204" pitchFamily="34" charset="-122"/>
                <a:ea typeface="微软雅黑" panose="020B0503020204020204" pitchFamily="34" charset="-122"/>
              </a:rPr>
              <a:t>Java</a:t>
            </a:r>
            <a:r>
              <a:rPr lang="zh-CN" altLang="en-US" spc="300" dirty="0">
                <a:solidFill>
                  <a:prstClr val="black"/>
                </a:solidFill>
                <a:latin typeface="微软雅黑" panose="020B0503020204020204" pitchFamily="34" charset="-122"/>
                <a:ea typeface="微软雅黑" panose="020B0503020204020204" pitchFamily="34" charset="-122"/>
              </a:rPr>
              <a:t>、</a:t>
            </a:r>
            <a:r>
              <a:rPr lang="en-US" altLang="zh-CN" spc="300" dirty="0">
                <a:solidFill>
                  <a:prstClr val="black"/>
                </a:solidFill>
                <a:latin typeface="微软雅黑" panose="020B0503020204020204" pitchFamily="34" charset="-122"/>
                <a:ea typeface="微软雅黑" panose="020B0503020204020204" pitchFamily="34" charset="-122"/>
              </a:rPr>
              <a:t>Go</a:t>
            </a:r>
            <a:r>
              <a:rPr lang="zh-CN" altLang="en-US" spc="300" dirty="0">
                <a:solidFill>
                  <a:prstClr val="black"/>
                </a:solidFill>
                <a:latin typeface="微软雅黑" panose="020B0503020204020204" pitchFamily="34" charset="-122"/>
                <a:ea typeface="微软雅黑" panose="020B0503020204020204" pitchFamily="34" charset="-122"/>
              </a:rPr>
              <a:t>语言。当然，这只是一个开始。</a:t>
            </a:r>
            <a:endParaRPr lang="zh-CN" altLang="en-US" spc="300" dirty="0">
              <a:solidFill>
                <a:prstClr val="black"/>
              </a:solidFill>
              <a:latin typeface="微软雅黑" panose="020B0503020204020204" pitchFamily="34" charset="-122"/>
              <a:ea typeface="微软雅黑" panose="020B0503020204020204" pitchFamily="34" charset="-122"/>
            </a:endParaRPr>
          </a:p>
        </p:txBody>
      </p:sp>
      <p:sp>
        <p:nvSpPr>
          <p:cNvPr id="17" name="文本占位符 8"/>
          <p:cNvSpPr txBox="1"/>
          <p:nvPr/>
        </p:nvSpPr>
        <p:spPr>
          <a:xfrm>
            <a:off x="2287772" y="2233146"/>
            <a:ext cx="1924466" cy="418847"/>
          </a:xfrm>
          <a:prstGeom prst="rect">
            <a:avLst/>
          </a:prstGeom>
          <a:solidFill>
            <a:schemeClr val="accent1"/>
          </a:solidFill>
          <a:effectLst/>
        </p:spPr>
        <p:txBody>
          <a:bodyPr vert="horz" lIns="0" tIns="45720" rIns="0" bIns="45720" rtlCol="0" anchor="ctr">
            <a:noAutofit/>
          </a:bodyPr>
          <a:lstStyle>
            <a:lvl1pPr marL="0" indent="0" algn="ctr" defTabSz="914400" rtl="0" eaLnBrk="1" latinLnBrk="0" hangingPunct="1">
              <a:lnSpc>
                <a:spcPct val="125000"/>
              </a:lnSpc>
              <a:spcBef>
                <a:spcPts val="0"/>
              </a:spcBef>
              <a:buFont typeface="Arial" panose="020B0604020202020204" pitchFamily="34" charset="0"/>
              <a:buNone/>
              <a:defRPr sz="1800" b="1" kern="1200">
                <a:solidFill>
                  <a:schemeClr val="bg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lang="zh-CN" altLang="en-US" dirty="0">
                <a:solidFill>
                  <a:srgbClr val="FFFFFF"/>
                </a:solidFill>
                <a:latin typeface="Arial" panose="020B0604020202020204"/>
                <a:ea typeface="微软雅黑" panose="020B0503020204020204" pitchFamily="34" charset="-122"/>
                <a:sym typeface="+mn-lt"/>
              </a:rPr>
              <a:t>高度灵活性</a:t>
            </a:r>
            <a:endParaRPr kumimoji="0" lang="zh-CN" altLang="en-US"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sym typeface="+mn-lt"/>
            </a:endParaRPr>
          </a:p>
        </p:txBody>
      </p:sp>
      <p:sp>
        <p:nvSpPr>
          <p:cNvPr id="18" name="文本占位符 11"/>
          <p:cNvSpPr txBox="1"/>
          <p:nvPr/>
        </p:nvSpPr>
        <p:spPr>
          <a:xfrm>
            <a:off x="5122946" y="2247209"/>
            <a:ext cx="1924466" cy="418847"/>
          </a:xfrm>
          <a:prstGeom prst="rect">
            <a:avLst/>
          </a:prstGeom>
          <a:solidFill>
            <a:schemeClr val="accent4"/>
          </a:solidFill>
          <a:effectLst/>
        </p:spPr>
        <p:txBody>
          <a:bodyPr vert="horz" lIns="0" tIns="45720" rIns="0" bIns="45720" rtlCol="0" anchor="ctr">
            <a:noAutofit/>
          </a:bodyPr>
          <a:lstStyle>
            <a:defPPr>
              <a:defRPr lang="zh-CN"/>
            </a:defPPr>
            <a:lvl1pPr marL="0" marR="0" lvl="0" indent="0" algn="ctr" defTabSz="914400" eaLnBrk="1" fontAlgn="auto" latinLnBrk="0" hangingPunct="1">
              <a:lnSpc>
                <a:spcPct val="125000"/>
              </a:lnSpc>
              <a:spcBef>
                <a:spcPts val="0"/>
              </a:spcBef>
              <a:spcAft>
                <a:spcPts val="0"/>
              </a:spcAft>
              <a:buClrTx/>
              <a:buSzTx/>
              <a:buFont typeface="Arial" panose="020B0604020202020204" pitchFamily="34" charset="0"/>
              <a:buNone/>
              <a:defRPr kumimoji="0" sz="1800" b="1" i="0" u="none" strike="noStrike" cap="none" spc="0" normalizeH="0" baseline="0">
                <a:ln>
                  <a:noFill/>
                </a:ln>
                <a:solidFill>
                  <a:srgbClr val="FFFFFF"/>
                </a:solidFill>
                <a:effectLst/>
                <a:uLnTx/>
                <a:uFillTx/>
                <a:latin typeface="Arial" panose="020B0604020202020204"/>
                <a:ea typeface="微软雅黑" panose="020B0503020204020204" pitchFamily="34" charset="-122"/>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ea typeface="+mn-ea"/>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ea typeface="+mn-ea"/>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ea typeface="+mn-ea"/>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r>
              <a:rPr lang="zh-CN" altLang="en-US" dirty="0">
                <a:sym typeface="+mn-lt"/>
              </a:rPr>
              <a:t>真正的可移植性</a:t>
            </a:r>
            <a:endParaRPr lang="zh-CN" altLang="en-US" dirty="0">
              <a:sym typeface="+mn-lt"/>
            </a:endParaRPr>
          </a:p>
        </p:txBody>
      </p:sp>
      <p:sp>
        <p:nvSpPr>
          <p:cNvPr id="19" name="文本占位符 12"/>
          <p:cNvSpPr txBox="1"/>
          <p:nvPr/>
        </p:nvSpPr>
        <p:spPr>
          <a:xfrm>
            <a:off x="7958121" y="2233154"/>
            <a:ext cx="1924466" cy="418847"/>
          </a:xfrm>
          <a:prstGeom prst="rect">
            <a:avLst/>
          </a:prstGeom>
          <a:solidFill>
            <a:schemeClr val="accent1"/>
          </a:solidFill>
          <a:effectLst/>
        </p:spPr>
        <p:txBody>
          <a:bodyPr vert="horz" lIns="0" tIns="45720" rIns="0" bIns="45720" rtlCol="0" anchor="ctr">
            <a:noAutofit/>
          </a:bodyPr>
          <a:lstStyle>
            <a:defPPr>
              <a:defRPr lang="zh-CN"/>
            </a:defPPr>
            <a:lvl1pPr marL="0" marR="0" lvl="0" indent="0" algn="ctr" defTabSz="914400" eaLnBrk="1" fontAlgn="auto" latinLnBrk="0" hangingPunct="1">
              <a:lnSpc>
                <a:spcPct val="125000"/>
              </a:lnSpc>
              <a:spcBef>
                <a:spcPts val="0"/>
              </a:spcBef>
              <a:spcAft>
                <a:spcPts val="0"/>
              </a:spcAft>
              <a:buClrTx/>
              <a:buSzTx/>
              <a:buFont typeface="Arial" panose="020B0604020202020204" pitchFamily="34" charset="0"/>
              <a:buNone/>
              <a:defRPr kumimoji="0" sz="1800" b="1" i="0" u="none" strike="noStrike" cap="none" spc="0" normalizeH="0" baseline="0">
                <a:ln>
                  <a:noFill/>
                </a:ln>
                <a:solidFill>
                  <a:srgbClr val="FFFFFF"/>
                </a:solidFill>
                <a:effectLst/>
                <a:uLnTx/>
                <a:uFillTx/>
                <a:latin typeface="Arial" panose="020B0604020202020204"/>
                <a:ea typeface="微软雅黑" panose="020B0503020204020204" pitchFamily="34" charset="-122"/>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ea typeface="+mn-ea"/>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ea typeface="+mn-ea"/>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ea typeface="+mn-ea"/>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r>
              <a:rPr lang="zh-CN" altLang="en-US" dirty="0">
                <a:sym typeface="+mn-lt"/>
              </a:rPr>
              <a:t>多语言支持</a:t>
            </a:r>
            <a:endParaRPr lang="zh-CN" altLang="en-US" dirty="0">
              <a:sym typeface="+mn-lt"/>
            </a:endParaRPr>
          </a:p>
        </p:txBody>
      </p:sp>
      <p:sp>
        <p:nvSpPr>
          <p:cNvPr id="22" name="zoom-tool_72585"/>
          <p:cNvSpPr>
            <a:spLocks noChangeAspect="1"/>
          </p:cNvSpPr>
          <p:nvPr/>
        </p:nvSpPr>
        <p:spPr bwMode="auto">
          <a:xfrm>
            <a:off x="2945162" y="1413899"/>
            <a:ext cx="609685" cy="588572"/>
          </a:xfrm>
          <a:custGeom>
            <a:avLst/>
            <a:gdLst>
              <a:gd name="T0" fmla="*/ 8270 w 8441"/>
              <a:gd name="T1" fmla="*/ 6791 h 8160"/>
              <a:gd name="T2" fmla="*/ 5734 w 8441"/>
              <a:gd name="T3" fmla="*/ 4255 h 8160"/>
              <a:gd name="T4" fmla="*/ 5225 w 8441"/>
              <a:gd name="T5" fmla="*/ 848 h 8160"/>
              <a:gd name="T6" fmla="*/ 3177 w 8441"/>
              <a:gd name="T7" fmla="*/ 0 h 8160"/>
              <a:gd name="T8" fmla="*/ 1130 w 8441"/>
              <a:gd name="T9" fmla="*/ 848 h 8160"/>
              <a:gd name="T10" fmla="*/ 1130 w 8441"/>
              <a:gd name="T11" fmla="*/ 4944 h 8160"/>
              <a:gd name="T12" fmla="*/ 3177 w 8441"/>
              <a:gd name="T13" fmla="*/ 5792 h 8160"/>
              <a:gd name="T14" fmla="*/ 4538 w 8441"/>
              <a:gd name="T15" fmla="*/ 5454 h 8160"/>
              <a:gd name="T16" fmla="*/ 7072 w 8441"/>
              <a:gd name="T17" fmla="*/ 7988 h 8160"/>
              <a:gd name="T18" fmla="*/ 7486 w 8441"/>
              <a:gd name="T19" fmla="*/ 8160 h 8160"/>
              <a:gd name="T20" fmla="*/ 7901 w 8441"/>
              <a:gd name="T21" fmla="*/ 7988 h 8160"/>
              <a:gd name="T22" fmla="*/ 8270 w 8441"/>
              <a:gd name="T23" fmla="*/ 7620 h 8160"/>
              <a:gd name="T24" fmla="*/ 8441 w 8441"/>
              <a:gd name="T25" fmla="*/ 7205 h 8160"/>
              <a:gd name="T26" fmla="*/ 8270 w 8441"/>
              <a:gd name="T27" fmla="*/ 6791 h 8160"/>
              <a:gd name="T28" fmla="*/ 1793 w 8441"/>
              <a:gd name="T29" fmla="*/ 4281 h 8160"/>
              <a:gd name="T30" fmla="*/ 1793 w 8441"/>
              <a:gd name="T31" fmla="*/ 1511 h 8160"/>
              <a:gd name="T32" fmla="*/ 3177 w 8441"/>
              <a:gd name="T33" fmla="*/ 938 h 8160"/>
              <a:gd name="T34" fmla="*/ 4562 w 8441"/>
              <a:gd name="T35" fmla="*/ 1511 h 8160"/>
              <a:gd name="T36" fmla="*/ 4562 w 8441"/>
              <a:gd name="T37" fmla="*/ 4281 h 8160"/>
              <a:gd name="T38" fmla="*/ 3177 w 8441"/>
              <a:gd name="T39" fmla="*/ 4854 h 8160"/>
              <a:gd name="T40" fmla="*/ 1793 w 8441"/>
              <a:gd name="T41" fmla="*/ 4281 h 8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441" h="8160">
                <a:moveTo>
                  <a:pt x="8270" y="6791"/>
                </a:moveTo>
                <a:lnTo>
                  <a:pt x="5734" y="4255"/>
                </a:lnTo>
                <a:cubicBezTo>
                  <a:pt x="6316" y="3161"/>
                  <a:pt x="6146" y="1769"/>
                  <a:pt x="5225" y="848"/>
                </a:cubicBezTo>
                <a:cubicBezTo>
                  <a:pt x="4678" y="301"/>
                  <a:pt x="3951" y="0"/>
                  <a:pt x="3177" y="0"/>
                </a:cubicBezTo>
                <a:cubicBezTo>
                  <a:pt x="2404" y="0"/>
                  <a:pt x="1676" y="301"/>
                  <a:pt x="1130" y="848"/>
                </a:cubicBezTo>
                <a:cubicBezTo>
                  <a:pt x="0" y="1977"/>
                  <a:pt x="0" y="3815"/>
                  <a:pt x="1130" y="4944"/>
                </a:cubicBezTo>
                <a:cubicBezTo>
                  <a:pt x="1677" y="5491"/>
                  <a:pt x="2404" y="5792"/>
                  <a:pt x="3177" y="5792"/>
                </a:cubicBezTo>
                <a:cubicBezTo>
                  <a:pt x="3660" y="5792"/>
                  <a:pt x="4124" y="5675"/>
                  <a:pt x="4538" y="5454"/>
                </a:cubicBezTo>
                <a:lnTo>
                  <a:pt x="7072" y="7988"/>
                </a:lnTo>
                <a:cubicBezTo>
                  <a:pt x="7183" y="8099"/>
                  <a:pt x="7330" y="8160"/>
                  <a:pt x="7486" y="8160"/>
                </a:cubicBezTo>
                <a:cubicBezTo>
                  <a:pt x="7643" y="8160"/>
                  <a:pt x="7790" y="8099"/>
                  <a:pt x="7901" y="7988"/>
                </a:cubicBezTo>
                <a:lnTo>
                  <a:pt x="8270" y="7620"/>
                </a:lnTo>
                <a:cubicBezTo>
                  <a:pt x="8380" y="7509"/>
                  <a:pt x="8441" y="7362"/>
                  <a:pt x="8441" y="7205"/>
                </a:cubicBezTo>
                <a:cubicBezTo>
                  <a:pt x="8441" y="7049"/>
                  <a:pt x="8380" y="6901"/>
                  <a:pt x="8270" y="6791"/>
                </a:cubicBezTo>
                <a:close/>
                <a:moveTo>
                  <a:pt x="1793" y="4281"/>
                </a:moveTo>
                <a:cubicBezTo>
                  <a:pt x="1029" y="3517"/>
                  <a:pt x="1029" y="2275"/>
                  <a:pt x="1793" y="1511"/>
                </a:cubicBezTo>
                <a:cubicBezTo>
                  <a:pt x="2163" y="1142"/>
                  <a:pt x="2654" y="938"/>
                  <a:pt x="3177" y="938"/>
                </a:cubicBezTo>
                <a:cubicBezTo>
                  <a:pt x="3700" y="938"/>
                  <a:pt x="4192" y="1142"/>
                  <a:pt x="4562" y="1511"/>
                </a:cubicBezTo>
                <a:cubicBezTo>
                  <a:pt x="5325" y="2275"/>
                  <a:pt x="5325" y="3517"/>
                  <a:pt x="4562" y="4281"/>
                </a:cubicBezTo>
                <a:cubicBezTo>
                  <a:pt x="4192" y="4650"/>
                  <a:pt x="3700" y="4854"/>
                  <a:pt x="3177" y="4854"/>
                </a:cubicBezTo>
                <a:cubicBezTo>
                  <a:pt x="2654" y="4854"/>
                  <a:pt x="2163" y="4650"/>
                  <a:pt x="1793" y="4281"/>
                </a:cubicBezTo>
                <a:close/>
              </a:path>
            </a:pathLst>
          </a:custGeom>
          <a:solidFill>
            <a:schemeClr val="accent1"/>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a:ea typeface="微软雅黑 Light" panose="020B0502040204020203" pitchFamily="34" charset="-122"/>
              <a:sym typeface="+mn-lt"/>
            </a:endParaRPr>
          </a:p>
        </p:txBody>
      </p:sp>
      <p:sp>
        <p:nvSpPr>
          <p:cNvPr id="23" name="book_118158"/>
          <p:cNvSpPr>
            <a:spLocks noChangeAspect="1"/>
          </p:cNvSpPr>
          <p:nvPr/>
        </p:nvSpPr>
        <p:spPr bwMode="auto">
          <a:xfrm>
            <a:off x="5780336" y="1403133"/>
            <a:ext cx="609685" cy="605125"/>
          </a:xfrm>
          <a:custGeom>
            <a:avLst/>
            <a:gdLst>
              <a:gd name="T0" fmla="*/ 6533 w 6572"/>
              <a:gd name="T1" fmla="*/ 494 h 6533"/>
              <a:gd name="T2" fmla="*/ 6033 w 6572"/>
              <a:gd name="T3" fmla="*/ 0 h 6533"/>
              <a:gd name="T4" fmla="*/ 500 w 6572"/>
              <a:gd name="T5" fmla="*/ 0 h 6533"/>
              <a:gd name="T6" fmla="*/ 0 w 6572"/>
              <a:gd name="T7" fmla="*/ 494 h 6533"/>
              <a:gd name="T8" fmla="*/ 0 w 6572"/>
              <a:gd name="T9" fmla="*/ 5432 h 6533"/>
              <a:gd name="T10" fmla="*/ 1504 w 6572"/>
              <a:gd name="T11" fmla="*/ 6533 h 6533"/>
              <a:gd name="T12" fmla="*/ 6260 w 6572"/>
              <a:gd name="T13" fmla="*/ 6533 h 6533"/>
              <a:gd name="T14" fmla="*/ 6260 w 6572"/>
              <a:gd name="T15" fmla="*/ 6533 h 6533"/>
              <a:gd name="T16" fmla="*/ 6484 w 6572"/>
              <a:gd name="T17" fmla="*/ 6106 h 6533"/>
              <a:gd name="T18" fmla="*/ 6482 w 6572"/>
              <a:gd name="T19" fmla="*/ 6105 h 6533"/>
              <a:gd name="T20" fmla="*/ 6484 w 6572"/>
              <a:gd name="T21" fmla="*/ 4692 h 6533"/>
              <a:gd name="T22" fmla="*/ 6533 w 6572"/>
              <a:gd name="T23" fmla="*/ 4536 h 6533"/>
              <a:gd name="T24" fmla="*/ 6533 w 6572"/>
              <a:gd name="T25" fmla="*/ 494 h 6533"/>
              <a:gd name="T26" fmla="*/ 544 w 6572"/>
              <a:gd name="T27" fmla="*/ 544 h 6533"/>
              <a:gd name="T28" fmla="*/ 5988 w 6572"/>
              <a:gd name="T29" fmla="*/ 544 h 6533"/>
              <a:gd name="T30" fmla="*/ 5988 w 6572"/>
              <a:gd name="T31" fmla="*/ 4262 h 6533"/>
              <a:gd name="T32" fmla="*/ 1504 w 6572"/>
              <a:gd name="T33" fmla="*/ 4262 h 6533"/>
              <a:gd name="T34" fmla="*/ 544 w 6572"/>
              <a:gd name="T35" fmla="*/ 4517 h 6533"/>
              <a:gd name="T36" fmla="*/ 544 w 6572"/>
              <a:gd name="T37" fmla="*/ 544 h 6533"/>
              <a:gd name="T38" fmla="*/ 544 w 6572"/>
              <a:gd name="T39" fmla="*/ 5398 h 6533"/>
              <a:gd name="T40" fmla="*/ 1504 w 6572"/>
              <a:gd name="T41" fmla="*/ 4808 h 6533"/>
              <a:gd name="T42" fmla="*/ 5826 w 6572"/>
              <a:gd name="T43" fmla="*/ 4808 h 6533"/>
              <a:gd name="T44" fmla="*/ 5813 w 6572"/>
              <a:gd name="T45" fmla="*/ 5989 h 6533"/>
              <a:gd name="T46" fmla="*/ 1504 w 6572"/>
              <a:gd name="T47" fmla="*/ 5989 h 6533"/>
              <a:gd name="T48" fmla="*/ 544 w 6572"/>
              <a:gd name="T49" fmla="*/ 5398 h 6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572" h="6533">
                <a:moveTo>
                  <a:pt x="6533" y="494"/>
                </a:moveTo>
                <a:cubicBezTo>
                  <a:pt x="6533" y="221"/>
                  <a:pt x="6309" y="0"/>
                  <a:pt x="6033" y="0"/>
                </a:cubicBezTo>
                <a:lnTo>
                  <a:pt x="500" y="0"/>
                </a:lnTo>
                <a:cubicBezTo>
                  <a:pt x="224" y="0"/>
                  <a:pt x="0" y="221"/>
                  <a:pt x="0" y="494"/>
                </a:cubicBezTo>
                <a:lnTo>
                  <a:pt x="0" y="5432"/>
                </a:lnTo>
                <a:cubicBezTo>
                  <a:pt x="0" y="5938"/>
                  <a:pt x="564" y="6533"/>
                  <a:pt x="1504" y="6533"/>
                </a:cubicBezTo>
                <a:lnTo>
                  <a:pt x="6260" y="6533"/>
                </a:lnTo>
                <a:lnTo>
                  <a:pt x="6260" y="6533"/>
                </a:lnTo>
                <a:cubicBezTo>
                  <a:pt x="6572" y="6508"/>
                  <a:pt x="6569" y="6213"/>
                  <a:pt x="6484" y="6106"/>
                </a:cubicBezTo>
                <a:cubicBezTo>
                  <a:pt x="6484" y="6106"/>
                  <a:pt x="6484" y="6105"/>
                  <a:pt x="6482" y="6105"/>
                </a:cubicBezTo>
                <a:cubicBezTo>
                  <a:pt x="5997" y="5416"/>
                  <a:pt x="6462" y="4722"/>
                  <a:pt x="6484" y="4692"/>
                </a:cubicBezTo>
                <a:cubicBezTo>
                  <a:pt x="6484" y="4692"/>
                  <a:pt x="6532" y="4629"/>
                  <a:pt x="6533" y="4536"/>
                </a:cubicBezTo>
                <a:lnTo>
                  <a:pt x="6533" y="494"/>
                </a:lnTo>
                <a:close/>
                <a:moveTo>
                  <a:pt x="544" y="544"/>
                </a:moveTo>
                <a:lnTo>
                  <a:pt x="5988" y="544"/>
                </a:lnTo>
                <a:lnTo>
                  <a:pt x="5988" y="4262"/>
                </a:lnTo>
                <a:lnTo>
                  <a:pt x="1504" y="4262"/>
                </a:lnTo>
                <a:cubicBezTo>
                  <a:pt x="1136" y="4262"/>
                  <a:pt x="802" y="4357"/>
                  <a:pt x="544" y="4517"/>
                </a:cubicBezTo>
                <a:lnTo>
                  <a:pt x="544" y="544"/>
                </a:lnTo>
                <a:close/>
                <a:moveTo>
                  <a:pt x="544" y="5398"/>
                </a:moveTo>
                <a:cubicBezTo>
                  <a:pt x="544" y="5078"/>
                  <a:pt x="984" y="4808"/>
                  <a:pt x="1504" y="4808"/>
                </a:cubicBezTo>
                <a:lnTo>
                  <a:pt x="5826" y="4808"/>
                </a:lnTo>
                <a:cubicBezTo>
                  <a:pt x="5721" y="5106"/>
                  <a:pt x="5648" y="5530"/>
                  <a:pt x="5813" y="5989"/>
                </a:cubicBezTo>
                <a:lnTo>
                  <a:pt x="1504" y="5989"/>
                </a:lnTo>
                <a:cubicBezTo>
                  <a:pt x="984" y="5989"/>
                  <a:pt x="544" y="5718"/>
                  <a:pt x="544" y="5398"/>
                </a:cubicBezTo>
                <a:close/>
              </a:path>
            </a:pathLst>
          </a:custGeom>
          <a:solidFill>
            <a:schemeClr val="accent4"/>
          </a:solidFill>
          <a:ln>
            <a:noFill/>
          </a:ln>
        </p:spPr>
        <p:txBody>
          <a:bodyPr/>
          <a:lstStyle/>
          <a:p>
            <a:pPr eaLnBrk="1" fontAlgn="auto" hangingPunct="1">
              <a:spcBef>
                <a:spcPts val="0"/>
              </a:spcBef>
              <a:spcAft>
                <a:spcPts val="0"/>
              </a:spcAft>
            </a:pPr>
            <a:endParaRPr lang="zh-CN" altLang="en-US" kern="0">
              <a:solidFill>
                <a:srgbClr val="000000"/>
              </a:solidFill>
              <a:latin typeface="Arial" panose="020B0604020202020204"/>
              <a:ea typeface="微软雅黑 Light" panose="020B0502040204020203" pitchFamily="34" charset="-122"/>
              <a:sym typeface="+mn-lt"/>
            </a:endParaRPr>
          </a:p>
        </p:txBody>
      </p:sp>
      <p:sp>
        <p:nvSpPr>
          <p:cNvPr id="24" name="test-tube-with-drop_15035"/>
          <p:cNvSpPr>
            <a:spLocks noChangeAspect="1"/>
          </p:cNvSpPr>
          <p:nvPr/>
        </p:nvSpPr>
        <p:spPr bwMode="auto">
          <a:xfrm>
            <a:off x="8676470" y="1393749"/>
            <a:ext cx="609685" cy="608730"/>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07712" h="606761">
                <a:moveTo>
                  <a:pt x="519524" y="447538"/>
                </a:moveTo>
                <a:cubicBezTo>
                  <a:pt x="500548" y="476363"/>
                  <a:pt x="483848" y="507465"/>
                  <a:pt x="483848" y="518843"/>
                </a:cubicBezTo>
                <a:cubicBezTo>
                  <a:pt x="483848" y="537807"/>
                  <a:pt x="499788" y="553737"/>
                  <a:pt x="519524" y="553737"/>
                </a:cubicBezTo>
                <a:cubicBezTo>
                  <a:pt x="539260" y="553737"/>
                  <a:pt x="555200" y="537807"/>
                  <a:pt x="555200" y="518843"/>
                </a:cubicBezTo>
                <a:cubicBezTo>
                  <a:pt x="555200" y="507465"/>
                  <a:pt x="538501" y="476363"/>
                  <a:pt x="519524" y="447538"/>
                </a:cubicBezTo>
                <a:close/>
                <a:moveTo>
                  <a:pt x="519429" y="392353"/>
                </a:moveTo>
                <a:cubicBezTo>
                  <a:pt x="525596" y="392353"/>
                  <a:pt x="531669" y="394818"/>
                  <a:pt x="535464" y="399749"/>
                </a:cubicBezTo>
                <a:cubicBezTo>
                  <a:pt x="549886" y="418713"/>
                  <a:pt x="595430" y="483949"/>
                  <a:pt x="595430" y="518843"/>
                </a:cubicBezTo>
                <a:cubicBezTo>
                  <a:pt x="595430" y="560564"/>
                  <a:pt x="561272" y="594699"/>
                  <a:pt x="519524" y="594699"/>
                </a:cubicBezTo>
                <a:cubicBezTo>
                  <a:pt x="477776" y="594699"/>
                  <a:pt x="443618" y="560564"/>
                  <a:pt x="443618" y="518843"/>
                </a:cubicBezTo>
                <a:cubicBezTo>
                  <a:pt x="443618" y="483949"/>
                  <a:pt x="489162" y="418713"/>
                  <a:pt x="502825" y="399749"/>
                </a:cubicBezTo>
                <a:cubicBezTo>
                  <a:pt x="507000" y="394818"/>
                  <a:pt x="513262" y="392353"/>
                  <a:pt x="519429" y="392353"/>
                </a:cubicBezTo>
                <a:close/>
                <a:moveTo>
                  <a:pt x="205094" y="323858"/>
                </a:moveTo>
                <a:lnTo>
                  <a:pt x="56971" y="471757"/>
                </a:lnTo>
                <a:cubicBezTo>
                  <a:pt x="46336" y="482375"/>
                  <a:pt x="40259" y="496027"/>
                  <a:pt x="40259" y="511196"/>
                </a:cubicBezTo>
                <a:cubicBezTo>
                  <a:pt x="40259" y="525607"/>
                  <a:pt x="46336" y="540018"/>
                  <a:pt x="56971" y="549877"/>
                </a:cubicBezTo>
                <a:cubicBezTo>
                  <a:pt x="67605" y="560496"/>
                  <a:pt x="81278" y="566563"/>
                  <a:pt x="96470" y="566563"/>
                </a:cubicBezTo>
                <a:cubicBezTo>
                  <a:pt x="110903" y="566563"/>
                  <a:pt x="125335" y="560496"/>
                  <a:pt x="135970" y="549877"/>
                </a:cubicBezTo>
                <a:lnTo>
                  <a:pt x="362333" y="323858"/>
                </a:lnTo>
                <a:close/>
                <a:moveTo>
                  <a:pt x="374487" y="40198"/>
                </a:moveTo>
                <a:lnTo>
                  <a:pt x="322074" y="92531"/>
                </a:lnTo>
                <a:cubicBezTo>
                  <a:pt x="322074" y="92531"/>
                  <a:pt x="322833" y="94048"/>
                  <a:pt x="324353" y="96323"/>
                </a:cubicBezTo>
                <a:lnTo>
                  <a:pt x="364612" y="135763"/>
                </a:lnTo>
                <a:cubicBezTo>
                  <a:pt x="372208" y="144105"/>
                  <a:pt x="372208" y="156999"/>
                  <a:pt x="364612" y="164584"/>
                </a:cubicBezTo>
                <a:lnTo>
                  <a:pt x="245353" y="282902"/>
                </a:lnTo>
                <a:lnTo>
                  <a:pt x="403352" y="282902"/>
                </a:lnTo>
                <a:lnTo>
                  <a:pt x="442851" y="243463"/>
                </a:lnTo>
                <a:cubicBezTo>
                  <a:pt x="451207" y="235120"/>
                  <a:pt x="464120" y="235120"/>
                  <a:pt x="471717" y="243463"/>
                </a:cubicBezTo>
                <a:lnTo>
                  <a:pt x="511976" y="282902"/>
                </a:lnTo>
                <a:cubicBezTo>
                  <a:pt x="513495" y="284419"/>
                  <a:pt x="515014" y="285177"/>
                  <a:pt x="515774" y="285177"/>
                </a:cubicBezTo>
                <a:lnTo>
                  <a:pt x="567427" y="233603"/>
                </a:lnTo>
                <a:cubicBezTo>
                  <a:pt x="567427" y="232844"/>
                  <a:pt x="567427" y="231327"/>
                  <a:pt x="565908" y="229810"/>
                </a:cubicBezTo>
                <a:lnTo>
                  <a:pt x="378285" y="42473"/>
                </a:lnTo>
                <a:cubicBezTo>
                  <a:pt x="376766" y="40956"/>
                  <a:pt x="375246" y="40198"/>
                  <a:pt x="374487" y="40198"/>
                </a:cubicBezTo>
                <a:close/>
                <a:moveTo>
                  <a:pt x="374487" y="0"/>
                </a:moveTo>
                <a:cubicBezTo>
                  <a:pt x="385881" y="0"/>
                  <a:pt x="398035" y="5309"/>
                  <a:pt x="406390" y="13652"/>
                </a:cubicBezTo>
                <a:lnTo>
                  <a:pt x="594013" y="200989"/>
                </a:lnTo>
                <a:cubicBezTo>
                  <a:pt x="611484" y="218434"/>
                  <a:pt x="612244" y="245738"/>
                  <a:pt x="596292" y="261665"/>
                </a:cubicBezTo>
                <a:lnTo>
                  <a:pt x="543879" y="313999"/>
                </a:lnTo>
                <a:cubicBezTo>
                  <a:pt x="537043" y="321583"/>
                  <a:pt x="526408" y="325375"/>
                  <a:pt x="515774" y="325375"/>
                </a:cubicBezTo>
                <a:cubicBezTo>
                  <a:pt x="503620" y="325375"/>
                  <a:pt x="492226" y="320825"/>
                  <a:pt x="483111" y="311723"/>
                </a:cubicBezTo>
                <a:lnTo>
                  <a:pt x="457284" y="285936"/>
                </a:lnTo>
                <a:lnTo>
                  <a:pt x="425380" y="317791"/>
                </a:lnTo>
                <a:lnTo>
                  <a:pt x="164075" y="578699"/>
                </a:lnTo>
                <a:cubicBezTo>
                  <a:pt x="145845" y="596901"/>
                  <a:pt x="122297" y="606761"/>
                  <a:pt x="96470" y="606761"/>
                </a:cubicBezTo>
                <a:cubicBezTo>
                  <a:pt x="70644" y="606761"/>
                  <a:pt x="46336" y="596901"/>
                  <a:pt x="28106" y="578699"/>
                </a:cubicBezTo>
                <a:cubicBezTo>
                  <a:pt x="9875" y="560496"/>
                  <a:pt x="0" y="536225"/>
                  <a:pt x="0" y="511196"/>
                </a:cubicBezTo>
                <a:cubicBezTo>
                  <a:pt x="0" y="485409"/>
                  <a:pt x="9875" y="461139"/>
                  <a:pt x="28106" y="442936"/>
                </a:cubicBezTo>
                <a:lnTo>
                  <a:pt x="321314" y="150173"/>
                </a:lnTo>
                <a:lnTo>
                  <a:pt x="295487" y="124386"/>
                </a:lnTo>
                <a:cubicBezTo>
                  <a:pt x="287891" y="116801"/>
                  <a:pt x="282574" y="106183"/>
                  <a:pt x="281815" y="94806"/>
                </a:cubicBezTo>
                <a:cubicBezTo>
                  <a:pt x="281055" y="83429"/>
                  <a:pt x="285613" y="72053"/>
                  <a:pt x="293209" y="63710"/>
                </a:cubicBezTo>
                <a:lnTo>
                  <a:pt x="345622" y="11377"/>
                </a:lnTo>
                <a:cubicBezTo>
                  <a:pt x="353218" y="3792"/>
                  <a:pt x="363093" y="0"/>
                  <a:pt x="374487" y="0"/>
                </a:cubicBezTo>
                <a:close/>
              </a:path>
            </a:pathLst>
          </a:custGeom>
          <a:solidFill>
            <a:schemeClr val="accent1"/>
          </a:solidFill>
          <a:ln>
            <a:noFill/>
          </a:ln>
        </p:spPr>
        <p:txBody>
          <a:bodyPr/>
          <a:lstStyle/>
          <a:p>
            <a:pPr eaLnBrk="1" fontAlgn="auto" hangingPunct="1">
              <a:spcBef>
                <a:spcPts val="0"/>
              </a:spcBef>
              <a:spcAft>
                <a:spcPts val="0"/>
              </a:spcAft>
            </a:pPr>
            <a:endParaRPr lang="zh-CN" altLang="en-US" kern="0">
              <a:solidFill>
                <a:srgbClr val="000000"/>
              </a:solidFill>
              <a:latin typeface="Arial" panose="020B0604020202020204"/>
              <a:ea typeface="微软雅黑 Light" panose="020B0502040204020203" pitchFamily="34" charset="-122"/>
              <a:sym typeface="+mn-lt"/>
            </a:endParaRPr>
          </a:p>
        </p:txBody>
      </p:sp>
      <p:sp>
        <p:nvSpPr>
          <p:cNvPr id="2" name="圆角矩形 1"/>
          <p:cNvSpPr/>
          <p:nvPr/>
        </p:nvSpPr>
        <p:spPr>
          <a:xfrm>
            <a:off x="2102092" y="1216334"/>
            <a:ext cx="2295826" cy="4630761"/>
          </a:xfrm>
          <a:prstGeom prst="roundRect">
            <a:avLst>
              <a:gd name="adj" fmla="val 11782"/>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圆角矩形 26"/>
          <p:cNvSpPr/>
          <p:nvPr/>
        </p:nvSpPr>
        <p:spPr>
          <a:xfrm>
            <a:off x="4937265" y="1216334"/>
            <a:ext cx="2295826" cy="4630761"/>
          </a:xfrm>
          <a:prstGeom prst="roundRect">
            <a:avLst>
              <a:gd name="adj" fmla="val 11782"/>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圆角矩形 27"/>
          <p:cNvSpPr/>
          <p:nvPr/>
        </p:nvSpPr>
        <p:spPr>
          <a:xfrm>
            <a:off x="7772438" y="1216334"/>
            <a:ext cx="2295826" cy="4630761"/>
          </a:xfrm>
          <a:prstGeom prst="roundRect">
            <a:avLst>
              <a:gd name="adj" fmla="val 11782"/>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1.4</a:t>
            </a:r>
            <a:endParaRPr lang="zh-CN" altLang="en-US" sz="3600" b="1" dirty="0">
              <a:solidFill>
                <a:schemeClr val="bg1"/>
              </a:solidFill>
            </a:endParaRPr>
          </a:p>
        </p:txBody>
      </p:sp>
    </p:spTree>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平台特点</a:t>
            </a:r>
            <a:endParaRPr lang="zh-CN" altLang="en-US" dirty="0"/>
          </a:p>
        </p:txBody>
      </p:sp>
      <p:sp>
        <p:nvSpPr>
          <p:cNvPr id="8" name="文本占位符 7"/>
          <p:cNvSpPr txBox="1"/>
          <p:nvPr/>
        </p:nvSpPr>
        <p:spPr>
          <a:xfrm>
            <a:off x="2287773" y="2831197"/>
            <a:ext cx="1924465" cy="2676103"/>
          </a:xfrm>
          <a:prstGeom prst="rect">
            <a:avLst/>
          </a:prstGeom>
          <a:noFill/>
          <a:effectLst/>
        </p:spPr>
        <p:txBody>
          <a:bodyPr vert="horz" lIns="91440" tIns="45720" rIns="91440" bIns="45720" rtlCol="0" anchor="t">
            <a:noAutofit/>
          </a:bodyPr>
          <a:lstStyle>
            <a:lvl1pPr marL="0" indent="0" algn="l" defTabSz="914400" rtl="0" eaLnBrk="1" latinLnBrk="0" hangingPunct="1">
              <a:lnSpc>
                <a:spcPct val="125000"/>
              </a:lnSpc>
              <a:spcBef>
                <a:spcPts val="0"/>
              </a:spcBef>
              <a:buFont typeface="Arial" panose="020B0604020202020204" pitchFamily="34" charset="0"/>
              <a:buNone/>
              <a:defRPr sz="1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30000"/>
              </a:lnSpc>
              <a:defRPr/>
            </a:pPr>
            <a:r>
              <a:rPr lang="zh-CN" altLang="en-US" spc="300" dirty="0">
                <a:solidFill>
                  <a:prstClr val="black"/>
                </a:solidFill>
                <a:latin typeface="微软雅黑" panose="020B0503020204020204" pitchFamily="34" charset="-122"/>
                <a:ea typeface="微软雅黑" panose="020B0503020204020204" pitchFamily="34" charset="-122"/>
              </a:rPr>
              <a:t>提供了所有开源深度学习框架里最全的算法库，并且还在不断添加新的算法库。</a:t>
            </a:r>
            <a:endParaRPr lang="zh-CN" altLang="en-US" spc="300" dirty="0">
              <a:solidFill>
                <a:prstClr val="black"/>
              </a:solidFill>
              <a:latin typeface="微软雅黑" panose="020B0503020204020204" pitchFamily="34" charset="-122"/>
              <a:ea typeface="微软雅黑" panose="020B0503020204020204" pitchFamily="34" charset="-122"/>
            </a:endParaRPr>
          </a:p>
        </p:txBody>
      </p:sp>
      <p:sp>
        <p:nvSpPr>
          <p:cNvPr id="11" name="文本占位符 13"/>
          <p:cNvSpPr txBox="1"/>
          <p:nvPr/>
        </p:nvSpPr>
        <p:spPr>
          <a:xfrm>
            <a:off x="5122948" y="2845260"/>
            <a:ext cx="1924465" cy="2676103"/>
          </a:xfrm>
          <a:prstGeom prst="rect">
            <a:avLst/>
          </a:prstGeom>
          <a:noFill/>
          <a:effectLst/>
        </p:spPr>
        <p:txBody>
          <a:bodyPr vert="horz" lIns="91440" tIns="45720" rIns="91440" bIns="45720" rtlCol="0" anchor="t">
            <a:normAutofit fontScale="85000" lnSpcReduction="20000"/>
          </a:bodyPr>
          <a:lstStyle>
            <a:lvl1pPr marL="0" indent="0" algn="l" defTabSz="914400" rtl="0" eaLnBrk="1" latinLnBrk="0" hangingPunct="1">
              <a:lnSpc>
                <a:spcPct val="125000"/>
              </a:lnSpc>
              <a:spcBef>
                <a:spcPts val="0"/>
              </a:spcBef>
              <a:buFont typeface="Arial" panose="020B0604020202020204" pitchFamily="34" charset="0"/>
              <a:buNone/>
              <a:defRPr sz="1800" kern="1200">
                <a:solidFill>
                  <a:srgbClr val="000000"/>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40000"/>
              </a:lnSpc>
              <a:defRPr/>
            </a:pPr>
            <a:r>
              <a:rPr lang="zh-CN" altLang="en-US" spc="300" dirty="0">
                <a:solidFill>
                  <a:prstClr val="black"/>
                </a:solidFill>
                <a:latin typeface="微软雅黑" panose="020B0503020204020204" pitchFamily="34" charset="-122"/>
                <a:ea typeface="微软雅黑" panose="020B0503020204020204" pitchFamily="34" charset="-122"/>
              </a:rPr>
              <a:t>官方网站提供了非常详细的文档介绍，既包括各种</a:t>
            </a:r>
            <a:r>
              <a:rPr lang="en-US" altLang="zh-CN" spc="300" dirty="0">
                <a:solidFill>
                  <a:prstClr val="black"/>
                </a:solidFill>
                <a:latin typeface="微软雅黑" panose="020B0503020204020204" pitchFamily="34" charset="-122"/>
                <a:ea typeface="微软雅黑" panose="020B0503020204020204" pitchFamily="34" charset="-122"/>
              </a:rPr>
              <a:t>API</a:t>
            </a:r>
            <a:r>
              <a:rPr lang="zh-CN" altLang="en-US" spc="300" dirty="0">
                <a:solidFill>
                  <a:prstClr val="black"/>
                </a:solidFill>
                <a:latin typeface="微软雅黑" panose="020B0503020204020204" pitchFamily="34" charset="-122"/>
                <a:ea typeface="微软雅黑" panose="020B0503020204020204" pitchFamily="34" charset="-122"/>
              </a:rPr>
              <a:t>的使用介绍和各种基础应用的使用例子，也包括一部分深度学习的基础理论。</a:t>
            </a:r>
            <a:endParaRPr lang="zh-CN" altLang="en-US" spc="300" dirty="0">
              <a:solidFill>
                <a:prstClr val="black"/>
              </a:solidFill>
              <a:latin typeface="微软雅黑" panose="020B0503020204020204" pitchFamily="34" charset="-122"/>
              <a:ea typeface="微软雅黑" panose="020B0503020204020204" pitchFamily="34" charset="-122"/>
            </a:endParaRPr>
          </a:p>
        </p:txBody>
      </p:sp>
      <p:sp>
        <p:nvSpPr>
          <p:cNvPr id="16" name="文本占位符 14"/>
          <p:cNvSpPr txBox="1"/>
          <p:nvPr/>
        </p:nvSpPr>
        <p:spPr>
          <a:xfrm>
            <a:off x="7958122" y="2831205"/>
            <a:ext cx="1924465" cy="2676103"/>
          </a:xfrm>
          <a:prstGeom prst="rect">
            <a:avLst/>
          </a:prstGeom>
          <a:noFill/>
          <a:effectLst/>
        </p:spPr>
        <p:txBody>
          <a:bodyPr vert="horz" lIns="91440" tIns="45720" rIns="91440" bIns="45720" rtlCol="0" anchor="t">
            <a:noAutofit/>
          </a:bodyPr>
          <a:lstStyle>
            <a:lvl1pPr marL="0" indent="0" algn="l" defTabSz="914400" rtl="0" eaLnBrk="1" latinLnBrk="0" hangingPunct="1">
              <a:lnSpc>
                <a:spcPct val="125000"/>
              </a:lnSpc>
              <a:spcBef>
                <a:spcPts val="0"/>
              </a:spcBef>
              <a:buFont typeface="Arial" panose="020B0604020202020204" pitchFamily="34" charset="0"/>
              <a:buNone/>
              <a:defRPr sz="1800" kern="1200">
                <a:solidFill>
                  <a:srgbClr val="000000"/>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30000"/>
              </a:lnSpc>
              <a:defRPr/>
            </a:pPr>
            <a:r>
              <a:rPr lang="en-US" altLang="zh-CN" sz="1600" spc="300" dirty="0">
                <a:solidFill>
                  <a:prstClr val="black"/>
                </a:solidFill>
                <a:latin typeface="微软雅黑" panose="020B0503020204020204" pitchFamily="34" charset="-122"/>
                <a:ea typeface="微软雅黑" panose="020B0503020204020204" pitchFamily="34" charset="-122"/>
              </a:rPr>
              <a:t>TensorFlow</a:t>
            </a:r>
            <a:r>
              <a:rPr lang="zh-CN" altLang="en-US" sz="1600" spc="300" dirty="0">
                <a:solidFill>
                  <a:prstClr val="black"/>
                </a:solidFill>
                <a:latin typeface="微软雅黑" panose="020B0503020204020204" pitchFamily="34" charset="-122"/>
                <a:ea typeface="微软雅黑" panose="020B0503020204020204" pitchFamily="34" charset="-122"/>
              </a:rPr>
              <a:t>在</a:t>
            </a:r>
            <a:r>
              <a:rPr lang="en-US" altLang="zh-CN" sz="1600" spc="300" dirty="0">
                <a:solidFill>
                  <a:prstClr val="black"/>
                </a:solidFill>
                <a:latin typeface="微软雅黑" panose="020B0503020204020204" pitchFamily="34" charset="-122"/>
                <a:ea typeface="微软雅黑" panose="020B0503020204020204" pitchFamily="34" charset="-122"/>
              </a:rPr>
              <a:t>GitHub</a:t>
            </a:r>
            <a:r>
              <a:rPr lang="zh-CN" altLang="en-US" sz="1600" spc="300" dirty="0">
                <a:solidFill>
                  <a:prstClr val="black"/>
                </a:solidFill>
                <a:latin typeface="微软雅黑" panose="020B0503020204020204" pitchFamily="34" charset="-122"/>
                <a:ea typeface="微软雅黑" panose="020B0503020204020204" pitchFamily="34" charset="-122"/>
              </a:rPr>
              <a:t>上的主项目下还有类似</a:t>
            </a:r>
            <a:r>
              <a:rPr lang="en-US" altLang="zh-CN" sz="1600" spc="300" dirty="0">
                <a:solidFill>
                  <a:prstClr val="black"/>
                </a:solidFill>
                <a:latin typeface="微软雅黑" panose="020B0503020204020204" pitchFamily="34" charset="-122"/>
                <a:ea typeface="微软雅黑" panose="020B0503020204020204" pitchFamily="34" charset="-122"/>
              </a:rPr>
              <a:t>models</a:t>
            </a:r>
            <a:r>
              <a:rPr lang="zh-CN" altLang="en-US" sz="1600" spc="300" dirty="0">
                <a:solidFill>
                  <a:prstClr val="black"/>
                </a:solidFill>
                <a:latin typeface="微软雅黑" panose="020B0503020204020204" pitchFamily="34" charset="-122"/>
                <a:ea typeface="微软雅黑" panose="020B0503020204020204" pitchFamily="34" charset="-122"/>
              </a:rPr>
              <a:t>这样的项目，里面包含了许多应用领域的最新研究算法的代码实现。</a:t>
            </a:r>
            <a:endParaRPr lang="zh-CN" altLang="en-US" sz="1600" spc="300" dirty="0">
              <a:solidFill>
                <a:prstClr val="black"/>
              </a:solidFill>
              <a:latin typeface="微软雅黑" panose="020B0503020204020204" pitchFamily="34" charset="-122"/>
              <a:ea typeface="微软雅黑" panose="020B0503020204020204" pitchFamily="34" charset="-122"/>
            </a:endParaRPr>
          </a:p>
        </p:txBody>
      </p:sp>
      <p:sp>
        <p:nvSpPr>
          <p:cNvPr id="17" name="文本占位符 8"/>
          <p:cNvSpPr txBox="1"/>
          <p:nvPr/>
        </p:nvSpPr>
        <p:spPr>
          <a:xfrm>
            <a:off x="2287772" y="2233146"/>
            <a:ext cx="1924466" cy="418847"/>
          </a:xfrm>
          <a:prstGeom prst="rect">
            <a:avLst/>
          </a:prstGeom>
          <a:solidFill>
            <a:schemeClr val="accent1"/>
          </a:solidFill>
          <a:effectLst/>
        </p:spPr>
        <p:txBody>
          <a:bodyPr vert="horz" lIns="0" tIns="45720" rIns="0" bIns="45720" rtlCol="0" anchor="ctr">
            <a:noAutofit/>
          </a:bodyPr>
          <a:lstStyle>
            <a:lvl1pPr marL="0" indent="0" algn="ctr" defTabSz="914400" rtl="0" eaLnBrk="1" latinLnBrk="0" hangingPunct="1">
              <a:lnSpc>
                <a:spcPct val="125000"/>
              </a:lnSpc>
              <a:spcBef>
                <a:spcPts val="0"/>
              </a:spcBef>
              <a:buFont typeface="Arial" panose="020B0604020202020204" pitchFamily="34" charset="0"/>
              <a:buNone/>
              <a:defRPr sz="1800" b="1" kern="1200">
                <a:solidFill>
                  <a:schemeClr val="bg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lang="zh-CN" altLang="en-US" dirty="0">
                <a:solidFill>
                  <a:srgbClr val="FFFFFF"/>
                </a:solidFill>
                <a:latin typeface="Arial" panose="020B0604020202020204"/>
                <a:ea typeface="微软雅黑" panose="020B0503020204020204" pitchFamily="34" charset="-122"/>
                <a:sym typeface="+mn-lt"/>
              </a:rPr>
              <a:t>丰富的算法库</a:t>
            </a:r>
            <a:endParaRPr kumimoji="0" lang="zh-CN" altLang="en-US"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sym typeface="+mn-lt"/>
            </a:endParaRPr>
          </a:p>
        </p:txBody>
      </p:sp>
      <p:sp>
        <p:nvSpPr>
          <p:cNvPr id="18" name="文本占位符 11"/>
          <p:cNvSpPr txBox="1"/>
          <p:nvPr/>
        </p:nvSpPr>
        <p:spPr>
          <a:xfrm>
            <a:off x="5122946" y="2247209"/>
            <a:ext cx="1924466" cy="418847"/>
          </a:xfrm>
          <a:prstGeom prst="rect">
            <a:avLst/>
          </a:prstGeom>
          <a:solidFill>
            <a:schemeClr val="accent4"/>
          </a:solidFill>
          <a:effectLst/>
        </p:spPr>
        <p:txBody>
          <a:bodyPr vert="horz" lIns="0" tIns="45720" rIns="0" bIns="45720" rtlCol="0" anchor="ctr">
            <a:noAutofit/>
          </a:bodyPr>
          <a:lstStyle>
            <a:defPPr>
              <a:defRPr lang="zh-CN"/>
            </a:defPPr>
            <a:lvl1pPr marL="0" marR="0" lvl="0" indent="0" algn="ctr" defTabSz="914400" eaLnBrk="1" fontAlgn="auto" latinLnBrk="0" hangingPunct="1">
              <a:lnSpc>
                <a:spcPct val="125000"/>
              </a:lnSpc>
              <a:spcBef>
                <a:spcPts val="0"/>
              </a:spcBef>
              <a:spcAft>
                <a:spcPts val="0"/>
              </a:spcAft>
              <a:buClrTx/>
              <a:buSzTx/>
              <a:buFont typeface="Arial" panose="020B0604020202020204" pitchFamily="34" charset="0"/>
              <a:buNone/>
              <a:defRPr kumimoji="0" sz="1800" b="1" i="0" u="none" strike="noStrike" cap="none" spc="0" normalizeH="0" baseline="0">
                <a:ln>
                  <a:noFill/>
                </a:ln>
                <a:solidFill>
                  <a:srgbClr val="FFFFFF"/>
                </a:solidFill>
                <a:effectLst/>
                <a:uLnTx/>
                <a:uFillTx/>
                <a:latin typeface="Arial" panose="020B0604020202020204"/>
                <a:ea typeface="微软雅黑" panose="020B0503020204020204" pitchFamily="34" charset="-122"/>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ea typeface="+mn-ea"/>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ea typeface="+mn-ea"/>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ea typeface="+mn-ea"/>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r>
              <a:rPr lang="zh-CN" altLang="en-US" dirty="0">
                <a:sym typeface="+mn-lt"/>
              </a:rPr>
              <a:t>完善的文档</a:t>
            </a:r>
            <a:endParaRPr lang="zh-CN" altLang="en-US" dirty="0">
              <a:sym typeface="+mn-lt"/>
            </a:endParaRPr>
          </a:p>
        </p:txBody>
      </p:sp>
      <p:sp>
        <p:nvSpPr>
          <p:cNvPr id="19" name="文本占位符 12"/>
          <p:cNvSpPr txBox="1"/>
          <p:nvPr/>
        </p:nvSpPr>
        <p:spPr>
          <a:xfrm>
            <a:off x="7958121" y="2233154"/>
            <a:ext cx="1924466" cy="418847"/>
          </a:xfrm>
          <a:prstGeom prst="rect">
            <a:avLst/>
          </a:prstGeom>
          <a:solidFill>
            <a:schemeClr val="accent1"/>
          </a:solidFill>
          <a:effectLst/>
        </p:spPr>
        <p:txBody>
          <a:bodyPr vert="horz" lIns="0" tIns="45720" rIns="0" bIns="45720" rtlCol="0" anchor="ctr">
            <a:noAutofit/>
          </a:bodyPr>
          <a:lstStyle>
            <a:defPPr>
              <a:defRPr lang="zh-CN"/>
            </a:defPPr>
            <a:lvl1pPr marL="0" marR="0" lvl="0" indent="0" algn="ctr" defTabSz="914400" eaLnBrk="1" fontAlgn="auto" latinLnBrk="0" hangingPunct="1">
              <a:lnSpc>
                <a:spcPct val="125000"/>
              </a:lnSpc>
              <a:spcBef>
                <a:spcPts val="0"/>
              </a:spcBef>
              <a:spcAft>
                <a:spcPts val="0"/>
              </a:spcAft>
              <a:buClrTx/>
              <a:buSzTx/>
              <a:buFont typeface="Arial" panose="020B0604020202020204" pitchFamily="34" charset="0"/>
              <a:buNone/>
              <a:defRPr kumimoji="0" sz="1800" b="1" i="0" u="none" strike="noStrike" cap="none" spc="0" normalizeH="0" baseline="0">
                <a:ln>
                  <a:noFill/>
                </a:ln>
                <a:solidFill>
                  <a:srgbClr val="FFFFFF"/>
                </a:solidFill>
                <a:effectLst/>
                <a:uLnTx/>
                <a:uFillTx/>
                <a:latin typeface="Arial" panose="020B0604020202020204"/>
                <a:ea typeface="微软雅黑" panose="020B0503020204020204" pitchFamily="34" charset="-122"/>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ea typeface="+mn-ea"/>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ea typeface="+mn-ea"/>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ea typeface="+mn-ea"/>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r>
              <a:rPr lang="zh-CN" altLang="en-US" dirty="0">
                <a:sym typeface="+mn-lt"/>
              </a:rPr>
              <a:t>大量的开源项目</a:t>
            </a:r>
            <a:endParaRPr lang="zh-CN" altLang="en-US" dirty="0">
              <a:sym typeface="+mn-lt"/>
            </a:endParaRPr>
          </a:p>
        </p:txBody>
      </p:sp>
      <p:sp>
        <p:nvSpPr>
          <p:cNvPr id="22" name="zoom-tool_72585"/>
          <p:cNvSpPr>
            <a:spLocks noChangeAspect="1"/>
          </p:cNvSpPr>
          <p:nvPr/>
        </p:nvSpPr>
        <p:spPr bwMode="auto">
          <a:xfrm>
            <a:off x="2945162" y="1413899"/>
            <a:ext cx="609685" cy="588572"/>
          </a:xfrm>
          <a:custGeom>
            <a:avLst/>
            <a:gdLst>
              <a:gd name="T0" fmla="*/ 8270 w 8441"/>
              <a:gd name="T1" fmla="*/ 6791 h 8160"/>
              <a:gd name="T2" fmla="*/ 5734 w 8441"/>
              <a:gd name="T3" fmla="*/ 4255 h 8160"/>
              <a:gd name="T4" fmla="*/ 5225 w 8441"/>
              <a:gd name="T5" fmla="*/ 848 h 8160"/>
              <a:gd name="T6" fmla="*/ 3177 w 8441"/>
              <a:gd name="T7" fmla="*/ 0 h 8160"/>
              <a:gd name="T8" fmla="*/ 1130 w 8441"/>
              <a:gd name="T9" fmla="*/ 848 h 8160"/>
              <a:gd name="T10" fmla="*/ 1130 w 8441"/>
              <a:gd name="T11" fmla="*/ 4944 h 8160"/>
              <a:gd name="T12" fmla="*/ 3177 w 8441"/>
              <a:gd name="T13" fmla="*/ 5792 h 8160"/>
              <a:gd name="T14" fmla="*/ 4538 w 8441"/>
              <a:gd name="T15" fmla="*/ 5454 h 8160"/>
              <a:gd name="T16" fmla="*/ 7072 w 8441"/>
              <a:gd name="T17" fmla="*/ 7988 h 8160"/>
              <a:gd name="T18" fmla="*/ 7486 w 8441"/>
              <a:gd name="T19" fmla="*/ 8160 h 8160"/>
              <a:gd name="T20" fmla="*/ 7901 w 8441"/>
              <a:gd name="T21" fmla="*/ 7988 h 8160"/>
              <a:gd name="T22" fmla="*/ 8270 w 8441"/>
              <a:gd name="T23" fmla="*/ 7620 h 8160"/>
              <a:gd name="T24" fmla="*/ 8441 w 8441"/>
              <a:gd name="T25" fmla="*/ 7205 h 8160"/>
              <a:gd name="T26" fmla="*/ 8270 w 8441"/>
              <a:gd name="T27" fmla="*/ 6791 h 8160"/>
              <a:gd name="T28" fmla="*/ 1793 w 8441"/>
              <a:gd name="T29" fmla="*/ 4281 h 8160"/>
              <a:gd name="T30" fmla="*/ 1793 w 8441"/>
              <a:gd name="T31" fmla="*/ 1511 h 8160"/>
              <a:gd name="T32" fmla="*/ 3177 w 8441"/>
              <a:gd name="T33" fmla="*/ 938 h 8160"/>
              <a:gd name="T34" fmla="*/ 4562 w 8441"/>
              <a:gd name="T35" fmla="*/ 1511 h 8160"/>
              <a:gd name="T36" fmla="*/ 4562 w 8441"/>
              <a:gd name="T37" fmla="*/ 4281 h 8160"/>
              <a:gd name="T38" fmla="*/ 3177 w 8441"/>
              <a:gd name="T39" fmla="*/ 4854 h 8160"/>
              <a:gd name="T40" fmla="*/ 1793 w 8441"/>
              <a:gd name="T41" fmla="*/ 4281 h 8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441" h="8160">
                <a:moveTo>
                  <a:pt x="8270" y="6791"/>
                </a:moveTo>
                <a:lnTo>
                  <a:pt x="5734" y="4255"/>
                </a:lnTo>
                <a:cubicBezTo>
                  <a:pt x="6316" y="3161"/>
                  <a:pt x="6146" y="1769"/>
                  <a:pt x="5225" y="848"/>
                </a:cubicBezTo>
                <a:cubicBezTo>
                  <a:pt x="4678" y="301"/>
                  <a:pt x="3951" y="0"/>
                  <a:pt x="3177" y="0"/>
                </a:cubicBezTo>
                <a:cubicBezTo>
                  <a:pt x="2404" y="0"/>
                  <a:pt x="1676" y="301"/>
                  <a:pt x="1130" y="848"/>
                </a:cubicBezTo>
                <a:cubicBezTo>
                  <a:pt x="0" y="1977"/>
                  <a:pt x="0" y="3815"/>
                  <a:pt x="1130" y="4944"/>
                </a:cubicBezTo>
                <a:cubicBezTo>
                  <a:pt x="1677" y="5491"/>
                  <a:pt x="2404" y="5792"/>
                  <a:pt x="3177" y="5792"/>
                </a:cubicBezTo>
                <a:cubicBezTo>
                  <a:pt x="3660" y="5792"/>
                  <a:pt x="4124" y="5675"/>
                  <a:pt x="4538" y="5454"/>
                </a:cubicBezTo>
                <a:lnTo>
                  <a:pt x="7072" y="7988"/>
                </a:lnTo>
                <a:cubicBezTo>
                  <a:pt x="7183" y="8099"/>
                  <a:pt x="7330" y="8160"/>
                  <a:pt x="7486" y="8160"/>
                </a:cubicBezTo>
                <a:cubicBezTo>
                  <a:pt x="7643" y="8160"/>
                  <a:pt x="7790" y="8099"/>
                  <a:pt x="7901" y="7988"/>
                </a:cubicBezTo>
                <a:lnTo>
                  <a:pt x="8270" y="7620"/>
                </a:lnTo>
                <a:cubicBezTo>
                  <a:pt x="8380" y="7509"/>
                  <a:pt x="8441" y="7362"/>
                  <a:pt x="8441" y="7205"/>
                </a:cubicBezTo>
                <a:cubicBezTo>
                  <a:pt x="8441" y="7049"/>
                  <a:pt x="8380" y="6901"/>
                  <a:pt x="8270" y="6791"/>
                </a:cubicBezTo>
                <a:close/>
                <a:moveTo>
                  <a:pt x="1793" y="4281"/>
                </a:moveTo>
                <a:cubicBezTo>
                  <a:pt x="1029" y="3517"/>
                  <a:pt x="1029" y="2275"/>
                  <a:pt x="1793" y="1511"/>
                </a:cubicBezTo>
                <a:cubicBezTo>
                  <a:pt x="2163" y="1142"/>
                  <a:pt x="2654" y="938"/>
                  <a:pt x="3177" y="938"/>
                </a:cubicBezTo>
                <a:cubicBezTo>
                  <a:pt x="3700" y="938"/>
                  <a:pt x="4192" y="1142"/>
                  <a:pt x="4562" y="1511"/>
                </a:cubicBezTo>
                <a:cubicBezTo>
                  <a:pt x="5325" y="2275"/>
                  <a:pt x="5325" y="3517"/>
                  <a:pt x="4562" y="4281"/>
                </a:cubicBezTo>
                <a:cubicBezTo>
                  <a:pt x="4192" y="4650"/>
                  <a:pt x="3700" y="4854"/>
                  <a:pt x="3177" y="4854"/>
                </a:cubicBezTo>
                <a:cubicBezTo>
                  <a:pt x="2654" y="4854"/>
                  <a:pt x="2163" y="4650"/>
                  <a:pt x="1793" y="4281"/>
                </a:cubicBezTo>
                <a:close/>
              </a:path>
            </a:pathLst>
          </a:custGeom>
          <a:solidFill>
            <a:schemeClr val="accent1"/>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a:ea typeface="微软雅黑 Light" panose="020B0502040204020203" pitchFamily="34" charset="-122"/>
              <a:sym typeface="+mn-lt"/>
            </a:endParaRPr>
          </a:p>
        </p:txBody>
      </p:sp>
      <p:sp>
        <p:nvSpPr>
          <p:cNvPr id="23" name="book_118158"/>
          <p:cNvSpPr>
            <a:spLocks noChangeAspect="1"/>
          </p:cNvSpPr>
          <p:nvPr/>
        </p:nvSpPr>
        <p:spPr bwMode="auto">
          <a:xfrm>
            <a:off x="5780336" y="1403133"/>
            <a:ext cx="609685" cy="605125"/>
          </a:xfrm>
          <a:custGeom>
            <a:avLst/>
            <a:gdLst>
              <a:gd name="T0" fmla="*/ 6533 w 6572"/>
              <a:gd name="T1" fmla="*/ 494 h 6533"/>
              <a:gd name="T2" fmla="*/ 6033 w 6572"/>
              <a:gd name="T3" fmla="*/ 0 h 6533"/>
              <a:gd name="T4" fmla="*/ 500 w 6572"/>
              <a:gd name="T5" fmla="*/ 0 h 6533"/>
              <a:gd name="T6" fmla="*/ 0 w 6572"/>
              <a:gd name="T7" fmla="*/ 494 h 6533"/>
              <a:gd name="T8" fmla="*/ 0 w 6572"/>
              <a:gd name="T9" fmla="*/ 5432 h 6533"/>
              <a:gd name="T10" fmla="*/ 1504 w 6572"/>
              <a:gd name="T11" fmla="*/ 6533 h 6533"/>
              <a:gd name="T12" fmla="*/ 6260 w 6572"/>
              <a:gd name="T13" fmla="*/ 6533 h 6533"/>
              <a:gd name="T14" fmla="*/ 6260 w 6572"/>
              <a:gd name="T15" fmla="*/ 6533 h 6533"/>
              <a:gd name="T16" fmla="*/ 6484 w 6572"/>
              <a:gd name="T17" fmla="*/ 6106 h 6533"/>
              <a:gd name="T18" fmla="*/ 6482 w 6572"/>
              <a:gd name="T19" fmla="*/ 6105 h 6533"/>
              <a:gd name="T20" fmla="*/ 6484 w 6572"/>
              <a:gd name="T21" fmla="*/ 4692 h 6533"/>
              <a:gd name="T22" fmla="*/ 6533 w 6572"/>
              <a:gd name="T23" fmla="*/ 4536 h 6533"/>
              <a:gd name="T24" fmla="*/ 6533 w 6572"/>
              <a:gd name="T25" fmla="*/ 494 h 6533"/>
              <a:gd name="T26" fmla="*/ 544 w 6572"/>
              <a:gd name="T27" fmla="*/ 544 h 6533"/>
              <a:gd name="T28" fmla="*/ 5988 w 6572"/>
              <a:gd name="T29" fmla="*/ 544 h 6533"/>
              <a:gd name="T30" fmla="*/ 5988 w 6572"/>
              <a:gd name="T31" fmla="*/ 4262 h 6533"/>
              <a:gd name="T32" fmla="*/ 1504 w 6572"/>
              <a:gd name="T33" fmla="*/ 4262 h 6533"/>
              <a:gd name="T34" fmla="*/ 544 w 6572"/>
              <a:gd name="T35" fmla="*/ 4517 h 6533"/>
              <a:gd name="T36" fmla="*/ 544 w 6572"/>
              <a:gd name="T37" fmla="*/ 544 h 6533"/>
              <a:gd name="T38" fmla="*/ 544 w 6572"/>
              <a:gd name="T39" fmla="*/ 5398 h 6533"/>
              <a:gd name="T40" fmla="*/ 1504 w 6572"/>
              <a:gd name="T41" fmla="*/ 4808 h 6533"/>
              <a:gd name="T42" fmla="*/ 5826 w 6572"/>
              <a:gd name="T43" fmla="*/ 4808 h 6533"/>
              <a:gd name="T44" fmla="*/ 5813 w 6572"/>
              <a:gd name="T45" fmla="*/ 5989 h 6533"/>
              <a:gd name="T46" fmla="*/ 1504 w 6572"/>
              <a:gd name="T47" fmla="*/ 5989 h 6533"/>
              <a:gd name="T48" fmla="*/ 544 w 6572"/>
              <a:gd name="T49" fmla="*/ 5398 h 6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572" h="6533">
                <a:moveTo>
                  <a:pt x="6533" y="494"/>
                </a:moveTo>
                <a:cubicBezTo>
                  <a:pt x="6533" y="221"/>
                  <a:pt x="6309" y="0"/>
                  <a:pt x="6033" y="0"/>
                </a:cubicBezTo>
                <a:lnTo>
                  <a:pt x="500" y="0"/>
                </a:lnTo>
                <a:cubicBezTo>
                  <a:pt x="224" y="0"/>
                  <a:pt x="0" y="221"/>
                  <a:pt x="0" y="494"/>
                </a:cubicBezTo>
                <a:lnTo>
                  <a:pt x="0" y="5432"/>
                </a:lnTo>
                <a:cubicBezTo>
                  <a:pt x="0" y="5938"/>
                  <a:pt x="564" y="6533"/>
                  <a:pt x="1504" y="6533"/>
                </a:cubicBezTo>
                <a:lnTo>
                  <a:pt x="6260" y="6533"/>
                </a:lnTo>
                <a:lnTo>
                  <a:pt x="6260" y="6533"/>
                </a:lnTo>
                <a:cubicBezTo>
                  <a:pt x="6572" y="6508"/>
                  <a:pt x="6569" y="6213"/>
                  <a:pt x="6484" y="6106"/>
                </a:cubicBezTo>
                <a:cubicBezTo>
                  <a:pt x="6484" y="6106"/>
                  <a:pt x="6484" y="6105"/>
                  <a:pt x="6482" y="6105"/>
                </a:cubicBezTo>
                <a:cubicBezTo>
                  <a:pt x="5997" y="5416"/>
                  <a:pt x="6462" y="4722"/>
                  <a:pt x="6484" y="4692"/>
                </a:cubicBezTo>
                <a:cubicBezTo>
                  <a:pt x="6484" y="4692"/>
                  <a:pt x="6532" y="4629"/>
                  <a:pt x="6533" y="4536"/>
                </a:cubicBezTo>
                <a:lnTo>
                  <a:pt x="6533" y="494"/>
                </a:lnTo>
                <a:close/>
                <a:moveTo>
                  <a:pt x="544" y="544"/>
                </a:moveTo>
                <a:lnTo>
                  <a:pt x="5988" y="544"/>
                </a:lnTo>
                <a:lnTo>
                  <a:pt x="5988" y="4262"/>
                </a:lnTo>
                <a:lnTo>
                  <a:pt x="1504" y="4262"/>
                </a:lnTo>
                <a:cubicBezTo>
                  <a:pt x="1136" y="4262"/>
                  <a:pt x="802" y="4357"/>
                  <a:pt x="544" y="4517"/>
                </a:cubicBezTo>
                <a:lnTo>
                  <a:pt x="544" y="544"/>
                </a:lnTo>
                <a:close/>
                <a:moveTo>
                  <a:pt x="544" y="5398"/>
                </a:moveTo>
                <a:cubicBezTo>
                  <a:pt x="544" y="5078"/>
                  <a:pt x="984" y="4808"/>
                  <a:pt x="1504" y="4808"/>
                </a:cubicBezTo>
                <a:lnTo>
                  <a:pt x="5826" y="4808"/>
                </a:lnTo>
                <a:cubicBezTo>
                  <a:pt x="5721" y="5106"/>
                  <a:pt x="5648" y="5530"/>
                  <a:pt x="5813" y="5989"/>
                </a:cubicBezTo>
                <a:lnTo>
                  <a:pt x="1504" y="5989"/>
                </a:lnTo>
                <a:cubicBezTo>
                  <a:pt x="984" y="5989"/>
                  <a:pt x="544" y="5718"/>
                  <a:pt x="544" y="5398"/>
                </a:cubicBezTo>
                <a:close/>
              </a:path>
            </a:pathLst>
          </a:custGeom>
          <a:solidFill>
            <a:schemeClr val="accent4"/>
          </a:solidFill>
          <a:ln>
            <a:noFill/>
          </a:ln>
        </p:spPr>
        <p:txBody>
          <a:bodyPr/>
          <a:lstStyle/>
          <a:p>
            <a:pPr eaLnBrk="1" fontAlgn="auto" hangingPunct="1">
              <a:spcBef>
                <a:spcPts val="0"/>
              </a:spcBef>
              <a:spcAft>
                <a:spcPts val="0"/>
              </a:spcAft>
            </a:pPr>
            <a:endParaRPr lang="zh-CN" altLang="en-US" kern="0">
              <a:solidFill>
                <a:srgbClr val="000000"/>
              </a:solidFill>
              <a:latin typeface="Arial" panose="020B0604020202020204"/>
              <a:ea typeface="微软雅黑 Light" panose="020B0502040204020203" pitchFamily="34" charset="-122"/>
              <a:sym typeface="+mn-lt"/>
            </a:endParaRPr>
          </a:p>
        </p:txBody>
      </p:sp>
      <p:sp>
        <p:nvSpPr>
          <p:cNvPr id="24" name="test-tube-with-drop_15035"/>
          <p:cNvSpPr>
            <a:spLocks noChangeAspect="1"/>
          </p:cNvSpPr>
          <p:nvPr/>
        </p:nvSpPr>
        <p:spPr bwMode="auto">
          <a:xfrm>
            <a:off x="8676470" y="1393749"/>
            <a:ext cx="609685" cy="608730"/>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07712" h="606761">
                <a:moveTo>
                  <a:pt x="519524" y="447538"/>
                </a:moveTo>
                <a:cubicBezTo>
                  <a:pt x="500548" y="476363"/>
                  <a:pt x="483848" y="507465"/>
                  <a:pt x="483848" y="518843"/>
                </a:cubicBezTo>
                <a:cubicBezTo>
                  <a:pt x="483848" y="537807"/>
                  <a:pt x="499788" y="553737"/>
                  <a:pt x="519524" y="553737"/>
                </a:cubicBezTo>
                <a:cubicBezTo>
                  <a:pt x="539260" y="553737"/>
                  <a:pt x="555200" y="537807"/>
                  <a:pt x="555200" y="518843"/>
                </a:cubicBezTo>
                <a:cubicBezTo>
                  <a:pt x="555200" y="507465"/>
                  <a:pt x="538501" y="476363"/>
                  <a:pt x="519524" y="447538"/>
                </a:cubicBezTo>
                <a:close/>
                <a:moveTo>
                  <a:pt x="519429" y="392353"/>
                </a:moveTo>
                <a:cubicBezTo>
                  <a:pt x="525596" y="392353"/>
                  <a:pt x="531669" y="394818"/>
                  <a:pt x="535464" y="399749"/>
                </a:cubicBezTo>
                <a:cubicBezTo>
                  <a:pt x="549886" y="418713"/>
                  <a:pt x="595430" y="483949"/>
                  <a:pt x="595430" y="518843"/>
                </a:cubicBezTo>
                <a:cubicBezTo>
                  <a:pt x="595430" y="560564"/>
                  <a:pt x="561272" y="594699"/>
                  <a:pt x="519524" y="594699"/>
                </a:cubicBezTo>
                <a:cubicBezTo>
                  <a:pt x="477776" y="594699"/>
                  <a:pt x="443618" y="560564"/>
                  <a:pt x="443618" y="518843"/>
                </a:cubicBezTo>
                <a:cubicBezTo>
                  <a:pt x="443618" y="483949"/>
                  <a:pt x="489162" y="418713"/>
                  <a:pt x="502825" y="399749"/>
                </a:cubicBezTo>
                <a:cubicBezTo>
                  <a:pt x="507000" y="394818"/>
                  <a:pt x="513262" y="392353"/>
                  <a:pt x="519429" y="392353"/>
                </a:cubicBezTo>
                <a:close/>
                <a:moveTo>
                  <a:pt x="205094" y="323858"/>
                </a:moveTo>
                <a:lnTo>
                  <a:pt x="56971" y="471757"/>
                </a:lnTo>
                <a:cubicBezTo>
                  <a:pt x="46336" y="482375"/>
                  <a:pt x="40259" y="496027"/>
                  <a:pt x="40259" y="511196"/>
                </a:cubicBezTo>
                <a:cubicBezTo>
                  <a:pt x="40259" y="525607"/>
                  <a:pt x="46336" y="540018"/>
                  <a:pt x="56971" y="549877"/>
                </a:cubicBezTo>
                <a:cubicBezTo>
                  <a:pt x="67605" y="560496"/>
                  <a:pt x="81278" y="566563"/>
                  <a:pt x="96470" y="566563"/>
                </a:cubicBezTo>
                <a:cubicBezTo>
                  <a:pt x="110903" y="566563"/>
                  <a:pt x="125335" y="560496"/>
                  <a:pt x="135970" y="549877"/>
                </a:cubicBezTo>
                <a:lnTo>
                  <a:pt x="362333" y="323858"/>
                </a:lnTo>
                <a:close/>
                <a:moveTo>
                  <a:pt x="374487" y="40198"/>
                </a:moveTo>
                <a:lnTo>
                  <a:pt x="322074" y="92531"/>
                </a:lnTo>
                <a:cubicBezTo>
                  <a:pt x="322074" y="92531"/>
                  <a:pt x="322833" y="94048"/>
                  <a:pt x="324353" y="96323"/>
                </a:cubicBezTo>
                <a:lnTo>
                  <a:pt x="364612" y="135763"/>
                </a:lnTo>
                <a:cubicBezTo>
                  <a:pt x="372208" y="144105"/>
                  <a:pt x="372208" y="156999"/>
                  <a:pt x="364612" y="164584"/>
                </a:cubicBezTo>
                <a:lnTo>
                  <a:pt x="245353" y="282902"/>
                </a:lnTo>
                <a:lnTo>
                  <a:pt x="403352" y="282902"/>
                </a:lnTo>
                <a:lnTo>
                  <a:pt x="442851" y="243463"/>
                </a:lnTo>
                <a:cubicBezTo>
                  <a:pt x="451207" y="235120"/>
                  <a:pt x="464120" y="235120"/>
                  <a:pt x="471717" y="243463"/>
                </a:cubicBezTo>
                <a:lnTo>
                  <a:pt x="511976" y="282902"/>
                </a:lnTo>
                <a:cubicBezTo>
                  <a:pt x="513495" y="284419"/>
                  <a:pt x="515014" y="285177"/>
                  <a:pt x="515774" y="285177"/>
                </a:cubicBezTo>
                <a:lnTo>
                  <a:pt x="567427" y="233603"/>
                </a:lnTo>
                <a:cubicBezTo>
                  <a:pt x="567427" y="232844"/>
                  <a:pt x="567427" y="231327"/>
                  <a:pt x="565908" y="229810"/>
                </a:cubicBezTo>
                <a:lnTo>
                  <a:pt x="378285" y="42473"/>
                </a:lnTo>
                <a:cubicBezTo>
                  <a:pt x="376766" y="40956"/>
                  <a:pt x="375246" y="40198"/>
                  <a:pt x="374487" y="40198"/>
                </a:cubicBezTo>
                <a:close/>
                <a:moveTo>
                  <a:pt x="374487" y="0"/>
                </a:moveTo>
                <a:cubicBezTo>
                  <a:pt x="385881" y="0"/>
                  <a:pt x="398035" y="5309"/>
                  <a:pt x="406390" y="13652"/>
                </a:cubicBezTo>
                <a:lnTo>
                  <a:pt x="594013" y="200989"/>
                </a:lnTo>
                <a:cubicBezTo>
                  <a:pt x="611484" y="218434"/>
                  <a:pt x="612244" y="245738"/>
                  <a:pt x="596292" y="261665"/>
                </a:cubicBezTo>
                <a:lnTo>
                  <a:pt x="543879" y="313999"/>
                </a:lnTo>
                <a:cubicBezTo>
                  <a:pt x="537043" y="321583"/>
                  <a:pt x="526408" y="325375"/>
                  <a:pt x="515774" y="325375"/>
                </a:cubicBezTo>
                <a:cubicBezTo>
                  <a:pt x="503620" y="325375"/>
                  <a:pt x="492226" y="320825"/>
                  <a:pt x="483111" y="311723"/>
                </a:cubicBezTo>
                <a:lnTo>
                  <a:pt x="457284" y="285936"/>
                </a:lnTo>
                <a:lnTo>
                  <a:pt x="425380" y="317791"/>
                </a:lnTo>
                <a:lnTo>
                  <a:pt x="164075" y="578699"/>
                </a:lnTo>
                <a:cubicBezTo>
                  <a:pt x="145845" y="596901"/>
                  <a:pt x="122297" y="606761"/>
                  <a:pt x="96470" y="606761"/>
                </a:cubicBezTo>
                <a:cubicBezTo>
                  <a:pt x="70644" y="606761"/>
                  <a:pt x="46336" y="596901"/>
                  <a:pt x="28106" y="578699"/>
                </a:cubicBezTo>
                <a:cubicBezTo>
                  <a:pt x="9875" y="560496"/>
                  <a:pt x="0" y="536225"/>
                  <a:pt x="0" y="511196"/>
                </a:cubicBezTo>
                <a:cubicBezTo>
                  <a:pt x="0" y="485409"/>
                  <a:pt x="9875" y="461139"/>
                  <a:pt x="28106" y="442936"/>
                </a:cubicBezTo>
                <a:lnTo>
                  <a:pt x="321314" y="150173"/>
                </a:lnTo>
                <a:lnTo>
                  <a:pt x="295487" y="124386"/>
                </a:lnTo>
                <a:cubicBezTo>
                  <a:pt x="287891" y="116801"/>
                  <a:pt x="282574" y="106183"/>
                  <a:pt x="281815" y="94806"/>
                </a:cubicBezTo>
                <a:cubicBezTo>
                  <a:pt x="281055" y="83429"/>
                  <a:pt x="285613" y="72053"/>
                  <a:pt x="293209" y="63710"/>
                </a:cubicBezTo>
                <a:lnTo>
                  <a:pt x="345622" y="11377"/>
                </a:lnTo>
                <a:cubicBezTo>
                  <a:pt x="353218" y="3792"/>
                  <a:pt x="363093" y="0"/>
                  <a:pt x="374487" y="0"/>
                </a:cubicBezTo>
                <a:close/>
              </a:path>
            </a:pathLst>
          </a:custGeom>
          <a:solidFill>
            <a:schemeClr val="accent1"/>
          </a:solidFill>
          <a:ln>
            <a:noFill/>
          </a:ln>
        </p:spPr>
        <p:txBody>
          <a:bodyPr/>
          <a:lstStyle/>
          <a:p>
            <a:pPr eaLnBrk="1" fontAlgn="auto" hangingPunct="1">
              <a:spcBef>
                <a:spcPts val="0"/>
              </a:spcBef>
              <a:spcAft>
                <a:spcPts val="0"/>
              </a:spcAft>
            </a:pPr>
            <a:endParaRPr lang="zh-CN" altLang="en-US" kern="0">
              <a:solidFill>
                <a:srgbClr val="000000"/>
              </a:solidFill>
              <a:latin typeface="Arial" panose="020B0604020202020204"/>
              <a:ea typeface="微软雅黑 Light" panose="020B0502040204020203" pitchFamily="34" charset="-122"/>
              <a:sym typeface="+mn-lt"/>
            </a:endParaRPr>
          </a:p>
        </p:txBody>
      </p:sp>
      <p:sp>
        <p:nvSpPr>
          <p:cNvPr id="2" name="圆角矩形 1"/>
          <p:cNvSpPr/>
          <p:nvPr/>
        </p:nvSpPr>
        <p:spPr>
          <a:xfrm>
            <a:off x="2102092" y="1216334"/>
            <a:ext cx="2295826" cy="4630761"/>
          </a:xfrm>
          <a:prstGeom prst="roundRect">
            <a:avLst>
              <a:gd name="adj" fmla="val 11782"/>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圆角矩形 26"/>
          <p:cNvSpPr/>
          <p:nvPr/>
        </p:nvSpPr>
        <p:spPr>
          <a:xfrm>
            <a:off x="4937265" y="1216334"/>
            <a:ext cx="2295826" cy="4630761"/>
          </a:xfrm>
          <a:prstGeom prst="roundRect">
            <a:avLst>
              <a:gd name="adj" fmla="val 11782"/>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圆角矩形 27"/>
          <p:cNvSpPr/>
          <p:nvPr/>
        </p:nvSpPr>
        <p:spPr>
          <a:xfrm>
            <a:off x="7772438" y="1216334"/>
            <a:ext cx="2295826" cy="4630761"/>
          </a:xfrm>
          <a:prstGeom prst="roundRect">
            <a:avLst>
              <a:gd name="adj" fmla="val 11782"/>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1.4</a:t>
            </a:r>
            <a:endParaRPr lang="zh-CN" altLang="en-US" sz="3600" b="1" dirty="0">
              <a:solidFill>
                <a:schemeClr val="bg1"/>
              </a:solidFill>
            </a:endParaRPr>
          </a:p>
        </p:txBody>
      </p:sp>
    </p:spTree>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TensorFlow</a:t>
            </a:r>
            <a:r>
              <a:rPr lang="zh-CN" altLang="en-US" dirty="0"/>
              <a:t>的应用</a:t>
            </a:r>
            <a:endParaRPr lang="zh-CN" altLang="en-US" dirty="0"/>
          </a:p>
        </p:txBody>
      </p:sp>
      <p:sp>
        <p:nvSpPr>
          <p:cNvPr id="3" name="矩形 2"/>
          <p:cNvSpPr/>
          <p:nvPr/>
        </p:nvSpPr>
        <p:spPr>
          <a:xfrm>
            <a:off x="660400" y="1026788"/>
            <a:ext cx="10858500" cy="5003800"/>
          </a:xfrm>
          <a:prstGeom prst="rect">
            <a:avLst/>
          </a:prstGeom>
          <a:solidFill>
            <a:schemeClr val="bg1"/>
          </a:solidFill>
          <a:ln>
            <a:noFill/>
          </a:ln>
          <a:effectLst>
            <a:outerShdw blurRad="165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1"/>
          <a:stretch>
            <a:fillRect/>
          </a:stretch>
        </p:blipFill>
        <p:spPr>
          <a:xfrm>
            <a:off x="5312645" y="1783180"/>
            <a:ext cx="6206255" cy="3491018"/>
          </a:xfrm>
          <a:prstGeom prst="rect">
            <a:avLst/>
          </a:prstGeom>
        </p:spPr>
      </p:pic>
      <p:sp>
        <p:nvSpPr>
          <p:cNvPr id="6" name="文本框 5"/>
          <p:cNvSpPr txBox="1"/>
          <p:nvPr/>
        </p:nvSpPr>
        <p:spPr>
          <a:xfrm>
            <a:off x="1011959" y="1290013"/>
            <a:ext cx="3927929" cy="1792286"/>
          </a:xfrm>
          <a:prstGeom prst="rect">
            <a:avLst/>
          </a:prstGeom>
          <a:noFill/>
        </p:spPr>
        <p:txBody>
          <a:bodyPr wrap="square" lIns="0" tIns="0" rIns="0" bIns="0" rtlCol="0">
            <a:spAutoFit/>
          </a:bodyPr>
          <a:lstStyle/>
          <a:p>
            <a:pPr lvl="0" algn="just" eaLnBrk="0" fontAlgn="base" hangingPunct="0">
              <a:lnSpc>
                <a:spcPct val="150000"/>
              </a:lnSpc>
              <a:spcBef>
                <a:spcPct val="0"/>
              </a:spcBef>
              <a:spcAft>
                <a:spcPct val="0"/>
              </a:spcAft>
              <a:defRPr/>
            </a:pPr>
            <a:r>
              <a:rPr lang="en-US" altLang="zh-CN" sz="2000" b="1" dirty="0">
                <a:solidFill>
                  <a:srgbClr val="006C39"/>
                </a:solidFill>
                <a:ea typeface="微软雅黑" panose="020B0503020204020204" pitchFamily="34" charset="-122"/>
              </a:rPr>
              <a:t>TensorFlow</a:t>
            </a:r>
            <a:r>
              <a:rPr lang="zh-CN" altLang="en-US" sz="2000" b="1" dirty="0">
                <a:solidFill>
                  <a:srgbClr val="006C39"/>
                </a:solidFill>
                <a:ea typeface="微软雅黑" panose="020B0503020204020204" pitchFamily="34" charset="-122"/>
              </a:rPr>
              <a:t>在全球有</a:t>
            </a:r>
            <a:r>
              <a:rPr lang="en-US" altLang="zh-CN" sz="2000" b="1" dirty="0">
                <a:solidFill>
                  <a:srgbClr val="006C39"/>
                </a:solidFill>
                <a:ea typeface="微软雅黑" panose="020B0503020204020204" pitchFamily="34" charset="-122"/>
              </a:rPr>
              <a:t>1700</a:t>
            </a:r>
            <a:r>
              <a:rPr lang="zh-CN" altLang="en-US" sz="2000" b="1" dirty="0">
                <a:solidFill>
                  <a:srgbClr val="006C39"/>
                </a:solidFill>
                <a:ea typeface="微软雅黑" panose="020B0503020204020204" pitchFamily="34" charset="-122"/>
              </a:rPr>
              <a:t>万的下载，其中</a:t>
            </a:r>
            <a:r>
              <a:rPr lang="en-US" altLang="zh-CN" sz="2000" b="1" dirty="0">
                <a:solidFill>
                  <a:srgbClr val="006C39"/>
                </a:solidFill>
                <a:ea typeface="微软雅黑" panose="020B0503020204020204" pitchFamily="34" charset="-122"/>
              </a:rPr>
              <a:t>200</a:t>
            </a:r>
            <a:r>
              <a:rPr lang="zh-CN" altLang="en-US" sz="2000" b="1" dirty="0">
                <a:solidFill>
                  <a:srgbClr val="006C39"/>
                </a:solidFill>
                <a:ea typeface="微软雅黑" panose="020B0503020204020204" pitchFamily="34" charset="-122"/>
              </a:rPr>
              <a:t>多万来自于中国。有大量的全球以及中国的企业已经将其应用于实际的生产中。</a:t>
            </a:r>
            <a:endParaRPr lang="zh-CN" altLang="en-US" sz="2000" b="1" spc="300" dirty="0">
              <a:solidFill>
                <a:srgbClr val="006C39"/>
              </a:solidFill>
              <a:ea typeface="微软雅黑" panose="020B0503020204020204" pitchFamily="34" charset="-122"/>
            </a:endParaRPr>
          </a:p>
        </p:txBody>
      </p:sp>
      <p:cxnSp>
        <p:nvCxnSpPr>
          <p:cNvPr id="7" name="直接连接符 6"/>
          <p:cNvCxnSpPr/>
          <p:nvPr/>
        </p:nvCxnSpPr>
        <p:spPr>
          <a:xfrm>
            <a:off x="910904" y="3252081"/>
            <a:ext cx="406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文本框 7"/>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1.5</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9" name="文本框 8"/>
          <p:cNvSpPr txBox="1"/>
          <p:nvPr/>
        </p:nvSpPr>
        <p:spPr>
          <a:xfrm>
            <a:off x="910904" y="3440356"/>
            <a:ext cx="4028984" cy="2536400"/>
          </a:xfrm>
          <a:prstGeom prst="rect">
            <a:avLst/>
          </a:prstGeom>
          <a:noFill/>
        </p:spPr>
        <p:txBody>
          <a:bodyPr wrap="square" rtlCol="0">
            <a:spAutoFit/>
          </a:bodyPr>
          <a:lstStyle/>
          <a:p>
            <a:pPr algn="just">
              <a:lnSpc>
                <a:spcPct val="150000"/>
              </a:lnSpc>
            </a:pPr>
            <a:r>
              <a:rPr lang="zh-CN" altLang="en-US" dirty="0"/>
              <a:t>比如</a:t>
            </a:r>
            <a:r>
              <a:rPr lang="en-US" altLang="zh-CN" b="1" dirty="0"/>
              <a:t>Google</a:t>
            </a:r>
            <a:r>
              <a:rPr lang="zh-CN" altLang="en-US" b="1" dirty="0"/>
              <a:t>谷歌翻译</a:t>
            </a:r>
            <a:r>
              <a:rPr lang="zh-CN" altLang="en-US" dirty="0"/>
              <a:t>，他们引入了神经机器翻译，这是一种使用深度神经网络翻译整个句子而不仅仅是短语来提高翻译准确性的技术。 这使得翻译通常更准确，更接近人们说语言的方式。</a:t>
            </a:r>
            <a:endParaRPr lang="zh-CN" altLang="en-US" dirty="0"/>
          </a:p>
        </p:txBody>
      </p:sp>
    </p:spTree>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en-US" altLang="zh-CN" dirty="0"/>
              <a:t>TensorFlow</a:t>
            </a:r>
            <a:r>
              <a:rPr lang="zh-CN" altLang="en-US" dirty="0"/>
              <a:t>的应用</a:t>
            </a:r>
            <a:endParaRPr lang="zh-CN" altLang="en-US" dirty="0"/>
          </a:p>
        </p:txBody>
      </p:sp>
      <p:sp>
        <p:nvSpPr>
          <p:cNvPr id="18" name="文本框 17"/>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1.5</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grpSp>
        <p:nvGrpSpPr>
          <p:cNvPr id="8" name="组合 7"/>
          <p:cNvGrpSpPr/>
          <p:nvPr/>
        </p:nvGrpSpPr>
        <p:grpSpPr>
          <a:xfrm>
            <a:off x="678857" y="1025850"/>
            <a:ext cx="2160001" cy="5091935"/>
            <a:chOff x="678857" y="1565844"/>
            <a:chExt cx="2160001" cy="5091935"/>
          </a:xfrm>
        </p:grpSpPr>
        <p:sp>
          <p:nvSpPr>
            <p:cNvPr id="10" name="矩形 9"/>
            <p:cNvSpPr/>
            <p:nvPr/>
          </p:nvSpPr>
          <p:spPr>
            <a:xfrm>
              <a:off x="678857" y="1958181"/>
              <a:ext cx="720000" cy="7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zh-CN" altLang="en-US"/>
            </a:p>
          </p:txBody>
        </p:sp>
        <p:sp>
          <p:nvSpPr>
            <p:cNvPr id="14" name="文本框 13"/>
            <p:cNvSpPr txBox="1"/>
            <p:nvPr/>
          </p:nvSpPr>
          <p:spPr>
            <a:xfrm>
              <a:off x="678857" y="1565844"/>
              <a:ext cx="1169551" cy="400110"/>
            </a:xfrm>
            <a:prstGeom prst="rect">
              <a:avLst/>
            </a:prstGeom>
            <a:noFill/>
          </p:spPr>
          <p:txBody>
            <a:bodyPr wrap="none" lIns="0" rtlCol="0">
              <a:spAutoFit/>
            </a:bodyPr>
            <a:lstStyle/>
            <a:p>
              <a:r>
                <a:rPr lang="zh-CN" altLang="en-US" sz="2000" spc="100" dirty="0">
                  <a:solidFill>
                    <a:schemeClr val="accent1"/>
                  </a:solidFill>
                </a:rPr>
                <a:t>在</a:t>
              </a:r>
              <a:r>
                <a:rPr lang="zh-CN" altLang="en-US" sz="2000" b="1" spc="100" dirty="0">
                  <a:solidFill>
                    <a:schemeClr val="accent1"/>
                  </a:solidFill>
                </a:rPr>
                <a:t>营销</a:t>
              </a:r>
              <a:r>
                <a:rPr lang="zh-CN" altLang="en-US" sz="2000" spc="100" dirty="0">
                  <a:solidFill>
                    <a:schemeClr val="accent1"/>
                  </a:solidFill>
                </a:rPr>
                <a:t>上</a:t>
              </a:r>
              <a:endParaRPr lang="zh-CN" altLang="en-US" sz="2000" spc="100" dirty="0">
                <a:solidFill>
                  <a:schemeClr val="accent1"/>
                </a:solidFill>
              </a:endParaRPr>
            </a:p>
          </p:txBody>
        </p:sp>
        <p:sp>
          <p:nvSpPr>
            <p:cNvPr id="15" name="文本框 14"/>
            <p:cNvSpPr txBox="1"/>
            <p:nvPr/>
          </p:nvSpPr>
          <p:spPr>
            <a:xfrm>
              <a:off x="678858" y="2149014"/>
              <a:ext cx="2160000" cy="4508765"/>
            </a:xfrm>
            <a:prstGeom prst="rect">
              <a:avLst/>
            </a:prstGeom>
            <a:noFill/>
          </p:spPr>
          <p:txBody>
            <a:bodyPr wrap="square" lIns="0" rtlCol="0">
              <a:noAutofit/>
            </a:bodyPr>
            <a:lstStyle/>
            <a:p>
              <a:pPr algn="just">
                <a:lnSpc>
                  <a:spcPct val="130000"/>
                </a:lnSpc>
              </a:pPr>
              <a:r>
                <a:rPr lang="zh-CN" altLang="en-US" spc="100" dirty="0">
                  <a:latin typeface="+mn-ea"/>
                </a:rPr>
                <a:t>可口可乐在客户忠诚度计划中应用</a:t>
              </a:r>
              <a:r>
                <a:rPr lang="en-US" altLang="zh-CN" spc="100" dirty="0">
                  <a:latin typeface="+mn-ea"/>
                </a:rPr>
                <a:t>TensorFlow </a:t>
              </a:r>
              <a:r>
                <a:rPr lang="zh-CN" altLang="en-US" spc="100" dirty="0">
                  <a:latin typeface="+mn-ea"/>
                </a:rPr>
                <a:t>作为营销手段。 可口可乐在瓶盖背面打印了 </a:t>
              </a:r>
              <a:r>
                <a:rPr lang="en-US" altLang="zh-CN" spc="100" dirty="0">
                  <a:latin typeface="+mn-ea"/>
                </a:rPr>
                <a:t>14 </a:t>
              </a:r>
              <a:r>
                <a:rPr lang="zh-CN" altLang="en-US" spc="100" dirty="0">
                  <a:latin typeface="+mn-ea"/>
                </a:rPr>
                <a:t>位代码，并创建了一个能使用</a:t>
              </a:r>
              <a:r>
                <a:rPr lang="en-US" altLang="zh-CN" spc="100" dirty="0">
                  <a:latin typeface="+mn-ea"/>
                </a:rPr>
                <a:t>TensorFlow</a:t>
              </a:r>
              <a:r>
                <a:rPr lang="zh-CN" altLang="en-US" spc="100" dirty="0">
                  <a:latin typeface="+mn-ea"/>
                </a:rPr>
                <a:t>来轻松识别数字（通常很难看清）顺利创建购买证明的机器学习系统。</a:t>
              </a:r>
              <a:endParaRPr lang="zh-CN" altLang="en-US" spc="100" dirty="0">
                <a:latin typeface="+mn-ea"/>
              </a:endParaRPr>
            </a:p>
          </p:txBody>
        </p:sp>
      </p:grpSp>
      <p:grpSp>
        <p:nvGrpSpPr>
          <p:cNvPr id="16" name="组合 15"/>
          <p:cNvGrpSpPr/>
          <p:nvPr/>
        </p:nvGrpSpPr>
        <p:grpSpPr>
          <a:xfrm>
            <a:off x="3542859" y="1025848"/>
            <a:ext cx="1196977" cy="485829"/>
            <a:chOff x="3542859" y="1565844"/>
            <a:chExt cx="1196977" cy="436109"/>
          </a:xfrm>
        </p:grpSpPr>
        <p:sp>
          <p:nvSpPr>
            <p:cNvPr id="19" name="矩形 18"/>
            <p:cNvSpPr/>
            <p:nvPr/>
          </p:nvSpPr>
          <p:spPr>
            <a:xfrm>
              <a:off x="3542859" y="1929953"/>
              <a:ext cx="720000" cy="7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zh-CN" altLang="en-US"/>
            </a:p>
          </p:txBody>
        </p:sp>
        <p:sp>
          <p:nvSpPr>
            <p:cNvPr id="20" name="文本框 19"/>
            <p:cNvSpPr txBox="1"/>
            <p:nvPr/>
          </p:nvSpPr>
          <p:spPr>
            <a:xfrm>
              <a:off x="3570285" y="1565844"/>
              <a:ext cx="1169551" cy="400110"/>
            </a:xfrm>
            <a:prstGeom prst="rect">
              <a:avLst/>
            </a:prstGeom>
            <a:noFill/>
          </p:spPr>
          <p:txBody>
            <a:bodyPr wrap="none" lIns="0" rtlCol="0">
              <a:spAutoFit/>
            </a:bodyPr>
            <a:lstStyle/>
            <a:p>
              <a:r>
                <a:rPr lang="zh-CN" altLang="en-US" sz="2000" spc="100" dirty="0">
                  <a:solidFill>
                    <a:schemeClr val="accent1"/>
                  </a:solidFill>
                </a:rPr>
                <a:t>在</a:t>
              </a:r>
              <a:r>
                <a:rPr lang="zh-CN" altLang="en-US" sz="2000" b="1" spc="100" dirty="0">
                  <a:solidFill>
                    <a:schemeClr val="accent1"/>
                  </a:solidFill>
                </a:rPr>
                <a:t>农业</a:t>
              </a:r>
              <a:r>
                <a:rPr lang="zh-CN" altLang="en-US" sz="2000" spc="100" dirty="0">
                  <a:solidFill>
                    <a:schemeClr val="accent1"/>
                  </a:solidFill>
                </a:rPr>
                <a:t>上</a:t>
              </a:r>
              <a:endParaRPr lang="zh-CN" altLang="en-US" sz="2000" spc="100" dirty="0">
                <a:solidFill>
                  <a:schemeClr val="accent1"/>
                </a:solidFill>
              </a:endParaRPr>
            </a:p>
          </p:txBody>
        </p:sp>
      </p:grpSp>
      <p:grpSp>
        <p:nvGrpSpPr>
          <p:cNvPr id="22" name="组合 21"/>
          <p:cNvGrpSpPr/>
          <p:nvPr/>
        </p:nvGrpSpPr>
        <p:grpSpPr>
          <a:xfrm>
            <a:off x="6377892" y="1025848"/>
            <a:ext cx="1708160" cy="472110"/>
            <a:chOff x="6461713" y="1565844"/>
            <a:chExt cx="1708160" cy="472110"/>
          </a:xfrm>
        </p:grpSpPr>
        <p:sp>
          <p:nvSpPr>
            <p:cNvPr id="23" name="矩形 22"/>
            <p:cNvSpPr/>
            <p:nvPr/>
          </p:nvSpPr>
          <p:spPr>
            <a:xfrm>
              <a:off x="6461713" y="1965954"/>
              <a:ext cx="720000" cy="7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zh-CN" altLang="en-US"/>
            </a:p>
          </p:txBody>
        </p:sp>
        <p:sp>
          <p:nvSpPr>
            <p:cNvPr id="24" name="文本框 23"/>
            <p:cNvSpPr txBox="1"/>
            <p:nvPr/>
          </p:nvSpPr>
          <p:spPr>
            <a:xfrm>
              <a:off x="6461713" y="1565844"/>
              <a:ext cx="1708160" cy="400110"/>
            </a:xfrm>
            <a:prstGeom prst="rect">
              <a:avLst/>
            </a:prstGeom>
            <a:noFill/>
          </p:spPr>
          <p:txBody>
            <a:bodyPr wrap="none" lIns="0" rtlCol="0">
              <a:spAutoFit/>
            </a:bodyPr>
            <a:lstStyle/>
            <a:p>
              <a:r>
                <a:rPr lang="zh-CN" altLang="en-US" sz="2000" spc="100" dirty="0">
                  <a:solidFill>
                    <a:schemeClr val="accent1"/>
                  </a:solidFill>
                </a:rPr>
                <a:t>在</a:t>
              </a:r>
              <a:r>
                <a:rPr lang="zh-CN" altLang="en-US" sz="2000" b="1" spc="100" dirty="0">
                  <a:solidFill>
                    <a:schemeClr val="accent1"/>
                  </a:solidFill>
                </a:rPr>
                <a:t>电信</a:t>
              </a:r>
              <a:r>
                <a:rPr lang="zh-CN" altLang="en-US" sz="2000" spc="100" dirty="0">
                  <a:solidFill>
                    <a:schemeClr val="accent1"/>
                  </a:solidFill>
                </a:rPr>
                <a:t>服务上</a:t>
              </a:r>
              <a:endParaRPr lang="zh-CN" altLang="en-US" sz="2000" spc="100" dirty="0">
                <a:solidFill>
                  <a:schemeClr val="accent1"/>
                </a:solidFill>
              </a:endParaRPr>
            </a:p>
          </p:txBody>
        </p:sp>
      </p:grpSp>
      <p:grpSp>
        <p:nvGrpSpPr>
          <p:cNvPr id="26" name="组合 25"/>
          <p:cNvGrpSpPr/>
          <p:nvPr/>
        </p:nvGrpSpPr>
        <p:grpSpPr>
          <a:xfrm>
            <a:off x="9225023" y="1025848"/>
            <a:ext cx="1708160" cy="464339"/>
            <a:chOff x="9353141" y="1565844"/>
            <a:chExt cx="1708160" cy="464339"/>
          </a:xfrm>
        </p:grpSpPr>
        <p:sp>
          <p:nvSpPr>
            <p:cNvPr id="27" name="矩形 26"/>
            <p:cNvSpPr/>
            <p:nvPr/>
          </p:nvSpPr>
          <p:spPr>
            <a:xfrm>
              <a:off x="9387088" y="1958183"/>
              <a:ext cx="720000" cy="7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zh-CN" altLang="en-US"/>
            </a:p>
          </p:txBody>
        </p:sp>
        <p:sp>
          <p:nvSpPr>
            <p:cNvPr id="28" name="文本框 27"/>
            <p:cNvSpPr txBox="1"/>
            <p:nvPr/>
          </p:nvSpPr>
          <p:spPr>
            <a:xfrm>
              <a:off x="9353141" y="1565844"/>
              <a:ext cx="1708160" cy="369332"/>
            </a:xfrm>
            <a:prstGeom prst="rect">
              <a:avLst/>
            </a:prstGeom>
            <a:noFill/>
          </p:spPr>
          <p:txBody>
            <a:bodyPr wrap="none" lIns="0" rtlCol="0">
              <a:spAutoFit/>
            </a:bodyPr>
            <a:lstStyle/>
            <a:p>
              <a:r>
                <a:rPr lang="zh-CN" altLang="en-US" dirty="0">
                  <a:solidFill>
                    <a:srgbClr val="006C39"/>
                  </a:solidFill>
                </a:rPr>
                <a:t>在</a:t>
              </a:r>
              <a:r>
                <a:rPr lang="zh-CN" altLang="en-US" b="1" dirty="0">
                  <a:solidFill>
                    <a:srgbClr val="006C39"/>
                  </a:solidFill>
                </a:rPr>
                <a:t>移动端应用</a:t>
              </a:r>
              <a:r>
                <a:rPr lang="zh-CN" altLang="en-US" dirty="0">
                  <a:solidFill>
                    <a:srgbClr val="006C39"/>
                  </a:solidFill>
                </a:rPr>
                <a:t>上</a:t>
              </a:r>
              <a:endParaRPr lang="zh-CN" altLang="en-US" sz="2000" spc="100" dirty="0">
                <a:solidFill>
                  <a:srgbClr val="006C39"/>
                </a:solidFill>
              </a:endParaRPr>
            </a:p>
          </p:txBody>
        </p:sp>
      </p:grpSp>
      <p:cxnSp>
        <p:nvCxnSpPr>
          <p:cNvPr id="30" name="直接连接符 29"/>
          <p:cNvCxnSpPr/>
          <p:nvPr/>
        </p:nvCxnSpPr>
        <p:spPr>
          <a:xfrm>
            <a:off x="3227985" y="1359278"/>
            <a:ext cx="0" cy="4320000"/>
          </a:xfrm>
          <a:prstGeom prst="line">
            <a:avLst/>
          </a:prstGeom>
          <a:ln w="31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6091989" y="1359278"/>
            <a:ext cx="0" cy="4320000"/>
          </a:xfrm>
          <a:prstGeom prst="line">
            <a:avLst/>
          </a:prstGeom>
          <a:ln w="31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8955992" y="1359278"/>
            <a:ext cx="0" cy="4320000"/>
          </a:xfrm>
          <a:prstGeom prst="line">
            <a:avLst/>
          </a:prstGeom>
          <a:ln w="31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3" name="文本框 32"/>
          <p:cNvSpPr txBox="1"/>
          <p:nvPr/>
        </p:nvSpPr>
        <p:spPr>
          <a:xfrm>
            <a:off x="3578480" y="1510543"/>
            <a:ext cx="2160000" cy="4508765"/>
          </a:xfrm>
          <a:prstGeom prst="rect">
            <a:avLst/>
          </a:prstGeom>
          <a:noFill/>
        </p:spPr>
        <p:txBody>
          <a:bodyPr wrap="square" lIns="0" rtlCol="0">
            <a:noAutofit/>
          </a:bodyPr>
          <a:lstStyle/>
          <a:p>
            <a:pPr algn="just">
              <a:lnSpc>
                <a:spcPct val="130000"/>
              </a:lnSpc>
            </a:pPr>
            <a:r>
              <a:rPr lang="zh-CN" altLang="en-US" spc="100" dirty="0">
                <a:latin typeface="+mn-ea"/>
              </a:rPr>
              <a:t>荷兰某公司运用</a:t>
            </a:r>
            <a:r>
              <a:rPr lang="en-US" altLang="zh-CN" spc="100" dirty="0">
                <a:latin typeface="+mn-ea"/>
              </a:rPr>
              <a:t>TensorFlow</a:t>
            </a:r>
            <a:r>
              <a:rPr lang="zh-CN" altLang="en-US" spc="100" dirty="0">
                <a:latin typeface="+mn-ea"/>
              </a:rPr>
              <a:t>打造了一款人称</a:t>
            </a:r>
            <a:r>
              <a:rPr lang="en-US" altLang="zh-CN" spc="100" dirty="0">
                <a:latin typeface="+mn-ea"/>
              </a:rPr>
              <a:t>“</a:t>
            </a:r>
            <a:r>
              <a:rPr lang="zh-CN" altLang="en-US" spc="100" dirty="0">
                <a:latin typeface="+mn-ea"/>
              </a:rPr>
              <a:t>奶牛手环</a:t>
            </a:r>
            <a:r>
              <a:rPr lang="en-US" altLang="zh-CN" spc="100" dirty="0">
                <a:latin typeface="+mn-ea"/>
              </a:rPr>
              <a:t>”</a:t>
            </a:r>
            <a:r>
              <a:rPr lang="zh-CN" altLang="en-US" spc="100" dirty="0">
                <a:latin typeface="+mn-ea"/>
              </a:rPr>
              <a:t>的穿戴装置。该装置能够在问题发生初期就做出诊断、提供建议，助力农夫维持奶牛健康。分析奶牛的动向，帮农夫了解奶牛何时生病、何时需要特别关照、需要何种关照。</a:t>
            </a:r>
            <a:endParaRPr lang="zh-CN" altLang="en-US" spc="100" dirty="0">
              <a:latin typeface="+mn-ea"/>
            </a:endParaRPr>
          </a:p>
        </p:txBody>
      </p:sp>
      <p:sp>
        <p:nvSpPr>
          <p:cNvPr id="34" name="文本框 33"/>
          <p:cNvSpPr txBox="1"/>
          <p:nvPr/>
        </p:nvSpPr>
        <p:spPr>
          <a:xfrm>
            <a:off x="6361022" y="1609019"/>
            <a:ext cx="2160000" cy="4508765"/>
          </a:xfrm>
          <a:prstGeom prst="rect">
            <a:avLst/>
          </a:prstGeom>
          <a:noFill/>
        </p:spPr>
        <p:txBody>
          <a:bodyPr wrap="square" lIns="0" rtlCol="0">
            <a:noAutofit/>
          </a:bodyPr>
          <a:lstStyle/>
          <a:p>
            <a:pPr algn="just">
              <a:lnSpc>
                <a:spcPct val="130000"/>
              </a:lnSpc>
            </a:pPr>
            <a:r>
              <a:rPr lang="zh-CN" altLang="en-US" spc="100" dirty="0">
                <a:latin typeface="+mn-ea"/>
              </a:rPr>
              <a:t>中国电信营业厅 </a:t>
            </a:r>
            <a:r>
              <a:rPr lang="en-US" altLang="zh-CN" spc="100" dirty="0">
                <a:latin typeface="+mn-ea"/>
              </a:rPr>
              <a:t>APP </a:t>
            </a:r>
            <a:r>
              <a:rPr lang="zh-CN" altLang="en-US" spc="100" dirty="0">
                <a:latin typeface="+mn-ea"/>
              </a:rPr>
              <a:t>搭建神经网络来学会认识电信充值卡。最终达到在逆光、抖动、数字严重遮挡的情况下依然可以轻松识别，模型训练的成功率为 </a:t>
            </a:r>
            <a:r>
              <a:rPr lang="en-US" altLang="zh-CN" spc="100" dirty="0">
                <a:latin typeface="+mn-ea"/>
              </a:rPr>
              <a:t>99.3% </a:t>
            </a:r>
            <a:r>
              <a:rPr lang="zh-CN" altLang="en-US" spc="100" dirty="0">
                <a:latin typeface="+mn-ea"/>
              </a:rPr>
              <a:t>，完成一次识别耗时 </a:t>
            </a:r>
            <a:r>
              <a:rPr lang="en-US" altLang="zh-CN" spc="100" dirty="0">
                <a:latin typeface="+mn-ea"/>
              </a:rPr>
              <a:t>0.05 </a:t>
            </a:r>
            <a:r>
              <a:rPr lang="zh-CN" altLang="en-US" spc="100" dirty="0">
                <a:latin typeface="+mn-ea"/>
              </a:rPr>
              <a:t>秒。</a:t>
            </a:r>
            <a:endParaRPr lang="zh-CN" altLang="en-US" spc="100" dirty="0">
              <a:latin typeface="+mn-ea"/>
            </a:endParaRPr>
          </a:p>
        </p:txBody>
      </p:sp>
      <p:sp>
        <p:nvSpPr>
          <p:cNvPr id="35" name="文本框 34"/>
          <p:cNvSpPr txBox="1"/>
          <p:nvPr/>
        </p:nvSpPr>
        <p:spPr>
          <a:xfrm>
            <a:off x="9225024" y="1611976"/>
            <a:ext cx="2160000" cy="4508765"/>
          </a:xfrm>
          <a:prstGeom prst="rect">
            <a:avLst/>
          </a:prstGeom>
          <a:noFill/>
        </p:spPr>
        <p:txBody>
          <a:bodyPr wrap="square" lIns="0" rtlCol="0">
            <a:noAutofit/>
          </a:bodyPr>
          <a:lstStyle/>
          <a:p>
            <a:pPr algn="just">
              <a:lnSpc>
                <a:spcPct val="130000"/>
              </a:lnSpc>
            </a:pPr>
            <a:r>
              <a:rPr lang="en-US" altLang="zh-CN" spc="100" dirty="0" err="1">
                <a:latin typeface="+mn-ea"/>
              </a:rPr>
              <a:t>TensorFlow.Lite</a:t>
            </a:r>
            <a:r>
              <a:rPr lang="en-US" altLang="zh-CN" spc="100" dirty="0">
                <a:latin typeface="+mn-ea"/>
              </a:rPr>
              <a:t> </a:t>
            </a:r>
            <a:r>
              <a:rPr lang="zh-CN" altLang="en-US" spc="100" dirty="0">
                <a:latin typeface="+mn-ea"/>
              </a:rPr>
              <a:t>被</a:t>
            </a:r>
            <a:r>
              <a:rPr lang="en-US" altLang="zh-CN" spc="100" dirty="0" err="1">
                <a:latin typeface="+mn-ea"/>
              </a:rPr>
              <a:t>Kika</a:t>
            </a:r>
            <a:r>
              <a:rPr lang="zh-CN" altLang="en-US" spc="100" dirty="0">
                <a:latin typeface="+mn-ea"/>
              </a:rPr>
              <a:t>公司用于做一个嵌入式的智能手机输入法，使内存的占用减少近</a:t>
            </a:r>
            <a:r>
              <a:rPr lang="en-US" altLang="zh-CN" spc="100" dirty="0">
                <a:latin typeface="+mn-ea"/>
              </a:rPr>
              <a:t>50%</a:t>
            </a:r>
            <a:r>
              <a:rPr lang="zh-CN" altLang="en-US" spc="100" dirty="0">
                <a:latin typeface="+mn-ea"/>
              </a:rPr>
              <a:t>。响应速度提升一倍，语音理解准确度也得到了升级。</a:t>
            </a:r>
            <a:endParaRPr lang="zh-CN" altLang="en-US" spc="100" dirty="0">
              <a:latin typeface="+mn-ea"/>
            </a:endParaRPr>
          </a:p>
        </p:txBody>
      </p:sp>
    </p:spTree>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en-US" altLang="zh-CN" dirty="0"/>
              <a:t>TensorFlow</a:t>
            </a:r>
            <a:r>
              <a:rPr lang="zh-CN" altLang="en-US" dirty="0"/>
              <a:t>的应用</a:t>
            </a:r>
            <a:endParaRPr lang="zh-CN" altLang="en-US" dirty="0"/>
          </a:p>
        </p:txBody>
      </p:sp>
      <p:sp>
        <p:nvSpPr>
          <p:cNvPr id="53" name="文本框 52"/>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1.5</a:t>
            </a:r>
            <a:endParaRPr lang="zh-CN" altLang="en-US" sz="3600" b="1" dirty="0">
              <a:solidFill>
                <a:schemeClr val="bg1"/>
              </a:solidFill>
            </a:endParaRPr>
          </a:p>
        </p:txBody>
      </p:sp>
      <p:grpSp>
        <p:nvGrpSpPr>
          <p:cNvPr id="11" name="组合 10"/>
          <p:cNvGrpSpPr/>
          <p:nvPr/>
        </p:nvGrpSpPr>
        <p:grpSpPr>
          <a:xfrm>
            <a:off x="950251" y="1607291"/>
            <a:ext cx="2160001" cy="3917208"/>
            <a:chOff x="678857" y="2188316"/>
            <a:chExt cx="2160001" cy="3917208"/>
          </a:xfrm>
        </p:grpSpPr>
        <p:sp>
          <p:nvSpPr>
            <p:cNvPr id="12" name="矩形 11"/>
            <p:cNvSpPr/>
            <p:nvPr/>
          </p:nvSpPr>
          <p:spPr>
            <a:xfrm>
              <a:off x="678857" y="2819802"/>
              <a:ext cx="720000"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3" name="文本框 12"/>
            <p:cNvSpPr txBox="1"/>
            <p:nvPr/>
          </p:nvSpPr>
          <p:spPr>
            <a:xfrm>
              <a:off x="678857" y="2188316"/>
              <a:ext cx="1374735" cy="461665"/>
            </a:xfrm>
            <a:prstGeom prst="rect">
              <a:avLst/>
            </a:prstGeom>
            <a:noFill/>
          </p:spPr>
          <p:txBody>
            <a:bodyPr wrap="none" lIns="0" rtlCol="0">
              <a:spAutoFit/>
            </a:bodyPr>
            <a:lstStyle/>
            <a:p>
              <a:r>
                <a:rPr lang="zh-CN" altLang="en-US" sz="2400" b="1" spc="100" dirty="0">
                  <a:solidFill>
                    <a:schemeClr val="accent1"/>
                  </a:solidFill>
                </a:rPr>
                <a:t>环境保护</a:t>
              </a:r>
              <a:endParaRPr lang="zh-CN" altLang="en-US" sz="2400" b="1" spc="100" dirty="0">
                <a:solidFill>
                  <a:schemeClr val="accent1"/>
                </a:solidFill>
              </a:endParaRPr>
            </a:p>
          </p:txBody>
        </p:sp>
        <p:sp>
          <p:nvSpPr>
            <p:cNvPr id="14" name="文本框 13"/>
            <p:cNvSpPr txBox="1"/>
            <p:nvPr/>
          </p:nvSpPr>
          <p:spPr>
            <a:xfrm>
              <a:off x="678858" y="3123177"/>
              <a:ext cx="2160000" cy="2982347"/>
            </a:xfrm>
            <a:prstGeom prst="rect">
              <a:avLst/>
            </a:prstGeom>
            <a:noFill/>
          </p:spPr>
          <p:txBody>
            <a:bodyPr wrap="square" lIns="0" rtlCol="0">
              <a:noAutofit/>
            </a:bodyPr>
            <a:lstStyle/>
            <a:p>
              <a:pPr algn="just">
                <a:lnSpc>
                  <a:spcPct val="130000"/>
                </a:lnSpc>
              </a:pPr>
              <a:r>
                <a:rPr lang="zh-CN" altLang="en-US" spc="100" dirty="0"/>
                <a:t>在亚马逊的热带雨林，工程师科学家建立了一个用移动设备的实时检测和警报系统</a:t>
              </a:r>
              <a:r>
                <a:rPr lang="en-US" altLang="zh-CN" spc="100" dirty="0"/>
                <a:t>, </a:t>
              </a:r>
              <a:r>
                <a:rPr lang="zh-CN" altLang="en-US" spc="100" dirty="0"/>
                <a:t>来监控树木的非法砍伐</a:t>
              </a:r>
              <a:endParaRPr lang="zh-CN" altLang="en-US" spc="100" dirty="0"/>
            </a:p>
          </p:txBody>
        </p:sp>
      </p:grpSp>
      <p:grpSp>
        <p:nvGrpSpPr>
          <p:cNvPr id="15" name="组合 14"/>
          <p:cNvGrpSpPr/>
          <p:nvPr/>
        </p:nvGrpSpPr>
        <p:grpSpPr>
          <a:xfrm>
            <a:off x="5025519" y="1607291"/>
            <a:ext cx="2160001" cy="3917208"/>
            <a:chOff x="5063619" y="2188316"/>
            <a:chExt cx="2160001" cy="3917208"/>
          </a:xfrm>
        </p:grpSpPr>
        <p:sp>
          <p:nvSpPr>
            <p:cNvPr id="16" name="矩形 15"/>
            <p:cNvSpPr/>
            <p:nvPr/>
          </p:nvSpPr>
          <p:spPr>
            <a:xfrm>
              <a:off x="5063619" y="2819802"/>
              <a:ext cx="720000"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7" name="文本框 16"/>
            <p:cNvSpPr txBox="1"/>
            <p:nvPr/>
          </p:nvSpPr>
          <p:spPr>
            <a:xfrm>
              <a:off x="5063619" y="2188316"/>
              <a:ext cx="2015936" cy="461665"/>
            </a:xfrm>
            <a:prstGeom prst="rect">
              <a:avLst/>
            </a:prstGeom>
            <a:noFill/>
          </p:spPr>
          <p:txBody>
            <a:bodyPr wrap="square" lIns="0" rtlCol="0">
              <a:spAutoFit/>
            </a:bodyPr>
            <a:lstStyle/>
            <a:p>
              <a:r>
                <a:rPr lang="zh-CN" altLang="en-US" sz="2400" b="1" spc="100" dirty="0">
                  <a:solidFill>
                    <a:schemeClr val="accent1"/>
                  </a:solidFill>
                </a:rPr>
                <a:t>医疗领域</a:t>
              </a:r>
              <a:endParaRPr lang="zh-CN" altLang="en-US" sz="2400" b="1" spc="100" dirty="0">
                <a:solidFill>
                  <a:schemeClr val="accent1"/>
                </a:solidFill>
              </a:endParaRPr>
            </a:p>
          </p:txBody>
        </p:sp>
        <p:sp>
          <p:nvSpPr>
            <p:cNvPr id="18" name="文本框 17"/>
            <p:cNvSpPr txBox="1"/>
            <p:nvPr/>
          </p:nvSpPr>
          <p:spPr>
            <a:xfrm>
              <a:off x="5063620" y="3123178"/>
              <a:ext cx="2160000" cy="2982346"/>
            </a:xfrm>
            <a:prstGeom prst="rect">
              <a:avLst/>
            </a:prstGeom>
            <a:noFill/>
          </p:spPr>
          <p:txBody>
            <a:bodyPr wrap="square" lIns="0" rtlCol="0">
              <a:noAutofit/>
            </a:bodyPr>
            <a:lstStyle/>
            <a:p>
              <a:pPr algn="just">
                <a:lnSpc>
                  <a:spcPct val="130000"/>
                </a:lnSpc>
              </a:pPr>
              <a:r>
                <a:rPr lang="zh-CN" altLang="en-US" spc="100" dirty="0"/>
                <a:t>我们在探索如何应用 </a:t>
              </a:r>
              <a:r>
                <a:rPr lang="en-US" altLang="zh-CN" spc="100" dirty="0"/>
                <a:t>AI </a:t>
              </a:r>
              <a:r>
                <a:rPr lang="zh-CN" altLang="en-US" spc="100" dirty="0"/>
                <a:t>使病理学家更好的诊断癌症。</a:t>
              </a:r>
              <a:endParaRPr lang="zh-CN" altLang="en-US" spc="100" dirty="0"/>
            </a:p>
          </p:txBody>
        </p:sp>
      </p:grpSp>
      <p:grpSp>
        <p:nvGrpSpPr>
          <p:cNvPr id="19" name="组合 18"/>
          <p:cNvGrpSpPr/>
          <p:nvPr/>
        </p:nvGrpSpPr>
        <p:grpSpPr>
          <a:xfrm>
            <a:off x="8974181" y="1607291"/>
            <a:ext cx="2160001" cy="3917208"/>
            <a:chOff x="9448380" y="2188316"/>
            <a:chExt cx="2160001" cy="3917208"/>
          </a:xfrm>
        </p:grpSpPr>
        <p:sp>
          <p:nvSpPr>
            <p:cNvPr id="20" name="矩形 19"/>
            <p:cNvSpPr/>
            <p:nvPr/>
          </p:nvSpPr>
          <p:spPr>
            <a:xfrm>
              <a:off x="9448380" y="2819802"/>
              <a:ext cx="720000"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21" name="文本框 20"/>
            <p:cNvSpPr txBox="1"/>
            <p:nvPr/>
          </p:nvSpPr>
          <p:spPr>
            <a:xfrm>
              <a:off x="9448380" y="2188316"/>
              <a:ext cx="1374735" cy="461665"/>
            </a:xfrm>
            <a:prstGeom prst="rect">
              <a:avLst/>
            </a:prstGeom>
            <a:noFill/>
          </p:spPr>
          <p:txBody>
            <a:bodyPr wrap="none" lIns="0" rtlCol="0">
              <a:spAutoFit/>
            </a:bodyPr>
            <a:lstStyle/>
            <a:p>
              <a:r>
                <a:rPr lang="zh-CN" altLang="en-US" sz="2400" b="1" spc="100" dirty="0">
                  <a:solidFill>
                    <a:schemeClr val="accent1"/>
                  </a:solidFill>
                </a:rPr>
                <a:t>农业领域</a:t>
              </a:r>
              <a:endParaRPr lang="zh-CN" altLang="en-US" sz="2400" b="1" spc="100" dirty="0">
                <a:solidFill>
                  <a:schemeClr val="accent1"/>
                </a:solidFill>
              </a:endParaRPr>
            </a:p>
          </p:txBody>
        </p:sp>
        <p:sp>
          <p:nvSpPr>
            <p:cNvPr id="22" name="文本框 21"/>
            <p:cNvSpPr txBox="1"/>
            <p:nvPr/>
          </p:nvSpPr>
          <p:spPr>
            <a:xfrm>
              <a:off x="9448381" y="3123178"/>
              <a:ext cx="2160000" cy="2982346"/>
            </a:xfrm>
            <a:prstGeom prst="rect">
              <a:avLst/>
            </a:prstGeom>
            <a:noFill/>
          </p:spPr>
          <p:txBody>
            <a:bodyPr wrap="square" lIns="0" rtlCol="0">
              <a:noAutofit/>
            </a:bodyPr>
            <a:lstStyle/>
            <a:p>
              <a:pPr algn="just">
                <a:lnSpc>
                  <a:spcPct val="130000"/>
                </a:lnSpc>
              </a:pPr>
              <a:r>
                <a:rPr lang="en-US" altLang="zh-CN" spc="100" dirty="0"/>
                <a:t>IITA</a:t>
              </a:r>
              <a:r>
                <a:rPr lang="zh-CN" altLang="en-US" spc="100" dirty="0"/>
                <a:t>基于</a:t>
              </a:r>
              <a:endParaRPr lang="en-US" altLang="zh-CN" spc="100" dirty="0"/>
            </a:p>
            <a:p>
              <a:pPr algn="just">
                <a:lnSpc>
                  <a:spcPct val="130000"/>
                </a:lnSpc>
              </a:pPr>
              <a:r>
                <a:rPr lang="en-US" altLang="zh-CN" spc="100" dirty="0"/>
                <a:t> TensorFlow </a:t>
              </a:r>
              <a:r>
                <a:rPr lang="zh-CN" altLang="en-US" spc="100" dirty="0"/>
                <a:t>开发了一套帮助农民检测及管理虫害的方案，使</a:t>
              </a:r>
              <a:r>
                <a:rPr lang="en-US" altLang="zh-CN" spc="100" dirty="0"/>
                <a:t>5</a:t>
              </a:r>
              <a:r>
                <a:rPr lang="zh-CN" altLang="en-US" spc="100" dirty="0"/>
                <a:t>亿非洲人民免于虫灾饥荒。</a:t>
              </a:r>
              <a:endParaRPr lang="zh-CN" altLang="en-US" spc="100" dirty="0"/>
            </a:p>
          </p:txBody>
        </p:sp>
      </p:grpSp>
      <p:sp>
        <p:nvSpPr>
          <p:cNvPr id="23" name="right-arrow_339913"/>
          <p:cNvSpPr>
            <a:spLocks noChangeAspect="1"/>
          </p:cNvSpPr>
          <p:nvPr/>
        </p:nvSpPr>
        <p:spPr bwMode="auto">
          <a:xfrm>
            <a:off x="3590405" y="2950119"/>
            <a:ext cx="609685" cy="608513"/>
          </a:xfrm>
          <a:custGeom>
            <a:avLst/>
            <a:gdLst>
              <a:gd name="connsiteX0" fmla="*/ 312860 w 607729"/>
              <a:gd name="connsiteY0" fmla="*/ 3534 h 606561"/>
              <a:gd name="connsiteX1" fmla="*/ 603991 w 607729"/>
              <a:gd name="connsiteY1" fmla="*/ 294222 h 606561"/>
              <a:gd name="connsiteX2" fmla="*/ 603991 w 607729"/>
              <a:gd name="connsiteY2" fmla="*/ 312084 h 606561"/>
              <a:gd name="connsiteX3" fmla="*/ 312860 w 607729"/>
              <a:gd name="connsiteY3" fmla="*/ 602772 h 606561"/>
              <a:gd name="connsiteX4" fmla="*/ 312593 w 607729"/>
              <a:gd name="connsiteY4" fmla="*/ 602949 h 606561"/>
              <a:gd name="connsiteX5" fmla="*/ 294792 w 607729"/>
              <a:gd name="connsiteY5" fmla="*/ 602772 h 606561"/>
              <a:gd name="connsiteX6" fmla="*/ 295059 w 607729"/>
              <a:gd name="connsiteY6" fmla="*/ 584909 h 606561"/>
              <a:gd name="connsiteX7" fmla="*/ 577201 w 607729"/>
              <a:gd name="connsiteY7" fmla="*/ 303108 h 606561"/>
              <a:gd name="connsiteX8" fmla="*/ 295059 w 607729"/>
              <a:gd name="connsiteY8" fmla="*/ 21308 h 606561"/>
              <a:gd name="connsiteX9" fmla="*/ 295059 w 607729"/>
              <a:gd name="connsiteY9" fmla="*/ 3800 h 606561"/>
              <a:gd name="connsiteX10" fmla="*/ 312860 w 607729"/>
              <a:gd name="connsiteY10" fmla="*/ 3534 h 606561"/>
              <a:gd name="connsiteX11" fmla="*/ 21707 w 607729"/>
              <a:gd name="connsiteY11" fmla="*/ 3534 h 606561"/>
              <a:gd name="connsiteX12" fmla="*/ 312838 w 607729"/>
              <a:gd name="connsiteY12" fmla="*/ 294222 h 606561"/>
              <a:gd name="connsiteX13" fmla="*/ 312838 w 607729"/>
              <a:gd name="connsiteY13" fmla="*/ 312084 h 606561"/>
              <a:gd name="connsiteX14" fmla="*/ 21707 w 607729"/>
              <a:gd name="connsiteY14" fmla="*/ 602772 h 606561"/>
              <a:gd name="connsiteX15" fmla="*/ 21440 w 607729"/>
              <a:gd name="connsiteY15" fmla="*/ 602949 h 606561"/>
              <a:gd name="connsiteX16" fmla="*/ 3639 w 607729"/>
              <a:gd name="connsiteY16" fmla="*/ 602772 h 606561"/>
              <a:gd name="connsiteX17" fmla="*/ 3906 w 607729"/>
              <a:gd name="connsiteY17" fmla="*/ 584909 h 606561"/>
              <a:gd name="connsiteX18" fmla="*/ 286047 w 607729"/>
              <a:gd name="connsiteY18" fmla="*/ 303197 h 606561"/>
              <a:gd name="connsiteX19" fmla="*/ 3906 w 607729"/>
              <a:gd name="connsiteY19" fmla="*/ 21485 h 606561"/>
              <a:gd name="connsiteX20" fmla="*/ 3906 w 607729"/>
              <a:gd name="connsiteY20" fmla="*/ 3889 h 606561"/>
              <a:gd name="connsiteX21" fmla="*/ 21707 w 607729"/>
              <a:gd name="connsiteY21" fmla="*/ 3534 h 6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729" h="606561">
                <a:moveTo>
                  <a:pt x="312860" y="3534"/>
                </a:moveTo>
                <a:lnTo>
                  <a:pt x="603991" y="294222"/>
                </a:lnTo>
                <a:cubicBezTo>
                  <a:pt x="608975" y="299109"/>
                  <a:pt x="608975" y="307107"/>
                  <a:pt x="603991" y="312084"/>
                </a:cubicBezTo>
                <a:lnTo>
                  <a:pt x="312860" y="602772"/>
                </a:lnTo>
                <a:lnTo>
                  <a:pt x="312593" y="602949"/>
                </a:lnTo>
                <a:cubicBezTo>
                  <a:pt x="307698" y="607926"/>
                  <a:pt x="299688" y="607659"/>
                  <a:pt x="294792" y="602772"/>
                </a:cubicBezTo>
                <a:cubicBezTo>
                  <a:pt x="289808" y="597795"/>
                  <a:pt x="289986" y="589708"/>
                  <a:pt x="295059" y="584909"/>
                </a:cubicBezTo>
                <a:lnTo>
                  <a:pt x="577201" y="303108"/>
                </a:lnTo>
                <a:lnTo>
                  <a:pt x="295059" y="21308"/>
                </a:lnTo>
                <a:cubicBezTo>
                  <a:pt x="290342" y="16420"/>
                  <a:pt x="290342" y="8688"/>
                  <a:pt x="295059" y="3800"/>
                </a:cubicBezTo>
                <a:cubicBezTo>
                  <a:pt x="299866" y="-1176"/>
                  <a:pt x="307787" y="-1265"/>
                  <a:pt x="312860" y="3534"/>
                </a:cubicBezTo>
                <a:close/>
                <a:moveTo>
                  <a:pt x="21707" y="3534"/>
                </a:moveTo>
                <a:lnTo>
                  <a:pt x="312838" y="294222"/>
                </a:lnTo>
                <a:cubicBezTo>
                  <a:pt x="317822" y="299109"/>
                  <a:pt x="317822" y="307107"/>
                  <a:pt x="312838" y="312084"/>
                </a:cubicBezTo>
                <a:lnTo>
                  <a:pt x="21707" y="602772"/>
                </a:lnTo>
                <a:lnTo>
                  <a:pt x="21440" y="602949"/>
                </a:lnTo>
                <a:cubicBezTo>
                  <a:pt x="16544" y="607926"/>
                  <a:pt x="8534" y="607659"/>
                  <a:pt x="3639" y="602772"/>
                </a:cubicBezTo>
                <a:cubicBezTo>
                  <a:pt x="-1345" y="597795"/>
                  <a:pt x="-1167" y="589708"/>
                  <a:pt x="3906" y="584909"/>
                </a:cubicBezTo>
                <a:lnTo>
                  <a:pt x="286047" y="303197"/>
                </a:lnTo>
                <a:lnTo>
                  <a:pt x="3906" y="21485"/>
                </a:lnTo>
                <a:cubicBezTo>
                  <a:pt x="-811" y="16509"/>
                  <a:pt x="-811" y="8866"/>
                  <a:pt x="3906" y="3889"/>
                </a:cubicBezTo>
                <a:cubicBezTo>
                  <a:pt x="8712" y="-1176"/>
                  <a:pt x="16811" y="-1265"/>
                  <a:pt x="21707" y="3534"/>
                </a:cubicBezTo>
                <a:close/>
              </a:path>
            </a:pathLst>
          </a:custGeom>
          <a:solidFill>
            <a:schemeClr val="accent1"/>
          </a:solidFill>
          <a:ln>
            <a:noFill/>
          </a:ln>
        </p:spPr>
      </p:sp>
      <p:sp>
        <p:nvSpPr>
          <p:cNvPr id="24" name="right-arrow_339913"/>
          <p:cNvSpPr>
            <a:spLocks noChangeAspect="1"/>
          </p:cNvSpPr>
          <p:nvPr/>
        </p:nvSpPr>
        <p:spPr bwMode="auto">
          <a:xfrm>
            <a:off x="7880515" y="2950119"/>
            <a:ext cx="609685" cy="608513"/>
          </a:xfrm>
          <a:custGeom>
            <a:avLst/>
            <a:gdLst>
              <a:gd name="connsiteX0" fmla="*/ 312860 w 607729"/>
              <a:gd name="connsiteY0" fmla="*/ 3534 h 606561"/>
              <a:gd name="connsiteX1" fmla="*/ 603991 w 607729"/>
              <a:gd name="connsiteY1" fmla="*/ 294222 h 606561"/>
              <a:gd name="connsiteX2" fmla="*/ 603991 w 607729"/>
              <a:gd name="connsiteY2" fmla="*/ 312084 h 606561"/>
              <a:gd name="connsiteX3" fmla="*/ 312860 w 607729"/>
              <a:gd name="connsiteY3" fmla="*/ 602772 h 606561"/>
              <a:gd name="connsiteX4" fmla="*/ 312593 w 607729"/>
              <a:gd name="connsiteY4" fmla="*/ 602949 h 606561"/>
              <a:gd name="connsiteX5" fmla="*/ 294792 w 607729"/>
              <a:gd name="connsiteY5" fmla="*/ 602772 h 606561"/>
              <a:gd name="connsiteX6" fmla="*/ 295059 w 607729"/>
              <a:gd name="connsiteY6" fmla="*/ 584909 h 606561"/>
              <a:gd name="connsiteX7" fmla="*/ 577201 w 607729"/>
              <a:gd name="connsiteY7" fmla="*/ 303108 h 606561"/>
              <a:gd name="connsiteX8" fmla="*/ 295059 w 607729"/>
              <a:gd name="connsiteY8" fmla="*/ 21308 h 606561"/>
              <a:gd name="connsiteX9" fmla="*/ 295059 w 607729"/>
              <a:gd name="connsiteY9" fmla="*/ 3800 h 606561"/>
              <a:gd name="connsiteX10" fmla="*/ 312860 w 607729"/>
              <a:gd name="connsiteY10" fmla="*/ 3534 h 606561"/>
              <a:gd name="connsiteX11" fmla="*/ 21707 w 607729"/>
              <a:gd name="connsiteY11" fmla="*/ 3534 h 606561"/>
              <a:gd name="connsiteX12" fmla="*/ 312838 w 607729"/>
              <a:gd name="connsiteY12" fmla="*/ 294222 h 606561"/>
              <a:gd name="connsiteX13" fmla="*/ 312838 w 607729"/>
              <a:gd name="connsiteY13" fmla="*/ 312084 h 606561"/>
              <a:gd name="connsiteX14" fmla="*/ 21707 w 607729"/>
              <a:gd name="connsiteY14" fmla="*/ 602772 h 606561"/>
              <a:gd name="connsiteX15" fmla="*/ 21440 w 607729"/>
              <a:gd name="connsiteY15" fmla="*/ 602949 h 606561"/>
              <a:gd name="connsiteX16" fmla="*/ 3639 w 607729"/>
              <a:gd name="connsiteY16" fmla="*/ 602772 h 606561"/>
              <a:gd name="connsiteX17" fmla="*/ 3906 w 607729"/>
              <a:gd name="connsiteY17" fmla="*/ 584909 h 606561"/>
              <a:gd name="connsiteX18" fmla="*/ 286047 w 607729"/>
              <a:gd name="connsiteY18" fmla="*/ 303197 h 606561"/>
              <a:gd name="connsiteX19" fmla="*/ 3906 w 607729"/>
              <a:gd name="connsiteY19" fmla="*/ 21485 h 606561"/>
              <a:gd name="connsiteX20" fmla="*/ 3906 w 607729"/>
              <a:gd name="connsiteY20" fmla="*/ 3889 h 606561"/>
              <a:gd name="connsiteX21" fmla="*/ 21707 w 607729"/>
              <a:gd name="connsiteY21" fmla="*/ 3534 h 6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729" h="606561">
                <a:moveTo>
                  <a:pt x="312860" y="3534"/>
                </a:moveTo>
                <a:lnTo>
                  <a:pt x="603991" y="294222"/>
                </a:lnTo>
                <a:cubicBezTo>
                  <a:pt x="608975" y="299109"/>
                  <a:pt x="608975" y="307107"/>
                  <a:pt x="603991" y="312084"/>
                </a:cubicBezTo>
                <a:lnTo>
                  <a:pt x="312860" y="602772"/>
                </a:lnTo>
                <a:lnTo>
                  <a:pt x="312593" y="602949"/>
                </a:lnTo>
                <a:cubicBezTo>
                  <a:pt x="307698" y="607926"/>
                  <a:pt x="299688" y="607659"/>
                  <a:pt x="294792" y="602772"/>
                </a:cubicBezTo>
                <a:cubicBezTo>
                  <a:pt x="289808" y="597795"/>
                  <a:pt x="289986" y="589708"/>
                  <a:pt x="295059" y="584909"/>
                </a:cubicBezTo>
                <a:lnTo>
                  <a:pt x="577201" y="303108"/>
                </a:lnTo>
                <a:lnTo>
                  <a:pt x="295059" y="21308"/>
                </a:lnTo>
                <a:cubicBezTo>
                  <a:pt x="290342" y="16420"/>
                  <a:pt x="290342" y="8688"/>
                  <a:pt x="295059" y="3800"/>
                </a:cubicBezTo>
                <a:cubicBezTo>
                  <a:pt x="299866" y="-1176"/>
                  <a:pt x="307787" y="-1265"/>
                  <a:pt x="312860" y="3534"/>
                </a:cubicBezTo>
                <a:close/>
                <a:moveTo>
                  <a:pt x="21707" y="3534"/>
                </a:moveTo>
                <a:lnTo>
                  <a:pt x="312838" y="294222"/>
                </a:lnTo>
                <a:cubicBezTo>
                  <a:pt x="317822" y="299109"/>
                  <a:pt x="317822" y="307107"/>
                  <a:pt x="312838" y="312084"/>
                </a:cubicBezTo>
                <a:lnTo>
                  <a:pt x="21707" y="602772"/>
                </a:lnTo>
                <a:lnTo>
                  <a:pt x="21440" y="602949"/>
                </a:lnTo>
                <a:cubicBezTo>
                  <a:pt x="16544" y="607926"/>
                  <a:pt x="8534" y="607659"/>
                  <a:pt x="3639" y="602772"/>
                </a:cubicBezTo>
                <a:cubicBezTo>
                  <a:pt x="-1345" y="597795"/>
                  <a:pt x="-1167" y="589708"/>
                  <a:pt x="3906" y="584909"/>
                </a:cubicBezTo>
                <a:lnTo>
                  <a:pt x="286047" y="303197"/>
                </a:lnTo>
                <a:lnTo>
                  <a:pt x="3906" y="21485"/>
                </a:lnTo>
                <a:cubicBezTo>
                  <a:pt x="-811" y="16509"/>
                  <a:pt x="-811" y="8866"/>
                  <a:pt x="3906" y="3889"/>
                </a:cubicBezTo>
                <a:cubicBezTo>
                  <a:pt x="8712" y="-1176"/>
                  <a:pt x="16811" y="-1265"/>
                  <a:pt x="21707" y="3534"/>
                </a:cubicBezTo>
                <a:close/>
              </a:path>
            </a:pathLst>
          </a:custGeom>
          <a:solidFill>
            <a:schemeClr val="accent1"/>
          </a:solidFill>
          <a:ln>
            <a:noFill/>
          </a:ln>
        </p:spPr>
      </p:sp>
    </p:spTree>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458412" y="2105561"/>
            <a:ext cx="2646878" cy="264687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6600" b="1" i="0" u="none" strike="noStrike" kern="1200" cap="none" spc="300" normalizeH="0" baseline="0" noProof="0" dirty="0">
                <a:ln>
                  <a:noFill/>
                </a:ln>
                <a:gradFill>
                  <a:gsLst>
                    <a:gs pos="0">
                      <a:srgbClr val="006C39"/>
                    </a:gs>
                    <a:gs pos="90000">
                      <a:srgbClr val="006C39">
                        <a:alpha val="0"/>
                      </a:srgbClr>
                    </a:gs>
                  </a:gsLst>
                  <a:lin ang="5400000" scaled="1"/>
                </a:gradFill>
                <a:effectLst/>
                <a:uLnTx/>
                <a:uFillTx/>
                <a:latin typeface="Century Gothic" panose="020B0502020202020204" pitchFamily="34" charset="0"/>
                <a:ea typeface="微软雅黑" panose="020B0503020204020204" pitchFamily="34" charset="-122"/>
                <a:cs typeface="+mn-cs"/>
              </a:rPr>
              <a:t>02</a:t>
            </a:r>
            <a:endParaRPr kumimoji="0" lang="zh-CN" altLang="en-US" sz="16600" b="1" i="0" u="none" strike="noStrike" kern="1200" cap="none" spc="300" normalizeH="0" baseline="0" noProof="0" dirty="0">
              <a:ln>
                <a:noFill/>
              </a:ln>
              <a:gradFill>
                <a:gsLst>
                  <a:gs pos="0">
                    <a:srgbClr val="006C39"/>
                  </a:gs>
                  <a:gs pos="90000">
                    <a:srgbClr val="006C39">
                      <a:alpha val="0"/>
                    </a:srgbClr>
                  </a:gs>
                </a:gsLst>
                <a:lin ang="5400000" scaled="1"/>
              </a:gradFill>
              <a:effectLst/>
              <a:uLnTx/>
              <a:uFillTx/>
              <a:latin typeface="Century Gothic" panose="020B0502020202020204" pitchFamily="34" charset="0"/>
              <a:ea typeface="微软雅黑" panose="020B0503020204020204" pitchFamily="34" charset="-122"/>
              <a:cs typeface="+mn-cs"/>
            </a:endParaRPr>
          </a:p>
        </p:txBody>
      </p:sp>
      <p:sp>
        <p:nvSpPr>
          <p:cNvPr id="7" name="文本框 6"/>
          <p:cNvSpPr txBox="1"/>
          <p:nvPr/>
        </p:nvSpPr>
        <p:spPr>
          <a:xfrm>
            <a:off x="5550367" y="2400894"/>
            <a:ext cx="2544286" cy="70788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4000" b="1" i="0" u="none" strike="noStrike" kern="1200" cap="none" spc="6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rPr>
              <a:t>技术原理</a:t>
            </a:r>
            <a:endParaRPr kumimoji="0" lang="zh-CN" altLang="en-US" sz="4000" b="1" i="0" u="none" strike="noStrike" kern="1200" cap="none" spc="6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cxnSp>
        <p:nvCxnSpPr>
          <p:cNvPr id="10" name="直接连接符 9"/>
          <p:cNvCxnSpPr/>
          <p:nvPr/>
        </p:nvCxnSpPr>
        <p:spPr>
          <a:xfrm>
            <a:off x="4728480" y="2143125"/>
            <a:ext cx="0" cy="2571750"/>
          </a:xfrm>
          <a:prstGeom prst="line">
            <a:avLst/>
          </a:prstGeom>
          <a:ln>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5669549" y="3432579"/>
            <a:ext cx="720000" cy="101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13" name="组合 12"/>
          <p:cNvGrpSpPr/>
          <p:nvPr/>
        </p:nvGrpSpPr>
        <p:grpSpPr>
          <a:xfrm>
            <a:off x="10467218" y="5850000"/>
            <a:ext cx="816490" cy="108000"/>
            <a:chOff x="10467218" y="6126091"/>
            <a:chExt cx="816490" cy="108000"/>
          </a:xfrm>
        </p:grpSpPr>
        <p:sp>
          <p:nvSpPr>
            <p:cNvPr id="14" name="椭圆 13"/>
            <p:cNvSpPr/>
            <p:nvPr/>
          </p:nvSpPr>
          <p:spPr>
            <a:xfrm>
              <a:off x="10467218" y="6126091"/>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5" name="椭圆 14"/>
            <p:cNvSpPr/>
            <p:nvPr/>
          </p:nvSpPr>
          <p:spPr>
            <a:xfrm>
              <a:off x="10703381" y="6126091"/>
              <a:ext cx="108000" cy="108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6" name="椭圆 15"/>
            <p:cNvSpPr/>
            <p:nvPr/>
          </p:nvSpPr>
          <p:spPr>
            <a:xfrm>
              <a:off x="10939545" y="6126091"/>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7" name="椭圆 16"/>
            <p:cNvSpPr/>
            <p:nvPr/>
          </p:nvSpPr>
          <p:spPr>
            <a:xfrm>
              <a:off x="11175708" y="6126091"/>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Tree>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en-US" altLang="zh-CN" dirty="0"/>
              <a:t>TensorFlow</a:t>
            </a:r>
            <a:r>
              <a:rPr lang="zh-CN" altLang="en-US" dirty="0"/>
              <a:t>基本概念</a:t>
            </a:r>
            <a:endParaRPr lang="zh-CN" altLang="en-US" dirty="0"/>
          </a:p>
        </p:txBody>
      </p:sp>
      <p:sp>
        <p:nvSpPr>
          <p:cNvPr id="53" name="文本框 52"/>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2.1</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grpSp>
        <p:nvGrpSpPr>
          <p:cNvPr id="11" name="组合 10"/>
          <p:cNvGrpSpPr/>
          <p:nvPr/>
        </p:nvGrpSpPr>
        <p:grpSpPr>
          <a:xfrm>
            <a:off x="964354" y="1178794"/>
            <a:ext cx="2227025" cy="3891897"/>
            <a:chOff x="678857" y="2213627"/>
            <a:chExt cx="2227025" cy="3891897"/>
          </a:xfrm>
        </p:grpSpPr>
        <p:sp>
          <p:nvSpPr>
            <p:cNvPr id="12" name="矩形 11"/>
            <p:cNvSpPr/>
            <p:nvPr/>
          </p:nvSpPr>
          <p:spPr>
            <a:xfrm>
              <a:off x="678857" y="2819802"/>
              <a:ext cx="720000"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3" name="文本框 12"/>
            <p:cNvSpPr txBox="1"/>
            <p:nvPr/>
          </p:nvSpPr>
          <p:spPr>
            <a:xfrm>
              <a:off x="786805" y="2213627"/>
              <a:ext cx="2011128" cy="461665"/>
            </a:xfrm>
            <a:prstGeom prst="rect">
              <a:avLst/>
            </a:prstGeom>
            <a:noFill/>
          </p:spPr>
          <p:txBody>
            <a:bodyPr wrap="none" lIns="0"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lang="en-US" altLang="zh-CN" sz="2400" b="1" spc="100" dirty="0">
                  <a:solidFill>
                    <a:srgbClr val="006C39"/>
                  </a:solidFill>
                  <a:latin typeface="Century Gothic" panose="020B0502020202020204" pitchFamily="34" charset="0"/>
                  <a:ea typeface="微软雅黑" panose="020B0503020204020204" pitchFamily="34" charset="-122"/>
                </a:rPr>
                <a:t>Tensor(</a:t>
              </a:r>
              <a:r>
                <a:rPr lang="zh-CN" altLang="en-US" sz="2400" b="1" spc="100" dirty="0">
                  <a:solidFill>
                    <a:srgbClr val="006C39"/>
                  </a:solidFill>
                  <a:latin typeface="Century Gothic" panose="020B0502020202020204" pitchFamily="34" charset="0"/>
                  <a:ea typeface="微软雅黑" panose="020B0503020204020204" pitchFamily="34" charset="-122"/>
                </a:rPr>
                <a:t>张量</a:t>
              </a:r>
              <a:r>
                <a:rPr lang="en-US" altLang="zh-CN" sz="2400" b="1" spc="100" dirty="0">
                  <a:solidFill>
                    <a:srgbClr val="006C39"/>
                  </a:solidFill>
                  <a:latin typeface="Century Gothic" panose="020B0502020202020204" pitchFamily="34" charset="0"/>
                  <a:ea typeface="微软雅黑" panose="020B0503020204020204" pitchFamily="34" charset="-122"/>
                </a:rPr>
                <a:t>)</a:t>
              </a:r>
              <a:endParaRPr kumimoji="0" lang="zh-CN" altLang="en-US" sz="2400" b="1" i="0" u="none" strike="noStrike" kern="1200" cap="none" spc="100" normalizeH="0" baseline="0" noProof="0" dirty="0">
                <a:ln>
                  <a:noFill/>
                </a:ln>
                <a:solidFill>
                  <a:srgbClr val="006C39"/>
                </a:solidFill>
                <a:effectLst/>
                <a:uLnTx/>
                <a:uFillTx/>
                <a:latin typeface="Century Gothic" panose="020B0502020202020204" pitchFamily="34" charset="0"/>
                <a:ea typeface="微软雅黑" panose="020B0503020204020204" pitchFamily="34" charset="-122"/>
                <a:cs typeface="+mn-cs"/>
              </a:endParaRPr>
            </a:p>
          </p:txBody>
        </p:sp>
        <p:sp>
          <p:nvSpPr>
            <p:cNvPr id="14" name="文本框 13"/>
            <p:cNvSpPr txBox="1"/>
            <p:nvPr/>
          </p:nvSpPr>
          <p:spPr>
            <a:xfrm>
              <a:off x="678857" y="3123177"/>
              <a:ext cx="2227025" cy="2982347"/>
            </a:xfrm>
            <a:prstGeom prst="rect">
              <a:avLst/>
            </a:prstGeom>
            <a:noFill/>
          </p:spPr>
          <p:txBody>
            <a:bodyPr wrap="square" lIns="0" rtlCol="0">
              <a:noAutofit/>
            </a:bodyPr>
            <a:lstStyle/>
            <a:p>
              <a:pPr marL="0" marR="0" lvl="0" indent="0" algn="just" defTabSz="914400" rtl="0" eaLnBrk="0" fontAlgn="base" latinLnBrk="0" hangingPunct="0">
                <a:lnSpc>
                  <a:spcPct val="150000"/>
                </a:lnSpc>
                <a:spcBef>
                  <a:spcPct val="0"/>
                </a:spcBef>
                <a:spcAft>
                  <a:spcPct val="0"/>
                </a:spcAft>
                <a:buClrTx/>
                <a:buSzTx/>
                <a:buFontTx/>
                <a:buNone/>
                <a:defRPr/>
              </a:pPr>
              <a:r>
                <a:rPr lang="zh-CN" altLang="en-US" spc="100" dirty="0">
                  <a:solidFill>
                    <a:prstClr val="black"/>
                  </a:solidFill>
                  <a:latin typeface="+mn-ea"/>
                </a:rPr>
                <a:t>张量是</a:t>
              </a:r>
              <a:r>
                <a:rPr lang="en-US" altLang="zh-CN" spc="100" dirty="0">
                  <a:solidFill>
                    <a:prstClr val="black"/>
                  </a:solidFill>
                  <a:latin typeface="+mn-ea"/>
                </a:rPr>
                <a:t>TensorFlow</a:t>
              </a:r>
              <a:r>
                <a:rPr lang="zh-CN" altLang="en-US" spc="100" dirty="0">
                  <a:solidFill>
                    <a:prstClr val="black"/>
                  </a:solidFill>
                  <a:latin typeface="+mn-ea"/>
                </a:rPr>
                <a:t>的基本单元，它采用张量的数据结构来表示它内部的所有数据。张量是一个多维数组，每个张量都有自己的静态类型，以及张量的形状。</a:t>
              </a:r>
              <a:endParaRPr kumimoji="0" lang="zh-CN" altLang="en-US" sz="1800" b="0" i="0" u="none" strike="noStrike" kern="1200" cap="none" spc="100" normalizeH="0" baseline="0" noProof="0" dirty="0">
                <a:ln>
                  <a:noFill/>
                </a:ln>
                <a:solidFill>
                  <a:prstClr val="black"/>
                </a:solidFill>
                <a:effectLst/>
                <a:uLnTx/>
                <a:uFillTx/>
                <a:latin typeface="+mn-ea"/>
                <a:cs typeface="+mn-cs"/>
              </a:endParaRPr>
            </a:p>
          </p:txBody>
        </p:sp>
      </p:grpSp>
      <p:grpSp>
        <p:nvGrpSpPr>
          <p:cNvPr id="19" name="组合 18"/>
          <p:cNvGrpSpPr/>
          <p:nvPr/>
        </p:nvGrpSpPr>
        <p:grpSpPr>
          <a:xfrm>
            <a:off x="4787468" y="1166139"/>
            <a:ext cx="2617063" cy="3917208"/>
            <a:chOff x="9448380" y="2188316"/>
            <a:chExt cx="2617063" cy="3917208"/>
          </a:xfrm>
        </p:grpSpPr>
        <p:sp>
          <p:nvSpPr>
            <p:cNvPr id="20" name="矩形 19"/>
            <p:cNvSpPr/>
            <p:nvPr/>
          </p:nvSpPr>
          <p:spPr>
            <a:xfrm>
              <a:off x="9448380" y="2819802"/>
              <a:ext cx="720000"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1" name="文本框 20"/>
            <p:cNvSpPr txBox="1"/>
            <p:nvPr/>
          </p:nvSpPr>
          <p:spPr>
            <a:xfrm>
              <a:off x="9448380" y="2188316"/>
              <a:ext cx="2617063" cy="461665"/>
            </a:xfrm>
            <a:prstGeom prst="rect">
              <a:avLst/>
            </a:prstGeom>
            <a:noFill/>
          </p:spPr>
          <p:txBody>
            <a:bodyPr wrap="none" lIns="0"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lang="en-US" altLang="zh-CN" sz="2400" b="1" spc="100" dirty="0">
                  <a:solidFill>
                    <a:srgbClr val="006C39"/>
                  </a:solidFill>
                  <a:latin typeface="Century Gothic" panose="020B0502020202020204" pitchFamily="34" charset="0"/>
                  <a:ea typeface="微软雅黑" panose="020B0503020204020204" pitchFamily="34" charset="-122"/>
                </a:rPr>
                <a:t>Operation(</a:t>
              </a:r>
              <a:r>
                <a:rPr lang="zh-CN" altLang="en-US" sz="2400" b="1" spc="100" dirty="0">
                  <a:solidFill>
                    <a:srgbClr val="006C39"/>
                  </a:solidFill>
                  <a:latin typeface="Century Gothic" panose="020B0502020202020204" pitchFamily="34" charset="0"/>
                  <a:ea typeface="微软雅黑" panose="020B0503020204020204" pitchFamily="34" charset="-122"/>
                </a:rPr>
                <a:t>操作</a:t>
              </a:r>
              <a:r>
                <a:rPr lang="en-US" altLang="zh-CN" sz="2400" b="1" spc="100" dirty="0">
                  <a:solidFill>
                    <a:srgbClr val="006C39"/>
                  </a:solidFill>
                  <a:latin typeface="Century Gothic" panose="020B0502020202020204" pitchFamily="34" charset="0"/>
                  <a:ea typeface="微软雅黑" panose="020B0503020204020204" pitchFamily="34" charset="-122"/>
                </a:rPr>
                <a:t>)</a:t>
              </a:r>
              <a:endParaRPr kumimoji="0" lang="zh-CN" altLang="en-US" sz="2400" b="1" i="0" u="none" strike="noStrike" kern="1200" cap="none" spc="100" normalizeH="0" baseline="0" noProof="0" dirty="0">
                <a:ln>
                  <a:noFill/>
                </a:ln>
                <a:solidFill>
                  <a:srgbClr val="006C39"/>
                </a:solidFill>
                <a:effectLst/>
                <a:uLnTx/>
                <a:uFillTx/>
                <a:latin typeface="Century Gothic" panose="020B0502020202020204" pitchFamily="34" charset="0"/>
                <a:ea typeface="微软雅黑" panose="020B0503020204020204" pitchFamily="34" charset="-122"/>
                <a:cs typeface="+mn-cs"/>
              </a:endParaRPr>
            </a:p>
          </p:txBody>
        </p:sp>
        <p:sp>
          <p:nvSpPr>
            <p:cNvPr id="22" name="文本框 21"/>
            <p:cNvSpPr txBox="1"/>
            <p:nvPr/>
          </p:nvSpPr>
          <p:spPr>
            <a:xfrm>
              <a:off x="9448381" y="3123178"/>
              <a:ext cx="2375868" cy="2982346"/>
            </a:xfrm>
            <a:prstGeom prst="rect">
              <a:avLst/>
            </a:prstGeom>
            <a:noFill/>
          </p:spPr>
          <p:txBody>
            <a:bodyPr wrap="square" lIns="0" rtlCol="0">
              <a:noAutofit/>
            </a:bodyPr>
            <a:lstStyle/>
            <a:p>
              <a:pPr marL="0" marR="0" lvl="0" indent="0" algn="just" defTabSz="914400" rtl="0" eaLnBrk="0" fontAlgn="base" latinLnBrk="0" hangingPunct="0">
                <a:lnSpc>
                  <a:spcPct val="150000"/>
                </a:lnSpc>
                <a:spcBef>
                  <a:spcPct val="0"/>
                </a:spcBef>
                <a:spcAft>
                  <a:spcPct val="0"/>
                </a:spcAft>
                <a:buClrTx/>
                <a:buSzTx/>
                <a:buFontTx/>
                <a:buNone/>
                <a:defRPr/>
              </a:pPr>
              <a:r>
                <a:rPr kumimoji="0" lang="zh-CN" altLang="en-US" sz="1800" b="0" i="0" u="none" strike="noStrike" kern="1200" cap="none" spc="1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rPr>
                <a:t>在图中描述计算顺序，图中的节点就是操作。每个运算操作都有属性，它在构建图的时候就需要确定下来。操作之间存在顺序，这些操作之间的依赖就是“边”。</a:t>
              </a:r>
              <a:endParaRPr kumimoji="0" lang="zh-CN" altLang="en-US" sz="1800" b="0" i="0" u="none" strike="noStrike" kern="1200" cap="none" spc="1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sp>
        <p:nvSpPr>
          <p:cNvPr id="24" name="right-arrow_339913"/>
          <p:cNvSpPr>
            <a:spLocks noChangeAspect="1"/>
          </p:cNvSpPr>
          <p:nvPr/>
        </p:nvSpPr>
        <p:spPr bwMode="auto">
          <a:xfrm>
            <a:off x="3800827" y="3124743"/>
            <a:ext cx="609685" cy="608513"/>
          </a:xfrm>
          <a:custGeom>
            <a:avLst/>
            <a:gdLst>
              <a:gd name="connsiteX0" fmla="*/ 312860 w 607729"/>
              <a:gd name="connsiteY0" fmla="*/ 3534 h 606561"/>
              <a:gd name="connsiteX1" fmla="*/ 603991 w 607729"/>
              <a:gd name="connsiteY1" fmla="*/ 294222 h 606561"/>
              <a:gd name="connsiteX2" fmla="*/ 603991 w 607729"/>
              <a:gd name="connsiteY2" fmla="*/ 312084 h 606561"/>
              <a:gd name="connsiteX3" fmla="*/ 312860 w 607729"/>
              <a:gd name="connsiteY3" fmla="*/ 602772 h 606561"/>
              <a:gd name="connsiteX4" fmla="*/ 312593 w 607729"/>
              <a:gd name="connsiteY4" fmla="*/ 602949 h 606561"/>
              <a:gd name="connsiteX5" fmla="*/ 294792 w 607729"/>
              <a:gd name="connsiteY5" fmla="*/ 602772 h 606561"/>
              <a:gd name="connsiteX6" fmla="*/ 295059 w 607729"/>
              <a:gd name="connsiteY6" fmla="*/ 584909 h 606561"/>
              <a:gd name="connsiteX7" fmla="*/ 577201 w 607729"/>
              <a:gd name="connsiteY7" fmla="*/ 303108 h 606561"/>
              <a:gd name="connsiteX8" fmla="*/ 295059 w 607729"/>
              <a:gd name="connsiteY8" fmla="*/ 21308 h 606561"/>
              <a:gd name="connsiteX9" fmla="*/ 295059 w 607729"/>
              <a:gd name="connsiteY9" fmla="*/ 3800 h 606561"/>
              <a:gd name="connsiteX10" fmla="*/ 312860 w 607729"/>
              <a:gd name="connsiteY10" fmla="*/ 3534 h 606561"/>
              <a:gd name="connsiteX11" fmla="*/ 21707 w 607729"/>
              <a:gd name="connsiteY11" fmla="*/ 3534 h 606561"/>
              <a:gd name="connsiteX12" fmla="*/ 312838 w 607729"/>
              <a:gd name="connsiteY12" fmla="*/ 294222 h 606561"/>
              <a:gd name="connsiteX13" fmla="*/ 312838 w 607729"/>
              <a:gd name="connsiteY13" fmla="*/ 312084 h 606561"/>
              <a:gd name="connsiteX14" fmla="*/ 21707 w 607729"/>
              <a:gd name="connsiteY14" fmla="*/ 602772 h 606561"/>
              <a:gd name="connsiteX15" fmla="*/ 21440 w 607729"/>
              <a:gd name="connsiteY15" fmla="*/ 602949 h 606561"/>
              <a:gd name="connsiteX16" fmla="*/ 3639 w 607729"/>
              <a:gd name="connsiteY16" fmla="*/ 602772 h 606561"/>
              <a:gd name="connsiteX17" fmla="*/ 3906 w 607729"/>
              <a:gd name="connsiteY17" fmla="*/ 584909 h 606561"/>
              <a:gd name="connsiteX18" fmla="*/ 286047 w 607729"/>
              <a:gd name="connsiteY18" fmla="*/ 303197 h 606561"/>
              <a:gd name="connsiteX19" fmla="*/ 3906 w 607729"/>
              <a:gd name="connsiteY19" fmla="*/ 21485 h 606561"/>
              <a:gd name="connsiteX20" fmla="*/ 3906 w 607729"/>
              <a:gd name="connsiteY20" fmla="*/ 3889 h 606561"/>
              <a:gd name="connsiteX21" fmla="*/ 21707 w 607729"/>
              <a:gd name="connsiteY21" fmla="*/ 3534 h 6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729" h="606561">
                <a:moveTo>
                  <a:pt x="312860" y="3534"/>
                </a:moveTo>
                <a:lnTo>
                  <a:pt x="603991" y="294222"/>
                </a:lnTo>
                <a:cubicBezTo>
                  <a:pt x="608975" y="299109"/>
                  <a:pt x="608975" y="307107"/>
                  <a:pt x="603991" y="312084"/>
                </a:cubicBezTo>
                <a:lnTo>
                  <a:pt x="312860" y="602772"/>
                </a:lnTo>
                <a:lnTo>
                  <a:pt x="312593" y="602949"/>
                </a:lnTo>
                <a:cubicBezTo>
                  <a:pt x="307698" y="607926"/>
                  <a:pt x="299688" y="607659"/>
                  <a:pt x="294792" y="602772"/>
                </a:cubicBezTo>
                <a:cubicBezTo>
                  <a:pt x="289808" y="597795"/>
                  <a:pt x="289986" y="589708"/>
                  <a:pt x="295059" y="584909"/>
                </a:cubicBezTo>
                <a:lnTo>
                  <a:pt x="577201" y="303108"/>
                </a:lnTo>
                <a:lnTo>
                  <a:pt x="295059" y="21308"/>
                </a:lnTo>
                <a:cubicBezTo>
                  <a:pt x="290342" y="16420"/>
                  <a:pt x="290342" y="8688"/>
                  <a:pt x="295059" y="3800"/>
                </a:cubicBezTo>
                <a:cubicBezTo>
                  <a:pt x="299866" y="-1176"/>
                  <a:pt x="307787" y="-1265"/>
                  <a:pt x="312860" y="3534"/>
                </a:cubicBezTo>
                <a:close/>
                <a:moveTo>
                  <a:pt x="21707" y="3534"/>
                </a:moveTo>
                <a:lnTo>
                  <a:pt x="312838" y="294222"/>
                </a:lnTo>
                <a:cubicBezTo>
                  <a:pt x="317822" y="299109"/>
                  <a:pt x="317822" y="307107"/>
                  <a:pt x="312838" y="312084"/>
                </a:cubicBezTo>
                <a:lnTo>
                  <a:pt x="21707" y="602772"/>
                </a:lnTo>
                <a:lnTo>
                  <a:pt x="21440" y="602949"/>
                </a:lnTo>
                <a:cubicBezTo>
                  <a:pt x="16544" y="607926"/>
                  <a:pt x="8534" y="607659"/>
                  <a:pt x="3639" y="602772"/>
                </a:cubicBezTo>
                <a:cubicBezTo>
                  <a:pt x="-1345" y="597795"/>
                  <a:pt x="-1167" y="589708"/>
                  <a:pt x="3906" y="584909"/>
                </a:cubicBezTo>
                <a:lnTo>
                  <a:pt x="286047" y="303197"/>
                </a:lnTo>
                <a:lnTo>
                  <a:pt x="3906" y="21485"/>
                </a:lnTo>
                <a:cubicBezTo>
                  <a:pt x="-811" y="16509"/>
                  <a:pt x="-811" y="8866"/>
                  <a:pt x="3906" y="3889"/>
                </a:cubicBezTo>
                <a:cubicBezTo>
                  <a:pt x="8712" y="-1176"/>
                  <a:pt x="16811" y="-1265"/>
                  <a:pt x="21707" y="3534"/>
                </a:cubicBezTo>
                <a:close/>
              </a:path>
            </a:pathLst>
          </a:custGeom>
          <a:solidFill>
            <a:schemeClr val="accent1"/>
          </a:solidFill>
          <a:ln>
            <a:noFill/>
          </a:ln>
        </p:spPr>
        <p:txBody>
          <a:bodyPr/>
          <a:lstStyle/>
          <a:p>
            <a:endParaRPr lang="zh-CN" altLang="en-US" dirty="0"/>
          </a:p>
        </p:txBody>
      </p:sp>
      <p:grpSp>
        <p:nvGrpSpPr>
          <p:cNvPr id="25" name="组合 24"/>
          <p:cNvGrpSpPr/>
          <p:nvPr/>
        </p:nvGrpSpPr>
        <p:grpSpPr>
          <a:xfrm>
            <a:off x="8759427" y="1166139"/>
            <a:ext cx="2227025" cy="3891897"/>
            <a:chOff x="678857" y="2213627"/>
            <a:chExt cx="2227025" cy="3891897"/>
          </a:xfrm>
        </p:grpSpPr>
        <p:sp>
          <p:nvSpPr>
            <p:cNvPr id="26" name="矩形 25"/>
            <p:cNvSpPr/>
            <p:nvPr/>
          </p:nvSpPr>
          <p:spPr>
            <a:xfrm>
              <a:off x="678857" y="2819802"/>
              <a:ext cx="720000"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7" name="文本框 26"/>
            <p:cNvSpPr txBox="1"/>
            <p:nvPr/>
          </p:nvSpPr>
          <p:spPr>
            <a:xfrm>
              <a:off x="786805" y="2213627"/>
              <a:ext cx="1389163" cy="461665"/>
            </a:xfrm>
            <a:prstGeom prst="rect">
              <a:avLst/>
            </a:prstGeom>
            <a:noFill/>
          </p:spPr>
          <p:txBody>
            <a:bodyPr wrap="none" lIns="0"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lang="en-US" altLang="zh-CN" sz="2400" b="1" spc="100" dirty="0">
                  <a:solidFill>
                    <a:srgbClr val="006C39"/>
                  </a:solidFill>
                  <a:latin typeface="Century Gothic" panose="020B0502020202020204" pitchFamily="34" charset="0"/>
                  <a:ea typeface="微软雅黑" panose="020B0503020204020204" pitchFamily="34" charset="-122"/>
                </a:rPr>
                <a:t>Flow(</a:t>
              </a:r>
              <a:r>
                <a:rPr lang="zh-CN" altLang="en-US" sz="2400" b="1" spc="100" dirty="0">
                  <a:solidFill>
                    <a:srgbClr val="006C39"/>
                  </a:solidFill>
                  <a:latin typeface="Century Gothic" panose="020B0502020202020204" pitchFamily="34" charset="0"/>
                  <a:ea typeface="微软雅黑" panose="020B0503020204020204" pitchFamily="34" charset="-122"/>
                </a:rPr>
                <a:t>流</a:t>
              </a:r>
              <a:r>
                <a:rPr lang="en-US" altLang="zh-CN" sz="2400" b="1" spc="100" dirty="0">
                  <a:solidFill>
                    <a:srgbClr val="006C39"/>
                  </a:solidFill>
                  <a:latin typeface="Century Gothic" panose="020B0502020202020204" pitchFamily="34" charset="0"/>
                  <a:ea typeface="微软雅黑" panose="020B0503020204020204" pitchFamily="34" charset="-122"/>
                </a:rPr>
                <a:t>)</a:t>
              </a:r>
              <a:endParaRPr kumimoji="0" lang="zh-CN" altLang="en-US" sz="2400" b="1" i="0" u="none" strike="noStrike" kern="1200" cap="none" spc="100" normalizeH="0" baseline="0" noProof="0" dirty="0">
                <a:ln>
                  <a:noFill/>
                </a:ln>
                <a:solidFill>
                  <a:srgbClr val="006C39"/>
                </a:solidFill>
                <a:effectLst/>
                <a:uLnTx/>
                <a:uFillTx/>
                <a:latin typeface="Century Gothic" panose="020B0502020202020204" pitchFamily="34" charset="0"/>
                <a:ea typeface="微软雅黑" panose="020B0503020204020204" pitchFamily="34" charset="-122"/>
                <a:cs typeface="+mn-cs"/>
              </a:endParaRPr>
            </a:p>
          </p:txBody>
        </p:sp>
        <p:sp>
          <p:nvSpPr>
            <p:cNvPr id="28" name="文本框 27"/>
            <p:cNvSpPr txBox="1"/>
            <p:nvPr/>
          </p:nvSpPr>
          <p:spPr>
            <a:xfrm>
              <a:off x="678857" y="3123177"/>
              <a:ext cx="2227025" cy="2982347"/>
            </a:xfrm>
            <a:prstGeom prst="rect">
              <a:avLst/>
            </a:prstGeom>
            <a:noFill/>
          </p:spPr>
          <p:txBody>
            <a:bodyPr wrap="square" lIns="0" rtlCol="0">
              <a:noAutofit/>
            </a:bodyPr>
            <a:lstStyle/>
            <a:p>
              <a:pPr marL="0" marR="0" lvl="0" indent="0" algn="just" defTabSz="914400" rtl="0" eaLnBrk="0" fontAlgn="base" latinLnBrk="0" hangingPunct="0">
                <a:lnSpc>
                  <a:spcPct val="150000"/>
                </a:lnSpc>
                <a:spcBef>
                  <a:spcPct val="0"/>
                </a:spcBef>
                <a:spcAft>
                  <a:spcPct val="0"/>
                </a:spcAft>
                <a:buClrTx/>
                <a:buSzTx/>
                <a:buFontTx/>
                <a:buNone/>
                <a:defRPr/>
              </a:pPr>
              <a:endParaRPr kumimoji="0" lang="zh-CN" altLang="en-US" sz="1800" b="0" i="0" u="none" strike="noStrike" kern="1200" cap="none" spc="100" normalizeH="0" baseline="0" noProof="0" dirty="0">
                <a:ln>
                  <a:noFill/>
                </a:ln>
                <a:solidFill>
                  <a:prstClr val="black"/>
                </a:solidFill>
                <a:effectLst/>
                <a:uLnTx/>
                <a:uFillTx/>
                <a:latin typeface="+mn-ea"/>
                <a:cs typeface="+mn-cs"/>
              </a:endParaRPr>
            </a:p>
          </p:txBody>
        </p:sp>
      </p:grpSp>
      <p:sp>
        <p:nvSpPr>
          <p:cNvPr id="2" name="right-arrow_339913"/>
          <p:cNvSpPr>
            <a:spLocks noChangeAspect="1"/>
          </p:cNvSpPr>
          <p:nvPr/>
        </p:nvSpPr>
        <p:spPr bwMode="auto">
          <a:xfrm>
            <a:off x="7787662" y="3124742"/>
            <a:ext cx="609685" cy="608513"/>
          </a:xfrm>
          <a:custGeom>
            <a:avLst/>
            <a:gdLst>
              <a:gd name="connsiteX0" fmla="*/ 312860 w 607729"/>
              <a:gd name="connsiteY0" fmla="*/ 3534 h 606561"/>
              <a:gd name="connsiteX1" fmla="*/ 603991 w 607729"/>
              <a:gd name="connsiteY1" fmla="*/ 294222 h 606561"/>
              <a:gd name="connsiteX2" fmla="*/ 603991 w 607729"/>
              <a:gd name="connsiteY2" fmla="*/ 312084 h 606561"/>
              <a:gd name="connsiteX3" fmla="*/ 312860 w 607729"/>
              <a:gd name="connsiteY3" fmla="*/ 602772 h 606561"/>
              <a:gd name="connsiteX4" fmla="*/ 312593 w 607729"/>
              <a:gd name="connsiteY4" fmla="*/ 602949 h 606561"/>
              <a:gd name="connsiteX5" fmla="*/ 294792 w 607729"/>
              <a:gd name="connsiteY5" fmla="*/ 602772 h 606561"/>
              <a:gd name="connsiteX6" fmla="*/ 295059 w 607729"/>
              <a:gd name="connsiteY6" fmla="*/ 584909 h 606561"/>
              <a:gd name="connsiteX7" fmla="*/ 577201 w 607729"/>
              <a:gd name="connsiteY7" fmla="*/ 303108 h 606561"/>
              <a:gd name="connsiteX8" fmla="*/ 295059 w 607729"/>
              <a:gd name="connsiteY8" fmla="*/ 21308 h 606561"/>
              <a:gd name="connsiteX9" fmla="*/ 295059 w 607729"/>
              <a:gd name="connsiteY9" fmla="*/ 3800 h 606561"/>
              <a:gd name="connsiteX10" fmla="*/ 312860 w 607729"/>
              <a:gd name="connsiteY10" fmla="*/ 3534 h 606561"/>
              <a:gd name="connsiteX11" fmla="*/ 21707 w 607729"/>
              <a:gd name="connsiteY11" fmla="*/ 3534 h 606561"/>
              <a:gd name="connsiteX12" fmla="*/ 312838 w 607729"/>
              <a:gd name="connsiteY12" fmla="*/ 294222 h 606561"/>
              <a:gd name="connsiteX13" fmla="*/ 312838 w 607729"/>
              <a:gd name="connsiteY13" fmla="*/ 312084 h 606561"/>
              <a:gd name="connsiteX14" fmla="*/ 21707 w 607729"/>
              <a:gd name="connsiteY14" fmla="*/ 602772 h 606561"/>
              <a:gd name="connsiteX15" fmla="*/ 21440 w 607729"/>
              <a:gd name="connsiteY15" fmla="*/ 602949 h 606561"/>
              <a:gd name="connsiteX16" fmla="*/ 3639 w 607729"/>
              <a:gd name="connsiteY16" fmla="*/ 602772 h 606561"/>
              <a:gd name="connsiteX17" fmla="*/ 3906 w 607729"/>
              <a:gd name="connsiteY17" fmla="*/ 584909 h 606561"/>
              <a:gd name="connsiteX18" fmla="*/ 286047 w 607729"/>
              <a:gd name="connsiteY18" fmla="*/ 303197 h 606561"/>
              <a:gd name="connsiteX19" fmla="*/ 3906 w 607729"/>
              <a:gd name="connsiteY19" fmla="*/ 21485 h 606561"/>
              <a:gd name="connsiteX20" fmla="*/ 3906 w 607729"/>
              <a:gd name="connsiteY20" fmla="*/ 3889 h 606561"/>
              <a:gd name="connsiteX21" fmla="*/ 21707 w 607729"/>
              <a:gd name="connsiteY21" fmla="*/ 3534 h 6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729" h="606561">
                <a:moveTo>
                  <a:pt x="312860" y="3534"/>
                </a:moveTo>
                <a:lnTo>
                  <a:pt x="603991" y="294222"/>
                </a:lnTo>
                <a:cubicBezTo>
                  <a:pt x="608975" y="299109"/>
                  <a:pt x="608975" y="307107"/>
                  <a:pt x="603991" y="312084"/>
                </a:cubicBezTo>
                <a:lnTo>
                  <a:pt x="312860" y="602772"/>
                </a:lnTo>
                <a:lnTo>
                  <a:pt x="312593" y="602949"/>
                </a:lnTo>
                <a:cubicBezTo>
                  <a:pt x="307698" y="607926"/>
                  <a:pt x="299688" y="607659"/>
                  <a:pt x="294792" y="602772"/>
                </a:cubicBezTo>
                <a:cubicBezTo>
                  <a:pt x="289808" y="597795"/>
                  <a:pt x="289986" y="589708"/>
                  <a:pt x="295059" y="584909"/>
                </a:cubicBezTo>
                <a:lnTo>
                  <a:pt x="577201" y="303108"/>
                </a:lnTo>
                <a:lnTo>
                  <a:pt x="295059" y="21308"/>
                </a:lnTo>
                <a:cubicBezTo>
                  <a:pt x="290342" y="16420"/>
                  <a:pt x="290342" y="8688"/>
                  <a:pt x="295059" y="3800"/>
                </a:cubicBezTo>
                <a:cubicBezTo>
                  <a:pt x="299866" y="-1176"/>
                  <a:pt x="307787" y="-1265"/>
                  <a:pt x="312860" y="3534"/>
                </a:cubicBezTo>
                <a:close/>
                <a:moveTo>
                  <a:pt x="21707" y="3534"/>
                </a:moveTo>
                <a:lnTo>
                  <a:pt x="312838" y="294222"/>
                </a:lnTo>
                <a:cubicBezTo>
                  <a:pt x="317822" y="299109"/>
                  <a:pt x="317822" y="307107"/>
                  <a:pt x="312838" y="312084"/>
                </a:cubicBezTo>
                <a:lnTo>
                  <a:pt x="21707" y="602772"/>
                </a:lnTo>
                <a:lnTo>
                  <a:pt x="21440" y="602949"/>
                </a:lnTo>
                <a:cubicBezTo>
                  <a:pt x="16544" y="607926"/>
                  <a:pt x="8534" y="607659"/>
                  <a:pt x="3639" y="602772"/>
                </a:cubicBezTo>
                <a:cubicBezTo>
                  <a:pt x="-1345" y="597795"/>
                  <a:pt x="-1167" y="589708"/>
                  <a:pt x="3906" y="584909"/>
                </a:cubicBezTo>
                <a:lnTo>
                  <a:pt x="286047" y="303197"/>
                </a:lnTo>
                <a:lnTo>
                  <a:pt x="3906" y="21485"/>
                </a:lnTo>
                <a:cubicBezTo>
                  <a:pt x="-811" y="16509"/>
                  <a:pt x="-811" y="8866"/>
                  <a:pt x="3906" y="3889"/>
                </a:cubicBezTo>
                <a:cubicBezTo>
                  <a:pt x="8712" y="-1176"/>
                  <a:pt x="16811" y="-1265"/>
                  <a:pt x="21707" y="3534"/>
                </a:cubicBezTo>
                <a:close/>
              </a:path>
            </a:pathLst>
          </a:custGeom>
          <a:solidFill>
            <a:schemeClr val="accent1"/>
          </a:solidFill>
          <a:ln>
            <a:noFill/>
          </a:ln>
        </p:spPr>
        <p:txBody>
          <a:bodyPr/>
          <a:lstStyle/>
          <a:p>
            <a:endParaRPr lang="zh-CN" altLang="en-US" dirty="0"/>
          </a:p>
        </p:txBody>
      </p:sp>
      <p:sp>
        <p:nvSpPr>
          <p:cNvPr id="31" name="文本框 30"/>
          <p:cNvSpPr txBox="1"/>
          <p:nvPr/>
        </p:nvSpPr>
        <p:spPr>
          <a:xfrm>
            <a:off x="8759426" y="2140381"/>
            <a:ext cx="2227025" cy="2120196"/>
          </a:xfrm>
          <a:prstGeom prst="rect">
            <a:avLst/>
          </a:prstGeom>
          <a:noFill/>
        </p:spPr>
        <p:txBody>
          <a:bodyPr wrap="square">
            <a:spAutoFit/>
          </a:bodyPr>
          <a:lstStyle/>
          <a:p>
            <a:pPr algn="just">
              <a:lnSpc>
                <a:spcPct val="150000"/>
              </a:lnSpc>
            </a:pPr>
            <a:r>
              <a:rPr lang="zh-CN" altLang="en-US" spc="100" dirty="0">
                <a:solidFill>
                  <a:prstClr val="black"/>
                </a:solidFill>
                <a:latin typeface="Century Gothic" panose="020B0502020202020204" pitchFamily="34" charset="0"/>
                <a:ea typeface="微软雅黑" panose="020B0503020204020204" pitchFamily="34" charset="-122"/>
              </a:rPr>
              <a:t>中文翻译过来是“流”，它形象的表达了张量之间通过计算相互转化的过程。</a:t>
            </a:r>
            <a:endParaRPr lang="zh-CN" altLang="en-US" spc="100" dirty="0">
              <a:solidFill>
                <a:prstClr val="black"/>
              </a:solidFill>
              <a:latin typeface="Century Gothic" panose="020B0502020202020204" pitchFamily="34" charset="0"/>
              <a:ea typeface="微软雅黑" panose="020B0503020204020204" pitchFamily="34" charset="-122"/>
            </a:endParaRPr>
          </a:p>
        </p:txBody>
      </p:sp>
    </p:spTree>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en-US" altLang="zh-CN" dirty="0"/>
              <a:t>TensorFlow</a:t>
            </a:r>
            <a:r>
              <a:rPr lang="zh-CN" altLang="en-US" dirty="0"/>
              <a:t>基本概念</a:t>
            </a:r>
            <a:endParaRPr lang="zh-CN" altLang="en-US" dirty="0"/>
          </a:p>
        </p:txBody>
      </p:sp>
      <p:sp>
        <p:nvSpPr>
          <p:cNvPr id="53" name="文本框 52"/>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2</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00517" y="881223"/>
            <a:ext cx="4700420" cy="5121887"/>
          </a:xfrm>
          <a:prstGeom prst="rect">
            <a:avLst/>
          </a:prstGeom>
        </p:spPr>
      </p:pic>
      <p:sp>
        <p:nvSpPr>
          <p:cNvPr id="5" name="文本框 4"/>
          <p:cNvSpPr txBox="1"/>
          <p:nvPr/>
        </p:nvSpPr>
        <p:spPr>
          <a:xfrm>
            <a:off x="842251" y="2182783"/>
            <a:ext cx="5049233" cy="2062103"/>
          </a:xfrm>
          <a:prstGeom prst="rect">
            <a:avLst/>
          </a:prstGeom>
          <a:noFill/>
        </p:spPr>
        <p:txBody>
          <a:bodyPr wrap="square" rtlCol="0">
            <a:spAutoFit/>
          </a:bodyPr>
          <a:lstStyle/>
          <a:p>
            <a:pPr>
              <a:lnSpc>
                <a:spcPct val="150000"/>
              </a:lnSpc>
            </a:pPr>
            <a:r>
              <a:rPr lang="zh-CN" altLang="en-US" sz="2000" dirty="0"/>
              <a:t>右图为简单线性回归训练的数据流图</a:t>
            </a:r>
            <a:endParaRPr lang="en-US" altLang="zh-CN" sz="2000" dirty="0"/>
          </a:p>
          <a:p>
            <a:endParaRPr lang="en-US" altLang="zh-CN" sz="2000" dirty="0"/>
          </a:p>
          <a:p>
            <a:pPr>
              <a:lnSpc>
                <a:spcPct val="150000"/>
              </a:lnSpc>
            </a:pPr>
            <a:r>
              <a:rPr lang="en-US" altLang="zh-CN" sz="2000" dirty="0"/>
              <a:t>X</a:t>
            </a:r>
            <a:r>
              <a:rPr lang="zh-CN" altLang="en-US" sz="2000" dirty="0"/>
              <a:t>：输入数据，一般为一阶向量</a:t>
            </a:r>
            <a:endParaRPr lang="en-US" altLang="zh-CN" sz="2000" dirty="0"/>
          </a:p>
          <a:p>
            <a:pPr>
              <a:lnSpc>
                <a:spcPct val="150000"/>
              </a:lnSpc>
            </a:pPr>
            <a:r>
              <a:rPr lang="en-US" altLang="zh-CN" sz="2000" dirty="0"/>
              <a:t>Weights:</a:t>
            </a:r>
            <a:r>
              <a:rPr lang="zh-CN" altLang="en-US" sz="2000" dirty="0"/>
              <a:t>权重矩阵</a:t>
            </a:r>
            <a:endParaRPr lang="en-US" altLang="zh-CN" sz="2000" dirty="0"/>
          </a:p>
          <a:p>
            <a:endParaRPr lang="zh-CN" altLang="en-US" dirty="0"/>
          </a:p>
        </p:txBody>
      </p:sp>
    </p:spTree>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en-US" altLang="zh-CN" dirty="0"/>
              <a:t>TensorFlow</a:t>
            </a:r>
            <a:r>
              <a:rPr lang="zh-CN" altLang="en-US" dirty="0"/>
              <a:t>基本概念</a:t>
            </a:r>
            <a:endParaRPr lang="zh-CN" altLang="en-US" dirty="0"/>
          </a:p>
        </p:txBody>
      </p:sp>
      <p:sp>
        <p:nvSpPr>
          <p:cNvPr id="53" name="文本框 52"/>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2</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grpSp>
        <p:nvGrpSpPr>
          <p:cNvPr id="15" name="组合 14"/>
          <p:cNvGrpSpPr/>
          <p:nvPr/>
        </p:nvGrpSpPr>
        <p:grpSpPr>
          <a:xfrm>
            <a:off x="842251" y="1470396"/>
            <a:ext cx="3335854" cy="3917208"/>
            <a:chOff x="5063619" y="2188316"/>
            <a:chExt cx="2165016" cy="3917208"/>
          </a:xfrm>
        </p:grpSpPr>
        <p:sp>
          <p:nvSpPr>
            <p:cNvPr id="16" name="矩形 15"/>
            <p:cNvSpPr/>
            <p:nvPr/>
          </p:nvSpPr>
          <p:spPr>
            <a:xfrm>
              <a:off x="5063619" y="2819802"/>
              <a:ext cx="720000"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7" name="文本框 16"/>
            <p:cNvSpPr txBox="1"/>
            <p:nvPr/>
          </p:nvSpPr>
          <p:spPr>
            <a:xfrm>
              <a:off x="5063619" y="2188316"/>
              <a:ext cx="2165016" cy="461665"/>
            </a:xfrm>
            <a:prstGeom prst="rect">
              <a:avLst/>
            </a:prstGeom>
            <a:noFill/>
          </p:spPr>
          <p:txBody>
            <a:bodyPr wrap="none" lIns="0"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lang="en-US" altLang="zh-CN" sz="2400" b="1" spc="100" dirty="0">
                  <a:solidFill>
                    <a:srgbClr val="006C39"/>
                  </a:solidFill>
                  <a:latin typeface="Century Gothic" panose="020B0502020202020204" pitchFamily="34" charset="0"/>
                  <a:ea typeface="微软雅黑" panose="020B0503020204020204" pitchFamily="34" charset="-122"/>
                </a:rPr>
                <a:t>Session(</a:t>
              </a:r>
              <a:r>
                <a:rPr lang="zh-CN" altLang="en-US" sz="2400" b="1" spc="100" dirty="0">
                  <a:solidFill>
                    <a:srgbClr val="006C39"/>
                  </a:solidFill>
                  <a:latin typeface="Century Gothic" panose="020B0502020202020204" pitchFamily="34" charset="0"/>
                  <a:ea typeface="微软雅黑" panose="020B0503020204020204" pitchFamily="34" charset="-122"/>
                </a:rPr>
                <a:t>会话</a:t>
              </a:r>
              <a:r>
                <a:rPr lang="en-US" altLang="zh-CN" sz="2400" b="1" spc="100" dirty="0">
                  <a:solidFill>
                    <a:srgbClr val="006C39"/>
                  </a:solidFill>
                  <a:latin typeface="Century Gothic" panose="020B0502020202020204" pitchFamily="34" charset="0"/>
                  <a:ea typeface="微软雅黑" panose="020B0503020204020204" pitchFamily="34" charset="-122"/>
                </a:rPr>
                <a:t>)</a:t>
              </a:r>
              <a:endParaRPr kumimoji="0" lang="zh-CN" altLang="en-US" sz="2400" b="1" i="0" u="none" strike="noStrike" kern="1200" cap="none" spc="100" normalizeH="0" baseline="0" noProof="0" dirty="0">
                <a:ln>
                  <a:noFill/>
                </a:ln>
                <a:solidFill>
                  <a:srgbClr val="006C39"/>
                </a:solidFill>
                <a:effectLst/>
                <a:uLnTx/>
                <a:uFillTx/>
                <a:latin typeface="Century Gothic" panose="020B0502020202020204" pitchFamily="34" charset="0"/>
                <a:ea typeface="微软雅黑" panose="020B0503020204020204" pitchFamily="34" charset="-122"/>
                <a:cs typeface="+mn-cs"/>
              </a:endParaRPr>
            </a:p>
          </p:txBody>
        </p:sp>
        <p:sp>
          <p:nvSpPr>
            <p:cNvPr id="18" name="文本框 17"/>
            <p:cNvSpPr txBox="1"/>
            <p:nvPr/>
          </p:nvSpPr>
          <p:spPr>
            <a:xfrm>
              <a:off x="5063620" y="3123178"/>
              <a:ext cx="2160000" cy="2982346"/>
            </a:xfrm>
            <a:prstGeom prst="rect">
              <a:avLst/>
            </a:prstGeom>
            <a:noFill/>
          </p:spPr>
          <p:txBody>
            <a:bodyPr wrap="square" lIns="0" rtlCol="0">
              <a:noAutofit/>
            </a:bodyPr>
            <a:lstStyle/>
            <a:p>
              <a:pPr marL="0" marR="0" lvl="0" indent="0" algn="just" defTabSz="914400" rtl="0" eaLnBrk="0" fontAlgn="base" latinLnBrk="0" hangingPunct="0">
                <a:lnSpc>
                  <a:spcPct val="150000"/>
                </a:lnSpc>
                <a:spcBef>
                  <a:spcPct val="0"/>
                </a:spcBef>
                <a:spcAft>
                  <a:spcPct val="0"/>
                </a:spcAft>
                <a:buClrTx/>
                <a:buSzTx/>
                <a:buFontTx/>
                <a:buNone/>
                <a:defRPr/>
              </a:pPr>
              <a:r>
                <a:rPr kumimoji="0" lang="en-US" altLang="zh-CN" sz="1800" b="0" i="0" u="none" strike="noStrike" kern="1200" cap="none" spc="1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rPr>
                <a:t>TensorFlow</a:t>
              </a:r>
              <a:r>
                <a:rPr kumimoji="0" lang="zh-CN" altLang="en-US" sz="1800" b="0" i="0" u="none" strike="noStrike" kern="1200" cap="none" spc="1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rPr>
                <a:t>的计算需要在会话中执行。当创建一个会话时，如果没有传递参数，默认情况下回启动默认的图来构造图结构。</a:t>
              </a:r>
              <a:endParaRPr kumimoji="0" lang="en-US" altLang="zh-CN" sz="1800" b="0" i="0" u="none" strike="noStrike" kern="1200" cap="none" spc="1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endParaRPr>
            </a:p>
            <a:p>
              <a:pPr marL="0" marR="0" lvl="0" indent="0" algn="just" defTabSz="914400" rtl="0" eaLnBrk="0" fontAlgn="base" latinLnBrk="0" hangingPunct="0">
                <a:lnSpc>
                  <a:spcPct val="150000"/>
                </a:lnSpc>
                <a:spcBef>
                  <a:spcPct val="0"/>
                </a:spcBef>
                <a:spcAft>
                  <a:spcPct val="0"/>
                </a:spcAft>
                <a:buClrTx/>
                <a:buSzTx/>
                <a:buFontTx/>
                <a:buNone/>
                <a:defRPr/>
              </a:pPr>
              <a:r>
                <a:rPr lang="en-US" altLang="zh-CN" spc="100" dirty="0">
                  <a:solidFill>
                    <a:prstClr val="black"/>
                  </a:solidFill>
                  <a:latin typeface="Century Gothic" panose="020B0502020202020204" pitchFamily="34" charset="0"/>
                  <a:ea typeface="微软雅黑" panose="020B0503020204020204" pitchFamily="34" charset="-122"/>
                </a:rPr>
                <a:t>TesorFlow2.0</a:t>
              </a:r>
              <a:r>
                <a:rPr lang="zh-CN" altLang="en-US" spc="100" dirty="0">
                  <a:solidFill>
                    <a:prstClr val="black"/>
                  </a:solidFill>
                  <a:latin typeface="Century Gothic" panose="020B0502020202020204" pitchFamily="34" charset="0"/>
                  <a:ea typeface="微软雅黑" panose="020B0503020204020204" pitchFamily="34" charset="-122"/>
                </a:rPr>
                <a:t>中已经废弃</a:t>
              </a:r>
              <a:r>
                <a:rPr lang="en-US" altLang="zh-CN" spc="100" dirty="0" err="1">
                  <a:solidFill>
                    <a:prstClr val="black"/>
                  </a:solidFill>
                  <a:latin typeface="Century Gothic" panose="020B0502020202020204" pitchFamily="34" charset="0"/>
                  <a:ea typeface="微软雅黑" panose="020B0503020204020204" pitchFamily="34" charset="-122"/>
                </a:rPr>
                <a:t>Seession</a:t>
              </a:r>
              <a:r>
                <a:rPr lang="zh-CN" altLang="en-US" spc="100" dirty="0">
                  <a:solidFill>
                    <a:prstClr val="black"/>
                  </a:solidFill>
                  <a:latin typeface="Century Gothic" panose="020B0502020202020204" pitchFamily="34" charset="0"/>
                  <a:ea typeface="微软雅黑" panose="020B0503020204020204" pitchFamily="34" charset="-122"/>
                </a:rPr>
                <a:t>。</a:t>
              </a:r>
              <a:endParaRPr kumimoji="0" lang="zh-CN" altLang="en-US" sz="1800" b="0" i="0" u="none" strike="noStrike" kern="1200" cap="none" spc="1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pic>
        <p:nvPicPr>
          <p:cNvPr id="2" name="图片 1"/>
          <p:cNvPicPr>
            <a:picLocks noChangeAspect="1"/>
          </p:cNvPicPr>
          <p:nvPr/>
        </p:nvPicPr>
        <p:blipFill>
          <a:blip r:embed="rId1"/>
          <a:stretch>
            <a:fillRect/>
          </a:stretch>
        </p:blipFill>
        <p:spPr>
          <a:xfrm>
            <a:off x="4758256" y="943290"/>
            <a:ext cx="6833935" cy="5164155"/>
          </a:xfrm>
          <a:prstGeom prst="rect">
            <a:avLst/>
          </a:prstGeom>
        </p:spPr>
      </p:pic>
    </p:spTree>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4384358" y="1204637"/>
            <a:ext cx="4589191" cy="769441"/>
            <a:chOff x="4690095" y="854250"/>
            <a:chExt cx="4589191" cy="769441"/>
          </a:xfrm>
        </p:grpSpPr>
        <p:sp>
          <p:nvSpPr>
            <p:cNvPr id="29" name="文本框 28"/>
            <p:cNvSpPr txBox="1"/>
            <p:nvPr/>
          </p:nvSpPr>
          <p:spPr>
            <a:xfrm>
              <a:off x="4690095" y="854250"/>
              <a:ext cx="886781" cy="76944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4400" b="1" i="0" u="none" strike="noStrike" kern="1200" cap="none" spc="300" normalizeH="0" baseline="0" noProof="0" dirty="0">
                  <a:ln>
                    <a:noFill/>
                  </a:ln>
                  <a:gradFill>
                    <a:gsLst>
                      <a:gs pos="0">
                        <a:srgbClr val="006C39"/>
                      </a:gs>
                      <a:gs pos="90000">
                        <a:srgbClr val="006C39">
                          <a:alpha val="0"/>
                        </a:srgbClr>
                      </a:gs>
                    </a:gsLst>
                    <a:lin ang="5400000" scaled="1"/>
                  </a:gradFill>
                  <a:effectLst/>
                  <a:uLnTx/>
                  <a:uFillTx/>
                  <a:latin typeface="Century Gothic" panose="020B0502020202020204" pitchFamily="34" charset="0"/>
                  <a:ea typeface="微软雅黑" panose="020B0503020204020204" pitchFamily="34" charset="-122"/>
                  <a:cs typeface="+mn-cs"/>
                </a:rPr>
                <a:t>01</a:t>
              </a:r>
              <a:endParaRPr kumimoji="0" lang="zh-CN" altLang="en-US" sz="4400" b="1" i="0" u="none" strike="noStrike" kern="1200" cap="none" spc="300" normalizeH="0" baseline="0" noProof="0" dirty="0">
                <a:ln>
                  <a:noFill/>
                </a:ln>
                <a:gradFill>
                  <a:gsLst>
                    <a:gs pos="0">
                      <a:srgbClr val="006C39"/>
                    </a:gs>
                    <a:gs pos="90000">
                      <a:srgbClr val="006C39">
                        <a:alpha val="0"/>
                      </a:srgbClr>
                    </a:gs>
                  </a:gsLst>
                  <a:lin ang="5400000" scaled="1"/>
                </a:gradFill>
                <a:effectLst/>
                <a:uLnTx/>
                <a:uFillTx/>
                <a:latin typeface="Century Gothic" panose="020B0502020202020204" pitchFamily="34" charset="0"/>
                <a:ea typeface="微软雅黑" panose="020B0503020204020204" pitchFamily="34" charset="-122"/>
                <a:cs typeface="+mn-cs"/>
              </a:endParaRPr>
            </a:p>
          </p:txBody>
        </p:sp>
        <p:sp>
          <p:nvSpPr>
            <p:cNvPr id="10" name="文本框 9"/>
            <p:cNvSpPr txBox="1"/>
            <p:nvPr/>
          </p:nvSpPr>
          <p:spPr>
            <a:xfrm>
              <a:off x="6040899" y="950540"/>
              <a:ext cx="3238387"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lang="zh-CN" altLang="en-US" sz="2800" b="1" spc="300" dirty="0">
                  <a:solidFill>
                    <a:prstClr val="black"/>
                  </a:solidFill>
                  <a:latin typeface="Century Gothic" panose="020B0502020202020204" pitchFamily="34" charset="0"/>
                  <a:ea typeface="微软雅黑" panose="020B0503020204020204" pitchFamily="34" charset="-122"/>
                </a:rPr>
                <a:t>初识</a:t>
              </a:r>
              <a:r>
                <a:rPr lang="en-US" altLang="zh-CN" sz="2800" b="1" spc="300" dirty="0">
                  <a:solidFill>
                    <a:prstClr val="black"/>
                  </a:solidFill>
                  <a:latin typeface="Century Gothic" panose="020B0502020202020204" pitchFamily="34" charset="0"/>
                  <a:ea typeface="微软雅黑" panose="020B0503020204020204" pitchFamily="34" charset="-122"/>
                </a:rPr>
                <a:t>TensorFlow</a:t>
              </a:r>
              <a:endParaRPr kumimoji="0" lang="zh-CN" altLang="en-US" sz="2800" b="1" i="0" u="none" strike="noStrike" kern="1200" cap="none" spc="3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35" name="组合 34"/>
          <p:cNvGrpSpPr/>
          <p:nvPr/>
        </p:nvGrpSpPr>
        <p:grpSpPr>
          <a:xfrm>
            <a:off x="4384357" y="2378789"/>
            <a:ext cx="5523742" cy="769441"/>
            <a:chOff x="7817639" y="806531"/>
            <a:chExt cx="5523742" cy="769441"/>
          </a:xfrm>
        </p:grpSpPr>
        <p:sp>
          <p:nvSpPr>
            <p:cNvPr id="30" name="文本框 29"/>
            <p:cNvSpPr txBox="1"/>
            <p:nvPr/>
          </p:nvSpPr>
          <p:spPr>
            <a:xfrm>
              <a:off x="7817639" y="806531"/>
              <a:ext cx="886781" cy="76944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4400" b="1" i="0" u="none" strike="noStrike" kern="1200" cap="none" spc="300" normalizeH="0" baseline="0" noProof="0" dirty="0">
                  <a:ln>
                    <a:noFill/>
                  </a:ln>
                  <a:gradFill>
                    <a:gsLst>
                      <a:gs pos="0">
                        <a:srgbClr val="006C39"/>
                      </a:gs>
                      <a:gs pos="90000">
                        <a:srgbClr val="006C39">
                          <a:alpha val="0"/>
                        </a:srgbClr>
                      </a:gs>
                    </a:gsLst>
                    <a:lin ang="5400000" scaled="1"/>
                  </a:gradFill>
                  <a:effectLst/>
                  <a:uLnTx/>
                  <a:uFillTx/>
                  <a:latin typeface="Century Gothic" panose="020B0502020202020204" pitchFamily="34" charset="0"/>
                  <a:ea typeface="微软雅黑" panose="020B0503020204020204" pitchFamily="34" charset="-122"/>
                  <a:cs typeface="+mn-cs"/>
                </a:rPr>
                <a:t>02</a:t>
              </a:r>
              <a:endParaRPr kumimoji="0" lang="zh-CN" altLang="en-US" sz="4400" b="1" i="0" u="none" strike="noStrike" kern="1200" cap="none" spc="300" normalizeH="0" baseline="0" noProof="0" dirty="0">
                <a:ln>
                  <a:noFill/>
                </a:ln>
                <a:gradFill>
                  <a:gsLst>
                    <a:gs pos="0">
                      <a:srgbClr val="006C39"/>
                    </a:gs>
                    <a:gs pos="90000">
                      <a:srgbClr val="006C39">
                        <a:alpha val="0"/>
                      </a:srgbClr>
                    </a:gs>
                  </a:gsLst>
                  <a:lin ang="5400000" scaled="1"/>
                </a:gradFill>
                <a:effectLst/>
                <a:uLnTx/>
                <a:uFillTx/>
                <a:latin typeface="Century Gothic" panose="020B0502020202020204" pitchFamily="34" charset="0"/>
                <a:ea typeface="微软雅黑" panose="020B0503020204020204" pitchFamily="34" charset="-122"/>
                <a:cs typeface="+mn-cs"/>
              </a:endParaRPr>
            </a:p>
          </p:txBody>
        </p:sp>
        <p:sp>
          <p:nvSpPr>
            <p:cNvPr id="14" name="文本框 13"/>
            <p:cNvSpPr txBox="1"/>
            <p:nvPr/>
          </p:nvSpPr>
          <p:spPr>
            <a:xfrm>
              <a:off x="9168444" y="898907"/>
              <a:ext cx="4172937"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lang="en-US" altLang="zh-CN" sz="2800" b="1" spc="300" dirty="0">
                  <a:solidFill>
                    <a:prstClr val="black"/>
                  </a:solidFill>
                  <a:latin typeface="Century Gothic" panose="020B0502020202020204" pitchFamily="34" charset="0"/>
                  <a:ea typeface="微软雅黑" panose="020B0503020204020204" pitchFamily="34" charset="-122"/>
                </a:rPr>
                <a:t>TensorFlow</a:t>
              </a:r>
              <a:r>
                <a:rPr lang="zh-CN" altLang="en-US" sz="2800" b="1" spc="300" dirty="0">
                  <a:solidFill>
                    <a:prstClr val="black"/>
                  </a:solidFill>
                  <a:latin typeface="Century Gothic" panose="020B0502020202020204" pitchFamily="34" charset="0"/>
                  <a:ea typeface="微软雅黑" panose="020B0503020204020204" pitchFamily="34" charset="-122"/>
                </a:rPr>
                <a:t>技术原理</a:t>
              </a:r>
              <a:endParaRPr kumimoji="0" lang="zh-CN" altLang="en-US" sz="2800" b="1" i="0" u="none" strike="noStrike" kern="1200" cap="none" spc="3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37" name="组合 36"/>
          <p:cNvGrpSpPr/>
          <p:nvPr/>
        </p:nvGrpSpPr>
        <p:grpSpPr>
          <a:xfrm>
            <a:off x="4384356" y="3661108"/>
            <a:ext cx="5523742" cy="769441"/>
            <a:chOff x="4690093" y="2503386"/>
            <a:chExt cx="5523742" cy="769441"/>
          </a:xfrm>
        </p:grpSpPr>
        <p:sp>
          <p:nvSpPr>
            <p:cNvPr id="31" name="文本框 30"/>
            <p:cNvSpPr txBox="1"/>
            <p:nvPr/>
          </p:nvSpPr>
          <p:spPr>
            <a:xfrm>
              <a:off x="4690093" y="2503386"/>
              <a:ext cx="886781" cy="76944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4400" b="1" i="0" u="none" strike="noStrike" kern="1200" cap="none" spc="300" normalizeH="0" baseline="0" noProof="0" dirty="0">
                  <a:ln>
                    <a:noFill/>
                  </a:ln>
                  <a:gradFill>
                    <a:gsLst>
                      <a:gs pos="0">
                        <a:srgbClr val="006C39"/>
                      </a:gs>
                      <a:gs pos="90000">
                        <a:srgbClr val="006C39">
                          <a:alpha val="0"/>
                        </a:srgbClr>
                      </a:gs>
                    </a:gsLst>
                    <a:lin ang="5400000" scaled="1"/>
                  </a:gradFill>
                  <a:effectLst/>
                  <a:uLnTx/>
                  <a:uFillTx/>
                  <a:latin typeface="Century Gothic" panose="020B0502020202020204" pitchFamily="34" charset="0"/>
                  <a:ea typeface="微软雅黑" panose="020B0503020204020204" pitchFamily="34" charset="-122"/>
                  <a:cs typeface="+mn-cs"/>
                </a:rPr>
                <a:t>03</a:t>
              </a:r>
              <a:endParaRPr kumimoji="0" lang="zh-CN" altLang="en-US" sz="4400" b="1" i="0" u="none" strike="noStrike" kern="1200" cap="none" spc="300" normalizeH="0" baseline="0" noProof="0" dirty="0">
                <a:ln>
                  <a:noFill/>
                </a:ln>
                <a:gradFill>
                  <a:gsLst>
                    <a:gs pos="0">
                      <a:srgbClr val="006C39"/>
                    </a:gs>
                    <a:gs pos="90000">
                      <a:srgbClr val="006C39">
                        <a:alpha val="0"/>
                      </a:srgbClr>
                    </a:gs>
                  </a:gsLst>
                  <a:lin ang="5400000" scaled="1"/>
                </a:gradFill>
                <a:effectLst/>
                <a:uLnTx/>
                <a:uFillTx/>
                <a:latin typeface="Century Gothic" panose="020B0502020202020204" pitchFamily="34" charset="0"/>
                <a:ea typeface="微软雅黑" panose="020B0503020204020204" pitchFamily="34" charset="-122"/>
                <a:cs typeface="+mn-cs"/>
              </a:endParaRPr>
            </a:p>
          </p:txBody>
        </p:sp>
        <p:sp>
          <p:nvSpPr>
            <p:cNvPr id="17" name="文本框 16"/>
            <p:cNvSpPr txBox="1"/>
            <p:nvPr/>
          </p:nvSpPr>
          <p:spPr>
            <a:xfrm>
              <a:off x="6040898" y="2597903"/>
              <a:ext cx="4172937"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3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rPr>
                <a:t>TensorFlow</a:t>
              </a:r>
              <a:r>
                <a:rPr kumimoji="0" lang="zh-CN" altLang="en-US" sz="2800" b="1" i="0" u="none" strike="noStrike" kern="1200" cap="none" spc="3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rPr>
                <a:t>相关工具</a:t>
              </a:r>
              <a:endParaRPr kumimoji="0" lang="zh-CN" altLang="en-US" sz="2800" b="1" i="0" u="none" strike="noStrike" kern="1200" cap="none" spc="3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36" name="组合 35"/>
          <p:cNvGrpSpPr/>
          <p:nvPr/>
        </p:nvGrpSpPr>
        <p:grpSpPr>
          <a:xfrm>
            <a:off x="4384355" y="4835260"/>
            <a:ext cx="5523743" cy="769441"/>
            <a:chOff x="7817637" y="2462336"/>
            <a:chExt cx="5523743" cy="769441"/>
          </a:xfrm>
        </p:grpSpPr>
        <p:sp>
          <p:nvSpPr>
            <p:cNvPr id="32" name="文本框 31"/>
            <p:cNvSpPr txBox="1"/>
            <p:nvPr/>
          </p:nvSpPr>
          <p:spPr>
            <a:xfrm>
              <a:off x="7817637" y="2462336"/>
              <a:ext cx="886781" cy="76944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4400" b="1" i="0" u="none" strike="noStrike" kern="1200" cap="none" spc="300" normalizeH="0" baseline="0" noProof="0" dirty="0">
                  <a:ln>
                    <a:noFill/>
                  </a:ln>
                  <a:gradFill>
                    <a:gsLst>
                      <a:gs pos="0">
                        <a:srgbClr val="006C39"/>
                      </a:gs>
                      <a:gs pos="90000">
                        <a:srgbClr val="006C39">
                          <a:alpha val="0"/>
                        </a:srgbClr>
                      </a:gs>
                    </a:gsLst>
                    <a:lin ang="5400000" scaled="1"/>
                  </a:gradFill>
                  <a:effectLst/>
                  <a:uLnTx/>
                  <a:uFillTx/>
                  <a:latin typeface="Century Gothic" panose="020B0502020202020204" pitchFamily="34" charset="0"/>
                  <a:ea typeface="微软雅黑" panose="020B0503020204020204" pitchFamily="34" charset="-122"/>
                  <a:cs typeface="+mn-cs"/>
                </a:rPr>
                <a:t>04</a:t>
              </a:r>
              <a:endParaRPr kumimoji="0" lang="zh-CN" altLang="en-US" sz="4400" b="1" i="0" u="none" strike="noStrike" kern="1200" cap="none" spc="300" normalizeH="0" baseline="0" noProof="0" dirty="0">
                <a:ln>
                  <a:noFill/>
                </a:ln>
                <a:gradFill>
                  <a:gsLst>
                    <a:gs pos="0">
                      <a:srgbClr val="006C39"/>
                    </a:gs>
                    <a:gs pos="90000">
                      <a:srgbClr val="006C39">
                        <a:alpha val="0"/>
                      </a:srgbClr>
                    </a:gs>
                  </a:gsLst>
                  <a:lin ang="5400000" scaled="1"/>
                </a:gradFill>
                <a:effectLst/>
                <a:uLnTx/>
                <a:uFillTx/>
                <a:latin typeface="Century Gothic" panose="020B0502020202020204" pitchFamily="34" charset="0"/>
                <a:ea typeface="微软雅黑" panose="020B0503020204020204" pitchFamily="34" charset="-122"/>
                <a:cs typeface="+mn-cs"/>
              </a:endParaRPr>
            </a:p>
          </p:txBody>
        </p:sp>
        <p:sp>
          <p:nvSpPr>
            <p:cNvPr id="20" name="文本框 19"/>
            <p:cNvSpPr txBox="1"/>
            <p:nvPr/>
          </p:nvSpPr>
          <p:spPr>
            <a:xfrm>
              <a:off x="9168443" y="2585446"/>
              <a:ext cx="4172937"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3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rPr>
                <a:t>TensorFlow</a:t>
              </a:r>
              <a:r>
                <a:rPr kumimoji="0" lang="zh-CN" altLang="en-US" sz="2800" b="1" i="0" u="none" strike="noStrike" kern="1200" cap="none" spc="3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rPr>
                <a:t>实例展示</a:t>
              </a:r>
              <a:endParaRPr kumimoji="0" lang="zh-CN" altLang="en-US" sz="2800" b="1" i="0" u="none" strike="noStrike" kern="1200" cap="none" spc="3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5" name="组合 4"/>
          <p:cNvGrpSpPr/>
          <p:nvPr/>
        </p:nvGrpSpPr>
        <p:grpSpPr>
          <a:xfrm>
            <a:off x="10467218" y="5849866"/>
            <a:ext cx="816490" cy="108000"/>
            <a:chOff x="10467218" y="6126091"/>
            <a:chExt cx="816490" cy="108000"/>
          </a:xfrm>
          <a:solidFill>
            <a:schemeClr val="accent1"/>
          </a:solidFill>
        </p:grpSpPr>
        <p:sp>
          <p:nvSpPr>
            <p:cNvPr id="3" name="椭圆 2"/>
            <p:cNvSpPr/>
            <p:nvPr/>
          </p:nvSpPr>
          <p:spPr>
            <a:xfrm>
              <a:off x="10467218" y="6126091"/>
              <a:ext cx="108000" cy="10800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2" name="椭圆 91"/>
            <p:cNvSpPr/>
            <p:nvPr/>
          </p:nvSpPr>
          <p:spPr>
            <a:xfrm>
              <a:off x="10703381" y="6126091"/>
              <a:ext cx="108000" cy="10800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3" name="椭圆 92"/>
            <p:cNvSpPr/>
            <p:nvPr/>
          </p:nvSpPr>
          <p:spPr>
            <a:xfrm>
              <a:off x="10939545" y="6126091"/>
              <a:ext cx="108000" cy="10800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4" name="椭圆 93"/>
            <p:cNvSpPr/>
            <p:nvPr/>
          </p:nvSpPr>
          <p:spPr>
            <a:xfrm>
              <a:off x="11175708" y="6126091"/>
              <a:ext cx="108000" cy="10800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Tree>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en-US" altLang="zh-CN" dirty="0"/>
              <a:t>TensorFlow1.0</a:t>
            </a:r>
            <a:r>
              <a:rPr lang="zh-CN" altLang="en-US" dirty="0"/>
              <a:t>架构图</a:t>
            </a:r>
            <a:endParaRPr lang="zh-CN" altLang="en-US" dirty="0"/>
          </a:p>
        </p:txBody>
      </p:sp>
      <p:sp>
        <p:nvSpPr>
          <p:cNvPr id="22" name="文本框 21"/>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2.2</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06550" y="1170278"/>
            <a:ext cx="8972356" cy="4930983"/>
          </a:xfrm>
          <a:prstGeom prst="rect">
            <a:avLst/>
          </a:prstGeom>
        </p:spPr>
      </p:pic>
    </p:spTree>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en-US" altLang="zh-CN" dirty="0"/>
              <a:t>TensorFlow1.0</a:t>
            </a:r>
            <a:r>
              <a:rPr lang="zh-CN" altLang="en-US" dirty="0"/>
              <a:t>架构图</a:t>
            </a:r>
            <a:endParaRPr lang="zh-CN" altLang="en-US" dirty="0"/>
          </a:p>
        </p:txBody>
      </p:sp>
      <p:sp>
        <p:nvSpPr>
          <p:cNvPr id="31" name="矩形 30"/>
          <p:cNvSpPr/>
          <p:nvPr/>
        </p:nvSpPr>
        <p:spPr>
          <a:xfrm rot="16200000">
            <a:off x="163459" y="2990801"/>
            <a:ext cx="3231242" cy="1918047"/>
          </a:xfrm>
          <a:prstGeom prst="rect">
            <a:avLst/>
          </a:prstGeom>
          <a:solidFill>
            <a:srgbClr val="FFFFFF"/>
          </a:solidFill>
          <a:ln w="12700" cap="flat" cmpd="sng" algn="ctr">
            <a:noFill/>
            <a:prstDash val="solid"/>
            <a:miter lim="800000"/>
          </a:ln>
          <a:effectLst>
            <a:outerShdw blurRad="165100" sx="101000" sy="101000" algn="ctr" rotWithShape="0">
              <a:prstClr val="black">
                <a:alpha val="1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32" name="矩形 31"/>
          <p:cNvSpPr/>
          <p:nvPr/>
        </p:nvSpPr>
        <p:spPr>
          <a:xfrm rot="16200000">
            <a:off x="8821999" y="2990799"/>
            <a:ext cx="3231245" cy="1918047"/>
          </a:xfrm>
          <a:prstGeom prst="rect">
            <a:avLst/>
          </a:prstGeom>
          <a:solidFill>
            <a:srgbClr val="FFFFFF"/>
          </a:solidFill>
          <a:ln w="12700" cap="flat" cmpd="sng" algn="ctr">
            <a:noFill/>
            <a:prstDash val="solid"/>
            <a:miter lim="800000"/>
          </a:ln>
          <a:effectLst>
            <a:outerShdw blurRad="165100" sx="101000" sy="101000" algn="ctr" rotWithShape="0">
              <a:prstClr val="black">
                <a:alpha val="1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33" name="矩形 32"/>
          <p:cNvSpPr/>
          <p:nvPr/>
        </p:nvSpPr>
        <p:spPr>
          <a:xfrm rot="16200000">
            <a:off x="2010015" y="2655887"/>
            <a:ext cx="3594104" cy="2225013"/>
          </a:xfrm>
          <a:prstGeom prst="rect">
            <a:avLst/>
          </a:prstGeom>
          <a:solidFill>
            <a:srgbClr val="FFFFFF"/>
          </a:solidFill>
          <a:ln w="12700" cap="flat" cmpd="sng" algn="ctr">
            <a:noFill/>
            <a:prstDash val="solid"/>
            <a:miter lim="800000"/>
          </a:ln>
          <a:effectLst>
            <a:outerShdw blurRad="165100" sx="101000" sy="101000" algn="ctr" rotWithShape="0">
              <a:prstClr val="black">
                <a:alpha val="1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34" name="矩形 33"/>
          <p:cNvSpPr/>
          <p:nvPr/>
        </p:nvSpPr>
        <p:spPr>
          <a:xfrm rot="16200000">
            <a:off x="6592207" y="2655888"/>
            <a:ext cx="3594102" cy="2225013"/>
          </a:xfrm>
          <a:prstGeom prst="rect">
            <a:avLst/>
          </a:prstGeom>
          <a:solidFill>
            <a:srgbClr val="FFFFFF"/>
          </a:solidFill>
          <a:ln w="12700" cap="flat" cmpd="sng" algn="ctr">
            <a:noFill/>
            <a:prstDash val="solid"/>
            <a:miter lim="800000"/>
          </a:ln>
          <a:effectLst>
            <a:outerShdw blurRad="165100" sx="101000" sy="101000" algn="ctr" rotWithShape="0">
              <a:prstClr val="black">
                <a:alpha val="1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35" name="矩形 34"/>
          <p:cNvSpPr/>
          <p:nvPr/>
        </p:nvSpPr>
        <p:spPr>
          <a:xfrm rot="16200000">
            <a:off x="4100845" y="2333643"/>
            <a:ext cx="4000502" cy="2463101"/>
          </a:xfrm>
          <a:prstGeom prst="rect">
            <a:avLst/>
          </a:prstGeom>
          <a:solidFill>
            <a:srgbClr val="FFFFFF"/>
          </a:solidFill>
          <a:ln w="12700" cap="flat" cmpd="sng" algn="ctr">
            <a:noFill/>
            <a:prstDash val="solid"/>
            <a:miter lim="800000"/>
          </a:ln>
          <a:effectLst>
            <a:outerShdw blurRad="165100" sx="101000" sy="101000" algn="ctr" rotWithShape="0">
              <a:prstClr val="black">
                <a:alpha val="1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36" name="文本框 35"/>
          <p:cNvSpPr txBox="1"/>
          <p:nvPr/>
        </p:nvSpPr>
        <p:spPr>
          <a:xfrm>
            <a:off x="5085153" y="2296233"/>
            <a:ext cx="2174399" cy="3205814"/>
          </a:xfrm>
          <a:prstGeom prst="rect">
            <a:avLst/>
          </a:prstGeom>
          <a:noFill/>
        </p:spPr>
        <p:txBody>
          <a:bodyPr wrap="square" lIns="0" tIns="0" rIns="0" bIns="0" rtlCol="0">
            <a:spAutoFit/>
          </a:bodyPr>
          <a:lstStyle/>
          <a:p>
            <a:pPr algn="just" eaLnBrk="1" fontAlgn="auto" hangingPunct="1">
              <a:lnSpc>
                <a:spcPct val="130000"/>
              </a:lnSpc>
              <a:spcBef>
                <a:spcPts val="0"/>
              </a:spcBef>
              <a:spcAft>
                <a:spcPts val="0"/>
              </a:spcAft>
            </a:pPr>
            <a:r>
              <a:rPr lang="zh-CN" altLang="en-US" spc="300" dirty="0">
                <a:solidFill>
                  <a:srgbClr val="000000">
                    <a:lumMod val="85000"/>
                    <a:lumOff val="15000"/>
                  </a:srgbClr>
                </a:solidFill>
                <a:latin typeface="微软雅黑" panose="020B0503020204020204" pitchFamily="34" charset="-122"/>
                <a:ea typeface="微软雅黑" panose="020B0503020204020204" pitchFamily="34" charset="-122"/>
              </a:rPr>
              <a:t>在大型的深度学习模型中必须使用大量数据进行训练，</a:t>
            </a:r>
            <a:r>
              <a:rPr lang="en-US" altLang="zh-CN" spc="300" dirty="0">
                <a:solidFill>
                  <a:srgbClr val="000000">
                    <a:lumMod val="85000"/>
                    <a:lumOff val="15000"/>
                  </a:srgbClr>
                </a:solidFill>
                <a:latin typeface="微软雅黑" panose="020B0503020204020204" pitchFamily="34" charset="-122"/>
                <a:ea typeface="微软雅黑" panose="020B0503020204020204" pitchFamily="34" charset="-122"/>
              </a:rPr>
              <a:t>TensorFlow</a:t>
            </a:r>
            <a:r>
              <a:rPr lang="zh-CN" altLang="en-US" spc="300" dirty="0">
                <a:solidFill>
                  <a:srgbClr val="000000">
                    <a:lumMod val="85000"/>
                    <a:lumOff val="15000"/>
                  </a:srgbClr>
                </a:solidFill>
                <a:latin typeface="微软雅黑" panose="020B0503020204020204" pitchFamily="34" charset="-122"/>
                <a:ea typeface="微软雅黑" panose="020B0503020204020204" pitchFamily="34" charset="-122"/>
              </a:rPr>
              <a:t>具备分布式计算能力，可以同时在数百爱机器上执行训练模型，大幅缩短模型训练时间。</a:t>
            </a:r>
            <a:endParaRPr lang="zh-CN" altLang="en-US" spc="300" dirty="0">
              <a:solidFill>
                <a:srgbClr val="000000">
                  <a:lumMod val="85000"/>
                  <a:lumOff val="15000"/>
                </a:srgbClr>
              </a:solidFill>
              <a:latin typeface="微软雅黑" panose="020B0503020204020204" pitchFamily="34" charset="-122"/>
              <a:ea typeface="微软雅黑" panose="020B0503020204020204" pitchFamily="34" charset="-122"/>
            </a:endParaRPr>
          </a:p>
        </p:txBody>
      </p:sp>
      <p:sp>
        <p:nvSpPr>
          <p:cNvPr id="37" name="文本框 36"/>
          <p:cNvSpPr txBox="1"/>
          <p:nvPr/>
        </p:nvSpPr>
        <p:spPr>
          <a:xfrm>
            <a:off x="7574363" y="2913930"/>
            <a:ext cx="1779992" cy="2125518"/>
          </a:xfrm>
          <a:prstGeom prst="rect">
            <a:avLst/>
          </a:prstGeom>
          <a:noFill/>
        </p:spPr>
        <p:txBody>
          <a:bodyPr wrap="square" lIns="0" tIns="0" rIns="0" bIns="0" rtlCol="0">
            <a:spAutoFit/>
          </a:bodyPr>
          <a:lstStyle/>
          <a:p>
            <a:pPr algn="just" eaLnBrk="1" fontAlgn="auto" hangingPunct="1">
              <a:lnSpc>
                <a:spcPct val="130000"/>
              </a:lnSpc>
              <a:spcBef>
                <a:spcPts val="0"/>
              </a:spcBef>
              <a:spcAft>
                <a:spcPts val="0"/>
              </a:spcAft>
            </a:pPr>
            <a:r>
              <a:rPr lang="en-US" altLang="zh-CN" spc="300" dirty="0">
                <a:solidFill>
                  <a:srgbClr val="000000">
                    <a:lumMod val="85000"/>
                    <a:lumOff val="15000"/>
                  </a:srgbClr>
                </a:solidFill>
                <a:latin typeface="微软雅黑" panose="020B0503020204020204" pitchFamily="34" charset="-122"/>
                <a:ea typeface="微软雅黑" panose="020B0503020204020204" pitchFamily="34" charset="-122"/>
              </a:rPr>
              <a:t>TensorFlow</a:t>
            </a:r>
            <a:r>
              <a:rPr lang="zh-CN" altLang="en-US" spc="300" dirty="0">
                <a:solidFill>
                  <a:srgbClr val="000000">
                    <a:lumMod val="85000"/>
                    <a:lumOff val="15000"/>
                  </a:srgbClr>
                </a:solidFill>
                <a:latin typeface="微软雅黑" panose="020B0503020204020204" pitchFamily="34" charset="-122"/>
                <a:ea typeface="微软雅黑" panose="020B0503020204020204" pitchFamily="34" charset="-122"/>
              </a:rPr>
              <a:t>可以使用多种多种前端程序语言，但对</a:t>
            </a:r>
            <a:r>
              <a:rPr lang="en-US" altLang="zh-CN" spc="300" dirty="0">
                <a:solidFill>
                  <a:srgbClr val="000000">
                    <a:lumMod val="85000"/>
                    <a:lumOff val="15000"/>
                  </a:srgbClr>
                </a:solidFill>
                <a:latin typeface="微软雅黑" panose="020B0503020204020204" pitchFamily="34" charset="-122"/>
                <a:ea typeface="微软雅黑" panose="020B0503020204020204" pitchFamily="34" charset="-122"/>
              </a:rPr>
              <a:t>python</a:t>
            </a:r>
            <a:r>
              <a:rPr lang="zh-CN" altLang="en-US" spc="300" dirty="0">
                <a:solidFill>
                  <a:srgbClr val="000000">
                    <a:lumMod val="85000"/>
                    <a:lumOff val="15000"/>
                  </a:srgbClr>
                </a:solidFill>
                <a:latin typeface="微软雅黑" panose="020B0503020204020204" pitchFamily="34" charset="-122"/>
                <a:ea typeface="微软雅黑" panose="020B0503020204020204" pitchFamily="34" charset="-122"/>
              </a:rPr>
              <a:t>的支持是最好的。</a:t>
            </a:r>
            <a:endParaRPr lang="zh-CN" altLang="en-US" spc="300" dirty="0">
              <a:solidFill>
                <a:srgbClr val="000000">
                  <a:lumMod val="85000"/>
                  <a:lumOff val="15000"/>
                </a:srgbClr>
              </a:solidFill>
              <a:latin typeface="微软雅黑" panose="020B0503020204020204" pitchFamily="34" charset="-122"/>
              <a:ea typeface="微软雅黑" panose="020B0503020204020204" pitchFamily="34" charset="-122"/>
            </a:endParaRPr>
          </a:p>
        </p:txBody>
      </p:sp>
      <p:sp>
        <p:nvSpPr>
          <p:cNvPr id="38" name="文本框 37"/>
          <p:cNvSpPr txBox="1"/>
          <p:nvPr/>
        </p:nvSpPr>
        <p:spPr>
          <a:xfrm>
            <a:off x="894198" y="3206131"/>
            <a:ext cx="1628085" cy="1405321"/>
          </a:xfrm>
          <a:prstGeom prst="rect">
            <a:avLst/>
          </a:prstGeom>
          <a:noFill/>
        </p:spPr>
        <p:txBody>
          <a:bodyPr wrap="square" lIns="0" tIns="0" rIns="0" bIns="0" rtlCol="0">
            <a:spAutoFit/>
          </a:bodyPr>
          <a:lstStyle/>
          <a:p>
            <a:pPr algn="just" eaLnBrk="1" fontAlgn="auto" hangingPunct="1">
              <a:lnSpc>
                <a:spcPct val="130000"/>
              </a:lnSpc>
              <a:spcBef>
                <a:spcPts val="0"/>
              </a:spcBef>
              <a:spcAft>
                <a:spcPts val="0"/>
              </a:spcAft>
            </a:pPr>
            <a:r>
              <a:rPr lang="en-US" altLang="zh-CN" spc="300" dirty="0">
                <a:solidFill>
                  <a:srgbClr val="000000">
                    <a:lumMod val="85000"/>
                    <a:lumOff val="15000"/>
                  </a:srgbClr>
                </a:solidFill>
                <a:latin typeface="微软雅黑" panose="020B0503020204020204" pitchFamily="34" charset="-122"/>
                <a:ea typeface="微软雅黑" panose="020B0503020204020204" pitchFamily="34" charset="-122"/>
              </a:rPr>
              <a:t>TensorFlow</a:t>
            </a:r>
            <a:r>
              <a:rPr lang="zh-CN" altLang="en-US" spc="300" dirty="0">
                <a:solidFill>
                  <a:srgbClr val="000000">
                    <a:lumMod val="85000"/>
                    <a:lumOff val="15000"/>
                  </a:srgbClr>
                </a:solidFill>
                <a:latin typeface="微软雅黑" panose="020B0503020204020204" pitchFamily="34" charset="-122"/>
                <a:ea typeface="微软雅黑" panose="020B0503020204020204" pitchFamily="34" charset="-122"/>
              </a:rPr>
              <a:t>可以在</a:t>
            </a:r>
            <a:r>
              <a:rPr lang="en-US" altLang="zh-CN" spc="300" dirty="0">
                <a:solidFill>
                  <a:srgbClr val="000000">
                    <a:lumMod val="85000"/>
                    <a:lumOff val="15000"/>
                  </a:srgbClr>
                </a:solidFill>
                <a:latin typeface="微软雅黑" panose="020B0503020204020204" pitchFamily="34" charset="-122"/>
                <a:ea typeface="微软雅黑" panose="020B0503020204020204" pitchFamily="34" charset="-122"/>
              </a:rPr>
              <a:t>CPU</a:t>
            </a:r>
            <a:r>
              <a:rPr lang="zh-CN" altLang="en-US" spc="300" dirty="0">
                <a:solidFill>
                  <a:srgbClr val="000000">
                    <a:lumMod val="85000"/>
                    <a:lumOff val="15000"/>
                  </a:srgbClr>
                </a:solidFill>
                <a:latin typeface="微软雅黑" panose="020B0503020204020204" pitchFamily="34" charset="-122"/>
                <a:ea typeface="微软雅黑" panose="020B0503020204020204" pitchFamily="34" charset="-122"/>
              </a:rPr>
              <a:t>、</a:t>
            </a:r>
            <a:r>
              <a:rPr lang="en-US" altLang="zh-CN" spc="300" dirty="0">
                <a:solidFill>
                  <a:srgbClr val="000000">
                    <a:lumMod val="85000"/>
                    <a:lumOff val="15000"/>
                  </a:srgbClr>
                </a:solidFill>
                <a:latin typeface="微软雅黑" panose="020B0503020204020204" pitchFamily="34" charset="-122"/>
                <a:ea typeface="微软雅黑" panose="020B0503020204020204" pitchFamily="34" charset="-122"/>
              </a:rPr>
              <a:t>GPU</a:t>
            </a:r>
            <a:r>
              <a:rPr lang="zh-CN" altLang="en-US" spc="300" dirty="0">
                <a:solidFill>
                  <a:srgbClr val="000000">
                    <a:lumMod val="85000"/>
                    <a:lumOff val="15000"/>
                  </a:srgbClr>
                </a:solidFill>
                <a:latin typeface="微软雅黑" panose="020B0503020204020204" pitchFamily="34" charset="-122"/>
                <a:ea typeface="微软雅黑" panose="020B0503020204020204" pitchFamily="34" charset="-122"/>
              </a:rPr>
              <a:t>、</a:t>
            </a:r>
            <a:r>
              <a:rPr lang="en-US" altLang="zh-CN" spc="300" dirty="0">
                <a:solidFill>
                  <a:srgbClr val="000000">
                    <a:lumMod val="85000"/>
                    <a:lumOff val="15000"/>
                  </a:srgbClr>
                </a:solidFill>
                <a:latin typeface="微软雅黑" panose="020B0503020204020204" pitchFamily="34" charset="-122"/>
                <a:ea typeface="微软雅黑" panose="020B0503020204020204" pitchFamily="34" charset="-122"/>
              </a:rPr>
              <a:t>TPU</a:t>
            </a:r>
            <a:r>
              <a:rPr lang="zh-CN" altLang="en-US" spc="300" dirty="0">
                <a:solidFill>
                  <a:srgbClr val="000000">
                    <a:lumMod val="85000"/>
                    <a:lumOff val="15000"/>
                  </a:srgbClr>
                </a:solidFill>
                <a:latin typeface="微软雅黑" panose="020B0503020204020204" pitchFamily="34" charset="-122"/>
                <a:ea typeface="微软雅黑" panose="020B0503020204020204" pitchFamily="34" charset="-122"/>
              </a:rPr>
              <a:t>中执行。</a:t>
            </a:r>
            <a:endParaRPr lang="zh-CN" altLang="en-US" spc="300" dirty="0">
              <a:solidFill>
                <a:srgbClr val="000000">
                  <a:lumMod val="85000"/>
                  <a:lumOff val="15000"/>
                </a:srgbClr>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9689825" y="2926703"/>
            <a:ext cx="1656530" cy="2485617"/>
          </a:xfrm>
          <a:prstGeom prst="rect">
            <a:avLst/>
          </a:prstGeom>
          <a:noFill/>
        </p:spPr>
        <p:txBody>
          <a:bodyPr wrap="square" lIns="0" tIns="0" rIns="0" bIns="0" rtlCol="0">
            <a:spAutoFit/>
          </a:bodyPr>
          <a:lstStyle/>
          <a:p>
            <a:pPr algn="just">
              <a:lnSpc>
                <a:spcPct val="130000"/>
              </a:lnSpc>
            </a:pPr>
            <a:r>
              <a:rPr lang="zh-CN" altLang="en-US" spc="300" dirty="0">
                <a:solidFill>
                  <a:srgbClr val="000000">
                    <a:lumMod val="85000"/>
                    <a:lumOff val="15000"/>
                  </a:srgbClr>
                </a:solidFill>
                <a:latin typeface="微软雅黑" panose="020B0503020204020204" pitchFamily="34" charset="-122"/>
                <a:ea typeface="微软雅黑" panose="020B0503020204020204" pitchFamily="34" charset="-122"/>
              </a:rPr>
              <a:t>很多高级的深度学习</a:t>
            </a:r>
            <a:r>
              <a:rPr lang="en-US" altLang="zh-CN" spc="300" dirty="0">
                <a:solidFill>
                  <a:srgbClr val="000000">
                    <a:lumMod val="85000"/>
                    <a:lumOff val="15000"/>
                  </a:srgbClr>
                </a:solidFill>
                <a:latin typeface="微软雅黑" panose="020B0503020204020204" pitchFamily="34" charset="-122"/>
                <a:ea typeface="微软雅黑" panose="020B0503020204020204" pitchFamily="34" charset="-122"/>
              </a:rPr>
              <a:t>API</a:t>
            </a:r>
            <a:r>
              <a:rPr lang="zh-CN" altLang="en-US" spc="300" dirty="0">
                <a:solidFill>
                  <a:srgbClr val="000000">
                    <a:lumMod val="85000"/>
                    <a:lumOff val="15000"/>
                  </a:srgbClr>
                </a:solidFill>
                <a:latin typeface="微软雅黑" panose="020B0503020204020204" pitchFamily="34" charset="-122"/>
                <a:ea typeface="微软雅黑" panose="020B0503020204020204" pitchFamily="34" charset="-122"/>
              </a:rPr>
              <a:t>以</a:t>
            </a:r>
            <a:r>
              <a:rPr lang="en-US" altLang="zh-CN" spc="300" dirty="0">
                <a:solidFill>
                  <a:srgbClr val="000000">
                    <a:lumMod val="85000"/>
                    <a:lumOff val="15000"/>
                  </a:srgbClr>
                </a:solidFill>
                <a:latin typeface="微软雅黑" panose="020B0503020204020204" pitchFamily="34" charset="-122"/>
                <a:ea typeface="微软雅黑" panose="020B0503020204020204" pitchFamily="34" charset="-122"/>
              </a:rPr>
              <a:t>TensorFlow</a:t>
            </a:r>
            <a:r>
              <a:rPr lang="zh-CN" altLang="en-US" spc="300" dirty="0">
                <a:solidFill>
                  <a:srgbClr val="000000">
                    <a:lumMod val="85000"/>
                    <a:lumOff val="15000"/>
                  </a:srgbClr>
                </a:solidFill>
                <a:latin typeface="微软雅黑" panose="020B0503020204020204" pitchFamily="34" charset="-122"/>
                <a:ea typeface="微软雅黑" panose="020B0503020204020204" pitchFamily="34" charset="-122"/>
              </a:rPr>
              <a:t>为底层。使用更简洁的代码构建出复杂的深度学习模型。</a:t>
            </a:r>
            <a:endParaRPr lang="zh-CN" altLang="en-US" spc="300" dirty="0">
              <a:solidFill>
                <a:srgbClr val="000000">
                  <a:lumMod val="85000"/>
                  <a:lumOff val="15000"/>
                </a:srgbClr>
              </a:solidFill>
              <a:latin typeface="微软雅黑" panose="020B0503020204020204" pitchFamily="34" charset="-122"/>
              <a:ea typeface="微软雅黑" panose="020B0503020204020204" pitchFamily="34" charset="-122"/>
            </a:endParaRPr>
          </a:p>
        </p:txBody>
      </p:sp>
      <p:sp>
        <p:nvSpPr>
          <p:cNvPr id="45" name="文本框 44"/>
          <p:cNvSpPr txBox="1"/>
          <p:nvPr/>
        </p:nvSpPr>
        <p:spPr>
          <a:xfrm>
            <a:off x="2837646" y="2913930"/>
            <a:ext cx="1705362" cy="1765420"/>
          </a:xfrm>
          <a:prstGeom prst="rect">
            <a:avLst/>
          </a:prstGeom>
          <a:noFill/>
        </p:spPr>
        <p:txBody>
          <a:bodyPr wrap="square" lIns="0" tIns="0" rIns="0" bIns="0" rtlCol="0">
            <a:spAutoFit/>
          </a:bodyPr>
          <a:lstStyle/>
          <a:p>
            <a:pPr algn="just" eaLnBrk="1" fontAlgn="auto" hangingPunct="1">
              <a:lnSpc>
                <a:spcPct val="130000"/>
              </a:lnSpc>
              <a:spcBef>
                <a:spcPts val="0"/>
              </a:spcBef>
              <a:spcAft>
                <a:spcPts val="0"/>
              </a:spcAft>
            </a:pPr>
            <a:r>
              <a:rPr lang="en-US" altLang="zh-CN" spc="300" dirty="0">
                <a:solidFill>
                  <a:srgbClr val="000000">
                    <a:lumMod val="85000"/>
                    <a:lumOff val="15000"/>
                  </a:srgbClr>
                </a:solidFill>
                <a:latin typeface="微软雅黑" panose="020B0503020204020204" pitchFamily="34" charset="-122"/>
                <a:ea typeface="微软雅黑" panose="020B0503020204020204" pitchFamily="34" charset="-122"/>
              </a:rPr>
              <a:t>TensorFlow</a:t>
            </a:r>
            <a:r>
              <a:rPr lang="zh-CN" altLang="en-US" spc="300" dirty="0">
                <a:solidFill>
                  <a:srgbClr val="000000">
                    <a:lumMod val="85000"/>
                    <a:lumOff val="15000"/>
                  </a:srgbClr>
                </a:solidFill>
                <a:latin typeface="微软雅黑" panose="020B0503020204020204" pitchFamily="34" charset="-122"/>
                <a:ea typeface="微软雅黑" panose="020B0503020204020204" pitchFamily="34" charset="-122"/>
              </a:rPr>
              <a:t>具备跨平台能力，可以在目前主流的平台执行。</a:t>
            </a:r>
            <a:endParaRPr lang="zh-CN" altLang="en-US" spc="300" dirty="0">
              <a:solidFill>
                <a:srgbClr val="000000">
                  <a:lumMod val="85000"/>
                  <a:lumOff val="15000"/>
                </a:srgbClr>
              </a:solidFill>
              <a:latin typeface="微软雅黑" panose="020B0503020204020204" pitchFamily="34" charset="-122"/>
              <a:ea typeface="微软雅黑" panose="020B0503020204020204" pitchFamily="34" charset="-122"/>
            </a:endParaRPr>
          </a:p>
        </p:txBody>
      </p:sp>
      <p:sp>
        <p:nvSpPr>
          <p:cNvPr id="46" name="文本框 45"/>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2.2</a:t>
            </a:r>
            <a:endParaRPr lang="zh-CN" altLang="en-US" sz="3600" b="1" dirty="0">
              <a:solidFill>
                <a:schemeClr val="bg1"/>
              </a:solidFill>
            </a:endParaRPr>
          </a:p>
        </p:txBody>
      </p:sp>
      <p:sp>
        <p:nvSpPr>
          <p:cNvPr id="2" name="文本框 1"/>
          <p:cNvSpPr txBox="1"/>
          <p:nvPr/>
        </p:nvSpPr>
        <p:spPr>
          <a:xfrm>
            <a:off x="1200703" y="2549447"/>
            <a:ext cx="1363262" cy="461665"/>
          </a:xfrm>
          <a:prstGeom prst="rect">
            <a:avLst/>
          </a:prstGeom>
          <a:noFill/>
        </p:spPr>
        <p:txBody>
          <a:bodyPr wrap="square" rtlCol="0">
            <a:spAutoFit/>
          </a:bodyPr>
          <a:lstStyle/>
          <a:p>
            <a:r>
              <a:rPr lang="zh-CN" altLang="en-US" sz="2400" b="1" dirty="0"/>
              <a:t>处理器</a:t>
            </a:r>
            <a:endParaRPr lang="zh-CN" altLang="en-US" b="1" dirty="0"/>
          </a:p>
        </p:txBody>
      </p:sp>
      <p:sp>
        <p:nvSpPr>
          <p:cNvPr id="3" name="文本框 2"/>
          <p:cNvSpPr txBox="1"/>
          <p:nvPr/>
        </p:nvSpPr>
        <p:spPr>
          <a:xfrm>
            <a:off x="3125436" y="2272716"/>
            <a:ext cx="1363262" cy="461665"/>
          </a:xfrm>
          <a:prstGeom prst="rect">
            <a:avLst/>
          </a:prstGeom>
          <a:noFill/>
        </p:spPr>
        <p:txBody>
          <a:bodyPr wrap="square" rtlCol="0">
            <a:spAutoFit/>
          </a:bodyPr>
          <a:lstStyle/>
          <a:p>
            <a:r>
              <a:rPr lang="zh-CN" altLang="en-US" sz="2400" b="1" dirty="0"/>
              <a:t>平台</a:t>
            </a:r>
            <a:endParaRPr lang="zh-CN" altLang="en-US" b="1" dirty="0"/>
          </a:p>
        </p:txBody>
      </p:sp>
      <p:sp>
        <p:nvSpPr>
          <p:cNvPr id="4" name="文本框 3"/>
          <p:cNvSpPr txBox="1"/>
          <p:nvPr/>
        </p:nvSpPr>
        <p:spPr>
          <a:xfrm>
            <a:off x="4915250" y="1740716"/>
            <a:ext cx="2606584" cy="461665"/>
          </a:xfrm>
          <a:prstGeom prst="rect">
            <a:avLst/>
          </a:prstGeom>
          <a:noFill/>
        </p:spPr>
        <p:txBody>
          <a:bodyPr wrap="square" rtlCol="0">
            <a:spAutoFit/>
          </a:bodyPr>
          <a:lstStyle/>
          <a:p>
            <a:r>
              <a:rPr lang="zh-CN" altLang="en-US" sz="2400" b="1" dirty="0"/>
              <a:t>分布式处理引擎</a:t>
            </a:r>
            <a:endParaRPr lang="zh-CN" altLang="en-US" b="1" dirty="0"/>
          </a:p>
        </p:txBody>
      </p:sp>
      <p:sp>
        <p:nvSpPr>
          <p:cNvPr id="5" name="文本框 4"/>
          <p:cNvSpPr txBox="1"/>
          <p:nvPr/>
        </p:nvSpPr>
        <p:spPr>
          <a:xfrm>
            <a:off x="7486599" y="2272716"/>
            <a:ext cx="2113171" cy="461665"/>
          </a:xfrm>
          <a:prstGeom prst="rect">
            <a:avLst/>
          </a:prstGeom>
          <a:noFill/>
        </p:spPr>
        <p:txBody>
          <a:bodyPr wrap="square" rtlCol="0">
            <a:spAutoFit/>
          </a:bodyPr>
          <a:lstStyle/>
          <a:p>
            <a:r>
              <a:rPr lang="zh-CN" altLang="en-US" sz="2400" b="1" dirty="0"/>
              <a:t>前端程序语言</a:t>
            </a:r>
            <a:endParaRPr lang="zh-CN" altLang="en-US" b="1" dirty="0"/>
          </a:p>
        </p:txBody>
      </p:sp>
      <p:sp>
        <p:nvSpPr>
          <p:cNvPr id="6" name="文本框 5"/>
          <p:cNvSpPr txBox="1"/>
          <p:nvPr/>
        </p:nvSpPr>
        <p:spPr>
          <a:xfrm>
            <a:off x="9816576" y="2422834"/>
            <a:ext cx="1363262" cy="461665"/>
          </a:xfrm>
          <a:prstGeom prst="rect">
            <a:avLst/>
          </a:prstGeom>
          <a:noFill/>
        </p:spPr>
        <p:txBody>
          <a:bodyPr wrap="square" rtlCol="0">
            <a:spAutoFit/>
          </a:bodyPr>
          <a:lstStyle/>
          <a:p>
            <a:r>
              <a:rPr lang="zh-CN" altLang="en-US" sz="2400" b="1" dirty="0"/>
              <a:t>高级</a:t>
            </a:r>
            <a:r>
              <a:rPr lang="en-US" altLang="zh-CN" sz="2400" b="1" dirty="0"/>
              <a:t>API</a:t>
            </a:r>
            <a:endParaRPr lang="zh-CN" altLang="en-US" b="1" dirty="0"/>
          </a:p>
        </p:txBody>
      </p:sp>
    </p:spTree>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en-US" altLang="zh-CN" dirty="0"/>
              <a:t>TensorFlow</a:t>
            </a:r>
            <a:r>
              <a:rPr lang="zh-CN" altLang="en-US" dirty="0"/>
              <a:t>程序设计模式</a:t>
            </a:r>
            <a:endParaRPr lang="zh-CN" altLang="en-US" dirty="0"/>
          </a:p>
        </p:txBody>
      </p:sp>
      <p:sp>
        <p:nvSpPr>
          <p:cNvPr id="22" name="文本框 21"/>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2.3</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769421" y="896305"/>
            <a:ext cx="8318106" cy="5065389"/>
          </a:xfrm>
          <a:prstGeom prst="rect">
            <a:avLst/>
          </a:prstGeom>
        </p:spPr>
      </p:pic>
    </p:spTree>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en-US" altLang="zh-CN" dirty="0"/>
              <a:t>TensorFlow2.0</a:t>
            </a:r>
            <a:r>
              <a:rPr lang="zh-CN" altLang="en-US" dirty="0"/>
              <a:t>架构图</a:t>
            </a:r>
            <a:endParaRPr lang="zh-CN" altLang="en-US" dirty="0"/>
          </a:p>
        </p:txBody>
      </p:sp>
      <p:sp>
        <p:nvSpPr>
          <p:cNvPr id="22" name="文本框 21"/>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2.4</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7616" t="11739" r="7422" b="11704"/>
          <a:stretch>
            <a:fillRect/>
          </a:stretch>
        </p:blipFill>
        <p:spPr>
          <a:xfrm>
            <a:off x="1327149" y="980503"/>
            <a:ext cx="9051721" cy="5128066"/>
          </a:xfrm>
          <a:prstGeom prst="rect">
            <a:avLst/>
          </a:prstGeom>
        </p:spPr>
      </p:pic>
    </p:spTree>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458412" y="2105561"/>
            <a:ext cx="2646878" cy="264687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6600" b="1" i="0" u="none" strike="noStrike" kern="1200" cap="none" spc="300" normalizeH="0" baseline="0" noProof="0" dirty="0">
                <a:ln>
                  <a:noFill/>
                </a:ln>
                <a:gradFill>
                  <a:gsLst>
                    <a:gs pos="0">
                      <a:srgbClr val="006C39"/>
                    </a:gs>
                    <a:gs pos="90000">
                      <a:srgbClr val="006C39">
                        <a:alpha val="0"/>
                      </a:srgbClr>
                    </a:gs>
                  </a:gsLst>
                  <a:lin ang="5400000" scaled="1"/>
                </a:gradFill>
                <a:effectLst/>
                <a:uLnTx/>
                <a:uFillTx/>
                <a:latin typeface="Century Gothic" panose="020B0502020202020204" pitchFamily="34" charset="0"/>
                <a:ea typeface="微软雅黑" panose="020B0503020204020204" pitchFamily="34" charset="-122"/>
                <a:cs typeface="+mn-cs"/>
              </a:rPr>
              <a:t>03</a:t>
            </a:r>
            <a:endParaRPr kumimoji="0" lang="zh-CN" altLang="en-US" sz="16600" b="1" i="0" u="none" strike="noStrike" kern="1200" cap="none" spc="300" normalizeH="0" baseline="0" noProof="0" dirty="0">
              <a:ln>
                <a:noFill/>
              </a:ln>
              <a:gradFill>
                <a:gsLst>
                  <a:gs pos="0">
                    <a:srgbClr val="006C39"/>
                  </a:gs>
                  <a:gs pos="90000">
                    <a:srgbClr val="006C39">
                      <a:alpha val="0"/>
                    </a:srgbClr>
                  </a:gs>
                </a:gsLst>
                <a:lin ang="5400000" scaled="1"/>
              </a:gradFill>
              <a:effectLst/>
              <a:uLnTx/>
              <a:uFillTx/>
              <a:latin typeface="Century Gothic" panose="020B0502020202020204" pitchFamily="34" charset="0"/>
              <a:ea typeface="微软雅黑" panose="020B0503020204020204" pitchFamily="34" charset="-122"/>
              <a:cs typeface="+mn-cs"/>
            </a:endParaRPr>
          </a:p>
        </p:txBody>
      </p:sp>
      <p:sp>
        <p:nvSpPr>
          <p:cNvPr id="7" name="文本框 6"/>
          <p:cNvSpPr txBox="1"/>
          <p:nvPr/>
        </p:nvSpPr>
        <p:spPr>
          <a:xfrm>
            <a:off x="5550367" y="2400894"/>
            <a:ext cx="5992346" cy="70788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4000" b="1" i="0" u="none" strike="noStrike" kern="1200" cap="none" spc="6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rPr>
              <a:t>TensorFlow</a:t>
            </a:r>
            <a:r>
              <a:rPr kumimoji="0" lang="zh-CN" altLang="en-US" sz="4000" b="1" i="0" u="none" strike="noStrike" kern="1200" cap="none" spc="6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rPr>
              <a:t>相关工具</a:t>
            </a:r>
            <a:endParaRPr kumimoji="0" lang="zh-CN" altLang="en-US" sz="4000" b="1" i="0" u="none" strike="noStrike" kern="1200" cap="none" spc="6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cxnSp>
        <p:nvCxnSpPr>
          <p:cNvPr id="10" name="直接连接符 9"/>
          <p:cNvCxnSpPr/>
          <p:nvPr/>
        </p:nvCxnSpPr>
        <p:spPr>
          <a:xfrm>
            <a:off x="4728480" y="2143125"/>
            <a:ext cx="0" cy="2571750"/>
          </a:xfrm>
          <a:prstGeom prst="line">
            <a:avLst/>
          </a:prstGeom>
          <a:ln>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5669549" y="3432579"/>
            <a:ext cx="720000" cy="101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19" name="组合 18"/>
          <p:cNvGrpSpPr/>
          <p:nvPr/>
        </p:nvGrpSpPr>
        <p:grpSpPr>
          <a:xfrm>
            <a:off x="10467218" y="5850000"/>
            <a:ext cx="816490" cy="108000"/>
            <a:chOff x="10467218" y="6126091"/>
            <a:chExt cx="816490" cy="108000"/>
          </a:xfrm>
        </p:grpSpPr>
        <p:sp>
          <p:nvSpPr>
            <p:cNvPr id="20" name="椭圆 19"/>
            <p:cNvSpPr/>
            <p:nvPr/>
          </p:nvSpPr>
          <p:spPr>
            <a:xfrm>
              <a:off x="10467218" y="6126091"/>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1" name="椭圆 20"/>
            <p:cNvSpPr/>
            <p:nvPr/>
          </p:nvSpPr>
          <p:spPr>
            <a:xfrm>
              <a:off x="10703381" y="6126091"/>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2" name="椭圆 21"/>
            <p:cNvSpPr/>
            <p:nvPr/>
          </p:nvSpPr>
          <p:spPr>
            <a:xfrm>
              <a:off x="10939545" y="6126091"/>
              <a:ext cx="108000" cy="108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3" name="椭圆 22"/>
            <p:cNvSpPr/>
            <p:nvPr/>
          </p:nvSpPr>
          <p:spPr>
            <a:xfrm>
              <a:off x="11175708" y="6126091"/>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Tree>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3.1</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68944" y="1681875"/>
            <a:ext cx="3876834" cy="2408864"/>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677" y="1743579"/>
            <a:ext cx="4160875" cy="2347160"/>
          </a:xfrm>
          <a:prstGeom prst="rect">
            <a:avLst/>
          </a:prstGeom>
        </p:spPr>
      </p:pic>
      <p:sp>
        <p:nvSpPr>
          <p:cNvPr id="5" name="文本框 4"/>
          <p:cNvSpPr txBox="1"/>
          <p:nvPr/>
        </p:nvSpPr>
        <p:spPr>
          <a:xfrm>
            <a:off x="448677" y="987683"/>
            <a:ext cx="4351923" cy="830997"/>
          </a:xfrm>
          <a:prstGeom prst="rect">
            <a:avLst/>
          </a:prstGeom>
          <a:noFill/>
        </p:spPr>
        <p:txBody>
          <a:bodyPr wrap="square" rtlCol="0">
            <a:spAutoFit/>
          </a:bodyPr>
          <a:lstStyle/>
          <a:p>
            <a:r>
              <a:rPr lang="en-US" altLang="zh-CN" sz="2400" b="1" dirty="0"/>
              <a:t>TensorFlow </a:t>
            </a:r>
            <a:r>
              <a:rPr lang="zh-CN" altLang="en-US" sz="2400" b="1" dirty="0"/>
              <a:t>的可视化工具包</a:t>
            </a:r>
            <a:endParaRPr lang="zh-CN" altLang="en-US" sz="2400" b="1" dirty="0"/>
          </a:p>
          <a:p>
            <a:endParaRPr lang="zh-CN" altLang="en-US" sz="2400" dirty="0"/>
          </a:p>
        </p:txBody>
      </p:sp>
      <p:graphicFrame>
        <p:nvGraphicFramePr>
          <p:cNvPr id="10" name="图示 9"/>
          <p:cNvGraphicFramePr/>
          <p:nvPr/>
        </p:nvGraphicFramePr>
        <p:xfrm>
          <a:off x="1327150" y="2069306"/>
          <a:ext cx="8560164"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右箭头 10"/>
          <p:cNvSpPr/>
          <p:nvPr/>
        </p:nvSpPr>
        <p:spPr>
          <a:xfrm>
            <a:off x="4859549" y="2508085"/>
            <a:ext cx="2418348" cy="8181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标题 9"/>
          <p:cNvSpPr>
            <a:spLocks noGrp="1"/>
          </p:cNvSpPr>
          <p:nvPr>
            <p:ph type="title"/>
          </p:nvPr>
        </p:nvSpPr>
        <p:spPr>
          <a:xfrm>
            <a:off x="1606550" y="344317"/>
            <a:ext cx="8643848" cy="480131"/>
          </a:xfrm>
        </p:spPr>
        <p:txBody>
          <a:bodyPr/>
          <a:lstStyle/>
          <a:p>
            <a:r>
              <a:rPr lang="en-US" altLang="zh-CN" dirty="0"/>
              <a:t>TensorBoard</a:t>
            </a:r>
            <a:endParaRPr lang="zh-CN" altLang="en-US" dirty="0"/>
          </a:p>
        </p:txBody>
      </p:sp>
    </p:spTree>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096000" y="1460643"/>
            <a:ext cx="4597314" cy="3025530"/>
          </a:xfrm>
          <a:prstGeom prst="rect">
            <a:avLst/>
          </a:prstGeom>
        </p:spPr>
      </p:pic>
      <p:sp>
        <p:nvSpPr>
          <p:cNvPr id="17" name="文本框 16"/>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3.1</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21" y="1811947"/>
            <a:ext cx="3765638" cy="4284340"/>
          </a:xfrm>
          <a:prstGeom prst="rect">
            <a:avLst/>
          </a:prstGeom>
        </p:spPr>
      </p:pic>
      <p:sp>
        <p:nvSpPr>
          <p:cNvPr id="10" name="文本框 9"/>
          <p:cNvSpPr txBox="1"/>
          <p:nvPr/>
        </p:nvSpPr>
        <p:spPr>
          <a:xfrm>
            <a:off x="7378994" y="4486173"/>
            <a:ext cx="2262158" cy="369332"/>
          </a:xfrm>
          <a:prstGeom prst="rect">
            <a:avLst/>
          </a:prstGeom>
          <a:noFill/>
        </p:spPr>
        <p:txBody>
          <a:bodyPr wrap="none" rtlCol="0">
            <a:spAutoFit/>
          </a:bodyPr>
          <a:lstStyle/>
          <a:p>
            <a:r>
              <a:rPr lang="zh-CN" altLang="en-US" b="1" dirty="0"/>
              <a:t>单个网络层内部结构</a:t>
            </a:r>
            <a:endParaRPr lang="zh-CN" altLang="en-US" b="1" dirty="0"/>
          </a:p>
        </p:txBody>
      </p:sp>
      <p:sp>
        <p:nvSpPr>
          <p:cNvPr id="11" name="文本框 10"/>
          <p:cNvSpPr txBox="1"/>
          <p:nvPr/>
        </p:nvSpPr>
        <p:spPr>
          <a:xfrm>
            <a:off x="5708403" y="5157295"/>
            <a:ext cx="5137484" cy="897490"/>
          </a:xfrm>
          <a:prstGeom prst="rect">
            <a:avLst/>
          </a:prstGeom>
          <a:noFill/>
        </p:spPr>
        <p:txBody>
          <a:bodyPr wrap="square" rtlCol="0">
            <a:spAutoFit/>
          </a:bodyPr>
          <a:lstStyle/>
          <a:p>
            <a:pPr>
              <a:lnSpc>
                <a:spcPct val="130000"/>
              </a:lnSpc>
            </a:pPr>
            <a:r>
              <a:rPr lang="zh-CN" altLang="en-US" sz="2400" b="1" dirty="0">
                <a:solidFill>
                  <a:srgbClr val="0070C0"/>
                </a:solidFill>
              </a:rPr>
              <a:t>作用：</a:t>
            </a:r>
            <a:r>
              <a:rPr lang="zh-CN" altLang="en-US" b="1" dirty="0"/>
              <a:t>观察模型的结构和训练过程中各个参数的变化，帮助开发者高效的设计模型。</a:t>
            </a:r>
            <a:endParaRPr lang="zh-CN" altLang="en-US" b="1" dirty="0"/>
          </a:p>
        </p:txBody>
      </p:sp>
      <p:sp>
        <p:nvSpPr>
          <p:cNvPr id="3" name="矩形 2"/>
          <p:cNvSpPr/>
          <p:nvPr/>
        </p:nvSpPr>
        <p:spPr>
          <a:xfrm>
            <a:off x="525244" y="1160379"/>
            <a:ext cx="5570756" cy="523220"/>
          </a:xfrm>
          <a:prstGeom prst="rect">
            <a:avLst/>
          </a:prstGeom>
        </p:spPr>
        <p:txBody>
          <a:bodyPr wrap="none">
            <a:spAutoFit/>
          </a:bodyPr>
          <a:lstStyle/>
          <a:p>
            <a:r>
              <a:rPr lang="zh-CN" altLang="en-US" sz="2800" b="1" dirty="0">
                <a:latin typeface="微软雅黑" panose="020B0503020204020204" pitchFamily="34" charset="-122"/>
                <a:ea typeface="微软雅黑" panose="020B0503020204020204" pitchFamily="34" charset="-122"/>
              </a:rPr>
              <a:t>更直观的</a:t>
            </a:r>
            <a:r>
              <a:rPr lang="zh-CN" altLang="en-US" sz="2800" b="1" dirty="0">
                <a:solidFill>
                  <a:srgbClr val="FF0000"/>
                </a:solidFill>
                <a:latin typeface="微软雅黑" panose="020B0503020204020204" pitchFamily="34" charset="-122"/>
                <a:ea typeface="微软雅黑" panose="020B0503020204020204" pitchFamily="34" charset="-122"/>
              </a:rPr>
              <a:t>看见</a:t>
            </a:r>
            <a:r>
              <a:rPr lang="zh-CN" altLang="en-US" sz="2800" b="1" dirty="0">
                <a:latin typeface="微软雅黑" panose="020B0503020204020204" pitchFamily="34" charset="-122"/>
                <a:ea typeface="微软雅黑" panose="020B0503020204020204" pitchFamily="34" charset="-122"/>
              </a:rPr>
              <a:t>整个神经网络的结构</a:t>
            </a:r>
            <a:endParaRPr lang="zh-CN" altLang="en-US" sz="2800" b="1" dirty="0">
              <a:latin typeface="微软雅黑" panose="020B0503020204020204" pitchFamily="34" charset="-122"/>
              <a:ea typeface="微软雅黑" panose="020B0503020204020204" pitchFamily="34" charset="-122"/>
            </a:endParaRPr>
          </a:p>
        </p:txBody>
      </p:sp>
      <p:sp>
        <p:nvSpPr>
          <p:cNvPr id="9" name="标题 9"/>
          <p:cNvSpPr>
            <a:spLocks noGrp="1"/>
          </p:cNvSpPr>
          <p:nvPr>
            <p:ph type="title"/>
          </p:nvPr>
        </p:nvSpPr>
        <p:spPr>
          <a:xfrm>
            <a:off x="1606550" y="344317"/>
            <a:ext cx="8643848" cy="480131"/>
          </a:xfrm>
        </p:spPr>
        <p:txBody>
          <a:bodyPr/>
          <a:lstStyle/>
          <a:p>
            <a:r>
              <a:rPr lang="en-US" altLang="zh-CN" dirty="0"/>
              <a:t>TensorBoard</a:t>
            </a:r>
            <a:endParaRPr lang="zh-CN" altLang="en-US" dirty="0"/>
          </a:p>
        </p:txBody>
      </p:sp>
    </p:spTree>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3.1</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955057" y="935362"/>
            <a:ext cx="7370344" cy="4657838"/>
          </a:xfrm>
          <a:prstGeom prst="rect">
            <a:avLst/>
          </a:prstGeom>
        </p:spPr>
      </p:pic>
      <p:sp>
        <p:nvSpPr>
          <p:cNvPr id="6" name="矩形 5"/>
          <p:cNvSpPr/>
          <p:nvPr/>
        </p:nvSpPr>
        <p:spPr>
          <a:xfrm>
            <a:off x="483961" y="2126725"/>
            <a:ext cx="3272113" cy="1137556"/>
          </a:xfrm>
          <a:prstGeom prst="rect">
            <a:avLst/>
          </a:prstGeom>
        </p:spPr>
        <p:txBody>
          <a:bodyPr wrap="square">
            <a:spAutoFit/>
          </a:bodyPr>
          <a:lstStyle/>
          <a:p>
            <a:pPr>
              <a:lnSpc>
                <a:spcPct val="130000"/>
              </a:lnSpc>
            </a:pPr>
            <a:r>
              <a:rPr lang="zh-CN" altLang="en-US" dirty="0">
                <a:latin typeface="+mn-ea"/>
              </a:rPr>
              <a:t>统计</a:t>
            </a:r>
            <a:r>
              <a:rPr lang="en-US" altLang="zh-CN" dirty="0">
                <a:latin typeface="+mn-ea"/>
              </a:rPr>
              <a:t>TensorFlow</a:t>
            </a:r>
            <a:r>
              <a:rPr lang="zh-CN" altLang="en-US" dirty="0">
                <a:latin typeface="+mn-ea"/>
              </a:rPr>
              <a:t>中的标量（如模型的精度、损失函数、学习率）随着迭代轮数的变化情况</a:t>
            </a:r>
            <a:endParaRPr lang="zh-CN" altLang="en-US" dirty="0">
              <a:latin typeface="+mn-ea"/>
            </a:endParaRPr>
          </a:p>
        </p:txBody>
      </p:sp>
      <p:sp>
        <p:nvSpPr>
          <p:cNvPr id="8" name="文本框 7"/>
          <p:cNvSpPr txBox="1"/>
          <p:nvPr/>
        </p:nvSpPr>
        <p:spPr>
          <a:xfrm>
            <a:off x="6160345" y="5593200"/>
            <a:ext cx="2959768" cy="369332"/>
          </a:xfrm>
          <a:prstGeom prst="rect">
            <a:avLst/>
          </a:prstGeom>
          <a:noFill/>
        </p:spPr>
        <p:txBody>
          <a:bodyPr wrap="square" rtlCol="0">
            <a:spAutoFit/>
          </a:bodyPr>
          <a:lstStyle/>
          <a:p>
            <a:r>
              <a:rPr lang="zh-CN" altLang="en-US" b="1" dirty="0"/>
              <a:t>精度和损失函数变化曲线</a:t>
            </a:r>
            <a:endParaRPr lang="zh-CN" altLang="en-US" b="1" dirty="0"/>
          </a:p>
        </p:txBody>
      </p:sp>
      <p:sp>
        <p:nvSpPr>
          <p:cNvPr id="7" name="标题 9"/>
          <p:cNvSpPr>
            <a:spLocks noGrp="1"/>
          </p:cNvSpPr>
          <p:nvPr>
            <p:ph type="title"/>
          </p:nvPr>
        </p:nvSpPr>
        <p:spPr>
          <a:xfrm>
            <a:off x="1606550" y="344317"/>
            <a:ext cx="8643848" cy="480131"/>
          </a:xfrm>
        </p:spPr>
        <p:txBody>
          <a:bodyPr/>
          <a:lstStyle/>
          <a:p>
            <a:r>
              <a:rPr lang="en-US" altLang="zh-CN" dirty="0"/>
              <a:t>TensorBoard</a:t>
            </a:r>
            <a:endParaRPr lang="zh-CN" altLang="en-US" dirty="0"/>
          </a:p>
        </p:txBody>
      </p:sp>
    </p:spTree>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3.1</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7352" y="2156911"/>
            <a:ext cx="5006288" cy="3523709"/>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7700" y="2156911"/>
            <a:ext cx="5935578" cy="3609115"/>
          </a:xfrm>
          <a:prstGeom prst="rect">
            <a:avLst/>
          </a:prstGeom>
        </p:spPr>
      </p:pic>
      <p:sp>
        <p:nvSpPr>
          <p:cNvPr id="5" name="文本框 4"/>
          <p:cNvSpPr txBox="1"/>
          <p:nvPr/>
        </p:nvSpPr>
        <p:spPr>
          <a:xfrm>
            <a:off x="1327150" y="5807290"/>
            <a:ext cx="2596772" cy="369332"/>
          </a:xfrm>
          <a:prstGeom prst="rect">
            <a:avLst/>
          </a:prstGeom>
          <a:noFill/>
        </p:spPr>
        <p:txBody>
          <a:bodyPr wrap="square" rtlCol="0">
            <a:spAutoFit/>
          </a:bodyPr>
          <a:lstStyle/>
          <a:p>
            <a:r>
              <a:rPr lang="zh-CN" altLang="en-US" b="1" dirty="0"/>
              <a:t>迭代</a:t>
            </a:r>
            <a:r>
              <a:rPr lang="en-US" altLang="zh-CN" b="1" dirty="0"/>
              <a:t>10</a:t>
            </a:r>
            <a:r>
              <a:rPr lang="zh-CN" altLang="en-US" b="1" dirty="0"/>
              <a:t>次模型分类效果</a:t>
            </a:r>
            <a:endParaRPr lang="zh-CN" altLang="en-US" b="1" dirty="0"/>
          </a:p>
        </p:txBody>
      </p:sp>
      <p:sp>
        <p:nvSpPr>
          <p:cNvPr id="10" name="文本框 9"/>
          <p:cNvSpPr txBox="1"/>
          <p:nvPr/>
        </p:nvSpPr>
        <p:spPr>
          <a:xfrm>
            <a:off x="8012698" y="5807290"/>
            <a:ext cx="2887913" cy="369332"/>
          </a:xfrm>
          <a:prstGeom prst="rect">
            <a:avLst/>
          </a:prstGeom>
          <a:noFill/>
        </p:spPr>
        <p:txBody>
          <a:bodyPr wrap="square" rtlCol="0">
            <a:spAutoFit/>
          </a:bodyPr>
          <a:lstStyle/>
          <a:p>
            <a:r>
              <a:rPr lang="zh-CN" altLang="en-US" b="1" dirty="0"/>
              <a:t>迭代</a:t>
            </a:r>
            <a:r>
              <a:rPr lang="en-US" altLang="zh-CN" b="1" dirty="0"/>
              <a:t>500</a:t>
            </a:r>
            <a:r>
              <a:rPr lang="zh-CN" altLang="en-US" b="1" dirty="0"/>
              <a:t>次模型分类效果</a:t>
            </a:r>
            <a:endParaRPr lang="zh-CN" altLang="en-US" b="1" dirty="0"/>
          </a:p>
        </p:txBody>
      </p:sp>
      <p:sp>
        <p:nvSpPr>
          <p:cNvPr id="7" name="文本框 6"/>
          <p:cNvSpPr txBox="1"/>
          <p:nvPr/>
        </p:nvSpPr>
        <p:spPr>
          <a:xfrm>
            <a:off x="357352" y="1216899"/>
            <a:ext cx="6296666" cy="523220"/>
          </a:xfrm>
          <a:prstGeom prst="rect">
            <a:avLst/>
          </a:prstGeom>
          <a:noFill/>
        </p:spPr>
        <p:txBody>
          <a:bodyPr wrap="square" rtlCol="0">
            <a:spAutoFit/>
          </a:bodyPr>
          <a:lstStyle/>
          <a:p>
            <a:r>
              <a:rPr lang="zh-CN" altLang="en-US" sz="2800" b="1" dirty="0"/>
              <a:t>观察迭代轮次的增加对模型性能的影响</a:t>
            </a:r>
            <a:endParaRPr lang="zh-CN" altLang="en-US" sz="2800" b="1" dirty="0"/>
          </a:p>
        </p:txBody>
      </p:sp>
      <p:sp>
        <p:nvSpPr>
          <p:cNvPr id="11" name="文本框 10"/>
          <p:cNvSpPr txBox="1"/>
          <p:nvPr/>
        </p:nvSpPr>
        <p:spPr>
          <a:xfrm>
            <a:off x="6905711" y="1263065"/>
            <a:ext cx="3994899" cy="369332"/>
          </a:xfrm>
          <a:prstGeom prst="rect">
            <a:avLst/>
          </a:prstGeom>
          <a:noFill/>
        </p:spPr>
        <p:txBody>
          <a:bodyPr wrap="square" rtlCol="0">
            <a:spAutoFit/>
          </a:bodyPr>
          <a:lstStyle/>
          <a:p>
            <a:r>
              <a:rPr lang="en-US" altLang="zh-CN" b="1" dirty="0" err="1">
                <a:latin typeface="+mn-ea"/>
              </a:rPr>
              <a:t>eg</a:t>
            </a:r>
            <a:r>
              <a:rPr lang="zh-CN" altLang="en-US" b="1" dirty="0">
                <a:latin typeface="+mn-ea"/>
              </a:rPr>
              <a:t>：收敛速度、分类效果等</a:t>
            </a:r>
            <a:endParaRPr lang="zh-CN" altLang="en-US" b="1" dirty="0">
              <a:latin typeface="+mn-ea"/>
            </a:endParaRPr>
          </a:p>
        </p:txBody>
      </p:sp>
      <p:sp>
        <p:nvSpPr>
          <p:cNvPr id="12" name="标题 9"/>
          <p:cNvSpPr>
            <a:spLocks noGrp="1"/>
          </p:cNvSpPr>
          <p:nvPr>
            <p:ph type="title"/>
          </p:nvPr>
        </p:nvSpPr>
        <p:spPr>
          <a:xfrm>
            <a:off x="1606550" y="344317"/>
            <a:ext cx="8643848" cy="480131"/>
          </a:xfrm>
        </p:spPr>
        <p:txBody>
          <a:bodyPr/>
          <a:lstStyle/>
          <a:p>
            <a:r>
              <a:rPr lang="en-US" altLang="zh-CN" dirty="0"/>
              <a:t>TensorBoard</a:t>
            </a:r>
            <a:endParaRPr lang="zh-CN" altLang="en-US" dirty="0"/>
          </a:p>
        </p:txBody>
      </p:sp>
    </p:spTree>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3.1</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graphicFrame>
        <p:nvGraphicFramePr>
          <p:cNvPr id="8" name="图示 7"/>
          <p:cNvGraphicFramePr/>
          <p:nvPr/>
        </p:nvGraphicFramePr>
        <p:xfrm>
          <a:off x="4449883" y="881223"/>
          <a:ext cx="7943754" cy="53133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11" name="文本框 10"/>
          <p:cNvSpPr txBox="1"/>
          <p:nvPr/>
        </p:nvSpPr>
        <p:spPr>
          <a:xfrm>
            <a:off x="474785" y="1212453"/>
            <a:ext cx="4702126" cy="523220"/>
          </a:xfrm>
          <a:prstGeom prst="rect">
            <a:avLst/>
          </a:prstGeom>
          <a:noFill/>
        </p:spPr>
        <p:txBody>
          <a:bodyPr wrap="square" rtlCol="0">
            <a:spAutoFit/>
          </a:bodyPr>
          <a:lstStyle/>
          <a:p>
            <a:r>
              <a:rPr lang="en-US" altLang="zh-CN" sz="2800" b="1" dirty="0">
                <a:latin typeface="+mn-ea"/>
              </a:rPr>
              <a:t>TensorBoard</a:t>
            </a:r>
            <a:r>
              <a:rPr lang="zh-CN" altLang="en-US" sz="2800" b="1" dirty="0">
                <a:latin typeface="+mn-ea"/>
              </a:rPr>
              <a:t>中常用的面板</a:t>
            </a:r>
            <a:endParaRPr lang="en-US" altLang="zh-CN" sz="2800" b="1" dirty="0">
              <a:latin typeface="+mn-ea"/>
            </a:endParaRPr>
          </a:p>
        </p:txBody>
      </p:sp>
      <p:sp>
        <p:nvSpPr>
          <p:cNvPr id="12" name="文本框 11"/>
          <p:cNvSpPr txBox="1"/>
          <p:nvPr/>
        </p:nvSpPr>
        <p:spPr>
          <a:xfrm>
            <a:off x="357352" y="1833384"/>
            <a:ext cx="5164217" cy="4413516"/>
          </a:xfrm>
          <a:prstGeom prst="rect">
            <a:avLst/>
          </a:prstGeom>
          <a:noFill/>
        </p:spPr>
        <p:txBody>
          <a:bodyPr wrap="square" rtlCol="0">
            <a:spAutoFit/>
          </a:bodyPr>
          <a:lstStyle/>
          <a:p>
            <a:pPr marL="285750" indent="-285750">
              <a:lnSpc>
                <a:spcPct val="130000"/>
              </a:lnSpc>
              <a:buFont typeface="Arial" panose="020B0604020202020204" pitchFamily="34" charset="0"/>
              <a:buChar char="•"/>
            </a:pPr>
            <a:r>
              <a:rPr lang="en-US" altLang="zh-CN" b="1" dirty="0"/>
              <a:t>SCALARS</a:t>
            </a:r>
            <a:r>
              <a:rPr lang="zh-CN" altLang="en-US" b="1" dirty="0"/>
              <a:t>：</a:t>
            </a:r>
            <a:r>
              <a:rPr lang="zh-CN" altLang="en-US" dirty="0"/>
              <a:t>展示训练过程中的准确率、损失值、权重</a:t>
            </a:r>
            <a:r>
              <a:rPr lang="en-US" altLang="zh-CN" dirty="0"/>
              <a:t>/</a:t>
            </a:r>
            <a:r>
              <a:rPr lang="zh-CN" altLang="en-US" dirty="0"/>
              <a:t>偏置的变化情况</a:t>
            </a:r>
            <a:endParaRPr lang="zh-CN" altLang="en-US" dirty="0"/>
          </a:p>
          <a:p>
            <a:pPr marL="285750" indent="-285750">
              <a:lnSpc>
                <a:spcPct val="130000"/>
              </a:lnSpc>
              <a:buFont typeface="Arial" panose="020B0604020202020204" pitchFamily="34" charset="0"/>
              <a:buChar char="•"/>
            </a:pPr>
            <a:r>
              <a:rPr lang="en-US" altLang="zh-CN" b="1" dirty="0"/>
              <a:t>IMAGES</a:t>
            </a:r>
            <a:r>
              <a:rPr lang="zh-CN" altLang="en-US" b="1" dirty="0"/>
              <a:t>：</a:t>
            </a:r>
            <a:r>
              <a:rPr lang="zh-CN" altLang="en-US" dirty="0"/>
              <a:t>展示训练过程中及记录的图像</a:t>
            </a:r>
            <a:endParaRPr lang="zh-CN" altLang="en-US" dirty="0"/>
          </a:p>
          <a:p>
            <a:pPr marL="285750" indent="-285750">
              <a:lnSpc>
                <a:spcPct val="130000"/>
              </a:lnSpc>
              <a:buFont typeface="Arial" panose="020B0604020202020204" pitchFamily="34" charset="0"/>
              <a:buChar char="•"/>
            </a:pPr>
            <a:r>
              <a:rPr lang="en-US" altLang="zh-CN" b="1" dirty="0"/>
              <a:t>AUDIO</a:t>
            </a:r>
            <a:r>
              <a:rPr lang="zh-CN" altLang="en-US" b="1" dirty="0"/>
              <a:t>：</a:t>
            </a:r>
            <a:r>
              <a:rPr lang="zh-CN" altLang="en-US" dirty="0"/>
              <a:t>展示训练过程中记录的音频</a:t>
            </a:r>
            <a:endParaRPr lang="zh-CN" altLang="en-US" dirty="0"/>
          </a:p>
          <a:p>
            <a:pPr marL="285750" indent="-285750">
              <a:lnSpc>
                <a:spcPct val="130000"/>
              </a:lnSpc>
              <a:buFont typeface="Arial" panose="020B0604020202020204" pitchFamily="34" charset="0"/>
              <a:buChar char="•"/>
            </a:pPr>
            <a:r>
              <a:rPr lang="en-US" altLang="zh-CN" b="1" dirty="0"/>
              <a:t>GRAPHS</a:t>
            </a:r>
            <a:r>
              <a:rPr lang="zh-CN" altLang="en-US" b="1" dirty="0"/>
              <a:t>：</a:t>
            </a:r>
            <a:r>
              <a:rPr lang="zh-CN" altLang="en-US" dirty="0"/>
              <a:t>展示模型的数据流图，以及各个设备上消耗的内存和时间</a:t>
            </a:r>
            <a:endParaRPr lang="zh-CN" altLang="en-US" dirty="0"/>
          </a:p>
          <a:p>
            <a:pPr marL="285750" indent="-285750">
              <a:lnSpc>
                <a:spcPct val="130000"/>
              </a:lnSpc>
              <a:buFont typeface="Arial" panose="020B0604020202020204" pitchFamily="34" charset="0"/>
              <a:buChar char="•"/>
            </a:pPr>
            <a:r>
              <a:rPr lang="en-US" altLang="zh-CN" b="1" dirty="0"/>
              <a:t>DISTRIBUTIONS</a:t>
            </a:r>
            <a:r>
              <a:rPr lang="zh-CN" altLang="en-US" b="1" dirty="0"/>
              <a:t>：</a:t>
            </a:r>
            <a:r>
              <a:rPr lang="zh-CN" altLang="en-US" dirty="0"/>
              <a:t>展示训练过程中记录的数据的分布图</a:t>
            </a:r>
            <a:endParaRPr lang="zh-CN" altLang="en-US" dirty="0"/>
          </a:p>
          <a:p>
            <a:pPr marL="285750" indent="-285750">
              <a:lnSpc>
                <a:spcPct val="130000"/>
              </a:lnSpc>
              <a:buFont typeface="Arial" panose="020B0604020202020204" pitchFamily="34" charset="0"/>
              <a:buChar char="•"/>
            </a:pPr>
            <a:r>
              <a:rPr lang="en-US" altLang="zh-CN" b="1" dirty="0"/>
              <a:t>HISTOGRAMS</a:t>
            </a:r>
            <a:r>
              <a:rPr lang="zh-CN" altLang="en-US" b="1" dirty="0"/>
              <a:t>：</a:t>
            </a:r>
            <a:r>
              <a:rPr lang="zh-CN" altLang="en-US" dirty="0"/>
              <a:t>展示训练过程中记录的数据的柱状图</a:t>
            </a:r>
            <a:endParaRPr lang="zh-CN" altLang="en-US" dirty="0"/>
          </a:p>
          <a:p>
            <a:pPr marL="285750" indent="-285750">
              <a:lnSpc>
                <a:spcPct val="130000"/>
              </a:lnSpc>
              <a:buFont typeface="Arial" panose="020B0604020202020204" pitchFamily="34" charset="0"/>
              <a:buChar char="•"/>
            </a:pPr>
            <a:r>
              <a:rPr lang="en-US" altLang="zh-CN" b="1" dirty="0"/>
              <a:t>EMBEDDINGS</a:t>
            </a:r>
            <a:r>
              <a:rPr lang="zh-CN" altLang="en-US" b="1" dirty="0"/>
              <a:t>：</a:t>
            </a:r>
            <a:r>
              <a:rPr lang="zh-CN" altLang="en-US" dirty="0"/>
              <a:t>展示词向量后的投影分布</a:t>
            </a:r>
            <a:endParaRPr lang="zh-CN" altLang="en-US" dirty="0"/>
          </a:p>
          <a:p>
            <a:pPr marL="285750" indent="-285750">
              <a:lnSpc>
                <a:spcPct val="130000"/>
              </a:lnSpc>
              <a:buFont typeface="Arial" panose="020B0604020202020204" pitchFamily="34" charset="0"/>
              <a:buChar char="•"/>
            </a:pPr>
            <a:endParaRPr lang="zh-CN" altLang="en-US" dirty="0"/>
          </a:p>
        </p:txBody>
      </p:sp>
      <p:sp>
        <p:nvSpPr>
          <p:cNvPr id="7" name="标题 9"/>
          <p:cNvSpPr>
            <a:spLocks noGrp="1"/>
          </p:cNvSpPr>
          <p:nvPr>
            <p:ph type="title"/>
          </p:nvPr>
        </p:nvSpPr>
        <p:spPr>
          <a:xfrm>
            <a:off x="1606550" y="344317"/>
            <a:ext cx="8643848" cy="480131"/>
          </a:xfrm>
        </p:spPr>
        <p:txBody>
          <a:bodyPr/>
          <a:lstStyle/>
          <a:p>
            <a:r>
              <a:rPr lang="en-US" altLang="zh-CN" dirty="0"/>
              <a:t>TensorBoard</a:t>
            </a:r>
            <a:endParaRPr lang="zh-CN" altLang="en-US" dirty="0"/>
          </a:p>
        </p:txBody>
      </p:sp>
    </p:spTree>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458412" y="2105561"/>
            <a:ext cx="2646878" cy="264687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6600" b="1" i="0" u="none" strike="noStrike" kern="1200" cap="none" spc="300" normalizeH="0" baseline="0" noProof="0" dirty="0">
                <a:ln>
                  <a:noFill/>
                </a:ln>
                <a:gradFill>
                  <a:gsLst>
                    <a:gs pos="0">
                      <a:srgbClr val="006C39"/>
                    </a:gs>
                    <a:gs pos="90000">
                      <a:srgbClr val="006C39">
                        <a:alpha val="0"/>
                      </a:srgbClr>
                    </a:gs>
                  </a:gsLst>
                  <a:lin ang="5400000" scaled="1"/>
                </a:gradFill>
                <a:effectLst/>
                <a:uLnTx/>
                <a:uFillTx/>
                <a:latin typeface="Century Gothic" panose="020B0502020202020204" pitchFamily="34" charset="0"/>
                <a:ea typeface="微软雅黑" panose="020B0503020204020204" pitchFamily="34" charset="-122"/>
                <a:cs typeface="+mn-cs"/>
              </a:rPr>
              <a:t>01</a:t>
            </a:r>
            <a:endParaRPr kumimoji="0" lang="zh-CN" altLang="en-US" sz="16600" b="1" i="0" u="none" strike="noStrike" kern="1200" cap="none" spc="300" normalizeH="0" baseline="0" noProof="0" dirty="0">
              <a:ln>
                <a:noFill/>
              </a:ln>
              <a:gradFill>
                <a:gsLst>
                  <a:gs pos="0">
                    <a:srgbClr val="006C39"/>
                  </a:gs>
                  <a:gs pos="90000">
                    <a:srgbClr val="006C39">
                      <a:alpha val="0"/>
                    </a:srgbClr>
                  </a:gs>
                </a:gsLst>
                <a:lin ang="5400000" scaled="1"/>
              </a:gradFill>
              <a:effectLst/>
              <a:uLnTx/>
              <a:uFillTx/>
              <a:latin typeface="Century Gothic" panose="020B0502020202020204" pitchFamily="34" charset="0"/>
              <a:ea typeface="微软雅黑" panose="020B0503020204020204" pitchFamily="34" charset="-122"/>
              <a:cs typeface="+mn-cs"/>
            </a:endParaRPr>
          </a:p>
        </p:txBody>
      </p:sp>
      <p:sp>
        <p:nvSpPr>
          <p:cNvPr id="7" name="文本框 6"/>
          <p:cNvSpPr txBox="1"/>
          <p:nvPr/>
        </p:nvSpPr>
        <p:spPr>
          <a:xfrm>
            <a:off x="5550367" y="2400894"/>
            <a:ext cx="4812536" cy="70788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lang="zh-CN" altLang="en-US" sz="4000" b="1" spc="600" dirty="0">
                <a:solidFill>
                  <a:prstClr val="black"/>
                </a:solidFill>
                <a:latin typeface="Century Gothic" panose="020B0502020202020204" pitchFamily="34" charset="0"/>
                <a:ea typeface="微软雅黑" panose="020B0503020204020204" pitchFamily="34" charset="-122"/>
              </a:rPr>
              <a:t>初识</a:t>
            </a:r>
            <a:r>
              <a:rPr lang="en-US" altLang="zh-CN" sz="4000" b="1" spc="600" dirty="0">
                <a:solidFill>
                  <a:prstClr val="black"/>
                </a:solidFill>
                <a:latin typeface="Century Gothic" panose="020B0502020202020204" pitchFamily="34" charset="0"/>
                <a:ea typeface="微软雅黑" panose="020B0503020204020204" pitchFamily="34" charset="-122"/>
              </a:rPr>
              <a:t>TensorFlow</a:t>
            </a:r>
            <a:endParaRPr kumimoji="0" lang="zh-CN" altLang="en-US" sz="4000" b="1" i="0" u="none" strike="noStrike" kern="1200" cap="none" spc="6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cxnSp>
        <p:nvCxnSpPr>
          <p:cNvPr id="10" name="直接连接符 9"/>
          <p:cNvCxnSpPr/>
          <p:nvPr/>
        </p:nvCxnSpPr>
        <p:spPr>
          <a:xfrm>
            <a:off x="4728480" y="2143125"/>
            <a:ext cx="0" cy="2571750"/>
          </a:xfrm>
          <a:prstGeom prst="line">
            <a:avLst/>
          </a:prstGeom>
          <a:ln>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5669549" y="3432579"/>
            <a:ext cx="720000" cy="101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21" name="组合 20"/>
          <p:cNvGrpSpPr/>
          <p:nvPr/>
        </p:nvGrpSpPr>
        <p:grpSpPr>
          <a:xfrm>
            <a:off x="10467218" y="5850000"/>
            <a:ext cx="816490" cy="108000"/>
            <a:chOff x="10467218" y="6126091"/>
            <a:chExt cx="816490" cy="108000"/>
          </a:xfrm>
        </p:grpSpPr>
        <p:sp>
          <p:nvSpPr>
            <p:cNvPr id="22" name="椭圆 21"/>
            <p:cNvSpPr/>
            <p:nvPr/>
          </p:nvSpPr>
          <p:spPr>
            <a:xfrm>
              <a:off x="10467218" y="6126091"/>
              <a:ext cx="108000" cy="108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3" name="椭圆 22"/>
            <p:cNvSpPr/>
            <p:nvPr/>
          </p:nvSpPr>
          <p:spPr>
            <a:xfrm>
              <a:off x="10703381" y="6126091"/>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4" name="椭圆 23"/>
            <p:cNvSpPr/>
            <p:nvPr/>
          </p:nvSpPr>
          <p:spPr>
            <a:xfrm>
              <a:off x="10939545" y="6126091"/>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5" name="椭圆 24"/>
            <p:cNvSpPr/>
            <p:nvPr/>
          </p:nvSpPr>
          <p:spPr>
            <a:xfrm>
              <a:off x="11175708" y="6126091"/>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Tree>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3.2</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734500" y="2624500"/>
            <a:ext cx="2611776" cy="1850865"/>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9762" y="2624501"/>
            <a:ext cx="2118213" cy="1850865"/>
          </a:xfrm>
          <a:prstGeom prst="rect">
            <a:avLst/>
          </a:prstGeom>
        </p:spPr>
      </p:pic>
      <p:sp>
        <p:nvSpPr>
          <p:cNvPr id="9" name="矩形 8"/>
          <p:cNvSpPr/>
          <p:nvPr/>
        </p:nvSpPr>
        <p:spPr>
          <a:xfrm>
            <a:off x="895147" y="2020467"/>
            <a:ext cx="4262769" cy="2120902"/>
          </a:xfrm>
          <a:prstGeom prst="rect">
            <a:avLst/>
          </a:prstGeom>
        </p:spPr>
        <p:txBody>
          <a:bodyPr wrap="square">
            <a:spAutoFit/>
          </a:bodyPr>
          <a:lstStyle/>
          <a:p>
            <a:pPr>
              <a:lnSpc>
                <a:spcPct val="150000"/>
              </a:lnSpc>
            </a:pPr>
            <a:r>
              <a:rPr lang="en-US" altLang="zh-CN" dirty="0">
                <a:latin typeface="+mn-ea"/>
              </a:rPr>
              <a:t>TensorFlow Lite </a:t>
            </a:r>
            <a:r>
              <a:rPr lang="zh-CN" altLang="en-US" dirty="0">
                <a:latin typeface="+mn-ea"/>
              </a:rPr>
              <a:t>是一组工具，可帮助开发者在移动设备、嵌入式设备和 </a:t>
            </a:r>
            <a:r>
              <a:rPr lang="en-US" altLang="zh-CN" dirty="0" err="1">
                <a:latin typeface="+mn-ea"/>
              </a:rPr>
              <a:t>IoT</a:t>
            </a:r>
            <a:r>
              <a:rPr lang="en-US" altLang="zh-CN" dirty="0">
                <a:latin typeface="+mn-ea"/>
              </a:rPr>
              <a:t> </a:t>
            </a:r>
            <a:r>
              <a:rPr lang="zh-CN" altLang="en-US" dirty="0">
                <a:latin typeface="+mn-ea"/>
              </a:rPr>
              <a:t>设备上运行 </a:t>
            </a:r>
            <a:r>
              <a:rPr lang="en-US" altLang="zh-CN" dirty="0">
                <a:latin typeface="+mn-ea"/>
              </a:rPr>
              <a:t>TensorFlow </a:t>
            </a:r>
            <a:r>
              <a:rPr lang="zh-CN" altLang="en-US" dirty="0">
                <a:latin typeface="+mn-ea"/>
              </a:rPr>
              <a:t>模型。它支持设备端机器学习推断，延迟较低，并且二进制文件很小。</a:t>
            </a:r>
            <a:endParaRPr lang="zh-CN" altLang="en-US" dirty="0">
              <a:latin typeface="+mn-ea"/>
            </a:endParaRPr>
          </a:p>
        </p:txBody>
      </p:sp>
      <p:sp>
        <p:nvSpPr>
          <p:cNvPr id="12" name="矩形 11"/>
          <p:cNvSpPr/>
          <p:nvPr/>
        </p:nvSpPr>
        <p:spPr>
          <a:xfrm>
            <a:off x="6147816" y="1718851"/>
            <a:ext cx="1569340" cy="369332"/>
          </a:xfrm>
          <a:prstGeom prst="rect">
            <a:avLst/>
          </a:prstGeom>
        </p:spPr>
        <p:txBody>
          <a:bodyPr wrap="none">
            <a:spAutoFit/>
          </a:bodyPr>
          <a:lstStyle/>
          <a:p>
            <a:r>
              <a:rPr lang="en-US" altLang="zh-CN" b="1" dirty="0"/>
              <a:t>TensorFlow </a:t>
            </a:r>
            <a:endParaRPr lang="zh-CN" altLang="en-US" b="1" dirty="0"/>
          </a:p>
        </p:txBody>
      </p:sp>
      <p:sp>
        <p:nvSpPr>
          <p:cNvPr id="13" name="下箭头 12"/>
          <p:cNvSpPr/>
          <p:nvPr/>
        </p:nvSpPr>
        <p:spPr>
          <a:xfrm>
            <a:off x="6824585" y="2048603"/>
            <a:ext cx="215803" cy="575897"/>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下箭头 14"/>
          <p:cNvSpPr/>
          <p:nvPr/>
        </p:nvSpPr>
        <p:spPr>
          <a:xfrm>
            <a:off x="9630966" y="2048604"/>
            <a:ext cx="215803" cy="575895"/>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764738" y="1718851"/>
            <a:ext cx="2063642" cy="369332"/>
          </a:xfrm>
          <a:prstGeom prst="rect">
            <a:avLst/>
          </a:prstGeom>
        </p:spPr>
        <p:txBody>
          <a:bodyPr wrap="none">
            <a:spAutoFit/>
          </a:bodyPr>
          <a:lstStyle/>
          <a:p>
            <a:r>
              <a:rPr lang="en-US" altLang="zh-CN" b="1" dirty="0"/>
              <a:t>TensorFlow Lite </a:t>
            </a:r>
            <a:endParaRPr lang="zh-CN" altLang="en-US" b="1" dirty="0"/>
          </a:p>
        </p:txBody>
      </p:sp>
      <p:sp>
        <p:nvSpPr>
          <p:cNvPr id="20" name="燕尾形箭头 19"/>
          <p:cNvSpPr/>
          <p:nvPr/>
        </p:nvSpPr>
        <p:spPr>
          <a:xfrm>
            <a:off x="7717156" y="1758432"/>
            <a:ext cx="962606" cy="290171"/>
          </a:xfrm>
          <a:prstGeom prst="notch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21" name="文本框 20"/>
          <p:cNvSpPr txBox="1"/>
          <p:nvPr/>
        </p:nvSpPr>
        <p:spPr>
          <a:xfrm>
            <a:off x="357352" y="1242491"/>
            <a:ext cx="1169377" cy="523220"/>
          </a:xfrm>
          <a:prstGeom prst="rect">
            <a:avLst/>
          </a:prstGeom>
          <a:noFill/>
        </p:spPr>
        <p:txBody>
          <a:bodyPr wrap="square" rtlCol="0">
            <a:spAutoFit/>
          </a:bodyPr>
          <a:lstStyle/>
          <a:p>
            <a:r>
              <a:rPr lang="zh-CN" altLang="en-US" sz="2800" b="1" dirty="0"/>
              <a:t>简介</a:t>
            </a:r>
            <a:endParaRPr lang="zh-CN" altLang="en-US" sz="2800" b="1" dirty="0"/>
          </a:p>
        </p:txBody>
      </p:sp>
      <p:sp>
        <p:nvSpPr>
          <p:cNvPr id="16" name="标题 9"/>
          <p:cNvSpPr>
            <a:spLocks noGrp="1"/>
          </p:cNvSpPr>
          <p:nvPr>
            <p:ph type="title"/>
          </p:nvPr>
        </p:nvSpPr>
        <p:spPr>
          <a:xfrm>
            <a:off x="1606550" y="344317"/>
            <a:ext cx="8643848" cy="480131"/>
          </a:xfrm>
        </p:spPr>
        <p:txBody>
          <a:bodyPr/>
          <a:lstStyle/>
          <a:p>
            <a:r>
              <a:rPr lang="en-US" altLang="zh-CN" dirty="0"/>
              <a:t>TensorFlow Lite</a:t>
            </a:r>
            <a:endParaRPr lang="zh-CN" altLang="en-US" dirty="0"/>
          </a:p>
        </p:txBody>
      </p:sp>
    </p:spTree>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3.2</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758963" y="881222"/>
            <a:ext cx="5753647" cy="5307739"/>
          </a:xfrm>
          <a:prstGeom prst="rect">
            <a:avLst/>
          </a:prstGeom>
        </p:spPr>
      </p:pic>
      <p:sp>
        <p:nvSpPr>
          <p:cNvPr id="5" name="文本框 4"/>
          <p:cNvSpPr txBox="1"/>
          <p:nvPr/>
        </p:nvSpPr>
        <p:spPr>
          <a:xfrm>
            <a:off x="357352" y="1242491"/>
            <a:ext cx="2166040" cy="523220"/>
          </a:xfrm>
          <a:prstGeom prst="rect">
            <a:avLst/>
          </a:prstGeom>
          <a:noFill/>
        </p:spPr>
        <p:txBody>
          <a:bodyPr wrap="square" rtlCol="0">
            <a:spAutoFit/>
          </a:bodyPr>
          <a:lstStyle/>
          <a:p>
            <a:r>
              <a:rPr lang="zh-CN" altLang="en-US" sz="2800" b="1" dirty="0"/>
              <a:t>组件及架构</a:t>
            </a:r>
            <a:endParaRPr lang="zh-CN" altLang="en-US" sz="2800" b="1" dirty="0"/>
          </a:p>
        </p:txBody>
      </p:sp>
      <p:sp>
        <p:nvSpPr>
          <p:cNvPr id="3" name="文本框 2"/>
          <p:cNvSpPr txBox="1"/>
          <p:nvPr/>
        </p:nvSpPr>
        <p:spPr>
          <a:xfrm>
            <a:off x="357352" y="2090424"/>
            <a:ext cx="5170367" cy="2697983"/>
          </a:xfrm>
          <a:prstGeom prst="rect">
            <a:avLst/>
          </a:prstGeom>
          <a:noFill/>
        </p:spPr>
        <p:txBody>
          <a:bodyPr wrap="square" rtlCol="0">
            <a:spAutoFit/>
          </a:bodyPr>
          <a:lstStyle/>
          <a:p>
            <a:pPr>
              <a:lnSpc>
                <a:spcPct val="130000"/>
              </a:lnSpc>
            </a:pPr>
            <a:r>
              <a:rPr lang="zh-CN" altLang="en-US" sz="2400" b="1" dirty="0">
                <a:solidFill>
                  <a:srgbClr val="7030A0"/>
                </a:solidFill>
              </a:rPr>
              <a:t>组件：</a:t>
            </a:r>
            <a:endParaRPr lang="en-US" altLang="zh-CN" sz="2400" b="1" dirty="0">
              <a:solidFill>
                <a:srgbClr val="7030A0"/>
              </a:solidFill>
            </a:endParaRPr>
          </a:p>
          <a:p>
            <a:pPr marL="342900" indent="-342900">
              <a:lnSpc>
                <a:spcPct val="130000"/>
              </a:lnSpc>
              <a:buFont typeface="+mj-lt"/>
              <a:buAutoNum type="arabicPeriod"/>
            </a:pPr>
            <a:r>
              <a:rPr lang="en-US" altLang="zh-CN" b="1" dirty="0">
                <a:solidFill>
                  <a:srgbClr val="FF0000"/>
                </a:solidFill>
              </a:rPr>
              <a:t>TensorFlow Lite </a:t>
            </a:r>
            <a:r>
              <a:rPr lang="zh-CN" altLang="en-US" b="1" dirty="0">
                <a:solidFill>
                  <a:srgbClr val="FF0000"/>
                </a:solidFill>
              </a:rPr>
              <a:t>转换器</a:t>
            </a:r>
            <a:r>
              <a:rPr lang="zh-CN" altLang="en-US" dirty="0"/>
              <a:t>：将 </a:t>
            </a:r>
            <a:r>
              <a:rPr lang="en-US" altLang="zh-CN" dirty="0"/>
              <a:t>TensorFlow </a:t>
            </a:r>
            <a:r>
              <a:rPr lang="zh-CN" altLang="en-US" dirty="0"/>
              <a:t>模型转换为高效形式以供解释器使用，并可引入优化以减小二进制文件的大小和提高性能。</a:t>
            </a:r>
            <a:endParaRPr lang="en-US" altLang="zh-CN" dirty="0"/>
          </a:p>
          <a:p>
            <a:pPr marL="342900" indent="-342900">
              <a:lnSpc>
                <a:spcPct val="130000"/>
              </a:lnSpc>
              <a:buFont typeface="+mj-lt"/>
              <a:buAutoNum type="arabicPeriod"/>
            </a:pPr>
            <a:r>
              <a:rPr lang="en-US" altLang="zh-CN" b="1" dirty="0">
                <a:solidFill>
                  <a:srgbClr val="FF0000"/>
                </a:solidFill>
              </a:rPr>
              <a:t>TensorFlow Lite </a:t>
            </a:r>
            <a:r>
              <a:rPr lang="zh-CN" altLang="en-US" b="1" dirty="0">
                <a:solidFill>
                  <a:srgbClr val="FF0000"/>
                </a:solidFill>
              </a:rPr>
              <a:t>解释器</a:t>
            </a:r>
            <a:r>
              <a:rPr lang="zh-CN" altLang="en-US" dirty="0"/>
              <a:t>：在手机、嵌入式 </a:t>
            </a:r>
            <a:r>
              <a:rPr lang="en-US" altLang="zh-CN" dirty="0"/>
              <a:t>Linux </a:t>
            </a:r>
            <a:r>
              <a:rPr lang="zh-CN" altLang="en-US" dirty="0"/>
              <a:t>设备和微控制器等很多不同类型的硬件上运行经过专门优化的模型。（类似于</a:t>
            </a:r>
            <a:r>
              <a:rPr lang="en-US" altLang="zh-CN" dirty="0"/>
              <a:t>APP</a:t>
            </a:r>
            <a:r>
              <a:rPr lang="zh-CN" altLang="en-US" dirty="0"/>
              <a:t>）</a:t>
            </a:r>
            <a:endParaRPr lang="zh-CN" altLang="en-US" dirty="0"/>
          </a:p>
        </p:txBody>
      </p:sp>
      <p:sp>
        <p:nvSpPr>
          <p:cNvPr id="7" name="标题 9"/>
          <p:cNvSpPr>
            <a:spLocks noGrp="1"/>
          </p:cNvSpPr>
          <p:nvPr>
            <p:ph type="title"/>
          </p:nvPr>
        </p:nvSpPr>
        <p:spPr>
          <a:xfrm>
            <a:off x="1606550" y="344317"/>
            <a:ext cx="8643848" cy="480131"/>
          </a:xfrm>
        </p:spPr>
        <p:txBody>
          <a:bodyPr/>
          <a:lstStyle/>
          <a:p>
            <a:r>
              <a:rPr lang="en-US" altLang="zh-CN" dirty="0"/>
              <a:t>TensorFlow Lite</a:t>
            </a:r>
            <a:endParaRPr lang="zh-CN" altLang="en-US" dirty="0"/>
          </a:p>
        </p:txBody>
      </p:sp>
    </p:spTree>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3.2</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2" name="文本框 1"/>
          <p:cNvSpPr txBox="1"/>
          <p:nvPr/>
        </p:nvSpPr>
        <p:spPr>
          <a:xfrm>
            <a:off x="357352" y="1200109"/>
            <a:ext cx="1635369" cy="523220"/>
          </a:xfrm>
          <a:prstGeom prst="rect">
            <a:avLst/>
          </a:prstGeom>
          <a:noFill/>
        </p:spPr>
        <p:txBody>
          <a:bodyPr wrap="square" rtlCol="0">
            <a:spAutoFit/>
          </a:bodyPr>
          <a:lstStyle/>
          <a:p>
            <a:r>
              <a:rPr lang="zh-CN" altLang="en-US" sz="2800" b="1" dirty="0"/>
              <a:t>设计初衷</a:t>
            </a:r>
            <a:endParaRPr lang="zh-CN" altLang="en-US" sz="2800" b="1" dirty="0"/>
          </a:p>
        </p:txBody>
      </p:sp>
      <p:sp>
        <p:nvSpPr>
          <p:cNvPr id="3" name="矩形 2"/>
          <p:cNvSpPr/>
          <p:nvPr/>
        </p:nvSpPr>
        <p:spPr>
          <a:xfrm>
            <a:off x="2181078" y="1959976"/>
            <a:ext cx="6948854" cy="2938048"/>
          </a:xfrm>
          <a:prstGeom prst="rect">
            <a:avLst/>
          </a:prstGeom>
        </p:spPr>
        <p:txBody>
          <a:bodyPr wrap="square">
            <a:spAutoFit/>
          </a:bodyPr>
          <a:lstStyle/>
          <a:p>
            <a:pPr>
              <a:lnSpc>
                <a:spcPct val="130000"/>
              </a:lnSpc>
              <a:buFont typeface="Arial" panose="020B0604020202020204" pitchFamily="34" charset="0"/>
              <a:buChar char="•"/>
            </a:pPr>
            <a:r>
              <a:rPr lang="zh-CN" altLang="en-US" dirty="0">
                <a:solidFill>
                  <a:srgbClr val="FF0000"/>
                </a:solidFill>
                <a:latin typeface="+mn-ea"/>
              </a:rPr>
              <a:t> 轻量级</a:t>
            </a:r>
            <a:r>
              <a:rPr lang="zh-CN" altLang="en-US" dirty="0">
                <a:latin typeface="+mn-ea"/>
              </a:rPr>
              <a:t>：通过使用选择性构建压缩二进制文件的大小，快速初始化／启动设备端机器学习模型进行推断。</a:t>
            </a:r>
            <a:endParaRPr lang="en-US" altLang="zh-CN" dirty="0">
              <a:latin typeface="+mn-ea"/>
            </a:endParaRPr>
          </a:p>
          <a:p>
            <a:pPr>
              <a:lnSpc>
                <a:spcPct val="130000"/>
              </a:lnSpc>
              <a:buFont typeface="Arial" panose="020B0604020202020204" pitchFamily="34" charset="0"/>
              <a:buChar char="•"/>
            </a:pPr>
            <a:endParaRPr lang="zh-CN" altLang="en-US" dirty="0">
              <a:latin typeface="+mn-ea"/>
            </a:endParaRPr>
          </a:p>
          <a:p>
            <a:pPr>
              <a:lnSpc>
                <a:spcPct val="130000"/>
              </a:lnSpc>
              <a:buFont typeface="Arial" panose="020B0604020202020204" pitchFamily="34" charset="0"/>
              <a:buChar char="•"/>
            </a:pPr>
            <a:r>
              <a:rPr lang="zh-CN" altLang="en-US" dirty="0">
                <a:solidFill>
                  <a:srgbClr val="FF0000"/>
                </a:solidFill>
                <a:latin typeface="+mn-ea"/>
              </a:rPr>
              <a:t> 跨平台</a:t>
            </a:r>
            <a:r>
              <a:rPr lang="zh-CN" altLang="en-US" dirty="0">
                <a:latin typeface="+mn-ea"/>
              </a:rPr>
              <a:t>：运行时的设计使其可以在不同的移动端平台上运行。（</a:t>
            </a:r>
            <a:r>
              <a:rPr lang="en-US" altLang="zh-CN" dirty="0" err="1">
                <a:latin typeface="+mn-ea"/>
              </a:rPr>
              <a:t>eg</a:t>
            </a:r>
            <a:r>
              <a:rPr lang="zh-CN" altLang="en-US" dirty="0">
                <a:latin typeface="+mn-ea"/>
              </a:rPr>
              <a:t>：</a:t>
            </a:r>
            <a:r>
              <a:rPr lang="en-US" altLang="zh-CN" dirty="0">
                <a:latin typeface="+mn-ea"/>
              </a:rPr>
              <a:t>Android</a:t>
            </a:r>
            <a:r>
              <a:rPr lang="zh-CN" altLang="en-US" dirty="0">
                <a:latin typeface="+mn-ea"/>
              </a:rPr>
              <a:t>、</a:t>
            </a:r>
            <a:r>
              <a:rPr lang="en-US" altLang="zh-CN" dirty="0">
                <a:latin typeface="+mn-ea"/>
              </a:rPr>
              <a:t>IOS</a:t>
            </a:r>
            <a:r>
              <a:rPr lang="zh-CN" altLang="en-US" dirty="0">
                <a:latin typeface="+mn-ea"/>
              </a:rPr>
              <a:t>、嵌入式 </a:t>
            </a:r>
            <a:r>
              <a:rPr lang="en-US" altLang="zh-CN" dirty="0">
                <a:latin typeface="+mn-ea"/>
              </a:rPr>
              <a:t>Linux </a:t>
            </a:r>
            <a:r>
              <a:rPr lang="zh-CN" altLang="en-US" dirty="0">
                <a:latin typeface="+mn-ea"/>
              </a:rPr>
              <a:t>设备和微控制器等）</a:t>
            </a:r>
            <a:endParaRPr lang="en-US" altLang="zh-CN" dirty="0">
              <a:latin typeface="+mn-ea"/>
            </a:endParaRPr>
          </a:p>
          <a:p>
            <a:pPr>
              <a:lnSpc>
                <a:spcPct val="130000"/>
              </a:lnSpc>
              <a:buFont typeface="Arial" panose="020B0604020202020204" pitchFamily="34" charset="0"/>
              <a:buChar char="•"/>
            </a:pPr>
            <a:endParaRPr lang="zh-CN" altLang="en-US" dirty="0">
              <a:latin typeface="+mn-ea"/>
            </a:endParaRPr>
          </a:p>
          <a:p>
            <a:pPr>
              <a:lnSpc>
                <a:spcPct val="130000"/>
              </a:lnSpc>
              <a:buFont typeface="Arial" panose="020B0604020202020204" pitchFamily="34" charset="0"/>
              <a:buChar char="•"/>
            </a:pPr>
            <a:r>
              <a:rPr lang="zh-CN" altLang="en-US" dirty="0">
                <a:solidFill>
                  <a:srgbClr val="FF0000"/>
                </a:solidFill>
                <a:latin typeface="+mn-ea"/>
              </a:rPr>
              <a:t> 高效率</a:t>
            </a:r>
            <a:r>
              <a:rPr lang="zh-CN" altLang="en-US" dirty="0">
                <a:latin typeface="+mn-ea"/>
              </a:rPr>
              <a:t>：专门为移动端的设备进行优化，包括大幅提升模型加载时间，支持使用硬件加速。</a:t>
            </a:r>
            <a:endParaRPr lang="zh-CN" altLang="en-US" dirty="0">
              <a:latin typeface="+mn-ea"/>
            </a:endParaRPr>
          </a:p>
        </p:txBody>
      </p:sp>
      <p:sp>
        <p:nvSpPr>
          <p:cNvPr id="6" name="标题 9"/>
          <p:cNvSpPr>
            <a:spLocks noGrp="1"/>
          </p:cNvSpPr>
          <p:nvPr>
            <p:ph type="title"/>
          </p:nvPr>
        </p:nvSpPr>
        <p:spPr>
          <a:xfrm>
            <a:off x="1606550" y="344317"/>
            <a:ext cx="8643848" cy="480131"/>
          </a:xfrm>
        </p:spPr>
        <p:txBody>
          <a:bodyPr/>
          <a:lstStyle/>
          <a:p>
            <a:r>
              <a:rPr lang="en-US" altLang="zh-CN" dirty="0"/>
              <a:t>TensorFlow Lite</a:t>
            </a:r>
            <a:endParaRPr lang="zh-CN" altLang="en-US" dirty="0"/>
          </a:p>
        </p:txBody>
      </p:sp>
    </p:spTree>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3.2</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5" name="文本框 4"/>
          <p:cNvSpPr txBox="1"/>
          <p:nvPr/>
        </p:nvSpPr>
        <p:spPr>
          <a:xfrm>
            <a:off x="357352" y="1200109"/>
            <a:ext cx="1635369" cy="523220"/>
          </a:xfrm>
          <a:prstGeom prst="rect">
            <a:avLst/>
          </a:prstGeom>
          <a:noFill/>
        </p:spPr>
        <p:txBody>
          <a:bodyPr wrap="square" rtlCol="0">
            <a:spAutoFit/>
          </a:bodyPr>
          <a:lstStyle/>
          <a:p>
            <a:r>
              <a:rPr lang="zh-CN" altLang="en-US" sz="2800" b="1" dirty="0"/>
              <a:t>应用举例</a:t>
            </a:r>
            <a:endParaRPr lang="zh-CN" altLang="en-US" sz="2800" b="1" dirty="0"/>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605525" y="1723328"/>
            <a:ext cx="1960546" cy="3485415"/>
          </a:xfrm>
          <a:prstGeom prst="rect">
            <a:avLst/>
          </a:prstGeom>
        </p:spPr>
      </p:pic>
      <p:pic>
        <p:nvPicPr>
          <p:cNvPr id="3" name="图片 2"/>
          <p:cNvPicPr>
            <a:picLocks noChangeAspect="1"/>
          </p:cNvPicPr>
          <p:nvPr/>
        </p:nvPicPr>
        <p:blipFill>
          <a:blip r:embed="rId2"/>
          <a:stretch>
            <a:fillRect/>
          </a:stretch>
        </p:blipFill>
        <p:spPr>
          <a:xfrm>
            <a:off x="5878199" y="1723329"/>
            <a:ext cx="3470953" cy="3485415"/>
          </a:xfrm>
          <a:prstGeom prst="rect">
            <a:avLst/>
          </a:prstGeom>
        </p:spPr>
      </p:pic>
      <p:sp>
        <p:nvSpPr>
          <p:cNvPr id="6" name="文本框 5"/>
          <p:cNvSpPr txBox="1"/>
          <p:nvPr/>
        </p:nvSpPr>
        <p:spPr>
          <a:xfrm>
            <a:off x="3031882" y="5503985"/>
            <a:ext cx="1107831" cy="369332"/>
          </a:xfrm>
          <a:prstGeom prst="rect">
            <a:avLst/>
          </a:prstGeom>
          <a:noFill/>
        </p:spPr>
        <p:txBody>
          <a:bodyPr wrap="square" rtlCol="0">
            <a:spAutoFit/>
          </a:bodyPr>
          <a:lstStyle/>
          <a:p>
            <a:r>
              <a:rPr lang="zh-CN" altLang="en-US" b="1" dirty="0"/>
              <a:t>对象检测</a:t>
            </a:r>
            <a:endParaRPr lang="zh-CN" altLang="en-US" b="1" dirty="0"/>
          </a:p>
        </p:txBody>
      </p:sp>
      <p:sp>
        <p:nvSpPr>
          <p:cNvPr id="8" name="文本框 7"/>
          <p:cNvSpPr txBox="1"/>
          <p:nvPr/>
        </p:nvSpPr>
        <p:spPr>
          <a:xfrm>
            <a:off x="7037546" y="5503985"/>
            <a:ext cx="1152257" cy="369332"/>
          </a:xfrm>
          <a:prstGeom prst="rect">
            <a:avLst/>
          </a:prstGeom>
          <a:noFill/>
        </p:spPr>
        <p:txBody>
          <a:bodyPr wrap="square" rtlCol="0">
            <a:spAutoFit/>
          </a:bodyPr>
          <a:lstStyle/>
          <a:p>
            <a:r>
              <a:rPr lang="zh-CN" altLang="en-US" b="1" dirty="0"/>
              <a:t>姿势估计</a:t>
            </a:r>
            <a:endParaRPr lang="zh-CN" altLang="en-US" b="1" dirty="0"/>
          </a:p>
        </p:txBody>
      </p:sp>
      <p:sp>
        <p:nvSpPr>
          <p:cNvPr id="9" name="标题 9"/>
          <p:cNvSpPr>
            <a:spLocks noGrp="1"/>
          </p:cNvSpPr>
          <p:nvPr>
            <p:ph type="title"/>
          </p:nvPr>
        </p:nvSpPr>
        <p:spPr>
          <a:xfrm>
            <a:off x="1606550" y="344317"/>
            <a:ext cx="8643848" cy="480131"/>
          </a:xfrm>
        </p:spPr>
        <p:txBody>
          <a:bodyPr/>
          <a:lstStyle/>
          <a:p>
            <a:r>
              <a:rPr lang="en-US" altLang="zh-CN" dirty="0"/>
              <a:t>TensorFlow Lite</a:t>
            </a:r>
            <a:endParaRPr lang="zh-CN" altLang="en-US" dirty="0"/>
          </a:p>
        </p:txBody>
      </p:sp>
    </p:spTree>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3.2</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5" name="文本框 4"/>
          <p:cNvSpPr txBox="1"/>
          <p:nvPr/>
        </p:nvSpPr>
        <p:spPr>
          <a:xfrm>
            <a:off x="357352" y="1200109"/>
            <a:ext cx="2570486" cy="523220"/>
          </a:xfrm>
          <a:prstGeom prst="rect">
            <a:avLst/>
          </a:prstGeom>
          <a:noFill/>
        </p:spPr>
        <p:txBody>
          <a:bodyPr wrap="square" rtlCol="0">
            <a:spAutoFit/>
          </a:bodyPr>
          <a:lstStyle/>
          <a:p>
            <a:r>
              <a:rPr lang="zh-CN" altLang="en-US" sz="2800" b="1" dirty="0"/>
              <a:t>市场产品举例</a:t>
            </a:r>
            <a:endParaRPr lang="zh-CN" altLang="en-US" sz="2800" b="1" dirty="0"/>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091696" y="1091547"/>
            <a:ext cx="2509471" cy="794483"/>
          </a:xfrm>
          <a:prstGeom prst="rect">
            <a:avLst/>
          </a:prstGeom>
        </p:spPr>
      </p:pic>
      <p:pic>
        <p:nvPicPr>
          <p:cNvPr id="9" name="图片 8"/>
          <p:cNvPicPr>
            <a:picLocks noChangeAspect="1"/>
          </p:cNvPicPr>
          <p:nvPr/>
        </p:nvPicPr>
        <p:blipFill>
          <a:blip r:embed="rId2"/>
          <a:stretch>
            <a:fillRect/>
          </a:stretch>
        </p:blipFill>
        <p:spPr>
          <a:xfrm>
            <a:off x="9353404" y="1547446"/>
            <a:ext cx="2387988" cy="4298378"/>
          </a:xfrm>
          <a:prstGeom prst="rect">
            <a:avLst/>
          </a:prstGeom>
        </p:spPr>
      </p:pic>
      <p:sp>
        <p:nvSpPr>
          <p:cNvPr id="10" name="矩形 9"/>
          <p:cNvSpPr/>
          <p:nvPr/>
        </p:nvSpPr>
        <p:spPr>
          <a:xfrm>
            <a:off x="357352" y="2391508"/>
            <a:ext cx="5076294" cy="2938048"/>
          </a:xfrm>
          <a:prstGeom prst="rect">
            <a:avLst/>
          </a:prstGeom>
        </p:spPr>
        <p:txBody>
          <a:bodyPr wrap="square">
            <a:spAutoFit/>
          </a:bodyPr>
          <a:lstStyle/>
          <a:p>
            <a:pPr>
              <a:lnSpc>
                <a:spcPct val="130000"/>
              </a:lnSpc>
            </a:pPr>
            <a:r>
              <a:rPr lang="en-US" altLang="zh-CN" dirty="0">
                <a:latin typeface="+mn-ea"/>
              </a:rPr>
              <a:t>SmileAR</a:t>
            </a:r>
            <a:r>
              <a:rPr lang="zh-CN" altLang="en-US" dirty="0">
                <a:latin typeface="+mn-ea"/>
              </a:rPr>
              <a:t>是爱奇艺自研的</a:t>
            </a:r>
            <a:r>
              <a:rPr lang="zh-CN" altLang="en-US" dirty="0">
                <a:solidFill>
                  <a:srgbClr val="FF0000"/>
                </a:solidFill>
                <a:latin typeface="+mn-ea"/>
              </a:rPr>
              <a:t>基于</a:t>
            </a:r>
            <a:r>
              <a:rPr lang="en-US" altLang="zh-CN" dirty="0">
                <a:solidFill>
                  <a:srgbClr val="FF0000"/>
                </a:solidFill>
                <a:latin typeface="+mn-ea"/>
              </a:rPr>
              <a:t>TensorFlow Lite</a:t>
            </a:r>
            <a:r>
              <a:rPr lang="zh-CN" altLang="en-US" dirty="0">
                <a:latin typeface="+mn-ea"/>
              </a:rPr>
              <a:t>的移动端</a:t>
            </a:r>
            <a:r>
              <a:rPr lang="en-US" altLang="zh-CN" dirty="0">
                <a:latin typeface="+mn-ea"/>
              </a:rPr>
              <a:t>AR</a:t>
            </a:r>
            <a:r>
              <a:rPr lang="zh-CN" altLang="en-US" dirty="0">
                <a:latin typeface="+mn-ea"/>
              </a:rPr>
              <a:t>解决方案，目前已部署到爱奇艺旗下的多个产品中，包括日活过亿的爱奇艺主</a:t>
            </a:r>
            <a:r>
              <a:rPr lang="en-US" altLang="zh-CN" dirty="0">
                <a:latin typeface="+mn-ea"/>
              </a:rPr>
              <a:t>APP</a:t>
            </a:r>
            <a:r>
              <a:rPr lang="zh-CN" altLang="en-US" dirty="0">
                <a:latin typeface="+mn-ea"/>
              </a:rPr>
              <a:t>、深受小朋友喜爱的儿童产品奇巴布以及重点发力的姜饼短视频等。</a:t>
            </a:r>
            <a:endParaRPr lang="en-US" altLang="zh-CN" dirty="0">
              <a:latin typeface="+mn-ea"/>
            </a:endParaRPr>
          </a:p>
          <a:p>
            <a:pPr>
              <a:lnSpc>
                <a:spcPct val="130000"/>
              </a:lnSpc>
            </a:pPr>
            <a:endParaRPr lang="en-US" altLang="zh-CN" dirty="0">
              <a:latin typeface="+mn-ea"/>
            </a:endParaRPr>
          </a:p>
          <a:p>
            <a:pPr>
              <a:lnSpc>
                <a:spcPct val="130000"/>
              </a:lnSpc>
            </a:pPr>
            <a:r>
              <a:rPr lang="zh-CN" altLang="en-US" dirty="0">
                <a:latin typeface="+mn-ea"/>
              </a:rPr>
              <a:t>该方案包含人脸检测、人脸关键点、人体关键点、人像分割、手势识别、物体识别等算法。</a:t>
            </a:r>
            <a:endParaRPr lang="zh-CN" altLang="en-US" dirty="0">
              <a:latin typeface="+mn-ea"/>
            </a:endParaRP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1167" y="2391508"/>
            <a:ext cx="3494013" cy="3102623"/>
          </a:xfrm>
          <a:prstGeom prst="rect">
            <a:avLst/>
          </a:prstGeom>
        </p:spPr>
      </p:pic>
      <p:sp>
        <p:nvSpPr>
          <p:cNvPr id="12" name="标题 9"/>
          <p:cNvSpPr>
            <a:spLocks noGrp="1"/>
          </p:cNvSpPr>
          <p:nvPr>
            <p:ph type="title"/>
          </p:nvPr>
        </p:nvSpPr>
        <p:spPr>
          <a:xfrm>
            <a:off x="1606550" y="344317"/>
            <a:ext cx="8643848" cy="480131"/>
          </a:xfrm>
        </p:spPr>
        <p:txBody>
          <a:bodyPr/>
          <a:lstStyle/>
          <a:p>
            <a:r>
              <a:rPr lang="en-US" altLang="zh-CN" dirty="0"/>
              <a:t>TensorFlow Lite</a:t>
            </a:r>
            <a:endParaRPr lang="zh-CN" altLang="en-US" dirty="0"/>
          </a:p>
        </p:txBody>
      </p:sp>
    </p:spTree>
  </p:cSld>
  <p:clrMapOvr>
    <a:masterClrMapping/>
  </p:clrMapOvr>
  <p:transition spd="med">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458412" y="2105561"/>
            <a:ext cx="2646878" cy="264687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6600" b="1" i="0" u="none" strike="noStrike" kern="1200" cap="none" spc="300" normalizeH="0" baseline="0" noProof="0" dirty="0">
                <a:ln>
                  <a:noFill/>
                </a:ln>
                <a:gradFill>
                  <a:gsLst>
                    <a:gs pos="0">
                      <a:srgbClr val="006C39"/>
                    </a:gs>
                    <a:gs pos="90000">
                      <a:srgbClr val="006C39">
                        <a:alpha val="0"/>
                      </a:srgbClr>
                    </a:gs>
                  </a:gsLst>
                  <a:lin ang="5400000" scaled="1"/>
                </a:gradFill>
                <a:effectLst/>
                <a:uLnTx/>
                <a:uFillTx/>
                <a:latin typeface="Century Gothic" panose="020B0502020202020204" pitchFamily="34" charset="0"/>
                <a:ea typeface="微软雅黑" panose="020B0503020204020204" pitchFamily="34" charset="-122"/>
                <a:cs typeface="+mn-cs"/>
              </a:rPr>
              <a:t>04</a:t>
            </a:r>
            <a:endParaRPr kumimoji="0" lang="zh-CN" altLang="en-US" sz="16600" b="1" i="0" u="none" strike="noStrike" kern="1200" cap="none" spc="300" normalizeH="0" baseline="0" noProof="0" dirty="0">
              <a:ln>
                <a:noFill/>
              </a:ln>
              <a:gradFill>
                <a:gsLst>
                  <a:gs pos="0">
                    <a:srgbClr val="006C39"/>
                  </a:gs>
                  <a:gs pos="90000">
                    <a:srgbClr val="006C39">
                      <a:alpha val="0"/>
                    </a:srgbClr>
                  </a:gs>
                </a:gsLst>
                <a:lin ang="5400000" scaled="1"/>
              </a:gradFill>
              <a:effectLst/>
              <a:uLnTx/>
              <a:uFillTx/>
              <a:latin typeface="Century Gothic" panose="020B0502020202020204" pitchFamily="34" charset="0"/>
              <a:ea typeface="微软雅黑" panose="020B0503020204020204" pitchFamily="34" charset="-122"/>
              <a:cs typeface="+mn-cs"/>
            </a:endParaRPr>
          </a:p>
        </p:txBody>
      </p:sp>
      <p:sp>
        <p:nvSpPr>
          <p:cNvPr id="7" name="文本框 6"/>
          <p:cNvSpPr txBox="1"/>
          <p:nvPr/>
        </p:nvSpPr>
        <p:spPr>
          <a:xfrm>
            <a:off x="5550367" y="2400894"/>
            <a:ext cx="5933440" cy="70675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4000" b="1" i="0" u="none" strike="noStrike" kern="1200" cap="none" spc="6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rPr>
              <a:t>TensorFlow</a:t>
            </a:r>
            <a:r>
              <a:rPr kumimoji="0" lang="zh-CN" altLang="en-US" sz="4000" b="1" i="0" u="none" strike="noStrike" kern="1200" cap="none" spc="6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rPr>
              <a:t>实例展示</a:t>
            </a:r>
            <a:endParaRPr kumimoji="0" lang="zh-CN" altLang="en-US" sz="4000" b="1" i="0" u="none" strike="noStrike" kern="1200" cap="none" spc="6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cxnSp>
        <p:nvCxnSpPr>
          <p:cNvPr id="10" name="直接连接符 9"/>
          <p:cNvCxnSpPr/>
          <p:nvPr/>
        </p:nvCxnSpPr>
        <p:spPr>
          <a:xfrm>
            <a:off x="4728480" y="2143125"/>
            <a:ext cx="0" cy="2571750"/>
          </a:xfrm>
          <a:prstGeom prst="line">
            <a:avLst/>
          </a:prstGeom>
          <a:ln>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5669549" y="3432579"/>
            <a:ext cx="720000" cy="101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19" name="组合 18"/>
          <p:cNvGrpSpPr/>
          <p:nvPr/>
        </p:nvGrpSpPr>
        <p:grpSpPr>
          <a:xfrm>
            <a:off x="10467218" y="5850000"/>
            <a:ext cx="580327" cy="108000"/>
            <a:chOff x="10467218" y="6126091"/>
            <a:chExt cx="580327" cy="108000"/>
          </a:xfrm>
        </p:grpSpPr>
        <p:sp>
          <p:nvSpPr>
            <p:cNvPr id="20" name="椭圆 19"/>
            <p:cNvSpPr/>
            <p:nvPr/>
          </p:nvSpPr>
          <p:spPr>
            <a:xfrm>
              <a:off x="10467218" y="6126091"/>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1" name="椭圆 20"/>
            <p:cNvSpPr/>
            <p:nvPr/>
          </p:nvSpPr>
          <p:spPr>
            <a:xfrm>
              <a:off x="10703381" y="6126091"/>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2" name="椭圆 21"/>
            <p:cNvSpPr/>
            <p:nvPr/>
          </p:nvSpPr>
          <p:spPr>
            <a:xfrm>
              <a:off x="10939545" y="6126091"/>
              <a:ext cx="108000" cy="108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13" name="椭圆 12"/>
          <p:cNvSpPr/>
          <p:nvPr/>
        </p:nvSpPr>
        <p:spPr>
          <a:xfrm>
            <a:off x="10244257" y="5850000"/>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4.1</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10" name="矩形 9"/>
          <p:cNvSpPr/>
          <p:nvPr/>
        </p:nvSpPr>
        <p:spPr>
          <a:xfrm>
            <a:off x="484352" y="1928593"/>
            <a:ext cx="5076294" cy="2968625"/>
          </a:xfrm>
          <a:prstGeom prst="rect">
            <a:avLst/>
          </a:prstGeom>
        </p:spPr>
        <p:txBody>
          <a:bodyPr wrap="square">
            <a:spAutoFit/>
          </a:bodyPr>
          <a:lstStyle/>
          <a:p>
            <a:pPr>
              <a:lnSpc>
                <a:spcPct val="130000"/>
              </a:lnSpc>
            </a:pPr>
            <a:r>
              <a:rPr lang="zh-CN" altLang="en-US" b="1" dirty="0">
                <a:latin typeface="+mn-ea"/>
              </a:rPr>
              <a:t>服装图像分类</a:t>
            </a:r>
            <a:r>
              <a:rPr lang="zh-CN" altLang="en-US" dirty="0">
                <a:latin typeface="+mn-ea"/>
              </a:rPr>
              <a:t>是</a:t>
            </a:r>
            <a:r>
              <a:rPr lang="en-US" altLang="zh-CN" dirty="0">
                <a:latin typeface="+mn-ea"/>
              </a:rPr>
              <a:t>TensorFlow 2.0</a:t>
            </a:r>
            <a:r>
              <a:rPr lang="zh-CN" altLang="en-US" dirty="0">
                <a:latin typeface="+mn-ea"/>
              </a:rPr>
              <a:t>一个入门级机器学习应用，该案例使用 Fashion MNIST 数据集，该数据集包含 10 个类别的 70,000 个灰度图像。这些图像以低分辨率（28x28 像素）展示了单件衣物，如右图所示。</a:t>
            </a:r>
            <a:endParaRPr lang="en-US" altLang="zh-CN" dirty="0">
              <a:latin typeface="+mn-ea"/>
            </a:endParaRPr>
          </a:p>
          <a:p>
            <a:pPr>
              <a:lnSpc>
                <a:spcPct val="130000"/>
              </a:lnSpc>
            </a:pPr>
            <a:endParaRPr lang="zh-CN" altLang="en-US" dirty="0">
              <a:latin typeface="+mn-ea"/>
            </a:endParaRPr>
          </a:p>
          <a:p>
            <a:pPr>
              <a:lnSpc>
                <a:spcPct val="130000"/>
              </a:lnSpc>
            </a:pPr>
            <a:r>
              <a:rPr lang="zh-CN" altLang="en-US" dirty="0">
                <a:latin typeface="+mn-ea"/>
              </a:rPr>
              <a:t>基于图像分类这样一个简单的应用案例，了解</a:t>
            </a:r>
            <a:r>
              <a:rPr lang="en-US" altLang="zh-CN" dirty="0">
                <a:latin typeface="+mn-ea"/>
              </a:rPr>
              <a:t>TensorFlow 2.0</a:t>
            </a:r>
            <a:r>
              <a:rPr lang="zh-CN" altLang="en-US" dirty="0">
                <a:latin typeface="+mn-ea"/>
              </a:rPr>
              <a:t>的用法。</a:t>
            </a:r>
            <a:endParaRPr lang="zh-CN" altLang="en-US" dirty="0">
              <a:latin typeface="+mn-ea"/>
            </a:endParaRPr>
          </a:p>
        </p:txBody>
      </p:sp>
      <p:pic>
        <p:nvPicPr>
          <p:cNvPr id="2" name="图片 1"/>
          <p:cNvPicPr>
            <a:picLocks noChangeAspect="1"/>
          </p:cNvPicPr>
          <p:nvPr/>
        </p:nvPicPr>
        <p:blipFill>
          <a:blip r:embed="rId1"/>
          <a:stretch>
            <a:fillRect/>
          </a:stretch>
        </p:blipFill>
        <p:spPr>
          <a:xfrm>
            <a:off x="6168288" y="933450"/>
            <a:ext cx="5127625" cy="5127625"/>
          </a:xfrm>
          <a:prstGeom prst="rect">
            <a:avLst/>
          </a:prstGeom>
        </p:spPr>
      </p:pic>
      <p:sp>
        <p:nvSpPr>
          <p:cNvPr id="3" name="标题 2"/>
          <p:cNvSpPr>
            <a:spLocks noGrp="1"/>
          </p:cNvSpPr>
          <p:nvPr>
            <p:ph type="title"/>
          </p:nvPr>
        </p:nvSpPr>
        <p:spPr>
          <a:xfrm>
            <a:off x="1606550" y="319270"/>
            <a:ext cx="8643848" cy="478155"/>
          </a:xfrm>
        </p:spPr>
        <p:txBody>
          <a:bodyPr/>
          <a:lstStyle/>
          <a:p>
            <a:r>
              <a:rPr lang="en-US" altLang="zh-CN" dirty="0"/>
              <a:t>TensorFlow</a:t>
            </a:r>
            <a:r>
              <a:rPr dirty="0"/>
              <a:t>实现</a:t>
            </a:r>
            <a:r>
              <a:rPr lang="zh-CN" altLang="en-US" dirty="0"/>
              <a:t>服装图像分类</a:t>
            </a:r>
            <a:endParaRPr lang="zh-CN" altLang="en-US" dirty="0"/>
          </a:p>
        </p:txBody>
      </p:sp>
    </p:spTree>
  </p:cSld>
  <p:clrMapOvr>
    <a:masterClrMapping/>
  </p:clrMapOvr>
  <p:transition spd="med">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357352" y="235111"/>
            <a:ext cx="9697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4</a:t>
            </a:r>
            <a:r>
              <a:rPr lang="en-US" altLang="zh-CN" sz="3600" b="1" dirty="0">
                <a:solidFill>
                  <a:prstClr val="white"/>
                </a:solidFill>
              </a:rPr>
              <a:t>.1</a:t>
            </a:r>
            <a:endParaRPr lang="en-US" altLang="zh-CN" sz="3600" b="1" dirty="0">
              <a:solidFill>
                <a:prstClr val="white"/>
              </a:solidFill>
            </a:endParaRPr>
          </a:p>
        </p:txBody>
      </p:sp>
      <p:sp>
        <p:nvSpPr>
          <p:cNvPr id="3" name="标题 2"/>
          <p:cNvSpPr>
            <a:spLocks noGrp="1"/>
          </p:cNvSpPr>
          <p:nvPr>
            <p:ph type="title"/>
          </p:nvPr>
        </p:nvSpPr>
        <p:spPr>
          <a:xfrm>
            <a:off x="1606550" y="319270"/>
            <a:ext cx="8643848" cy="478155"/>
          </a:xfrm>
        </p:spPr>
        <p:txBody>
          <a:bodyPr/>
          <a:lstStyle/>
          <a:p>
            <a:r>
              <a:rPr lang="en-US" altLang="zh-CN" dirty="0"/>
              <a:t>数</a:t>
            </a:r>
            <a:r>
              <a:rPr dirty="0"/>
              <a:t>据加载与预处理</a:t>
            </a:r>
            <a:endParaRPr dirty="0"/>
          </a:p>
        </p:txBody>
      </p:sp>
      <p:sp>
        <p:nvSpPr>
          <p:cNvPr id="4" name="文本框 3"/>
          <p:cNvSpPr txBox="1"/>
          <p:nvPr/>
        </p:nvSpPr>
        <p:spPr>
          <a:xfrm>
            <a:off x="357505" y="1068806"/>
            <a:ext cx="10189210" cy="5126990"/>
          </a:xfrm>
          <a:prstGeom prst="rect">
            <a:avLst/>
          </a:prstGeom>
          <a:noFill/>
        </p:spPr>
        <p:txBody>
          <a:bodyPr wrap="square" rtlCol="0" anchor="t">
            <a:spAutoFit/>
          </a:bodyPr>
          <a:lstStyle/>
          <a:p>
            <a:pPr>
              <a:lnSpc>
                <a:spcPct val="130000"/>
              </a:lnSpc>
            </a:pPr>
            <a:r>
              <a:rPr lang="zh-CN" altLang="en-US" dirty="0">
                <a:latin typeface="+mn-ea"/>
              </a:rPr>
              <a:t># 加载数据集</a:t>
            </a:r>
            <a:endParaRPr lang="zh-CN" altLang="en-US" dirty="0">
              <a:latin typeface="+mn-ea"/>
            </a:endParaRPr>
          </a:p>
          <a:p>
            <a:pPr>
              <a:lnSpc>
                <a:spcPct val="130000"/>
              </a:lnSpc>
            </a:pPr>
            <a:r>
              <a:rPr lang="zh-CN" altLang="en-US" dirty="0">
                <a:latin typeface="+mn-ea"/>
              </a:rPr>
              <a:t>fashion_mnist = keras.datasets.fashion_mnist</a:t>
            </a:r>
            <a:endParaRPr lang="zh-CN" altLang="en-US" dirty="0">
              <a:latin typeface="+mn-ea"/>
            </a:endParaRPr>
          </a:p>
          <a:p>
            <a:pPr>
              <a:lnSpc>
                <a:spcPct val="130000"/>
              </a:lnSpc>
            </a:pPr>
            <a:endParaRPr lang="zh-CN" altLang="en-US" dirty="0">
              <a:latin typeface="+mn-ea"/>
            </a:endParaRPr>
          </a:p>
          <a:p>
            <a:pPr>
              <a:lnSpc>
                <a:spcPct val="130000"/>
              </a:lnSpc>
            </a:pPr>
            <a:r>
              <a:rPr lang="zh-CN" altLang="en-US" dirty="0">
                <a:latin typeface="+mn-ea"/>
              </a:rPr>
              <a:t># </a:t>
            </a:r>
            <a:r>
              <a:rPr lang="en-US" altLang="zh-CN" dirty="0">
                <a:latin typeface="+mn-ea"/>
              </a:rPr>
              <a:t>(</a:t>
            </a:r>
            <a:r>
              <a:rPr lang="zh-CN" altLang="en-US" dirty="0">
                <a:latin typeface="+mn-ea"/>
              </a:rPr>
              <a:t>训练数据</a:t>
            </a:r>
            <a:r>
              <a:rPr lang="en-US" altLang="zh-CN" dirty="0">
                <a:latin typeface="+mn-ea"/>
              </a:rPr>
              <a:t>,</a:t>
            </a:r>
            <a:r>
              <a:rPr lang="zh-CN" altLang="en-US" dirty="0">
                <a:latin typeface="+mn-ea"/>
              </a:rPr>
              <a:t>训练数据标签</a:t>
            </a:r>
            <a:r>
              <a:rPr lang="en-US" altLang="zh-CN" dirty="0">
                <a:latin typeface="+mn-ea"/>
              </a:rPr>
              <a:t>), (</a:t>
            </a:r>
            <a:r>
              <a:rPr lang="zh-CN" altLang="en-US" dirty="0">
                <a:latin typeface="+mn-ea"/>
              </a:rPr>
              <a:t>测试数据</a:t>
            </a:r>
            <a:r>
              <a:rPr lang="en-US" altLang="zh-CN" dirty="0">
                <a:latin typeface="+mn-ea"/>
              </a:rPr>
              <a:t>,</a:t>
            </a:r>
            <a:r>
              <a:rPr lang="zh-CN" altLang="en-US" dirty="0">
                <a:latin typeface="+mn-ea"/>
              </a:rPr>
              <a:t>测试数据标签</a:t>
            </a:r>
            <a:r>
              <a:rPr lang="en-US" altLang="zh-CN" dirty="0">
                <a:latin typeface="+mn-ea"/>
              </a:rPr>
              <a:t>)</a:t>
            </a:r>
            <a:endParaRPr lang="zh-CN" altLang="en-US" dirty="0">
              <a:latin typeface="+mn-ea"/>
            </a:endParaRPr>
          </a:p>
          <a:p>
            <a:pPr>
              <a:lnSpc>
                <a:spcPct val="130000"/>
              </a:lnSpc>
            </a:pPr>
            <a:r>
              <a:rPr lang="zh-CN" altLang="en-US" dirty="0">
                <a:latin typeface="+mn-ea"/>
              </a:rPr>
              <a:t>(train_images, train_labels), (test_images, test_labels) </a:t>
            </a:r>
            <a:endParaRPr lang="zh-CN" altLang="en-US" dirty="0">
              <a:latin typeface="+mn-ea"/>
            </a:endParaRPr>
          </a:p>
          <a:p>
            <a:pPr>
              <a:lnSpc>
                <a:spcPct val="130000"/>
              </a:lnSpc>
            </a:pPr>
            <a:r>
              <a:rPr lang="zh-CN" altLang="en-US" dirty="0">
                <a:latin typeface="+mn-ea"/>
              </a:rPr>
              <a:t>= fashion_mnist.load_data()</a:t>
            </a:r>
            <a:endParaRPr lang="zh-CN" altLang="en-US" dirty="0">
              <a:latin typeface="+mn-ea"/>
            </a:endParaRPr>
          </a:p>
          <a:p>
            <a:pPr>
              <a:lnSpc>
                <a:spcPct val="130000"/>
              </a:lnSpc>
            </a:pPr>
            <a:endParaRPr lang="zh-CN" altLang="en-US" dirty="0">
              <a:latin typeface="+mn-ea"/>
            </a:endParaRPr>
          </a:p>
          <a:p>
            <a:pPr>
              <a:lnSpc>
                <a:spcPct val="130000"/>
              </a:lnSpc>
            </a:pPr>
            <a:r>
              <a:rPr lang="zh-CN" altLang="en-US" dirty="0">
                <a:latin typeface="+mn-ea"/>
              </a:rPr>
              <a:t># 每个图像都会被映射到一个标签</a:t>
            </a:r>
            <a:endParaRPr lang="zh-CN" altLang="en-US" dirty="0">
              <a:latin typeface="+mn-ea"/>
            </a:endParaRPr>
          </a:p>
          <a:p>
            <a:pPr>
              <a:lnSpc>
                <a:spcPct val="130000"/>
              </a:lnSpc>
            </a:pPr>
            <a:r>
              <a:rPr lang="zh-CN" altLang="en-US" dirty="0">
                <a:latin typeface="+mn-ea"/>
              </a:rPr>
              <a:t>class_names = ['T-shirt/top', 'Trouser', 'Pullover', 'Dress', 'Coat',</a:t>
            </a:r>
            <a:endParaRPr lang="zh-CN" altLang="en-US" dirty="0">
              <a:latin typeface="+mn-ea"/>
            </a:endParaRPr>
          </a:p>
          <a:p>
            <a:pPr>
              <a:lnSpc>
                <a:spcPct val="130000"/>
              </a:lnSpc>
            </a:pPr>
            <a:r>
              <a:rPr lang="zh-CN" altLang="en-US" dirty="0">
                <a:latin typeface="+mn-ea"/>
              </a:rPr>
              <a:t>               'Sandal', 'Shirt', 'Sneaker', 'Bag', 'Ankle boot']</a:t>
            </a:r>
            <a:endParaRPr lang="zh-CN" altLang="en-US" dirty="0">
              <a:latin typeface="+mn-ea"/>
            </a:endParaRPr>
          </a:p>
          <a:p>
            <a:pPr>
              <a:lnSpc>
                <a:spcPct val="130000"/>
              </a:lnSpc>
            </a:pPr>
            <a:endParaRPr lang="zh-CN" altLang="en-US" dirty="0">
              <a:latin typeface="+mn-ea"/>
            </a:endParaRPr>
          </a:p>
          <a:p>
            <a:pPr>
              <a:lnSpc>
                <a:spcPct val="130000"/>
              </a:lnSpc>
            </a:pPr>
            <a:r>
              <a:rPr lang="zh-CN" altLang="en-US" dirty="0">
                <a:latin typeface="+mn-ea"/>
              </a:rPr>
              <a:t># 图像归一化，像素值为</a:t>
            </a:r>
            <a:r>
              <a:rPr lang="en-US" altLang="zh-CN" dirty="0">
                <a:latin typeface="+mn-ea"/>
              </a:rPr>
              <a:t>0~255</a:t>
            </a:r>
            <a:r>
              <a:rPr lang="zh-CN" altLang="en-US" dirty="0">
                <a:latin typeface="+mn-ea"/>
              </a:rPr>
              <a:t>，将这些值缩小至 0 到 1 之间，然后将其馈送到神经网络模型</a:t>
            </a:r>
            <a:endParaRPr lang="zh-CN" altLang="en-US" dirty="0">
              <a:latin typeface="+mn-ea"/>
            </a:endParaRPr>
          </a:p>
          <a:p>
            <a:pPr>
              <a:lnSpc>
                <a:spcPct val="130000"/>
              </a:lnSpc>
            </a:pPr>
            <a:r>
              <a:rPr lang="zh-CN" altLang="en-US" dirty="0">
                <a:latin typeface="+mn-ea"/>
              </a:rPr>
              <a:t>train_images = train_images / 255.0</a:t>
            </a:r>
            <a:endParaRPr lang="zh-CN" altLang="en-US" dirty="0">
              <a:latin typeface="+mn-ea"/>
            </a:endParaRPr>
          </a:p>
          <a:p>
            <a:pPr>
              <a:lnSpc>
                <a:spcPct val="130000"/>
              </a:lnSpc>
            </a:pPr>
            <a:r>
              <a:rPr lang="zh-CN" altLang="en-US" dirty="0">
                <a:latin typeface="+mn-ea"/>
              </a:rPr>
              <a:t>test_images = test_images / 255.0</a:t>
            </a:r>
            <a:endParaRPr lang="zh-CN" altLang="en-US" dirty="0">
              <a:latin typeface="+mn-ea"/>
            </a:endParaRPr>
          </a:p>
        </p:txBody>
      </p:sp>
      <p:pic>
        <p:nvPicPr>
          <p:cNvPr id="5" name="图片 4"/>
          <p:cNvPicPr>
            <a:picLocks noChangeAspect="1"/>
          </p:cNvPicPr>
          <p:nvPr/>
        </p:nvPicPr>
        <p:blipFill>
          <a:blip r:embed="rId1"/>
          <a:stretch>
            <a:fillRect/>
          </a:stretch>
        </p:blipFill>
        <p:spPr>
          <a:xfrm>
            <a:off x="7681595" y="1440180"/>
            <a:ext cx="3987800" cy="3027680"/>
          </a:xfrm>
          <a:prstGeom prst="rect">
            <a:avLst/>
          </a:prstGeom>
        </p:spPr>
      </p:pic>
    </p:spTree>
  </p:cSld>
  <p:clrMapOvr>
    <a:masterClrMapping/>
  </p:clrMapOvr>
  <p:transition spd="med">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4.1</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3" name="标题 2"/>
          <p:cNvSpPr>
            <a:spLocks noGrp="1"/>
          </p:cNvSpPr>
          <p:nvPr>
            <p:ph type="title"/>
          </p:nvPr>
        </p:nvSpPr>
        <p:spPr>
          <a:xfrm>
            <a:off x="1606550" y="319270"/>
            <a:ext cx="8643848" cy="478155"/>
          </a:xfrm>
        </p:spPr>
        <p:txBody>
          <a:bodyPr/>
          <a:lstStyle/>
          <a:p>
            <a:r>
              <a:rPr lang="en-US" altLang="zh-CN" dirty="0"/>
              <a:t>构</a:t>
            </a:r>
            <a:r>
              <a:rPr dirty="0"/>
              <a:t>建模型</a:t>
            </a:r>
            <a:endParaRPr lang="en-US" altLang="zh-CN" dirty="0"/>
          </a:p>
        </p:txBody>
      </p:sp>
      <p:sp>
        <p:nvSpPr>
          <p:cNvPr id="4" name="文本框 3"/>
          <p:cNvSpPr txBox="1"/>
          <p:nvPr/>
        </p:nvSpPr>
        <p:spPr>
          <a:xfrm>
            <a:off x="357505" y="2204720"/>
            <a:ext cx="5068570" cy="2938048"/>
          </a:xfrm>
          <a:prstGeom prst="rect">
            <a:avLst/>
          </a:prstGeom>
          <a:noFill/>
        </p:spPr>
        <p:txBody>
          <a:bodyPr wrap="square" rtlCol="0" anchor="t">
            <a:spAutoFit/>
          </a:bodyPr>
          <a:lstStyle/>
          <a:p>
            <a:pPr>
              <a:lnSpc>
                <a:spcPct val="130000"/>
              </a:lnSpc>
            </a:pPr>
            <a:r>
              <a:rPr lang="en-US" altLang="zh-CN" dirty="0">
                <a:latin typeface="+mn-ea"/>
              </a:rPr>
              <a:t># </a:t>
            </a:r>
            <a:r>
              <a:rPr lang="zh-CN" altLang="en-US" dirty="0">
                <a:latin typeface="+mn-ea"/>
              </a:rPr>
              <a:t>设置模型</a:t>
            </a:r>
            <a:endParaRPr lang="zh-CN" altLang="en-US" dirty="0">
              <a:latin typeface="+mn-ea"/>
            </a:endParaRPr>
          </a:p>
          <a:p>
            <a:pPr>
              <a:lnSpc>
                <a:spcPct val="130000"/>
              </a:lnSpc>
            </a:pPr>
            <a:r>
              <a:rPr lang="zh-CN" altLang="en-US" dirty="0">
                <a:latin typeface="+mn-ea"/>
              </a:rPr>
              <a:t>model = keras.Sequential([</a:t>
            </a:r>
            <a:endParaRPr lang="zh-CN" altLang="en-US" dirty="0">
              <a:latin typeface="+mn-ea"/>
            </a:endParaRPr>
          </a:p>
          <a:p>
            <a:pPr>
              <a:lnSpc>
                <a:spcPct val="130000"/>
              </a:lnSpc>
            </a:pPr>
            <a:r>
              <a:rPr lang="zh-CN" altLang="en-US" dirty="0">
                <a:latin typeface="+mn-ea"/>
              </a:rPr>
              <a:t>    keras.layers.Flatten(input_shape=(28, 28)),</a:t>
            </a:r>
            <a:endParaRPr lang="zh-CN" altLang="en-US" dirty="0">
              <a:latin typeface="+mn-ea"/>
            </a:endParaRPr>
          </a:p>
          <a:p>
            <a:pPr>
              <a:lnSpc>
                <a:spcPct val="130000"/>
              </a:lnSpc>
            </a:pPr>
            <a:r>
              <a:rPr lang="zh-CN" altLang="en-US" dirty="0">
                <a:latin typeface="+mn-ea"/>
              </a:rPr>
              <a:t>    keras.layers.Dense(128, activation='relu'),</a:t>
            </a:r>
            <a:endParaRPr lang="zh-CN" altLang="en-US" dirty="0">
              <a:latin typeface="+mn-ea"/>
            </a:endParaRPr>
          </a:p>
          <a:p>
            <a:pPr>
              <a:lnSpc>
                <a:spcPct val="130000"/>
              </a:lnSpc>
            </a:pPr>
            <a:r>
              <a:rPr lang="zh-CN" altLang="en-US" dirty="0">
                <a:latin typeface="+mn-ea"/>
              </a:rPr>
              <a:t>    keras.layers.Dense(10)</a:t>
            </a:r>
            <a:endParaRPr lang="zh-CN" altLang="en-US" dirty="0">
              <a:latin typeface="+mn-ea"/>
            </a:endParaRPr>
          </a:p>
          <a:p>
            <a:pPr>
              <a:lnSpc>
                <a:spcPct val="130000"/>
              </a:lnSpc>
            </a:pPr>
            <a:r>
              <a:rPr lang="zh-CN" altLang="en-US" dirty="0">
                <a:latin typeface="+mn-ea"/>
              </a:rPr>
              <a:t>])</a:t>
            </a:r>
            <a:endParaRPr lang="zh-CN" altLang="en-US" dirty="0">
              <a:latin typeface="+mn-ea"/>
            </a:endParaRPr>
          </a:p>
          <a:p>
            <a:pPr>
              <a:lnSpc>
                <a:spcPct val="130000"/>
              </a:lnSpc>
            </a:pPr>
            <a:endParaRPr lang="zh-CN" altLang="en-US" dirty="0">
              <a:latin typeface="+mn-ea"/>
            </a:endParaRPr>
          </a:p>
          <a:p>
            <a:pPr>
              <a:lnSpc>
                <a:spcPct val="130000"/>
              </a:lnSpc>
            </a:pPr>
            <a:endParaRPr lang="zh-CN" altLang="en-US" dirty="0">
              <a:latin typeface="+mn-ea"/>
            </a:endParaRPr>
          </a:p>
        </p:txBody>
      </p:sp>
      <p:sp>
        <p:nvSpPr>
          <p:cNvPr id="5" name="文本框 4"/>
          <p:cNvSpPr txBox="1"/>
          <p:nvPr/>
        </p:nvSpPr>
        <p:spPr>
          <a:xfrm>
            <a:off x="5704840" y="1188427"/>
            <a:ext cx="5628640" cy="4378443"/>
          </a:xfrm>
          <a:prstGeom prst="rect">
            <a:avLst/>
          </a:prstGeom>
          <a:noFill/>
        </p:spPr>
        <p:txBody>
          <a:bodyPr wrap="square" rtlCol="0" anchor="t">
            <a:spAutoFit/>
          </a:bodyPr>
          <a:lstStyle/>
          <a:p>
            <a:pPr>
              <a:lnSpc>
                <a:spcPct val="130000"/>
              </a:lnSpc>
            </a:pPr>
            <a:r>
              <a:rPr lang="zh-CN" altLang="en-US" dirty="0"/>
              <a:t>该网络的第一层 tf.keras.layers.Flatten 将图像格式从二维数组（28 x 28 像素）转换成一维数组（28 x 28 = 784 像素）。将该层视为图像中未堆叠的像素行并将其排列起来。该层没有要学习的参数，它只会重新格式化数据。</a:t>
            </a:r>
            <a:endParaRPr lang="zh-CN" altLang="en-US" dirty="0"/>
          </a:p>
          <a:p>
            <a:pPr>
              <a:lnSpc>
                <a:spcPct val="130000"/>
              </a:lnSpc>
            </a:pPr>
            <a:endParaRPr lang="zh-CN" altLang="en-US" dirty="0"/>
          </a:p>
          <a:p>
            <a:pPr>
              <a:lnSpc>
                <a:spcPct val="130000"/>
              </a:lnSpc>
            </a:pPr>
            <a:r>
              <a:rPr lang="zh-CN" altLang="en-US" dirty="0"/>
              <a:t>展平像素后，网络会包括两个 tf.keras.layers.Dense 层的序列。它们是密集连接或全连接神经层。第一个 Dense 层有 128 个节点（或神经元）。第二个（也是最后一个）层会返回一个长度为 10 的 logits 数组。每个节点都包含一个得分，用来表示当前图像属于 10 个类中的哪一类。</a:t>
            </a:r>
            <a:endParaRPr lang="zh-CN" altLang="en-US" dirty="0"/>
          </a:p>
        </p:txBody>
      </p:sp>
    </p:spTree>
  </p:cSld>
  <p:clrMapOvr>
    <a:masterClrMapping/>
  </p:clrMapOvr>
  <p:transition spd="med">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4.1</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3" name="标题 2"/>
          <p:cNvSpPr>
            <a:spLocks noGrp="1"/>
          </p:cNvSpPr>
          <p:nvPr>
            <p:ph type="title"/>
          </p:nvPr>
        </p:nvSpPr>
        <p:spPr>
          <a:xfrm>
            <a:off x="1606550" y="319270"/>
            <a:ext cx="8643848" cy="478155"/>
          </a:xfrm>
        </p:spPr>
        <p:txBody>
          <a:bodyPr/>
          <a:lstStyle/>
          <a:p>
            <a:r>
              <a:rPr lang="en-US" altLang="zh-CN" dirty="0"/>
              <a:t>构</a:t>
            </a:r>
            <a:r>
              <a:rPr dirty="0"/>
              <a:t>建模型</a:t>
            </a:r>
            <a:endParaRPr dirty="0"/>
          </a:p>
        </p:txBody>
      </p:sp>
      <p:sp>
        <p:nvSpPr>
          <p:cNvPr id="6" name="文本框 5"/>
          <p:cNvSpPr txBox="1"/>
          <p:nvPr/>
        </p:nvSpPr>
        <p:spPr>
          <a:xfrm>
            <a:off x="1327150" y="1765935"/>
            <a:ext cx="9440545" cy="1137556"/>
          </a:xfrm>
          <a:prstGeom prst="rect">
            <a:avLst/>
          </a:prstGeom>
          <a:noFill/>
        </p:spPr>
        <p:txBody>
          <a:bodyPr wrap="square" rtlCol="0" anchor="t">
            <a:spAutoFit/>
          </a:bodyPr>
          <a:lstStyle/>
          <a:p>
            <a:pPr>
              <a:lnSpc>
                <a:spcPct val="130000"/>
              </a:lnSpc>
            </a:pPr>
            <a:r>
              <a:rPr lang="zh-CN" altLang="en-US" dirty="0"/>
              <a:t>model.compile(optimizer='adam',</a:t>
            </a:r>
            <a:endParaRPr lang="zh-CN" altLang="en-US" dirty="0"/>
          </a:p>
          <a:p>
            <a:pPr>
              <a:lnSpc>
                <a:spcPct val="130000"/>
              </a:lnSpc>
            </a:pPr>
            <a:r>
              <a:rPr lang="zh-CN" altLang="en-US" dirty="0"/>
              <a:t>              loss=tf.keras.losses.SparseCategoricalCrossentropy(from_logits=True),</a:t>
            </a:r>
            <a:endParaRPr lang="zh-CN" altLang="en-US" dirty="0"/>
          </a:p>
          <a:p>
            <a:pPr>
              <a:lnSpc>
                <a:spcPct val="130000"/>
              </a:lnSpc>
            </a:pPr>
            <a:r>
              <a:rPr lang="zh-CN" altLang="en-US" dirty="0"/>
              <a:t>              metrics=['accuracy'])</a:t>
            </a:r>
            <a:endParaRPr lang="zh-CN" altLang="en-US" dirty="0"/>
          </a:p>
        </p:txBody>
      </p:sp>
      <p:sp>
        <p:nvSpPr>
          <p:cNvPr id="7" name="文本框 6"/>
          <p:cNvSpPr txBox="1"/>
          <p:nvPr/>
        </p:nvSpPr>
        <p:spPr>
          <a:xfrm>
            <a:off x="1234440" y="3563326"/>
            <a:ext cx="9723755" cy="1497654"/>
          </a:xfrm>
          <a:prstGeom prst="rect">
            <a:avLst/>
          </a:prstGeom>
          <a:noFill/>
        </p:spPr>
        <p:txBody>
          <a:bodyPr wrap="square" rtlCol="0" anchor="t">
            <a:spAutoFit/>
          </a:bodyPr>
          <a:lstStyle/>
          <a:p>
            <a:pPr marL="285750" indent="-285750">
              <a:lnSpc>
                <a:spcPct val="130000"/>
              </a:lnSpc>
              <a:buFont typeface="Wingdings" panose="05000000000000000000" charset="0"/>
              <a:buChar char="n"/>
            </a:pPr>
            <a:r>
              <a:rPr lang="zh-CN" altLang="en-US" dirty="0"/>
              <a:t>损失函数 - 用于测量模型在训练期间的准确率。您会希望最小化此函数，以便将模型“引导”到正确的方向上。</a:t>
            </a:r>
            <a:endParaRPr lang="zh-CN" altLang="en-US" dirty="0"/>
          </a:p>
          <a:p>
            <a:pPr marL="285750" indent="-285750">
              <a:lnSpc>
                <a:spcPct val="130000"/>
              </a:lnSpc>
              <a:buFont typeface="Wingdings" panose="05000000000000000000" charset="0"/>
              <a:buChar char="n"/>
            </a:pPr>
            <a:r>
              <a:rPr lang="zh-CN" altLang="en-US" dirty="0"/>
              <a:t>优化器 - 决定模型如何根据其看到的数据和自身的损失函数进行更新。</a:t>
            </a:r>
            <a:endParaRPr lang="zh-CN" altLang="en-US" dirty="0"/>
          </a:p>
          <a:p>
            <a:pPr marL="285750" indent="-285750">
              <a:lnSpc>
                <a:spcPct val="130000"/>
              </a:lnSpc>
              <a:buFont typeface="Wingdings" panose="05000000000000000000" charset="0"/>
              <a:buChar char="n"/>
            </a:pPr>
            <a:r>
              <a:rPr lang="zh-CN" altLang="en-US" dirty="0"/>
              <a:t>指标 - 用于监控训练和测试步骤。以下示例使用了准确率，即被正确分类的图像的比率。</a:t>
            </a:r>
            <a:endParaRPr lang="zh-CN" altLang="en-US" dirty="0"/>
          </a:p>
        </p:txBody>
      </p:sp>
    </p:spTree>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平台简介</a:t>
            </a:r>
            <a:endParaRPr lang="zh-CN" altLang="en-US" dirty="0"/>
          </a:p>
        </p:txBody>
      </p:sp>
      <p:sp>
        <p:nvSpPr>
          <p:cNvPr id="3" name="矩形 2"/>
          <p:cNvSpPr/>
          <p:nvPr/>
        </p:nvSpPr>
        <p:spPr>
          <a:xfrm>
            <a:off x="901992" y="1347714"/>
            <a:ext cx="10616907" cy="4682873"/>
          </a:xfrm>
          <a:prstGeom prst="rect">
            <a:avLst/>
          </a:prstGeom>
          <a:solidFill>
            <a:schemeClr val="bg1"/>
          </a:solidFill>
          <a:ln>
            <a:noFill/>
          </a:ln>
          <a:effectLst>
            <a:outerShdw blurRad="165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159893" y="1888081"/>
            <a:ext cx="3927929" cy="3205814"/>
          </a:xfrm>
          <a:prstGeom prst="rect">
            <a:avLst/>
          </a:prstGeom>
          <a:noFill/>
        </p:spPr>
        <p:txBody>
          <a:bodyPr wrap="square" lIns="0" tIns="0" rIns="0" bIns="0" rtlCol="0">
            <a:spAutoFit/>
          </a:bodyPr>
          <a:lstStyle/>
          <a:p>
            <a:pPr>
              <a:lnSpc>
                <a:spcPct val="130000"/>
              </a:lnSpc>
            </a:pPr>
            <a:r>
              <a:rPr lang="zh-CN" altLang="en-US" spc="300" dirty="0">
                <a:solidFill>
                  <a:schemeClr val="tx1">
                    <a:lumMod val="85000"/>
                    <a:lumOff val="15000"/>
                  </a:schemeClr>
                </a:solidFill>
              </a:rPr>
              <a:t>任何曾经试图在 </a:t>
            </a:r>
            <a:r>
              <a:rPr lang="en-US" altLang="zh-CN" spc="300" dirty="0">
                <a:solidFill>
                  <a:schemeClr val="tx1">
                    <a:lumMod val="85000"/>
                    <a:lumOff val="15000"/>
                  </a:schemeClr>
                </a:solidFill>
              </a:rPr>
              <a:t>Python </a:t>
            </a:r>
            <a:r>
              <a:rPr lang="zh-CN" altLang="en-US" spc="300" dirty="0">
                <a:solidFill>
                  <a:schemeClr val="tx1">
                    <a:lumMod val="85000"/>
                    <a:lumOff val="15000"/>
                  </a:schemeClr>
                </a:solidFill>
              </a:rPr>
              <a:t>中只利用 </a:t>
            </a:r>
            <a:r>
              <a:rPr lang="en-US" altLang="zh-CN" spc="300" dirty="0">
                <a:solidFill>
                  <a:schemeClr val="tx1">
                    <a:lumMod val="85000"/>
                    <a:lumOff val="15000"/>
                  </a:schemeClr>
                </a:solidFill>
              </a:rPr>
              <a:t>NumPy </a:t>
            </a:r>
            <a:r>
              <a:rPr lang="zh-CN" altLang="en-US" spc="300" dirty="0">
                <a:solidFill>
                  <a:schemeClr val="tx1">
                    <a:lumMod val="85000"/>
                    <a:lumOff val="15000"/>
                  </a:schemeClr>
                </a:solidFill>
              </a:rPr>
              <a:t>编写神经网络代码的人都知道，编写一个简单的一层前馈网络都需要 </a:t>
            </a:r>
            <a:r>
              <a:rPr lang="en-US" altLang="zh-CN" spc="300" dirty="0">
                <a:solidFill>
                  <a:schemeClr val="tx1">
                    <a:lumMod val="85000"/>
                    <a:lumOff val="15000"/>
                  </a:schemeClr>
                </a:solidFill>
              </a:rPr>
              <a:t>40 </a:t>
            </a:r>
            <a:r>
              <a:rPr lang="zh-CN" altLang="en-US" spc="300" dirty="0">
                <a:solidFill>
                  <a:schemeClr val="tx1">
                    <a:lumMod val="85000"/>
                    <a:lumOff val="15000"/>
                  </a:schemeClr>
                </a:solidFill>
              </a:rPr>
              <a:t>多行代码。当增加层数时，编写代码将会更加困难，执行时间也会更长。</a:t>
            </a:r>
            <a:r>
              <a:rPr lang="en-US" altLang="zh-CN" spc="300" dirty="0">
                <a:solidFill>
                  <a:schemeClr val="tx1">
                    <a:lumMod val="85000"/>
                    <a:lumOff val="15000"/>
                  </a:schemeClr>
                </a:solidFill>
              </a:rPr>
              <a:t>TensorFlow </a:t>
            </a:r>
            <a:r>
              <a:rPr lang="zh-CN" altLang="en-US" spc="300" dirty="0">
                <a:solidFill>
                  <a:schemeClr val="tx1">
                    <a:lumMod val="85000"/>
                    <a:lumOff val="15000"/>
                  </a:schemeClr>
                </a:solidFill>
              </a:rPr>
              <a:t>使这一切变得更加简单快捷，缩短了想法到部署之间的实现时间。</a:t>
            </a:r>
            <a:endParaRPr lang="zh-CN" altLang="en-US" spc="300" dirty="0">
              <a:solidFill>
                <a:schemeClr val="tx1">
                  <a:lumMod val="85000"/>
                  <a:lumOff val="15000"/>
                </a:schemeClr>
              </a:solidFill>
            </a:endParaRPr>
          </a:p>
        </p:txBody>
      </p:sp>
      <p:pic>
        <p:nvPicPr>
          <p:cNvPr id="14" name="图片 13"/>
          <p:cNvPicPr>
            <a:picLocks noChangeAspect="1"/>
          </p:cNvPicPr>
          <p:nvPr/>
        </p:nvPicPr>
        <p:blipFill>
          <a:blip r:embed="rId1"/>
          <a:stretch>
            <a:fillRect/>
          </a:stretch>
        </p:blipFill>
        <p:spPr>
          <a:xfrm>
            <a:off x="5345723" y="1367531"/>
            <a:ext cx="6185877" cy="4086463"/>
          </a:xfrm>
          <a:prstGeom prst="rect">
            <a:avLst/>
          </a:prstGeom>
        </p:spPr>
      </p:pic>
      <p:sp>
        <p:nvSpPr>
          <p:cNvPr id="15" name="文本框 14"/>
          <p:cNvSpPr txBox="1"/>
          <p:nvPr/>
        </p:nvSpPr>
        <p:spPr>
          <a:xfrm>
            <a:off x="6096000" y="5568922"/>
            <a:ext cx="4635746" cy="923330"/>
          </a:xfrm>
          <a:prstGeom prst="rect">
            <a:avLst/>
          </a:prstGeom>
          <a:noFill/>
        </p:spPr>
        <p:txBody>
          <a:bodyPr wrap="square" rtlCol="0">
            <a:spAutoFit/>
          </a:bodyPr>
          <a:lstStyle/>
          <a:p>
            <a:pPr algn="ctr"/>
            <a:r>
              <a:rPr lang="zh-CN" altLang="en-US" b="0" i="0" dirty="0">
                <a:solidFill>
                  <a:srgbClr val="444444"/>
                </a:solidFill>
                <a:effectLst/>
                <a:latin typeface="Helvetica Neue"/>
              </a:rPr>
              <a:t>图 </a:t>
            </a:r>
            <a:r>
              <a:rPr lang="en-US" altLang="zh-CN" b="0" i="0" dirty="0">
                <a:solidFill>
                  <a:srgbClr val="444444"/>
                </a:solidFill>
                <a:effectLst/>
                <a:latin typeface="Helvetica Neue"/>
              </a:rPr>
              <a:t>1 TensorFlow</a:t>
            </a:r>
            <a:r>
              <a:rPr lang="zh-CN" altLang="en-US" b="0" i="0" dirty="0">
                <a:solidFill>
                  <a:srgbClr val="444444"/>
                </a:solidFill>
                <a:effectLst/>
                <a:latin typeface="Helvetica Neue"/>
              </a:rPr>
              <a:t>领先地位示意图</a:t>
            </a:r>
            <a:endParaRPr lang="zh-CN" altLang="en-US" b="0" i="0" dirty="0">
              <a:solidFill>
                <a:srgbClr val="444444"/>
              </a:solidFill>
              <a:effectLst/>
              <a:latin typeface="Helvetica Neue"/>
            </a:endParaRPr>
          </a:p>
          <a:p>
            <a:br>
              <a:rPr lang="zh-CN" altLang="en-US" dirty="0"/>
            </a:br>
            <a:endParaRPr lang="zh-CN" altLang="en-US" dirty="0"/>
          </a:p>
        </p:txBody>
      </p:sp>
      <p:sp>
        <p:nvSpPr>
          <p:cNvPr id="7" name="文本框 6"/>
          <p:cNvSpPr txBox="1">
            <a:spLocks noChangeArrowheads="1"/>
          </p:cNvSpPr>
          <p:nvPr/>
        </p:nvSpPr>
        <p:spPr bwMode="auto">
          <a:xfrm>
            <a:off x="357352" y="235111"/>
            <a:ext cx="9697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1</a:t>
            </a:r>
            <a:r>
              <a:rPr lang="en-US" altLang="zh-CN" sz="3600" b="1" dirty="0">
                <a:solidFill>
                  <a:prstClr val="white"/>
                </a:solidFill>
              </a:rPr>
              <a:t>.1</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Tree>
  </p:cSld>
  <p:clrMapOvr>
    <a:masterClrMapping/>
  </p:clrMapOvr>
  <p:transition spd="med">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4.1</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3" name="标题 2"/>
          <p:cNvSpPr>
            <a:spLocks noGrp="1"/>
          </p:cNvSpPr>
          <p:nvPr>
            <p:ph type="title"/>
          </p:nvPr>
        </p:nvSpPr>
        <p:spPr>
          <a:xfrm>
            <a:off x="1606550" y="319270"/>
            <a:ext cx="8643848" cy="478155"/>
          </a:xfrm>
        </p:spPr>
        <p:txBody>
          <a:bodyPr/>
          <a:lstStyle/>
          <a:p>
            <a:r>
              <a:rPr dirty="0"/>
              <a:t>模型训练与评估</a:t>
            </a:r>
            <a:endParaRPr dirty="0"/>
          </a:p>
        </p:txBody>
      </p:sp>
      <p:sp>
        <p:nvSpPr>
          <p:cNvPr id="2" name="文本框 1"/>
          <p:cNvSpPr txBox="1"/>
          <p:nvPr/>
        </p:nvSpPr>
        <p:spPr>
          <a:xfrm>
            <a:off x="357505" y="1394699"/>
            <a:ext cx="5521960" cy="4407535"/>
          </a:xfrm>
          <a:prstGeom prst="rect">
            <a:avLst/>
          </a:prstGeom>
          <a:noFill/>
        </p:spPr>
        <p:txBody>
          <a:bodyPr wrap="square" rtlCol="0" anchor="t">
            <a:spAutoFit/>
          </a:bodyPr>
          <a:lstStyle/>
          <a:p>
            <a:pPr>
              <a:lnSpc>
                <a:spcPct val="130000"/>
              </a:lnSpc>
            </a:pPr>
            <a:r>
              <a:rPr lang="en-US" altLang="zh-CN" dirty="0">
                <a:latin typeface="+mn-ea"/>
              </a:rPr>
              <a:t># </a:t>
            </a:r>
            <a:r>
              <a:rPr lang="zh-CN" altLang="en-US" dirty="0">
                <a:latin typeface="+mn-ea"/>
              </a:rPr>
              <a:t>训练模型</a:t>
            </a:r>
            <a:endParaRPr lang="zh-CN" altLang="en-US" dirty="0">
              <a:latin typeface="+mn-ea"/>
            </a:endParaRPr>
          </a:p>
          <a:p>
            <a:pPr>
              <a:lnSpc>
                <a:spcPct val="130000"/>
              </a:lnSpc>
            </a:pPr>
            <a:r>
              <a:rPr lang="zh-CN" altLang="en-US" dirty="0">
                <a:latin typeface="+mn-ea"/>
              </a:rPr>
              <a:t>model.fit(train_images, train_labels, epochs=10)</a:t>
            </a:r>
            <a:endParaRPr lang="zh-CN" altLang="en-US" dirty="0">
              <a:latin typeface="+mn-ea"/>
            </a:endParaRPr>
          </a:p>
          <a:p>
            <a:pPr>
              <a:lnSpc>
                <a:spcPct val="130000"/>
              </a:lnSpc>
            </a:pPr>
            <a:endParaRPr lang="en-US" altLang="zh-CN" dirty="0">
              <a:latin typeface="+mn-ea"/>
            </a:endParaRPr>
          </a:p>
          <a:p>
            <a:pPr>
              <a:lnSpc>
                <a:spcPct val="130000"/>
              </a:lnSpc>
            </a:pPr>
            <a:r>
              <a:rPr lang="en-US" altLang="zh-CN" dirty="0">
                <a:latin typeface="+mn-ea"/>
              </a:rPr>
              <a:t># </a:t>
            </a:r>
            <a:r>
              <a:rPr lang="zh-CN" altLang="en-US" dirty="0">
                <a:latin typeface="+mn-ea"/>
              </a:rPr>
              <a:t>评估模型准确度</a:t>
            </a:r>
            <a:endParaRPr lang="zh-CN" altLang="en-US" dirty="0">
              <a:latin typeface="+mn-ea"/>
            </a:endParaRPr>
          </a:p>
          <a:p>
            <a:pPr>
              <a:lnSpc>
                <a:spcPct val="130000"/>
              </a:lnSpc>
            </a:pPr>
            <a:r>
              <a:rPr lang="zh-CN" altLang="en-US" dirty="0">
                <a:latin typeface="+mn-ea"/>
              </a:rPr>
              <a:t>test_loss, test_acc = model.evaluate(test_images,  test_labels, verbose=2)</a:t>
            </a:r>
            <a:endParaRPr lang="zh-CN" altLang="en-US" dirty="0">
              <a:latin typeface="+mn-ea"/>
            </a:endParaRPr>
          </a:p>
          <a:p>
            <a:pPr>
              <a:lnSpc>
                <a:spcPct val="130000"/>
              </a:lnSpc>
            </a:pPr>
            <a:endParaRPr lang="zh-CN" altLang="en-US" dirty="0">
              <a:latin typeface="+mn-ea"/>
            </a:endParaRPr>
          </a:p>
          <a:p>
            <a:pPr>
              <a:lnSpc>
                <a:spcPct val="130000"/>
              </a:lnSpc>
            </a:pPr>
            <a:r>
              <a:rPr lang="zh-CN" altLang="en-US" dirty="0">
                <a:latin typeface="+mn-ea"/>
              </a:rPr>
              <a:t>print('\nTest accuracy:', test_acc)</a:t>
            </a:r>
            <a:endParaRPr lang="zh-CN" altLang="en-US" dirty="0">
              <a:latin typeface="+mn-ea"/>
            </a:endParaRPr>
          </a:p>
          <a:p>
            <a:pPr>
              <a:lnSpc>
                <a:spcPct val="130000"/>
              </a:lnSpc>
            </a:pPr>
            <a:endParaRPr lang="en-US" altLang="zh-CN" dirty="0">
              <a:latin typeface="+mn-ea"/>
            </a:endParaRPr>
          </a:p>
          <a:p>
            <a:pPr>
              <a:lnSpc>
                <a:spcPct val="130000"/>
              </a:lnSpc>
            </a:pPr>
            <a:r>
              <a:rPr lang="en-US" altLang="zh-CN" dirty="0">
                <a:latin typeface="+mn-ea"/>
              </a:rPr>
              <a:t>#</a:t>
            </a:r>
            <a:r>
              <a:rPr lang="zh-CN" altLang="en-US" dirty="0">
                <a:latin typeface="+mn-ea"/>
              </a:rPr>
              <a:t>保存模型</a:t>
            </a:r>
            <a:endParaRPr lang="zh-CN" altLang="en-US" dirty="0">
              <a:latin typeface="+mn-ea"/>
            </a:endParaRPr>
          </a:p>
          <a:p>
            <a:pPr>
              <a:lnSpc>
                <a:spcPct val="130000"/>
              </a:lnSpc>
            </a:pPr>
            <a:r>
              <a:rPr lang="zh-CN" altLang="en-US" dirty="0">
                <a:latin typeface="+mn-ea"/>
              </a:rPr>
              <a:t>tf.saved_model.save(model, "model/")</a:t>
            </a:r>
            <a:endParaRPr lang="zh-CN" altLang="en-US" dirty="0">
              <a:latin typeface="+mn-ea"/>
            </a:endParaRPr>
          </a:p>
          <a:p>
            <a:pPr>
              <a:lnSpc>
                <a:spcPct val="130000"/>
              </a:lnSpc>
            </a:pPr>
            <a:endParaRPr lang="zh-CN" altLang="en-US" dirty="0">
              <a:latin typeface="+mn-ea"/>
            </a:endParaRPr>
          </a:p>
        </p:txBody>
      </p:sp>
      <p:pic>
        <p:nvPicPr>
          <p:cNvPr id="5" name="图片 4"/>
          <p:cNvPicPr>
            <a:picLocks noChangeAspect="1"/>
          </p:cNvPicPr>
          <p:nvPr/>
        </p:nvPicPr>
        <p:blipFill>
          <a:blip r:embed="rId1"/>
          <a:stretch>
            <a:fillRect/>
          </a:stretch>
        </p:blipFill>
        <p:spPr>
          <a:xfrm>
            <a:off x="5996940" y="1170940"/>
            <a:ext cx="5640070" cy="4704715"/>
          </a:xfrm>
          <a:prstGeom prst="rect">
            <a:avLst/>
          </a:prstGeom>
        </p:spPr>
      </p:pic>
    </p:spTree>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4.1</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3" name="标题 2"/>
          <p:cNvSpPr>
            <a:spLocks noGrp="1"/>
          </p:cNvSpPr>
          <p:nvPr>
            <p:ph type="title"/>
          </p:nvPr>
        </p:nvSpPr>
        <p:spPr>
          <a:xfrm>
            <a:off x="1606550" y="319270"/>
            <a:ext cx="8643848" cy="478155"/>
          </a:xfrm>
        </p:spPr>
        <p:txBody>
          <a:bodyPr/>
          <a:lstStyle/>
          <a:p>
            <a:r>
              <a:rPr dirty="0"/>
              <a:t>模型测试</a:t>
            </a:r>
            <a:endParaRPr dirty="0"/>
          </a:p>
        </p:txBody>
      </p:sp>
      <p:sp>
        <p:nvSpPr>
          <p:cNvPr id="2" name="文本框 1"/>
          <p:cNvSpPr txBox="1"/>
          <p:nvPr/>
        </p:nvSpPr>
        <p:spPr>
          <a:xfrm>
            <a:off x="357505" y="977265"/>
            <a:ext cx="8818245" cy="5487035"/>
          </a:xfrm>
          <a:prstGeom prst="rect">
            <a:avLst/>
          </a:prstGeom>
          <a:noFill/>
        </p:spPr>
        <p:txBody>
          <a:bodyPr wrap="square" rtlCol="0" anchor="t">
            <a:spAutoFit/>
          </a:bodyPr>
          <a:lstStyle/>
          <a:p>
            <a:pPr>
              <a:lnSpc>
                <a:spcPct val="130000"/>
              </a:lnSpc>
            </a:pPr>
            <a:r>
              <a:rPr lang="en-US" dirty="0">
                <a:latin typeface="+mn-ea"/>
              </a:rPr>
              <a:t># </a:t>
            </a:r>
            <a:r>
              <a:rPr lang="zh-CN" altLang="en-US" dirty="0">
                <a:latin typeface="+mn-ea"/>
              </a:rPr>
              <a:t>附加一个 softmax 层，将 logits 转换成更容易理解的概率。</a:t>
            </a:r>
            <a:endParaRPr lang="zh-CN" altLang="en-US" dirty="0">
              <a:latin typeface="+mn-ea"/>
            </a:endParaRPr>
          </a:p>
          <a:p>
            <a:pPr>
              <a:lnSpc>
                <a:spcPct val="130000"/>
              </a:lnSpc>
            </a:pPr>
            <a:r>
              <a:rPr dirty="0">
                <a:latin typeface="+mn-ea"/>
              </a:rPr>
              <a:t>probability_model = tf.keras.Sequential([model,tf.keras.layers.Softmax()])</a:t>
            </a:r>
            <a:endParaRPr dirty="0">
              <a:latin typeface="+mn-ea"/>
            </a:endParaRPr>
          </a:p>
          <a:p>
            <a:pPr>
              <a:lnSpc>
                <a:spcPct val="130000"/>
              </a:lnSpc>
            </a:pPr>
            <a:endParaRPr lang="en-US" altLang="zh-CN" dirty="0">
              <a:latin typeface="+mn-ea"/>
            </a:endParaRPr>
          </a:p>
          <a:p>
            <a:pPr>
              <a:lnSpc>
                <a:spcPct val="130000"/>
              </a:lnSpc>
            </a:pPr>
            <a:r>
              <a:rPr lang="en-US" altLang="zh-CN" dirty="0">
                <a:latin typeface="+mn-ea"/>
              </a:rPr>
              <a:t># </a:t>
            </a:r>
            <a:r>
              <a:rPr lang="zh-CN" altLang="en-US" dirty="0">
                <a:latin typeface="+mn-ea"/>
              </a:rPr>
              <a:t>对测试集进行预测</a:t>
            </a:r>
            <a:endParaRPr lang="zh-CN" altLang="en-US" dirty="0">
              <a:latin typeface="+mn-ea"/>
            </a:endParaRPr>
          </a:p>
          <a:p>
            <a:pPr>
              <a:lnSpc>
                <a:spcPct val="130000"/>
              </a:lnSpc>
            </a:pPr>
            <a:r>
              <a:rPr lang="zh-CN" altLang="en-US" dirty="0">
                <a:latin typeface="+mn-ea"/>
              </a:rPr>
              <a:t>predictions = probability_model.predict(test_images)</a:t>
            </a:r>
            <a:endParaRPr lang="zh-CN" altLang="en-US" dirty="0">
              <a:latin typeface="+mn-ea"/>
            </a:endParaRPr>
          </a:p>
          <a:p>
            <a:pPr>
              <a:lnSpc>
                <a:spcPct val="130000"/>
              </a:lnSpc>
            </a:pPr>
            <a:endParaRPr lang="zh-CN" altLang="en-US" dirty="0">
              <a:latin typeface="+mn-ea"/>
            </a:endParaRPr>
          </a:p>
          <a:p>
            <a:pPr>
              <a:lnSpc>
                <a:spcPct val="130000"/>
              </a:lnSpc>
            </a:pPr>
            <a:r>
              <a:rPr lang="en-US" altLang="zh-CN" dirty="0">
                <a:latin typeface="+mn-ea"/>
              </a:rPr>
              <a:t>#</a:t>
            </a:r>
            <a:r>
              <a:rPr lang="zh-CN" altLang="en-US" dirty="0">
                <a:latin typeface="+mn-ea"/>
              </a:rPr>
              <a:t>预测结果可视化</a:t>
            </a:r>
            <a:endParaRPr lang="zh-CN" altLang="en-US" dirty="0">
              <a:latin typeface="+mn-ea"/>
            </a:endParaRPr>
          </a:p>
          <a:p>
            <a:pPr>
              <a:lnSpc>
                <a:spcPct val="130000"/>
              </a:lnSpc>
            </a:pPr>
            <a:r>
              <a:rPr lang="zh-CN" altLang="en-US" dirty="0">
                <a:latin typeface="+mn-ea"/>
              </a:rPr>
              <a:t>i = 0，</a:t>
            </a:r>
            <a:r>
              <a:rPr lang="en-US" altLang="zh-CN" dirty="0">
                <a:latin typeface="+mn-ea"/>
              </a:rPr>
              <a:t>12</a:t>
            </a:r>
            <a:endParaRPr lang="zh-CN" altLang="en-US" dirty="0">
              <a:latin typeface="+mn-ea"/>
            </a:endParaRPr>
          </a:p>
          <a:p>
            <a:pPr>
              <a:lnSpc>
                <a:spcPct val="130000"/>
              </a:lnSpc>
            </a:pPr>
            <a:r>
              <a:rPr lang="zh-CN" altLang="en-US" dirty="0">
                <a:latin typeface="+mn-ea"/>
              </a:rPr>
              <a:t>plt.figure(figsize=(6,3))</a:t>
            </a:r>
            <a:endParaRPr lang="zh-CN" altLang="en-US" dirty="0">
              <a:latin typeface="+mn-ea"/>
            </a:endParaRPr>
          </a:p>
          <a:p>
            <a:pPr>
              <a:lnSpc>
                <a:spcPct val="130000"/>
              </a:lnSpc>
            </a:pPr>
            <a:r>
              <a:rPr lang="zh-CN" altLang="en-US" dirty="0">
                <a:latin typeface="+mn-ea"/>
              </a:rPr>
              <a:t>plt.subplot(1,2,1)</a:t>
            </a:r>
            <a:endParaRPr lang="zh-CN" altLang="en-US" dirty="0">
              <a:latin typeface="+mn-ea"/>
            </a:endParaRPr>
          </a:p>
          <a:p>
            <a:pPr>
              <a:lnSpc>
                <a:spcPct val="130000"/>
              </a:lnSpc>
            </a:pPr>
            <a:r>
              <a:rPr lang="zh-CN" altLang="en-US" dirty="0">
                <a:latin typeface="+mn-ea"/>
              </a:rPr>
              <a:t>plot_image(i, predictions[i], test_labels, test_images)</a:t>
            </a:r>
            <a:endParaRPr lang="zh-CN" altLang="en-US" dirty="0">
              <a:latin typeface="+mn-ea"/>
            </a:endParaRPr>
          </a:p>
          <a:p>
            <a:pPr>
              <a:lnSpc>
                <a:spcPct val="130000"/>
              </a:lnSpc>
            </a:pPr>
            <a:r>
              <a:rPr lang="zh-CN" altLang="en-US" dirty="0">
                <a:latin typeface="+mn-ea"/>
              </a:rPr>
              <a:t>plt.subplot(1,2,2)</a:t>
            </a:r>
            <a:endParaRPr lang="zh-CN" altLang="en-US" dirty="0">
              <a:latin typeface="+mn-ea"/>
            </a:endParaRPr>
          </a:p>
          <a:p>
            <a:pPr>
              <a:lnSpc>
                <a:spcPct val="130000"/>
              </a:lnSpc>
            </a:pPr>
            <a:r>
              <a:rPr lang="zh-CN" altLang="en-US" dirty="0">
                <a:latin typeface="+mn-ea"/>
              </a:rPr>
              <a:t>plot_value_array(i, predictions[i],  test_labels)</a:t>
            </a:r>
            <a:endParaRPr lang="zh-CN" altLang="en-US" dirty="0">
              <a:latin typeface="+mn-ea"/>
            </a:endParaRPr>
          </a:p>
          <a:p>
            <a:pPr>
              <a:lnSpc>
                <a:spcPct val="130000"/>
              </a:lnSpc>
            </a:pPr>
            <a:r>
              <a:rPr lang="zh-CN" altLang="en-US" dirty="0">
                <a:latin typeface="+mn-ea"/>
              </a:rPr>
              <a:t>plt.show()</a:t>
            </a:r>
            <a:endParaRPr lang="zh-CN" altLang="en-US" dirty="0">
              <a:latin typeface="+mn-ea"/>
            </a:endParaRPr>
          </a:p>
          <a:p>
            <a:pPr>
              <a:lnSpc>
                <a:spcPct val="130000"/>
              </a:lnSpc>
            </a:pPr>
            <a:endParaRPr lang="zh-CN" altLang="en-US" dirty="0">
              <a:latin typeface="+mn-ea"/>
            </a:endParaRPr>
          </a:p>
        </p:txBody>
      </p:sp>
      <p:pic>
        <p:nvPicPr>
          <p:cNvPr id="4" name="图片 3"/>
          <p:cNvPicPr>
            <a:picLocks noChangeAspect="1"/>
          </p:cNvPicPr>
          <p:nvPr/>
        </p:nvPicPr>
        <p:blipFill>
          <a:blip r:embed="rId1"/>
          <a:stretch>
            <a:fillRect/>
          </a:stretch>
        </p:blipFill>
        <p:spPr>
          <a:xfrm>
            <a:off x="7200900" y="1855470"/>
            <a:ext cx="3551555" cy="1985010"/>
          </a:xfrm>
          <a:prstGeom prst="rect">
            <a:avLst/>
          </a:prstGeom>
        </p:spPr>
      </p:pic>
      <p:pic>
        <p:nvPicPr>
          <p:cNvPr id="6" name="图片 5"/>
          <p:cNvPicPr>
            <a:picLocks noChangeAspect="1"/>
          </p:cNvPicPr>
          <p:nvPr/>
        </p:nvPicPr>
        <p:blipFill>
          <a:blip r:embed="rId2"/>
          <a:stretch>
            <a:fillRect/>
          </a:stretch>
        </p:blipFill>
        <p:spPr>
          <a:xfrm>
            <a:off x="7174230" y="3945255"/>
            <a:ext cx="3578225" cy="1921510"/>
          </a:xfrm>
          <a:prstGeom prst="rect">
            <a:avLst/>
          </a:prstGeom>
        </p:spPr>
      </p:pic>
    </p:spTree>
  </p:cSld>
  <p:clrMapOvr>
    <a:masterClrMapping/>
  </p:clrMapOvr>
  <p:transition spd="med">
    <p:pull/>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4.2</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3" name="标题 2"/>
          <p:cNvSpPr>
            <a:spLocks noGrp="1"/>
          </p:cNvSpPr>
          <p:nvPr>
            <p:ph type="title"/>
          </p:nvPr>
        </p:nvSpPr>
        <p:spPr>
          <a:xfrm>
            <a:off x="1606550" y="319270"/>
            <a:ext cx="8643848" cy="478155"/>
          </a:xfrm>
        </p:spPr>
        <p:txBody>
          <a:bodyPr/>
          <a:lstStyle/>
          <a:p>
            <a:r>
              <a:rPr dirty="0"/>
              <a:t>手写数字识别</a:t>
            </a:r>
            <a:r>
              <a:rPr lang="en-US" altLang="zh-CN" dirty="0"/>
              <a:t>APP</a:t>
            </a:r>
            <a:endParaRPr lang="en-US" altLang="zh-CN" dirty="0"/>
          </a:p>
        </p:txBody>
      </p:sp>
      <p:pic>
        <p:nvPicPr>
          <p:cNvPr id="4" name="图片 3"/>
          <p:cNvPicPr>
            <a:picLocks noChangeAspect="1"/>
          </p:cNvPicPr>
          <p:nvPr/>
        </p:nvPicPr>
        <p:blipFill>
          <a:blip r:embed="rId1"/>
          <a:stretch>
            <a:fillRect/>
          </a:stretch>
        </p:blipFill>
        <p:spPr>
          <a:xfrm>
            <a:off x="6594522" y="1235075"/>
            <a:ext cx="4541520" cy="4387850"/>
          </a:xfrm>
          <a:prstGeom prst="rect">
            <a:avLst/>
          </a:prstGeom>
        </p:spPr>
      </p:pic>
      <p:sp>
        <p:nvSpPr>
          <p:cNvPr id="10" name="矩形 9"/>
          <p:cNvSpPr/>
          <p:nvPr/>
        </p:nvSpPr>
        <p:spPr>
          <a:xfrm>
            <a:off x="842251" y="1914526"/>
            <a:ext cx="5076294" cy="2968625"/>
          </a:xfrm>
          <a:prstGeom prst="rect">
            <a:avLst/>
          </a:prstGeom>
        </p:spPr>
        <p:txBody>
          <a:bodyPr wrap="square">
            <a:spAutoFit/>
          </a:bodyPr>
          <a:lstStyle/>
          <a:p>
            <a:pPr algn="just">
              <a:lnSpc>
                <a:spcPct val="130000"/>
              </a:lnSpc>
            </a:pPr>
            <a:r>
              <a:rPr lang="zh-CN" b="1" dirty="0"/>
              <a:t>手写数字识别</a:t>
            </a:r>
            <a:r>
              <a:rPr lang="zh-CN" dirty="0">
                <a:latin typeface="+mn-ea"/>
              </a:rPr>
              <a:t>是一个典型的机器学习入门应用，基于</a:t>
            </a:r>
            <a:r>
              <a:rPr lang="en-US" altLang="zh-CN" b="1" dirty="0">
                <a:latin typeface="+mn-ea"/>
              </a:rPr>
              <a:t>TensorFlow Lite</a:t>
            </a:r>
            <a:r>
              <a:rPr lang="zh-CN" altLang="en-US" dirty="0">
                <a:latin typeface="+mn-ea"/>
              </a:rPr>
              <a:t>，我们将展示如何将手写数字识别部署到</a:t>
            </a:r>
            <a:r>
              <a:rPr lang="en-US" altLang="zh-CN" b="1" dirty="0">
                <a:latin typeface="+mn-ea"/>
              </a:rPr>
              <a:t>Android</a:t>
            </a:r>
            <a:r>
              <a:rPr lang="zh-CN" altLang="en-US" b="1" dirty="0">
                <a:latin typeface="+mn-ea"/>
              </a:rPr>
              <a:t>应用程序</a:t>
            </a:r>
            <a:r>
              <a:rPr lang="zh-CN" altLang="en-US" dirty="0">
                <a:latin typeface="+mn-ea"/>
              </a:rPr>
              <a:t>，从而实现一个</a:t>
            </a:r>
            <a:r>
              <a:rPr lang="zh-CN" altLang="en-US" b="1" dirty="0">
                <a:latin typeface="+mn-ea"/>
              </a:rPr>
              <a:t>手写数字识别</a:t>
            </a:r>
            <a:r>
              <a:rPr lang="en-US" altLang="zh-CN" b="1" dirty="0">
                <a:latin typeface="+mn-ea"/>
              </a:rPr>
              <a:t>APP</a:t>
            </a:r>
            <a:r>
              <a:rPr lang="zh-CN" altLang="en-US" dirty="0">
                <a:latin typeface="+mn-ea"/>
              </a:rPr>
              <a:t>，该</a:t>
            </a:r>
            <a:r>
              <a:rPr lang="en-US" altLang="zh-CN" dirty="0">
                <a:latin typeface="+mn-ea"/>
              </a:rPr>
              <a:t>APP</a:t>
            </a:r>
            <a:r>
              <a:rPr lang="zh-CN" altLang="en-US" dirty="0">
                <a:latin typeface="+mn-ea"/>
              </a:rPr>
              <a:t>可以识别您编写的手写数字。</a:t>
            </a:r>
            <a:endParaRPr lang="zh-CN" altLang="en-US" dirty="0">
              <a:latin typeface="+mn-ea"/>
            </a:endParaRPr>
          </a:p>
          <a:p>
            <a:pPr algn="just">
              <a:lnSpc>
                <a:spcPct val="130000"/>
              </a:lnSpc>
            </a:pPr>
            <a:endParaRPr lang="zh-CN" altLang="en-US" dirty="0">
              <a:latin typeface="+mn-ea"/>
            </a:endParaRPr>
          </a:p>
          <a:p>
            <a:pPr algn="just">
              <a:lnSpc>
                <a:spcPct val="130000"/>
              </a:lnSpc>
            </a:pPr>
            <a:r>
              <a:rPr lang="zh-CN" altLang="en-US" dirty="0">
                <a:latin typeface="+mn-ea"/>
              </a:rPr>
              <a:t>我们使用</a:t>
            </a:r>
            <a:r>
              <a:rPr lang="en-US" altLang="zh-CN" dirty="0">
                <a:latin typeface="+mn-ea"/>
              </a:rPr>
              <a:t>MNIST</a:t>
            </a:r>
            <a:r>
              <a:rPr lang="zh-CN" altLang="en-US" dirty="0">
                <a:latin typeface="+mn-ea"/>
              </a:rPr>
              <a:t>手写数字数据集训练我们</a:t>
            </a:r>
            <a:r>
              <a:rPr lang="en-US" altLang="zh-CN" dirty="0">
                <a:latin typeface="+mn-ea"/>
              </a:rPr>
              <a:t>TensorFlow</a:t>
            </a:r>
            <a:r>
              <a:rPr lang="zh-CN" altLang="en-US" dirty="0">
                <a:latin typeface="+mn-ea"/>
              </a:rPr>
              <a:t>模型。</a:t>
            </a:r>
            <a:endParaRPr lang="zh-CN" altLang="en-US" dirty="0">
              <a:latin typeface="+mn-ea"/>
            </a:endParaRPr>
          </a:p>
        </p:txBody>
      </p:sp>
    </p:spTree>
  </p:cSld>
  <p:clrMapOvr>
    <a:masterClrMapping/>
  </p:clrMapOvr>
  <p:transition spd="med">
    <p:pull/>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4.2</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3" name="标题 2"/>
          <p:cNvSpPr>
            <a:spLocks noGrp="1"/>
          </p:cNvSpPr>
          <p:nvPr>
            <p:ph type="title"/>
          </p:nvPr>
        </p:nvSpPr>
        <p:spPr>
          <a:xfrm>
            <a:off x="1606550" y="319270"/>
            <a:ext cx="8643848" cy="478155"/>
          </a:xfrm>
        </p:spPr>
        <p:txBody>
          <a:bodyPr/>
          <a:lstStyle/>
          <a:p>
            <a:r>
              <a:rPr dirty="0"/>
              <a:t>前期准备</a:t>
            </a:r>
            <a:endParaRPr dirty="0"/>
          </a:p>
        </p:txBody>
      </p:sp>
      <p:sp>
        <p:nvSpPr>
          <p:cNvPr id="2" name="文本框 1"/>
          <p:cNvSpPr txBox="1"/>
          <p:nvPr/>
        </p:nvSpPr>
        <p:spPr>
          <a:xfrm>
            <a:off x="4071620" y="1441983"/>
            <a:ext cx="8599170" cy="4018344"/>
          </a:xfrm>
          <a:prstGeom prst="rect">
            <a:avLst/>
          </a:prstGeom>
          <a:noFill/>
        </p:spPr>
        <p:txBody>
          <a:bodyPr wrap="square" rtlCol="0" anchor="t">
            <a:spAutoFit/>
          </a:bodyPr>
          <a:lstStyle/>
          <a:p>
            <a:pPr>
              <a:lnSpc>
                <a:spcPct val="130000"/>
              </a:lnSpc>
            </a:pPr>
            <a:r>
              <a:rPr lang="zh-CN" altLang="en-US" dirty="0"/>
              <a:t># Define the model architecture</a:t>
            </a:r>
            <a:endParaRPr lang="zh-CN" altLang="en-US" dirty="0"/>
          </a:p>
          <a:p>
            <a:pPr>
              <a:lnSpc>
                <a:spcPct val="130000"/>
              </a:lnSpc>
            </a:pPr>
            <a:r>
              <a:rPr lang="zh-CN" altLang="en-US" dirty="0"/>
              <a:t>model = keras.Sequential([</a:t>
            </a:r>
            <a:endParaRPr lang="zh-CN" altLang="en-US" dirty="0"/>
          </a:p>
          <a:p>
            <a:pPr>
              <a:lnSpc>
                <a:spcPct val="130000"/>
              </a:lnSpc>
            </a:pPr>
            <a:r>
              <a:rPr lang="zh-CN" altLang="en-US" dirty="0"/>
              <a:t>  keras.layers.InputLayer(input_shape=(28, 28)),</a:t>
            </a:r>
            <a:endParaRPr lang="zh-CN" altLang="en-US" dirty="0"/>
          </a:p>
          <a:p>
            <a:pPr>
              <a:lnSpc>
                <a:spcPct val="130000"/>
              </a:lnSpc>
            </a:pPr>
            <a:r>
              <a:rPr lang="zh-CN" altLang="en-US" dirty="0"/>
              <a:t>  keras.layers.Reshape(target_shape=(28, 28, 1)),</a:t>
            </a:r>
            <a:endParaRPr lang="zh-CN" altLang="en-US" dirty="0"/>
          </a:p>
          <a:p>
            <a:pPr>
              <a:lnSpc>
                <a:spcPct val="130000"/>
              </a:lnSpc>
            </a:pPr>
            <a:r>
              <a:rPr lang="zh-CN" altLang="en-US" dirty="0"/>
              <a:t>  keras.layers.Conv2D(filters=32, kernel_size=(3, 3), activation=tf.nn.relu),</a:t>
            </a:r>
            <a:endParaRPr lang="zh-CN" altLang="en-US" dirty="0"/>
          </a:p>
          <a:p>
            <a:pPr>
              <a:lnSpc>
                <a:spcPct val="130000"/>
              </a:lnSpc>
            </a:pPr>
            <a:r>
              <a:rPr lang="zh-CN" altLang="en-US" dirty="0"/>
              <a:t>  keras.layers.Conv2D(filters=64, kernel_size=(3, 3), activation=tf.nn.relu),</a:t>
            </a:r>
            <a:endParaRPr lang="zh-CN" altLang="en-US" dirty="0"/>
          </a:p>
          <a:p>
            <a:pPr>
              <a:lnSpc>
                <a:spcPct val="130000"/>
              </a:lnSpc>
            </a:pPr>
            <a:r>
              <a:rPr lang="zh-CN" altLang="en-US" dirty="0"/>
              <a:t>  keras.layers.MaxPooling2D(pool_size=(2, 2)),</a:t>
            </a:r>
            <a:endParaRPr lang="zh-CN" altLang="en-US" dirty="0"/>
          </a:p>
          <a:p>
            <a:pPr>
              <a:lnSpc>
                <a:spcPct val="130000"/>
              </a:lnSpc>
            </a:pPr>
            <a:r>
              <a:rPr lang="zh-CN" altLang="en-US" dirty="0"/>
              <a:t>  keras.layers.Dropout(0.25),</a:t>
            </a:r>
            <a:endParaRPr lang="zh-CN" altLang="en-US" dirty="0"/>
          </a:p>
          <a:p>
            <a:pPr>
              <a:lnSpc>
                <a:spcPct val="130000"/>
              </a:lnSpc>
            </a:pPr>
            <a:r>
              <a:rPr lang="zh-CN" altLang="en-US" dirty="0"/>
              <a:t>  keras.layers.Flatten(),</a:t>
            </a:r>
            <a:endParaRPr lang="zh-CN" altLang="en-US" dirty="0"/>
          </a:p>
          <a:p>
            <a:pPr>
              <a:lnSpc>
                <a:spcPct val="130000"/>
              </a:lnSpc>
            </a:pPr>
            <a:r>
              <a:rPr lang="zh-CN" altLang="en-US" dirty="0"/>
              <a:t>  keras.layers.Dense(10)</a:t>
            </a:r>
            <a:endParaRPr lang="zh-CN" altLang="en-US" dirty="0"/>
          </a:p>
          <a:p>
            <a:pPr>
              <a:lnSpc>
                <a:spcPct val="130000"/>
              </a:lnSpc>
            </a:pPr>
            <a:r>
              <a:rPr lang="zh-CN" altLang="en-US" dirty="0"/>
              <a:t>])</a:t>
            </a:r>
            <a:endParaRPr lang="zh-CN" altLang="en-US" dirty="0"/>
          </a:p>
        </p:txBody>
      </p:sp>
      <p:sp>
        <p:nvSpPr>
          <p:cNvPr id="6" name="文本框 5"/>
          <p:cNvSpPr txBox="1"/>
          <p:nvPr/>
        </p:nvSpPr>
        <p:spPr>
          <a:xfrm>
            <a:off x="181610" y="2448560"/>
            <a:ext cx="3773805" cy="1497654"/>
          </a:xfrm>
          <a:prstGeom prst="rect">
            <a:avLst/>
          </a:prstGeom>
          <a:noFill/>
        </p:spPr>
        <p:txBody>
          <a:bodyPr wrap="square" rtlCol="0" anchor="t">
            <a:spAutoFit/>
          </a:bodyPr>
          <a:lstStyle/>
          <a:p>
            <a:pPr>
              <a:lnSpc>
                <a:spcPct val="130000"/>
              </a:lnSpc>
            </a:pPr>
            <a:r>
              <a:rPr lang="zh-CN" altLang="en-US" dirty="0">
                <a:latin typeface="+mn-ea"/>
              </a:rPr>
              <a:t>一个</a:t>
            </a:r>
            <a:r>
              <a:rPr lang="en-US" altLang="zh-CN" dirty="0">
                <a:latin typeface="+mn-ea"/>
              </a:rPr>
              <a:t>Android</a:t>
            </a:r>
            <a:r>
              <a:rPr lang="zh-CN" altLang="en-US" dirty="0">
                <a:latin typeface="+mn-ea"/>
              </a:rPr>
              <a:t>应用</a:t>
            </a:r>
            <a:r>
              <a:rPr lang="en-US" altLang="zh-CN" dirty="0">
                <a:latin typeface="+mn-ea"/>
              </a:rPr>
              <a:t>APP</a:t>
            </a:r>
            <a:endParaRPr lang="en-US" altLang="zh-CN" dirty="0">
              <a:latin typeface="+mn-ea"/>
            </a:endParaRPr>
          </a:p>
          <a:p>
            <a:pPr>
              <a:lnSpc>
                <a:spcPct val="130000"/>
              </a:lnSpc>
            </a:pPr>
            <a:endParaRPr lang="en-US" altLang="zh-CN" dirty="0">
              <a:latin typeface="+mn-ea"/>
            </a:endParaRPr>
          </a:p>
          <a:p>
            <a:pPr>
              <a:lnSpc>
                <a:spcPct val="130000"/>
              </a:lnSpc>
            </a:pPr>
            <a:r>
              <a:rPr lang="zh-CN" altLang="en-US" dirty="0">
                <a:latin typeface="+mn-ea"/>
              </a:rPr>
              <a:t>一个训练好的手写数字识别</a:t>
            </a:r>
            <a:r>
              <a:rPr lang="en-US" altLang="zh-CN" dirty="0">
                <a:latin typeface="+mn-ea"/>
              </a:rPr>
              <a:t>model</a:t>
            </a:r>
            <a:endParaRPr lang="zh-CN" altLang="en-US" dirty="0">
              <a:latin typeface="+mn-ea"/>
            </a:endParaRPr>
          </a:p>
          <a:p>
            <a:pPr>
              <a:lnSpc>
                <a:spcPct val="130000"/>
              </a:lnSpc>
            </a:pPr>
            <a:endParaRPr lang="zh-CN" altLang="en-US" dirty="0">
              <a:latin typeface="+mn-ea"/>
            </a:endParaRPr>
          </a:p>
        </p:txBody>
      </p:sp>
    </p:spTree>
  </p:cSld>
  <p:clrMapOvr>
    <a:masterClrMapping/>
  </p:clrMapOvr>
  <p:transition spd="med">
    <p:pull/>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4.2</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3" name="标题 2"/>
          <p:cNvSpPr>
            <a:spLocks noGrp="1"/>
          </p:cNvSpPr>
          <p:nvPr>
            <p:ph type="title"/>
          </p:nvPr>
        </p:nvSpPr>
        <p:spPr>
          <a:xfrm>
            <a:off x="1606550" y="319270"/>
            <a:ext cx="8643848" cy="478155"/>
          </a:xfrm>
        </p:spPr>
        <p:txBody>
          <a:bodyPr/>
          <a:lstStyle/>
          <a:p>
            <a:r>
              <a:rPr dirty="0"/>
              <a:t>生产环境考虑</a:t>
            </a:r>
            <a:endParaRPr dirty="0"/>
          </a:p>
        </p:txBody>
      </p:sp>
      <p:sp>
        <p:nvSpPr>
          <p:cNvPr id="6" name="文本框 5"/>
          <p:cNvSpPr txBox="1"/>
          <p:nvPr/>
        </p:nvSpPr>
        <p:spPr>
          <a:xfrm>
            <a:off x="357352" y="1162685"/>
            <a:ext cx="6636385" cy="4738541"/>
          </a:xfrm>
          <a:prstGeom prst="rect">
            <a:avLst/>
          </a:prstGeom>
          <a:noFill/>
        </p:spPr>
        <p:txBody>
          <a:bodyPr wrap="square" rtlCol="0" anchor="t">
            <a:spAutoFit/>
          </a:bodyPr>
          <a:lstStyle/>
          <a:p>
            <a:pPr>
              <a:lnSpc>
                <a:spcPct val="130000"/>
              </a:lnSpc>
            </a:pPr>
            <a:r>
              <a:rPr dirty="0">
                <a:latin typeface="+mn-ea"/>
              </a:rPr>
              <a:t># </a:t>
            </a:r>
            <a:r>
              <a:rPr lang="zh-CN" dirty="0">
                <a:latin typeface="+mn-ea"/>
              </a:rPr>
              <a:t>数据增强方式</a:t>
            </a:r>
            <a:endParaRPr lang="zh-CN" dirty="0">
              <a:latin typeface="+mn-ea"/>
            </a:endParaRPr>
          </a:p>
          <a:p>
            <a:pPr>
              <a:lnSpc>
                <a:spcPct val="130000"/>
              </a:lnSpc>
            </a:pPr>
            <a:r>
              <a:rPr dirty="0" err="1">
                <a:latin typeface="+mn-ea"/>
              </a:rPr>
              <a:t>datagen</a:t>
            </a:r>
            <a:r>
              <a:rPr dirty="0">
                <a:latin typeface="+mn-ea"/>
              </a:rPr>
              <a:t> = </a:t>
            </a:r>
            <a:r>
              <a:rPr dirty="0" err="1">
                <a:latin typeface="+mn-ea"/>
              </a:rPr>
              <a:t>keras.preprocessing.image.ImageDataGenerator</a:t>
            </a:r>
            <a:r>
              <a:rPr dirty="0">
                <a:latin typeface="+mn-ea"/>
              </a:rPr>
              <a:t>(</a:t>
            </a:r>
            <a:endParaRPr dirty="0">
              <a:latin typeface="+mn-ea"/>
            </a:endParaRPr>
          </a:p>
          <a:p>
            <a:pPr>
              <a:lnSpc>
                <a:spcPct val="130000"/>
              </a:lnSpc>
            </a:pPr>
            <a:r>
              <a:rPr dirty="0">
                <a:latin typeface="+mn-ea"/>
              </a:rPr>
              <a:t>  </a:t>
            </a:r>
            <a:r>
              <a:rPr dirty="0" err="1">
                <a:latin typeface="+mn-ea"/>
              </a:rPr>
              <a:t>rotation_range</a:t>
            </a:r>
            <a:r>
              <a:rPr dirty="0">
                <a:latin typeface="+mn-ea"/>
              </a:rPr>
              <a:t>=30,</a:t>
            </a:r>
            <a:endParaRPr dirty="0">
              <a:latin typeface="+mn-ea"/>
            </a:endParaRPr>
          </a:p>
          <a:p>
            <a:pPr>
              <a:lnSpc>
                <a:spcPct val="130000"/>
              </a:lnSpc>
            </a:pPr>
            <a:r>
              <a:rPr dirty="0">
                <a:latin typeface="+mn-ea"/>
              </a:rPr>
              <a:t>  </a:t>
            </a:r>
            <a:r>
              <a:rPr dirty="0" err="1">
                <a:latin typeface="+mn-ea"/>
              </a:rPr>
              <a:t>width_shift_range</a:t>
            </a:r>
            <a:r>
              <a:rPr dirty="0">
                <a:latin typeface="+mn-ea"/>
              </a:rPr>
              <a:t>=0.25,</a:t>
            </a:r>
            <a:endParaRPr dirty="0">
              <a:latin typeface="+mn-ea"/>
            </a:endParaRPr>
          </a:p>
          <a:p>
            <a:pPr>
              <a:lnSpc>
                <a:spcPct val="130000"/>
              </a:lnSpc>
            </a:pPr>
            <a:r>
              <a:rPr dirty="0">
                <a:latin typeface="+mn-ea"/>
              </a:rPr>
              <a:t>  </a:t>
            </a:r>
            <a:r>
              <a:rPr dirty="0" err="1">
                <a:latin typeface="+mn-ea"/>
              </a:rPr>
              <a:t>height_shift_range</a:t>
            </a:r>
            <a:r>
              <a:rPr dirty="0">
                <a:latin typeface="+mn-ea"/>
              </a:rPr>
              <a:t>=0.25,</a:t>
            </a:r>
            <a:endParaRPr dirty="0">
              <a:latin typeface="+mn-ea"/>
            </a:endParaRPr>
          </a:p>
          <a:p>
            <a:pPr>
              <a:lnSpc>
                <a:spcPct val="130000"/>
              </a:lnSpc>
            </a:pPr>
            <a:r>
              <a:rPr dirty="0">
                <a:latin typeface="+mn-ea"/>
              </a:rPr>
              <a:t>  </a:t>
            </a:r>
            <a:r>
              <a:rPr dirty="0" err="1">
                <a:latin typeface="+mn-ea"/>
              </a:rPr>
              <a:t>shear_range</a:t>
            </a:r>
            <a:r>
              <a:rPr dirty="0">
                <a:latin typeface="+mn-ea"/>
              </a:rPr>
              <a:t>=0.25,</a:t>
            </a:r>
            <a:endParaRPr dirty="0">
              <a:latin typeface="+mn-ea"/>
            </a:endParaRPr>
          </a:p>
          <a:p>
            <a:pPr>
              <a:lnSpc>
                <a:spcPct val="130000"/>
              </a:lnSpc>
            </a:pPr>
            <a:r>
              <a:rPr dirty="0">
                <a:latin typeface="+mn-ea"/>
              </a:rPr>
              <a:t>  </a:t>
            </a:r>
            <a:r>
              <a:rPr dirty="0" err="1">
                <a:latin typeface="+mn-ea"/>
              </a:rPr>
              <a:t>zoom_range</a:t>
            </a:r>
            <a:r>
              <a:rPr dirty="0">
                <a:latin typeface="+mn-ea"/>
              </a:rPr>
              <a:t>=0.2</a:t>
            </a:r>
            <a:endParaRPr dirty="0">
              <a:latin typeface="+mn-ea"/>
            </a:endParaRPr>
          </a:p>
          <a:p>
            <a:pPr>
              <a:lnSpc>
                <a:spcPct val="130000"/>
              </a:lnSpc>
            </a:pPr>
            <a:r>
              <a:rPr dirty="0">
                <a:latin typeface="+mn-ea"/>
              </a:rPr>
              <a:t>)</a:t>
            </a:r>
            <a:endParaRPr dirty="0">
              <a:latin typeface="+mn-ea"/>
            </a:endParaRPr>
          </a:p>
          <a:p>
            <a:pPr>
              <a:lnSpc>
                <a:spcPct val="130000"/>
              </a:lnSpc>
            </a:pPr>
            <a:endParaRPr dirty="0">
              <a:latin typeface="+mn-ea"/>
            </a:endParaRPr>
          </a:p>
          <a:p>
            <a:pPr>
              <a:lnSpc>
                <a:spcPct val="130000"/>
              </a:lnSpc>
            </a:pPr>
            <a:r>
              <a:rPr dirty="0">
                <a:latin typeface="+mn-ea"/>
              </a:rPr>
              <a:t># Generate augmented data from MNIST dataset</a:t>
            </a:r>
            <a:endParaRPr dirty="0">
              <a:latin typeface="+mn-ea"/>
            </a:endParaRPr>
          </a:p>
          <a:p>
            <a:pPr>
              <a:lnSpc>
                <a:spcPct val="130000"/>
              </a:lnSpc>
            </a:pPr>
            <a:r>
              <a:rPr dirty="0" err="1">
                <a:latin typeface="+mn-ea"/>
              </a:rPr>
              <a:t>train_generator</a:t>
            </a:r>
            <a:r>
              <a:rPr dirty="0">
                <a:latin typeface="+mn-ea"/>
              </a:rPr>
              <a:t> = </a:t>
            </a:r>
            <a:r>
              <a:rPr dirty="0" err="1">
                <a:latin typeface="+mn-ea"/>
              </a:rPr>
              <a:t>datagen.flow</a:t>
            </a:r>
            <a:r>
              <a:rPr dirty="0">
                <a:latin typeface="+mn-ea"/>
              </a:rPr>
              <a:t>(</a:t>
            </a:r>
            <a:r>
              <a:rPr dirty="0" err="1">
                <a:latin typeface="+mn-ea"/>
              </a:rPr>
              <a:t>train_images</a:t>
            </a:r>
            <a:r>
              <a:rPr dirty="0">
                <a:latin typeface="+mn-ea"/>
              </a:rPr>
              <a:t>, </a:t>
            </a:r>
            <a:r>
              <a:rPr dirty="0" err="1">
                <a:latin typeface="+mn-ea"/>
              </a:rPr>
              <a:t>train_labels</a:t>
            </a:r>
            <a:r>
              <a:rPr dirty="0">
                <a:latin typeface="+mn-ea"/>
              </a:rPr>
              <a:t>)</a:t>
            </a:r>
            <a:endParaRPr dirty="0">
              <a:latin typeface="+mn-ea"/>
            </a:endParaRPr>
          </a:p>
          <a:p>
            <a:pPr>
              <a:lnSpc>
                <a:spcPct val="130000"/>
              </a:lnSpc>
            </a:pPr>
            <a:r>
              <a:rPr dirty="0" err="1">
                <a:latin typeface="+mn-ea"/>
              </a:rPr>
              <a:t>test_generator</a:t>
            </a:r>
            <a:r>
              <a:rPr dirty="0">
                <a:latin typeface="+mn-ea"/>
              </a:rPr>
              <a:t> = </a:t>
            </a:r>
            <a:r>
              <a:rPr dirty="0" err="1">
                <a:latin typeface="+mn-ea"/>
              </a:rPr>
              <a:t>datagen.flow</a:t>
            </a:r>
            <a:r>
              <a:rPr dirty="0">
                <a:latin typeface="+mn-ea"/>
              </a:rPr>
              <a:t>(</a:t>
            </a:r>
            <a:r>
              <a:rPr dirty="0" err="1">
                <a:latin typeface="+mn-ea"/>
              </a:rPr>
              <a:t>test_images</a:t>
            </a:r>
            <a:r>
              <a:rPr dirty="0">
                <a:latin typeface="+mn-ea"/>
              </a:rPr>
              <a:t>, </a:t>
            </a:r>
            <a:r>
              <a:rPr dirty="0" err="1">
                <a:latin typeface="+mn-ea"/>
              </a:rPr>
              <a:t>test_labels</a:t>
            </a:r>
            <a:r>
              <a:rPr dirty="0">
                <a:latin typeface="+mn-ea"/>
              </a:rPr>
              <a:t>)</a:t>
            </a:r>
            <a:endParaRPr dirty="0">
              <a:latin typeface="+mn-ea"/>
            </a:endParaRPr>
          </a:p>
        </p:txBody>
      </p:sp>
      <p:pic>
        <p:nvPicPr>
          <p:cNvPr id="4" name="图片 3"/>
          <p:cNvPicPr>
            <a:picLocks noChangeAspect="1"/>
          </p:cNvPicPr>
          <p:nvPr/>
        </p:nvPicPr>
        <p:blipFill>
          <a:blip r:embed="rId1"/>
          <a:stretch>
            <a:fillRect/>
          </a:stretch>
        </p:blipFill>
        <p:spPr>
          <a:xfrm>
            <a:off x="6993890" y="1162685"/>
            <a:ext cx="4541520" cy="4387850"/>
          </a:xfrm>
          <a:prstGeom prst="rect">
            <a:avLst/>
          </a:prstGeom>
        </p:spPr>
      </p:pic>
    </p:spTree>
  </p:cSld>
  <p:clrMapOvr>
    <a:masterClrMapping/>
  </p:clrMapOvr>
  <p:transition spd="med">
    <p:pull/>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4.2</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3" name="标题 2"/>
          <p:cNvSpPr>
            <a:spLocks noGrp="1"/>
          </p:cNvSpPr>
          <p:nvPr>
            <p:ph type="title"/>
          </p:nvPr>
        </p:nvSpPr>
        <p:spPr>
          <a:xfrm>
            <a:off x="1606550" y="319270"/>
            <a:ext cx="8643848" cy="478155"/>
          </a:xfrm>
        </p:spPr>
        <p:txBody>
          <a:bodyPr/>
          <a:lstStyle/>
          <a:p>
            <a:r>
              <a:rPr dirty="0"/>
              <a:t>生产环境考虑</a:t>
            </a:r>
            <a:endParaRPr dirty="0"/>
          </a:p>
        </p:txBody>
      </p:sp>
      <p:pic>
        <p:nvPicPr>
          <p:cNvPr id="7" name="图片 6"/>
          <p:cNvPicPr>
            <a:picLocks noChangeAspect="1"/>
          </p:cNvPicPr>
          <p:nvPr/>
        </p:nvPicPr>
        <p:blipFill>
          <a:blip r:embed="rId1"/>
          <a:stretch>
            <a:fillRect/>
          </a:stretch>
        </p:blipFill>
        <p:spPr>
          <a:xfrm>
            <a:off x="3963035" y="1231265"/>
            <a:ext cx="4403090" cy="4395470"/>
          </a:xfrm>
          <a:prstGeom prst="rect">
            <a:avLst/>
          </a:prstGeom>
        </p:spPr>
      </p:pic>
    </p:spTree>
  </p:cSld>
  <p:clrMapOvr>
    <a:masterClrMapping/>
  </p:clrMapOvr>
  <p:transition spd="med">
    <p:pull/>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4.2</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3" name="标题 2"/>
          <p:cNvSpPr>
            <a:spLocks noGrp="1"/>
          </p:cNvSpPr>
          <p:nvPr>
            <p:ph type="title"/>
          </p:nvPr>
        </p:nvSpPr>
        <p:spPr>
          <a:xfrm>
            <a:off x="1606550" y="319270"/>
            <a:ext cx="8643848" cy="478155"/>
          </a:xfrm>
        </p:spPr>
        <p:txBody>
          <a:bodyPr/>
          <a:lstStyle/>
          <a:p>
            <a:r>
              <a:rPr dirty="0"/>
              <a:t>模型转换与部署</a:t>
            </a:r>
            <a:endParaRPr dirty="0"/>
          </a:p>
        </p:txBody>
      </p:sp>
      <p:sp>
        <p:nvSpPr>
          <p:cNvPr id="2" name="文本框 1"/>
          <p:cNvSpPr txBox="1"/>
          <p:nvPr/>
        </p:nvSpPr>
        <p:spPr>
          <a:xfrm>
            <a:off x="142240" y="1809750"/>
            <a:ext cx="8437245" cy="3298147"/>
          </a:xfrm>
          <a:prstGeom prst="rect">
            <a:avLst/>
          </a:prstGeom>
          <a:noFill/>
        </p:spPr>
        <p:txBody>
          <a:bodyPr wrap="square" rtlCol="0" anchor="t">
            <a:spAutoFit/>
          </a:bodyPr>
          <a:lstStyle/>
          <a:p>
            <a:pPr>
              <a:lnSpc>
                <a:spcPct val="130000"/>
              </a:lnSpc>
            </a:pPr>
            <a:r>
              <a:rPr lang="zh-CN" altLang="en-US" dirty="0">
                <a:latin typeface="+mn-ea"/>
              </a:rPr>
              <a:t># 将</a:t>
            </a:r>
            <a:r>
              <a:rPr lang="en-US" altLang="zh-CN" dirty="0" err="1">
                <a:latin typeface="+mn-ea"/>
              </a:rPr>
              <a:t>Keras</a:t>
            </a:r>
            <a:r>
              <a:rPr lang="zh-CN" altLang="en-US" dirty="0">
                <a:latin typeface="+mn-ea"/>
              </a:rPr>
              <a:t>模型转换成</a:t>
            </a:r>
            <a:r>
              <a:rPr lang="en-US" altLang="zh-CN" dirty="0">
                <a:latin typeface="+mn-ea"/>
              </a:rPr>
              <a:t>TF lite</a:t>
            </a:r>
            <a:r>
              <a:rPr lang="zh-CN" altLang="en-US" dirty="0">
                <a:latin typeface="+mn-ea"/>
              </a:rPr>
              <a:t>格式的模型</a:t>
            </a:r>
            <a:endParaRPr lang="zh-CN" altLang="en-US" dirty="0">
              <a:latin typeface="+mn-ea"/>
            </a:endParaRPr>
          </a:p>
          <a:p>
            <a:pPr>
              <a:lnSpc>
                <a:spcPct val="130000"/>
              </a:lnSpc>
            </a:pPr>
            <a:r>
              <a:rPr lang="zh-CN" altLang="en-US" dirty="0">
                <a:latin typeface="+mn-ea"/>
              </a:rPr>
              <a:t>converter = tf.lite.TFLiteConverter.from_keras_model(improved_model)</a:t>
            </a:r>
            <a:endParaRPr lang="zh-CN" altLang="en-US" dirty="0">
              <a:latin typeface="+mn-ea"/>
            </a:endParaRPr>
          </a:p>
          <a:p>
            <a:pPr>
              <a:lnSpc>
                <a:spcPct val="130000"/>
              </a:lnSpc>
            </a:pPr>
            <a:r>
              <a:rPr lang="zh-CN" altLang="en-US" dirty="0">
                <a:latin typeface="+mn-ea"/>
              </a:rPr>
              <a:t>converter.optimizations = [tf.lite.Optimize.DEFAULT]</a:t>
            </a:r>
            <a:endParaRPr lang="zh-CN" altLang="en-US" dirty="0">
              <a:latin typeface="+mn-ea"/>
            </a:endParaRPr>
          </a:p>
          <a:p>
            <a:pPr>
              <a:lnSpc>
                <a:spcPct val="130000"/>
              </a:lnSpc>
            </a:pPr>
            <a:r>
              <a:rPr lang="zh-CN" altLang="en-US" dirty="0">
                <a:latin typeface="+mn-ea"/>
              </a:rPr>
              <a:t>tflite_quantized_model = converter.convert()</a:t>
            </a:r>
            <a:endParaRPr lang="zh-CN" altLang="en-US" dirty="0">
              <a:latin typeface="+mn-ea"/>
            </a:endParaRPr>
          </a:p>
          <a:p>
            <a:pPr>
              <a:lnSpc>
                <a:spcPct val="130000"/>
              </a:lnSpc>
            </a:pPr>
            <a:endParaRPr lang="zh-CN" altLang="en-US" dirty="0">
              <a:latin typeface="+mn-ea"/>
            </a:endParaRPr>
          </a:p>
          <a:p>
            <a:pPr>
              <a:lnSpc>
                <a:spcPct val="130000"/>
              </a:lnSpc>
            </a:pPr>
            <a:r>
              <a:rPr lang="zh-CN" altLang="en-US" dirty="0">
                <a:latin typeface="+mn-ea"/>
              </a:rPr>
              <a:t># 保存</a:t>
            </a:r>
            <a:r>
              <a:rPr lang="en-US" altLang="zh-CN" dirty="0">
                <a:latin typeface="+mn-ea"/>
              </a:rPr>
              <a:t>TF lite</a:t>
            </a:r>
            <a:r>
              <a:rPr lang="zh-CN" altLang="en-US" dirty="0">
                <a:latin typeface="+mn-ea"/>
              </a:rPr>
              <a:t>模型到本地</a:t>
            </a:r>
            <a:endParaRPr lang="zh-CN" altLang="en-US" dirty="0">
              <a:latin typeface="+mn-ea"/>
            </a:endParaRPr>
          </a:p>
          <a:p>
            <a:pPr>
              <a:lnSpc>
                <a:spcPct val="130000"/>
              </a:lnSpc>
            </a:pPr>
            <a:r>
              <a:rPr lang="zh-CN" altLang="en-US" dirty="0">
                <a:latin typeface="+mn-ea"/>
              </a:rPr>
              <a:t>f = open('mnist.tflite', "wb")</a:t>
            </a:r>
            <a:endParaRPr lang="zh-CN" altLang="en-US" dirty="0">
              <a:latin typeface="+mn-ea"/>
            </a:endParaRPr>
          </a:p>
          <a:p>
            <a:pPr>
              <a:lnSpc>
                <a:spcPct val="130000"/>
              </a:lnSpc>
            </a:pPr>
            <a:r>
              <a:rPr lang="zh-CN" altLang="en-US" dirty="0">
                <a:latin typeface="+mn-ea"/>
              </a:rPr>
              <a:t>f.write(tflite_quantized_model)</a:t>
            </a:r>
            <a:endParaRPr lang="zh-CN" altLang="en-US" dirty="0">
              <a:latin typeface="+mn-ea"/>
            </a:endParaRPr>
          </a:p>
          <a:p>
            <a:pPr>
              <a:lnSpc>
                <a:spcPct val="130000"/>
              </a:lnSpc>
            </a:pPr>
            <a:r>
              <a:rPr lang="zh-CN" altLang="en-US" dirty="0">
                <a:latin typeface="+mn-ea"/>
              </a:rPr>
              <a:t>f.close()</a:t>
            </a:r>
            <a:endParaRPr lang="zh-CN" altLang="en-US" dirty="0">
              <a:latin typeface="+mn-ea"/>
            </a:endParaRPr>
          </a:p>
        </p:txBody>
      </p:sp>
      <p:pic>
        <p:nvPicPr>
          <p:cNvPr id="4" name="图片 3"/>
          <p:cNvPicPr>
            <a:picLocks noChangeAspect="1"/>
          </p:cNvPicPr>
          <p:nvPr/>
        </p:nvPicPr>
        <p:blipFill>
          <a:blip r:embed="rId1"/>
          <a:stretch>
            <a:fillRect/>
          </a:stretch>
        </p:blipFill>
        <p:spPr>
          <a:xfrm>
            <a:off x="8008620" y="1002665"/>
            <a:ext cx="3822700" cy="5014595"/>
          </a:xfrm>
          <a:prstGeom prst="rect">
            <a:avLst/>
          </a:prstGeom>
        </p:spPr>
      </p:pic>
    </p:spTree>
  </p:cSld>
  <p:clrMapOvr>
    <a:masterClrMapping/>
  </p:clrMapOvr>
  <p:transition spd="med">
    <p:pull/>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4.2</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3" name="标题 2"/>
          <p:cNvSpPr>
            <a:spLocks noGrp="1"/>
          </p:cNvSpPr>
          <p:nvPr>
            <p:ph type="title"/>
          </p:nvPr>
        </p:nvSpPr>
        <p:spPr>
          <a:xfrm>
            <a:off x="1606550" y="318635"/>
            <a:ext cx="8643848" cy="478155"/>
          </a:xfrm>
        </p:spPr>
        <p:txBody>
          <a:bodyPr/>
          <a:lstStyle/>
          <a:p>
            <a:r>
              <a:rPr dirty="0"/>
              <a:t>初始化</a:t>
            </a:r>
            <a:r>
              <a:rPr lang="en-US" altLang="zh-CN" dirty="0"/>
              <a:t>TensorFlow Lite</a:t>
            </a:r>
            <a:r>
              <a:rPr dirty="0"/>
              <a:t>解释器</a:t>
            </a:r>
            <a:endParaRPr dirty="0"/>
          </a:p>
        </p:txBody>
      </p:sp>
      <p:sp>
        <p:nvSpPr>
          <p:cNvPr id="6" name="文本框 5"/>
          <p:cNvSpPr txBox="1"/>
          <p:nvPr/>
        </p:nvSpPr>
        <p:spPr>
          <a:xfrm>
            <a:off x="407342" y="1599877"/>
            <a:ext cx="4795520" cy="3658246"/>
          </a:xfrm>
          <a:prstGeom prst="rect">
            <a:avLst/>
          </a:prstGeom>
          <a:noFill/>
        </p:spPr>
        <p:txBody>
          <a:bodyPr wrap="square" rtlCol="0" anchor="t">
            <a:spAutoFit/>
          </a:bodyPr>
          <a:lstStyle/>
          <a:p>
            <a:pPr>
              <a:lnSpc>
                <a:spcPct val="130000"/>
              </a:lnSpc>
            </a:pPr>
            <a:r>
              <a:rPr lang="zh-CN" dirty="0">
                <a:latin typeface="+mn-ea"/>
              </a:rPr>
              <a:t>首先定义一个DigitClassifier类，将在其中实现</a:t>
            </a:r>
            <a:r>
              <a:rPr lang="en-US" altLang="zh-CN" dirty="0">
                <a:latin typeface="+mn-ea"/>
              </a:rPr>
              <a:t>TensorFlow Lite</a:t>
            </a:r>
            <a:r>
              <a:rPr lang="zh-CN" altLang="en-US" dirty="0">
                <a:latin typeface="+mn-ea"/>
              </a:rPr>
              <a:t>代码</a:t>
            </a:r>
            <a:endParaRPr lang="zh-CN" altLang="en-US" dirty="0">
              <a:latin typeface="+mn-ea"/>
            </a:endParaRPr>
          </a:p>
          <a:p>
            <a:pPr>
              <a:lnSpc>
                <a:spcPct val="130000"/>
              </a:lnSpc>
            </a:pPr>
            <a:endParaRPr lang="zh-CN" altLang="en-US" dirty="0">
              <a:latin typeface="+mn-ea"/>
            </a:endParaRPr>
          </a:p>
          <a:p>
            <a:pPr>
              <a:lnSpc>
                <a:spcPct val="130000"/>
              </a:lnSpc>
            </a:pPr>
            <a:r>
              <a:rPr lang="zh-CN" altLang="en-US" dirty="0">
                <a:latin typeface="+mn-ea"/>
              </a:rPr>
              <a:t>然后定义一个</a:t>
            </a:r>
            <a:r>
              <a:rPr lang="en-US" altLang="zh-CN" dirty="0">
                <a:latin typeface="+mn-ea"/>
              </a:rPr>
              <a:t>TensorFlow Lite</a:t>
            </a:r>
            <a:r>
              <a:rPr lang="zh-CN" altLang="en-US" dirty="0">
                <a:latin typeface="+mn-ea"/>
              </a:rPr>
              <a:t>解释器</a:t>
            </a:r>
            <a:endParaRPr lang="zh-CN" altLang="en-US" dirty="0">
              <a:latin typeface="+mn-ea"/>
            </a:endParaRPr>
          </a:p>
          <a:p>
            <a:pPr>
              <a:lnSpc>
                <a:spcPct val="130000"/>
              </a:lnSpc>
            </a:pPr>
            <a:r>
              <a:rPr lang="zh-CN" altLang="en-US" dirty="0">
                <a:latin typeface="+mn-ea"/>
              </a:rPr>
              <a:t>private var interpreter: Interpreter? = null</a:t>
            </a:r>
            <a:endParaRPr lang="zh-CN" altLang="en-US" dirty="0">
              <a:latin typeface="+mn-ea"/>
            </a:endParaRPr>
          </a:p>
          <a:p>
            <a:pPr>
              <a:lnSpc>
                <a:spcPct val="130000"/>
              </a:lnSpc>
            </a:pPr>
            <a:endParaRPr lang="zh-CN" altLang="en-US" dirty="0">
              <a:latin typeface="+mn-ea"/>
            </a:endParaRPr>
          </a:p>
          <a:p>
            <a:pPr>
              <a:lnSpc>
                <a:spcPct val="130000"/>
              </a:lnSpc>
            </a:pPr>
            <a:r>
              <a:rPr lang="zh-CN" altLang="en-US" dirty="0">
                <a:latin typeface="+mn-ea"/>
              </a:rPr>
              <a:t>然后实现右侧的初始化解释器</a:t>
            </a:r>
            <a:endParaRPr lang="zh-CN" altLang="en-US" dirty="0">
              <a:latin typeface="+mn-ea"/>
            </a:endParaRPr>
          </a:p>
          <a:p>
            <a:pPr>
              <a:lnSpc>
                <a:spcPct val="130000"/>
              </a:lnSpc>
            </a:pPr>
            <a:endParaRPr lang="zh-CN" altLang="en-US" dirty="0">
              <a:latin typeface="+mn-ea"/>
            </a:endParaRPr>
          </a:p>
          <a:p>
            <a:pPr>
              <a:lnSpc>
                <a:spcPct val="130000"/>
              </a:lnSpc>
            </a:pPr>
            <a:r>
              <a:rPr lang="zh-CN" altLang="en-US" dirty="0">
                <a:latin typeface="+mn-ea"/>
              </a:rPr>
              <a:t>最后记得关闭解释器</a:t>
            </a:r>
            <a:endParaRPr lang="zh-CN" altLang="en-US" dirty="0">
              <a:latin typeface="+mn-ea"/>
            </a:endParaRPr>
          </a:p>
          <a:p>
            <a:pPr>
              <a:lnSpc>
                <a:spcPct val="130000"/>
              </a:lnSpc>
            </a:pPr>
            <a:r>
              <a:rPr lang="zh-CN" altLang="en-US" dirty="0">
                <a:latin typeface="+mn-ea"/>
              </a:rPr>
              <a:t>interpreter?.close()</a:t>
            </a:r>
            <a:endParaRPr lang="zh-CN" altLang="en-US" dirty="0">
              <a:latin typeface="+mn-ea"/>
            </a:endParaRPr>
          </a:p>
        </p:txBody>
      </p:sp>
      <p:pic>
        <p:nvPicPr>
          <p:cNvPr id="10" name="图片 9"/>
          <p:cNvPicPr>
            <a:picLocks noChangeAspect="1"/>
          </p:cNvPicPr>
          <p:nvPr/>
        </p:nvPicPr>
        <p:blipFill>
          <a:blip r:embed="rId1"/>
          <a:stretch>
            <a:fillRect/>
          </a:stretch>
        </p:blipFill>
        <p:spPr>
          <a:xfrm>
            <a:off x="5253990" y="1433195"/>
            <a:ext cx="6031865" cy="4318635"/>
          </a:xfrm>
          <a:prstGeom prst="rect">
            <a:avLst/>
          </a:prstGeom>
        </p:spPr>
      </p:pic>
      <p:sp>
        <p:nvSpPr>
          <p:cNvPr id="12" name="左箭头 11"/>
          <p:cNvSpPr/>
          <p:nvPr/>
        </p:nvSpPr>
        <p:spPr>
          <a:xfrm rot="20220000">
            <a:off x="8138795" y="1942465"/>
            <a:ext cx="1068705" cy="1905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9351645" y="1652905"/>
            <a:ext cx="1304925" cy="368300"/>
          </a:xfrm>
          <a:prstGeom prst="rect">
            <a:avLst/>
          </a:prstGeom>
          <a:noFill/>
        </p:spPr>
        <p:txBody>
          <a:bodyPr wrap="square" rtlCol="0">
            <a:spAutoFit/>
          </a:bodyPr>
          <a:lstStyle/>
          <a:p>
            <a:r>
              <a:rPr lang="zh-CN" altLang="en-US">
                <a:solidFill>
                  <a:srgbClr val="FF0000"/>
                </a:solidFill>
              </a:rPr>
              <a:t>加载模型</a:t>
            </a:r>
            <a:endParaRPr lang="zh-CN" altLang="en-US">
              <a:solidFill>
                <a:srgbClr val="FF0000"/>
              </a:solidFill>
            </a:endParaRPr>
          </a:p>
        </p:txBody>
      </p:sp>
      <p:sp>
        <p:nvSpPr>
          <p:cNvPr id="14" name="左箭头 13"/>
          <p:cNvSpPr/>
          <p:nvPr/>
        </p:nvSpPr>
        <p:spPr>
          <a:xfrm rot="20220000">
            <a:off x="8138795" y="3392170"/>
            <a:ext cx="1068705" cy="1905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9351645" y="2964180"/>
            <a:ext cx="2156460" cy="368300"/>
          </a:xfrm>
          <a:prstGeom prst="rect">
            <a:avLst/>
          </a:prstGeom>
          <a:noFill/>
        </p:spPr>
        <p:txBody>
          <a:bodyPr wrap="square" rtlCol="0">
            <a:spAutoFit/>
          </a:bodyPr>
          <a:lstStyle/>
          <a:p>
            <a:r>
              <a:rPr lang="zh-CN" altLang="en-US">
                <a:solidFill>
                  <a:srgbClr val="FF0000"/>
                </a:solidFill>
              </a:rPr>
              <a:t>读取模型输入形状</a:t>
            </a:r>
            <a:endParaRPr lang="zh-CN" altLang="en-US">
              <a:solidFill>
                <a:srgbClr val="FF0000"/>
              </a:solidFill>
            </a:endParaRPr>
          </a:p>
        </p:txBody>
      </p:sp>
    </p:spTree>
  </p:cSld>
  <p:clrMapOvr>
    <a:masterClrMapping/>
  </p:clrMapOvr>
  <p:transition spd="med">
    <p:pull/>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4.2</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3" name="标题 2"/>
          <p:cNvSpPr>
            <a:spLocks noGrp="1"/>
          </p:cNvSpPr>
          <p:nvPr>
            <p:ph type="title"/>
          </p:nvPr>
        </p:nvSpPr>
        <p:spPr>
          <a:xfrm>
            <a:off x="1606550" y="318635"/>
            <a:ext cx="8643848" cy="478155"/>
          </a:xfrm>
        </p:spPr>
        <p:txBody>
          <a:bodyPr/>
          <a:lstStyle/>
          <a:p>
            <a:r>
              <a:rPr dirty="0"/>
              <a:t>应用</a:t>
            </a:r>
            <a:r>
              <a:rPr lang="en-US" altLang="zh-CN" dirty="0"/>
              <a:t>TensorFlow Lite</a:t>
            </a:r>
            <a:r>
              <a:rPr dirty="0"/>
              <a:t>解释器</a:t>
            </a:r>
            <a:endParaRPr dirty="0"/>
          </a:p>
        </p:txBody>
      </p:sp>
      <p:sp>
        <p:nvSpPr>
          <p:cNvPr id="6" name="文本框 5"/>
          <p:cNvSpPr txBox="1"/>
          <p:nvPr/>
        </p:nvSpPr>
        <p:spPr>
          <a:xfrm>
            <a:off x="357352" y="1625621"/>
            <a:ext cx="3539246" cy="3328670"/>
          </a:xfrm>
          <a:prstGeom prst="rect">
            <a:avLst/>
          </a:prstGeom>
          <a:noFill/>
        </p:spPr>
        <p:txBody>
          <a:bodyPr wrap="square" rtlCol="0" anchor="t">
            <a:spAutoFit/>
          </a:bodyPr>
          <a:lstStyle/>
          <a:p>
            <a:pPr marL="285750" indent="-285750">
              <a:lnSpc>
                <a:spcPct val="130000"/>
              </a:lnSpc>
              <a:buFont typeface="Wingdings" panose="05000000000000000000" charset="0"/>
              <a:buChar char="n"/>
            </a:pPr>
            <a:r>
              <a:rPr dirty="0">
                <a:latin typeface="+mn-ea"/>
              </a:rPr>
              <a:t>预处理输入：将一个Bitmap实例转换为ByteBuffer包含输入图像中所有像素的像素值的实例。之所以使用ByteBuffer它，是因为它比Kotlin</a:t>
            </a:r>
            <a:r>
              <a:rPr lang="zh-CN" dirty="0">
                <a:latin typeface="+mn-ea"/>
              </a:rPr>
              <a:t>自身的</a:t>
            </a:r>
            <a:r>
              <a:rPr dirty="0">
                <a:latin typeface="+mn-ea"/>
              </a:rPr>
              <a:t>浮点多维数组快。</a:t>
            </a:r>
            <a:endParaRPr dirty="0">
              <a:latin typeface="+mn-ea"/>
            </a:endParaRPr>
          </a:p>
          <a:p>
            <a:pPr marL="285750" indent="-285750">
              <a:lnSpc>
                <a:spcPct val="130000"/>
              </a:lnSpc>
              <a:buFont typeface="Wingdings" panose="05000000000000000000" charset="0"/>
              <a:buChar char="n"/>
            </a:pPr>
            <a:r>
              <a:rPr dirty="0" err="1">
                <a:latin typeface="+mn-ea"/>
              </a:rPr>
              <a:t>运行</a:t>
            </a:r>
            <a:r>
              <a:rPr lang="zh-CN" dirty="0">
                <a:latin typeface="+mn-ea"/>
              </a:rPr>
              <a:t>模型</a:t>
            </a:r>
            <a:r>
              <a:rPr dirty="0">
                <a:latin typeface="+mn-ea"/>
              </a:rPr>
              <a:t>。</a:t>
            </a:r>
            <a:endParaRPr dirty="0">
              <a:latin typeface="+mn-ea"/>
            </a:endParaRPr>
          </a:p>
          <a:p>
            <a:pPr marL="285750" indent="-285750">
              <a:lnSpc>
                <a:spcPct val="130000"/>
              </a:lnSpc>
              <a:buFont typeface="Wingdings" panose="05000000000000000000" charset="0"/>
              <a:buChar char="n"/>
            </a:pPr>
            <a:r>
              <a:rPr dirty="0" err="1">
                <a:latin typeface="+mn-ea"/>
              </a:rPr>
              <a:t>对输出进行后处理：将概率数组转换为人类可读的字符串</a:t>
            </a:r>
            <a:r>
              <a:rPr dirty="0">
                <a:latin typeface="+mn-ea"/>
              </a:rPr>
              <a:t>。</a:t>
            </a:r>
            <a:endParaRPr dirty="0">
              <a:latin typeface="+mn-ea"/>
            </a:endParaRPr>
          </a:p>
        </p:txBody>
      </p:sp>
      <p:pic>
        <p:nvPicPr>
          <p:cNvPr id="2" name="图片 1"/>
          <p:cNvPicPr>
            <a:picLocks noChangeAspect="1"/>
          </p:cNvPicPr>
          <p:nvPr/>
        </p:nvPicPr>
        <p:blipFill>
          <a:blip r:embed="rId1"/>
          <a:stretch>
            <a:fillRect/>
          </a:stretch>
        </p:blipFill>
        <p:spPr>
          <a:xfrm>
            <a:off x="4577715" y="1050290"/>
            <a:ext cx="7215505" cy="4448810"/>
          </a:xfrm>
          <a:prstGeom prst="rect">
            <a:avLst/>
          </a:prstGeom>
        </p:spPr>
      </p:pic>
      <p:sp>
        <p:nvSpPr>
          <p:cNvPr id="7" name="左箭头 6"/>
          <p:cNvSpPr/>
          <p:nvPr/>
        </p:nvSpPr>
        <p:spPr>
          <a:xfrm rot="20220000">
            <a:off x="7651115" y="2694305"/>
            <a:ext cx="1068705" cy="1905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8834755" y="2341880"/>
            <a:ext cx="1703705" cy="368300"/>
          </a:xfrm>
          <a:prstGeom prst="rect">
            <a:avLst/>
          </a:prstGeom>
          <a:noFill/>
        </p:spPr>
        <p:txBody>
          <a:bodyPr wrap="square" rtlCol="0">
            <a:spAutoFit/>
          </a:bodyPr>
          <a:lstStyle/>
          <a:p>
            <a:r>
              <a:rPr lang="zh-CN" altLang="en-US">
                <a:solidFill>
                  <a:srgbClr val="FF0000"/>
                </a:solidFill>
              </a:rPr>
              <a:t>预处理输入</a:t>
            </a:r>
            <a:endParaRPr lang="zh-CN" altLang="en-US">
              <a:solidFill>
                <a:srgbClr val="FF0000"/>
              </a:solidFill>
            </a:endParaRPr>
          </a:p>
        </p:txBody>
      </p:sp>
      <p:sp>
        <p:nvSpPr>
          <p:cNvPr id="11" name="左箭头 10"/>
          <p:cNvSpPr/>
          <p:nvPr/>
        </p:nvSpPr>
        <p:spPr>
          <a:xfrm rot="20220000">
            <a:off x="9152255" y="3897630"/>
            <a:ext cx="1068705" cy="1905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10157460" y="3574415"/>
            <a:ext cx="1703705" cy="368300"/>
          </a:xfrm>
          <a:prstGeom prst="rect">
            <a:avLst/>
          </a:prstGeom>
          <a:noFill/>
        </p:spPr>
        <p:txBody>
          <a:bodyPr wrap="square" rtlCol="0">
            <a:spAutoFit/>
          </a:bodyPr>
          <a:lstStyle/>
          <a:p>
            <a:r>
              <a:rPr lang="zh-CN" altLang="en-US" dirty="0">
                <a:solidFill>
                  <a:srgbClr val="FF0000"/>
                </a:solidFill>
              </a:rPr>
              <a:t>运行识别模型</a:t>
            </a:r>
            <a:endParaRPr lang="zh-CN" altLang="en-US" dirty="0">
              <a:solidFill>
                <a:srgbClr val="FF0000"/>
              </a:solidFill>
            </a:endParaRPr>
          </a:p>
        </p:txBody>
      </p:sp>
      <p:pic>
        <p:nvPicPr>
          <p:cNvPr id="19" name="图片 18"/>
          <p:cNvPicPr>
            <a:picLocks noChangeAspect="1"/>
          </p:cNvPicPr>
          <p:nvPr/>
        </p:nvPicPr>
        <p:blipFill>
          <a:blip r:embed="rId2"/>
          <a:stretch>
            <a:fillRect/>
          </a:stretch>
        </p:blipFill>
        <p:spPr>
          <a:xfrm>
            <a:off x="4632325" y="5598160"/>
            <a:ext cx="6108700" cy="860425"/>
          </a:xfrm>
          <a:prstGeom prst="rect">
            <a:avLst/>
          </a:prstGeom>
        </p:spPr>
      </p:pic>
      <p:sp>
        <p:nvSpPr>
          <p:cNvPr id="4" name="左箭头 3"/>
          <p:cNvSpPr/>
          <p:nvPr/>
        </p:nvSpPr>
        <p:spPr>
          <a:xfrm rot="20220000">
            <a:off x="8902065" y="5485130"/>
            <a:ext cx="1068705" cy="1905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10089515" y="5130800"/>
            <a:ext cx="1703705" cy="368300"/>
          </a:xfrm>
          <a:prstGeom prst="rect">
            <a:avLst/>
          </a:prstGeom>
          <a:noFill/>
        </p:spPr>
        <p:txBody>
          <a:bodyPr wrap="square" rtlCol="0">
            <a:spAutoFit/>
          </a:bodyPr>
          <a:p>
            <a:r>
              <a:rPr lang="zh-CN" altLang="en-US" dirty="0">
                <a:solidFill>
                  <a:srgbClr val="FF0000"/>
                </a:solidFill>
              </a:rPr>
              <a:t>输出处理</a:t>
            </a:r>
            <a:endParaRPr lang="zh-CN" altLang="en-US" dirty="0">
              <a:solidFill>
                <a:srgbClr val="FF0000"/>
              </a:solidFill>
            </a:endParaRPr>
          </a:p>
        </p:txBody>
      </p:sp>
    </p:spTree>
  </p:cSld>
  <p:clrMapOvr>
    <a:masterClrMapping/>
  </p:clrMapOvr>
  <p:transition spd="med">
    <p:pull/>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4.2</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3" name="标题 2"/>
          <p:cNvSpPr>
            <a:spLocks noGrp="1"/>
          </p:cNvSpPr>
          <p:nvPr>
            <p:ph type="title"/>
          </p:nvPr>
        </p:nvSpPr>
        <p:spPr>
          <a:xfrm>
            <a:off x="1606550" y="318635"/>
            <a:ext cx="8643848" cy="478155"/>
          </a:xfrm>
        </p:spPr>
        <p:txBody>
          <a:bodyPr/>
          <a:lstStyle/>
          <a:p>
            <a:r>
              <a:rPr dirty="0"/>
              <a:t>部署与测试</a:t>
            </a:r>
            <a:endParaRPr dirty="0"/>
          </a:p>
        </p:txBody>
      </p:sp>
      <p:sp>
        <p:nvSpPr>
          <p:cNvPr id="9" name="文本框 8"/>
          <p:cNvSpPr txBox="1"/>
          <p:nvPr/>
        </p:nvSpPr>
        <p:spPr>
          <a:xfrm>
            <a:off x="452427" y="2469192"/>
            <a:ext cx="4795520" cy="1889760"/>
          </a:xfrm>
          <a:prstGeom prst="rect">
            <a:avLst/>
          </a:prstGeom>
          <a:noFill/>
        </p:spPr>
        <p:txBody>
          <a:bodyPr wrap="square" rtlCol="0" anchor="t">
            <a:spAutoFit/>
          </a:bodyPr>
          <a:p>
            <a:pPr>
              <a:lnSpc>
                <a:spcPct val="130000"/>
              </a:lnSpc>
            </a:pPr>
            <a:r>
              <a:rPr dirty="0">
                <a:latin typeface="+mn-ea"/>
              </a:rPr>
              <a:t>完成上述步骤后，可以将应用程序部署到Android模拟器或物理Android设备上进行测试，</a:t>
            </a:r>
            <a:r>
              <a:rPr lang="zh-CN" dirty="0">
                <a:latin typeface="+mn-ea"/>
              </a:rPr>
              <a:t>您将得到一个如右图所示的</a:t>
            </a:r>
            <a:r>
              <a:rPr dirty="0">
                <a:latin typeface="+mn-ea"/>
              </a:rPr>
              <a:t>APP，可以在绘图板上绘制任意数字，</a:t>
            </a:r>
            <a:r>
              <a:rPr lang="zh-CN" dirty="0">
                <a:latin typeface="+mn-ea"/>
              </a:rPr>
              <a:t>并且</a:t>
            </a:r>
            <a:r>
              <a:rPr dirty="0">
                <a:latin typeface="+mn-ea"/>
              </a:rPr>
              <a:t>查看应用程序是否可以识别它。</a:t>
            </a:r>
            <a:endParaRPr dirty="0">
              <a:latin typeface="+mn-ea"/>
            </a:endParaRPr>
          </a:p>
        </p:txBody>
      </p:sp>
      <p:pic>
        <p:nvPicPr>
          <p:cNvPr id="12" name="图片 11"/>
          <p:cNvPicPr>
            <a:picLocks noChangeAspect="1"/>
          </p:cNvPicPr>
          <p:nvPr/>
        </p:nvPicPr>
        <p:blipFill>
          <a:blip r:embed="rId1"/>
          <a:srcRect l="4485" r="6067" b="1385"/>
          <a:stretch>
            <a:fillRect/>
          </a:stretch>
        </p:blipFill>
        <p:spPr>
          <a:xfrm>
            <a:off x="7648575" y="1073150"/>
            <a:ext cx="2463800" cy="5027930"/>
          </a:xfrm>
          <a:prstGeom prst="rect">
            <a:avLst/>
          </a:prstGeom>
        </p:spPr>
      </p:pic>
    </p:spTree>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t>平台简介</a:t>
            </a:r>
            <a:endParaRPr lang="zh-CN" altLang="en-US" dirty="0"/>
          </a:p>
        </p:txBody>
      </p:sp>
      <p:sp>
        <p:nvSpPr>
          <p:cNvPr id="11" name="矩形 10"/>
          <p:cNvSpPr/>
          <p:nvPr/>
        </p:nvSpPr>
        <p:spPr>
          <a:xfrm>
            <a:off x="1041400" y="1293252"/>
            <a:ext cx="10109200" cy="4356100"/>
          </a:xfrm>
          <a:prstGeom prst="rect">
            <a:avLst/>
          </a:prstGeom>
          <a:noFill/>
          <a:ln w="31750">
            <a:gradFill>
              <a:gsLst>
                <a:gs pos="13000">
                  <a:schemeClr val="accent1">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2" name="文本框 11"/>
          <p:cNvSpPr txBox="1"/>
          <p:nvPr/>
        </p:nvSpPr>
        <p:spPr>
          <a:xfrm>
            <a:off x="188341" y="410802"/>
            <a:ext cx="2487168" cy="2554545"/>
          </a:xfrm>
          <a:prstGeom prst="rect">
            <a:avLst/>
          </a:prstGeom>
          <a:noFill/>
        </p:spPr>
        <p:txBody>
          <a:bodyPr wrap="squar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6600" b="0" i="0" u="none" strike="noStrike" kern="1200" cap="none" spc="300" normalizeH="0" baseline="0" noProof="0" dirty="0">
                <a:ln>
                  <a:noFill/>
                </a:ln>
                <a:solidFill>
                  <a:srgbClr val="006C39"/>
                </a:solidFill>
                <a:effectLst/>
                <a:uLnTx/>
                <a:uFillTx/>
                <a:latin typeface="黑体" panose="02010609060101010101" pitchFamily="49" charset="-122"/>
                <a:ea typeface="黑体" panose="02010609060101010101" pitchFamily="49" charset="-122"/>
                <a:cs typeface="+mn-cs"/>
              </a:rPr>
              <a:t>“</a:t>
            </a:r>
            <a:endParaRPr kumimoji="0" lang="zh-CN" altLang="en-US" sz="16600" b="0" i="0" u="none" strike="noStrike" kern="1200" cap="none" spc="300" normalizeH="0" baseline="0" noProof="0" dirty="0">
              <a:ln>
                <a:noFill/>
              </a:ln>
              <a:solidFill>
                <a:srgbClr val="006C39"/>
              </a:solidFill>
              <a:effectLst/>
              <a:uLnTx/>
              <a:uFillTx/>
              <a:latin typeface="黑体" panose="02010609060101010101" pitchFamily="49" charset="-122"/>
              <a:ea typeface="黑体" panose="02010609060101010101" pitchFamily="49" charset="-122"/>
              <a:cs typeface="+mn-cs"/>
            </a:endParaRPr>
          </a:p>
        </p:txBody>
      </p:sp>
      <p:sp>
        <p:nvSpPr>
          <p:cNvPr id="13" name="文本框 12"/>
          <p:cNvSpPr txBox="1"/>
          <p:nvPr/>
        </p:nvSpPr>
        <p:spPr>
          <a:xfrm>
            <a:off x="1327150" y="1862638"/>
            <a:ext cx="9067800" cy="3205108"/>
          </a:xfrm>
          <a:prstGeom prst="rect">
            <a:avLst/>
          </a:prstGeom>
          <a:noFill/>
        </p:spPr>
        <p:txBody>
          <a:bodyPr wrap="square" lIns="0" tIns="0" rIns="0" bIns="0" rtlCol="0">
            <a:spAutoFit/>
          </a:bodyPr>
          <a:lstStyle>
            <a:defPPr>
              <a:defRPr lang="zh-CN"/>
            </a:defPPr>
            <a:lvl1pPr>
              <a:lnSpc>
                <a:spcPct val="130000"/>
              </a:lnSpc>
              <a:defRPr sz="1200" spc="300">
                <a:solidFill>
                  <a:schemeClr val="tx1">
                    <a:lumMod val="85000"/>
                    <a:lumOff val="15000"/>
                  </a:schemeClr>
                </a:solidFill>
              </a:defRPr>
            </a:lvl1pPr>
          </a:lstStyle>
          <a:p>
            <a:pPr marL="0" marR="0" lvl="0" indent="0" algn="just" defTabSz="914400" rtl="0" eaLnBrk="0" fontAlgn="base" latinLnBrk="0" hangingPunct="0">
              <a:lnSpc>
                <a:spcPct val="130000"/>
              </a:lnSpc>
              <a:spcBef>
                <a:spcPct val="0"/>
              </a:spcBef>
              <a:spcAft>
                <a:spcPct val="0"/>
              </a:spcAft>
              <a:buClrTx/>
              <a:buSzTx/>
              <a:buFontTx/>
              <a:buNone/>
              <a:defRPr/>
            </a:pPr>
            <a:r>
              <a:rPr kumimoji="0" lang="zh-CN" altLang="en-US" sz="1800" b="0" i="0" u="none" strike="noStrike" kern="1200" cap="none" spc="300" normalizeH="0" baseline="0" noProof="0" dirty="0">
                <a:ln>
                  <a:noFill/>
                </a:ln>
                <a:solidFill>
                  <a:prstClr val="black">
                    <a:lumMod val="85000"/>
                    <a:lumOff val="15000"/>
                  </a:prstClr>
                </a:solidFill>
                <a:effectLst/>
                <a:uLnTx/>
                <a:uFillTx/>
                <a:latin typeface="+mn-ea"/>
                <a:cs typeface="+mn-cs"/>
              </a:rPr>
              <a:t>早在</a:t>
            </a:r>
            <a:r>
              <a:rPr kumimoji="0" lang="en-US" altLang="zh-CN" sz="1800" b="0" i="0" u="none" strike="noStrike" kern="1200" cap="none" spc="300" normalizeH="0" baseline="0" noProof="0" dirty="0">
                <a:ln>
                  <a:noFill/>
                </a:ln>
                <a:solidFill>
                  <a:prstClr val="black">
                    <a:lumMod val="85000"/>
                    <a:lumOff val="15000"/>
                  </a:prstClr>
                </a:solidFill>
                <a:effectLst/>
                <a:uLnTx/>
                <a:uFillTx/>
                <a:latin typeface="+mn-ea"/>
                <a:cs typeface="+mn-cs"/>
              </a:rPr>
              <a:t>2015</a:t>
            </a:r>
            <a:r>
              <a:rPr kumimoji="0" lang="zh-CN" altLang="en-US" sz="1800" b="0" i="0" u="none" strike="noStrike" kern="1200" cap="none" spc="300" normalizeH="0" baseline="0" noProof="0" dirty="0">
                <a:ln>
                  <a:noFill/>
                </a:ln>
                <a:solidFill>
                  <a:prstClr val="black">
                    <a:lumMod val="85000"/>
                    <a:lumOff val="15000"/>
                  </a:prstClr>
                </a:solidFill>
                <a:effectLst/>
                <a:uLnTx/>
                <a:uFillTx/>
                <a:latin typeface="+mn-ea"/>
                <a:cs typeface="+mn-cs"/>
              </a:rPr>
              <a:t>年，</a:t>
            </a:r>
            <a:r>
              <a:rPr kumimoji="0" lang="en-US" altLang="zh-CN" sz="1800" b="0" i="0" u="none" strike="noStrike" kern="1200" cap="none" spc="300" normalizeH="0" baseline="0" noProof="0" dirty="0">
                <a:ln>
                  <a:noFill/>
                </a:ln>
                <a:solidFill>
                  <a:prstClr val="black">
                    <a:lumMod val="85000"/>
                    <a:lumOff val="15000"/>
                  </a:prstClr>
                </a:solidFill>
                <a:effectLst/>
                <a:uLnTx/>
                <a:uFillTx/>
                <a:latin typeface="+mn-ea"/>
                <a:cs typeface="+mn-cs"/>
              </a:rPr>
              <a:t>Google</a:t>
            </a:r>
            <a:r>
              <a:rPr kumimoji="0" lang="zh-CN" altLang="en-US" sz="1800" b="0" i="0" u="none" strike="noStrike" kern="1200" cap="none" spc="300" normalizeH="0" baseline="0" noProof="0" dirty="0">
                <a:ln>
                  <a:noFill/>
                </a:ln>
                <a:solidFill>
                  <a:prstClr val="black">
                    <a:lumMod val="85000"/>
                    <a:lumOff val="15000"/>
                  </a:prstClr>
                </a:solidFill>
                <a:effectLst/>
                <a:uLnTx/>
                <a:uFillTx/>
                <a:latin typeface="+mn-ea"/>
                <a:cs typeface="+mn-cs"/>
              </a:rPr>
              <a:t>公司为了加速深度学习的发展，</a:t>
            </a:r>
            <a:r>
              <a:rPr lang="zh-CN" altLang="en-US" sz="1800" dirty="0">
                <a:solidFill>
                  <a:prstClr val="black">
                    <a:lumMod val="85000"/>
                    <a:lumOff val="15000"/>
                  </a:prstClr>
                </a:solidFill>
                <a:latin typeface="+mn-ea"/>
              </a:rPr>
              <a:t>发布了深度学习框架</a:t>
            </a:r>
            <a:r>
              <a:rPr lang="en-US" altLang="zh-CN" sz="1800" dirty="0">
                <a:solidFill>
                  <a:prstClr val="black">
                    <a:lumMod val="85000"/>
                    <a:lumOff val="15000"/>
                  </a:prstClr>
                </a:solidFill>
                <a:latin typeface="+mn-ea"/>
              </a:rPr>
              <a:t>TensorFlow</a:t>
            </a:r>
            <a:r>
              <a:rPr lang="zh-CN" altLang="en-US" sz="1800" dirty="0">
                <a:solidFill>
                  <a:prstClr val="black">
                    <a:lumMod val="85000"/>
                    <a:lumOff val="15000"/>
                  </a:prstClr>
                </a:solidFill>
                <a:latin typeface="+mn-ea"/>
              </a:rPr>
              <a:t>。</a:t>
            </a:r>
            <a:endParaRPr lang="en-US" altLang="zh-CN" sz="1800" dirty="0">
              <a:solidFill>
                <a:prstClr val="black">
                  <a:lumMod val="85000"/>
                  <a:lumOff val="15000"/>
                </a:prstClr>
              </a:solidFill>
              <a:latin typeface="+mn-ea"/>
            </a:endParaRPr>
          </a:p>
          <a:p>
            <a:pPr marL="0" marR="0" lvl="0" indent="0" algn="just" defTabSz="914400" rtl="0" eaLnBrk="0" fontAlgn="base" latinLnBrk="0" hangingPunct="0">
              <a:lnSpc>
                <a:spcPct val="130000"/>
              </a:lnSpc>
              <a:spcBef>
                <a:spcPct val="0"/>
              </a:spcBef>
              <a:spcAft>
                <a:spcPct val="0"/>
              </a:spcAft>
              <a:buClrTx/>
              <a:buSzTx/>
              <a:buFontTx/>
              <a:buNone/>
              <a:defRPr/>
            </a:pPr>
            <a:endParaRPr lang="en-US" altLang="zh-CN" sz="1800" dirty="0">
              <a:solidFill>
                <a:prstClr val="black">
                  <a:lumMod val="85000"/>
                  <a:lumOff val="15000"/>
                </a:prstClr>
              </a:solidFill>
              <a:latin typeface="+mn-ea"/>
            </a:endParaRPr>
          </a:p>
          <a:p>
            <a:pPr marL="0" marR="0" lvl="0" indent="0" algn="just" defTabSz="914400" rtl="0" eaLnBrk="0" fontAlgn="base" latinLnBrk="0" hangingPunct="0">
              <a:lnSpc>
                <a:spcPct val="130000"/>
              </a:lnSpc>
              <a:spcBef>
                <a:spcPct val="0"/>
              </a:spcBef>
              <a:spcAft>
                <a:spcPct val="0"/>
              </a:spcAft>
              <a:buClrTx/>
              <a:buSzTx/>
              <a:buFontTx/>
              <a:buNone/>
              <a:defRPr/>
            </a:pPr>
            <a:r>
              <a:rPr kumimoji="0" lang="en-US" altLang="zh-CN" sz="1800" b="0" i="0" u="none" strike="noStrike" kern="1200" cap="none" spc="300" normalizeH="0" baseline="0" noProof="0" dirty="0">
                <a:ln>
                  <a:noFill/>
                </a:ln>
                <a:solidFill>
                  <a:prstClr val="black">
                    <a:lumMod val="85000"/>
                    <a:lumOff val="15000"/>
                  </a:prstClr>
                </a:solidFill>
                <a:effectLst/>
                <a:uLnTx/>
                <a:uFillTx/>
                <a:latin typeface="+mn-ea"/>
                <a:cs typeface="+mn-cs"/>
              </a:rPr>
              <a:t>TensorFlow</a:t>
            </a:r>
            <a:r>
              <a:rPr kumimoji="0" lang="zh-CN" altLang="en-US" sz="1800" b="0" i="0" u="none" strike="noStrike" kern="1200" cap="none" spc="300" normalizeH="0" baseline="0" noProof="0" dirty="0">
                <a:ln>
                  <a:noFill/>
                </a:ln>
                <a:solidFill>
                  <a:prstClr val="black">
                    <a:lumMod val="85000"/>
                    <a:lumOff val="15000"/>
                  </a:prstClr>
                </a:solidFill>
                <a:effectLst/>
                <a:uLnTx/>
                <a:uFillTx/>
                <a:latin typeface="+mn-ea"/>
                <a:cs typeface="+mn-cs"/>
              </a:rPr>
              <a:t>最初由</a:t>
            </a:r>
            <a:r>
              <a:rPr kumimoji="0" lang="en-US" altLang="zh-CN" sz="1800" b="0" i="0" u="none" strike="noStrike" kern="1200" cap="none" spc="300" normalizeH="0" baseline="0" noProof="0" dirty="0">
                <a:ln>
                  <a:noFill/>
                </a:ln>
                <a:solidFill>
                  <a:prstClr val="black">
                    <a:lumMod val="85000"/>
                    <a:lumOff val="15000"/>
                  </a:prstClr>
                </a:solidFill>
                <a:effectLst/>
                <a:uLnTx/>
                <a:uFillTx/>
                <a:latin typeface="+mn-ea"/>
                <a:cs typeface="+mn-cs"/>
              </a:rPr>
              <a:t>Google</a:t>
            </a:r>
            <a:r>
              <a:rPr kumimoji="0" lang="zh-CN" altLang="en-US" sz="1800" b="0" i="0" u="none" strike="noStrike" kern="1200" cap="none" spc="300" normalizeH="0" baseline="0" noProof="0" dirty="0">
                <a:ln>
                  <a:noFill/>
                </a:ln>
                <a:solidFill>
                  <a:prstClr val="black">
                    <a:lumMod val="85000"/>
                    <a:lumOff val="15000"/>
                  </a:prstClr>
                </a:solidFill>
                <a:effectLst/>
                <a:uLnTx/>
                <a:uFillTx/>
                <a:latin typeface="+mn-ea"/>
                <a:cs typeface="+mn-cs"/>
              </a:rPr>
              <a:t>公司的</a:t>
            </a:r>
            <a:r>
              <a:rPr kumimoji="0" lang="en-US" altLang="zh-CN" sz="1800" b="0" i="0" u="none" strike="noStrike" kern="1200" cap="none" spc="300" normalizeH="0" baseline="0" noProof="0" dirty="0">
                <a:ln>
                  <a:noFill/>
                </a:ln>
                <a:solidFill>
                  <a:prstClr val="black">
                    <a:lumMod val="85000"/>
                    <a:lumOff val="15000"/>
                  </a:prstClr>
                </a:solidFill>
                <a:effectLst/>
                <a:uLnTx/>
                <a:uFillTx/>
                <a:latin typeface="+mn-ea"/>
                <a:cs typeface="+mn-cs"/>
              </a:rPr>
              <a:t>Brain Team</a:t>
            </a:r>
            <a:r>
              <a:rPr kumimoji="0" lang="zh-CN" altLang="en-US" sz="1800" b="0" i="0" u="none" strike="noStrike" kern="1200" cap="none" spc="300" normalizeH="0" baseline="0" noProof="0" dirty="0">
                <a:ln>
                  <a:noFill/>
                </a:ln>
                <a:solidFill>
                  <a:prstClr val="black">
                    <a:lumMod val="85000"/>
                    <a:lumOff val="15000"/>
                  </a:prstClr>
                </a:solidFill>
                <a:effectLst/>
                <a:uLnTx/>
                <a:uFillTx/>
                <a:latin typeface="+mn-ea"/>
                <a:cs typeface="+mn-cs"/>
              </a:rPr>
              <a:t>团队开发，</a:t>
            </a:r>
            <a:r>
              <a:rPr kumimoji="0" lang="en-US" altLang="zh-CN" sz="1800" b="0" i="0" u="none" strike="noStrike" kern="1200" cap="none" spc="300" normalizeH="0" baseline="0" noProof="0" dirty="0">
                <a:ln>
                  <a:noFill/>
                </a:ln>
                <a:solidFill>
                  <a:prstClr val="black">
                    <a:lumMod val="85000"/>
                    <a:lumOff val="15000"/>
                  </a:prstClr>
                </a:solidFill>
                <a:effectLst/>
                <a:uLnTx/>
                <a:uFillTx/>
                <a:latin typeface="+mn-ea"/>
                <a:cs typeface="+mn-cs"/>
              </a:rPr>
              <a:t>Google</a:t>
            </a:r>
            <a:r>
              <a:rPr kumimoji="0" lang="zh-CN" altLang="en-US" sz="1800" b="0" i="0" u="none" strike="noStrike" kern="1200" cap="none" spc="300" normalizeH="0" baseline="0" noProof="0" dirty="0">
                <a:ln>
                  <a:noFill/>
                </a:ln>
                <a:solidFill>
                  <a:prstClr val="black">
                    <a:lumMod val="85000"/>
                    <a:lumOff val="15000"/>
                  </a:prstClr>
                </a:solidFill>
                <a:effectLst/>
                <a:uLnTx/>
                <a:uFillTx/>
                <a:latin typeface="+mn-ea"/>
                <a:cs typeface="+mn-cs"/>
              </a:rPr>
              <a:t>公司使用</a:t>
            </a:r>
            <a:r>
              <a:rPr kumimoji="0" lang="en-US" altLang="zh-CN" sz="1800" b="0" i="0" u="none" strike="noStrike" kern="1200" cap="none" spc="300" normalizeH="0" baseline="0" noProof="0" dirty="0">
                <a:ln>
                  <a:noFill/>
                </a:ln>
                <a:solidFill>
                  <a:prstClr val="black">
                    <a:lumMod val="85000"/>
                    <a:lumOff val="15000"/>
                  </a:prstClr>
                </a:solidFill>
                <a:effectLst/>
                <a:uLnTx/>
                <a:uFillTx/>
                <a:latin typeface="+mn-ea"/>
                <a:cs typeface="+mn-cs"/>
              </a:rPr>
              <a:t>TensorFlow</a:t>
            </a:r>
            <a:r>
              <a:rPr kumimoji="0" lang="zh-CN" altLang="en-US" sz="1800" b="0" i="0" u="none" strike="noStrike" kern="1200" cap="none" spc="300" normalizeH="0" baseline="0" noProof="0" dirty="0">
                <a:ln>
                  <a:noFill/>
                </a:ln>
                <a:solidFill>
                  <a:prstClr val="black">
                    <a:lumMod val="85000"/>
                    <a:lumOff val="15000"/>
                  </a:prstClr>
                </a:solidFill>
                <a:effectLst/>
                <a:uLnTx/>
                <a:uFillTx/>
                <a:latin typeface="+mn-ea"/>
                <a:cs typeface="+mn-cs"/>
              </a:rPr>
              <a:t>进行研究及自身产品开发，并于</a:t>
            </a:r>
            <a:r>
              <a:rPr kumimoji="0" lang="en-US" altLang="zh-CN" sz="1800" b="0" i="0" u="none" strike="noStrike" kern="1200" cap="none" spc="300" normalizeH="0" baseline="0" noProof="0" dirty="0">
                <a:ln>
                  <a:noFill/>
                </a:ln>
                <a:solidFill>
                  <a:prstClr val="black">
                    <a:lumMod val="85000"/>
                    <a:lumOff val="15000"/>
                  </a:prstClr>
                </a:solidFill>
                <a:effectLst/>
                <a:uLnTx/>
                <a:uFillTx/>
                <a:latin typeface="+mn-ea"/>
                <a:cs typeface="+mn-cs"/>
              </a:rPr>
              <a:t>2015</a:t>
            </a:r>
            <a:r>
              <a:rPr kumimoji="0" lang="zh-CN" altLang="en-US" sz="1800" b="0" i="0" u="none" strike="noStrike" kern="1200" cap="none" spc="300" normalizeH="0" baseline="0" noProof="0" dirty="0">
                <a:ln>
                  <a:noFill/>
                </a:ln>
                <a:solidFill>
                  <a:prstClr val="black">
                    <a:lumMod val="85000"/>
                    <a:lumOff val="15000"/>
                  </a:prstClr>
                </a:solidFill>
                <a:effectLst/>
                <a:uLnTx/>
                <a:uFillTx/>
                <a:latin typeface="+mn-ea"/>
                <a:cs typeface="+mn-cs"/>
              </a:rPr>
              <a:t>年</a:t>
            </a:r>
            <a:r>
              <a:rPr kumimoji="0" lang="en-US" altLang="zh-CN" sz="1800" b="0" i="0" u="none" strike="noStrike" kern="1200" cap="none" spc="300" normalizeH="0" baseline="0" noProof="0" dirty="0">
                <a:ln>
                  <a:noFill/>
                </a:ln>
                <a:solidFill>
                  <a:prstClr val="black">
                    <a:lumMod val="85000"/>
                    <a:lumOff val="15000"/>
                  </a:prstClr>
                </a:solidFill>
                <a:effectLst/>
                <a:uLnTx/>
                <a:uFillTx/>
                <a:latin typeface="+mn-ea"/>
                <a:cs typeface="+mn-cs"/>
              </a:rPr>
              <a:t>11</a:t>
            </a:r>
            <a:r>
              <a:rPr kumimoji="0" lang="zh-CN" altLang="en-US" sz="1800" b="0" i="0" u="none" strike="noStrike" kern="1200" cap="none" spc="300" normalizeH="0" baseline="0" noProof="0" dirty="0">
                <a:ln>
                  <a:noFill/>
                </a:ln>
                <a:solidFill>
                  <a:prstClr val="black">
                    <a:lumMod val="85000"/>
                    <a:lumOff val="15000"/>
                  </a:prstClr>
                </a:solidFill>
                <a:effectLst/>
                <a:uLnTx/>
                <a:uFillTx/>
                <a:latin typeface="+mn-ea"/>
                <a:cs typeface="+mn-cs"/>
              </a:rPr>
              <a:t>月公开了源代码</a:t>
            </a:r>
            <a:r>
              <a:rPr lang="zh-CN" altLang="en-US" sz="1800" dirty="0">
                <a:solidFill>
                  <a:prstClr val="black">
                    <a:lumMod val="85000"/>
                    <a:lumOff val="15000"/>
                  </a:prstClr>
                </a:solidFill>
                <a:latin typeface="+mn-ea"/>
              </a:rPr>
              <a:t>。</a:t>
            </a:r>
            <a:r>
              <a:rPr kumimoji="0" lang="zh-CN" altLang="en-US" sz="1800" b="0" i="0" u="none" strike="noStrike" kern="1200" cap="none" spc="300" normalizeH="0" baseline="0" noProof="0" dirty="0">
                <a:ln>
                  <a:noFill/>
                </a:ln>
                <a:solidFill>
                  <a:prstClr val="black">
                    <a:lumMod val="85000"/>
                    <a:lumOff val="15000"/>
                  </a:prstClr>
                </a:solidFill>
                <a:effectLst/>
                <a:uLnTx/>
                <a:uFillTx/>
                <a:latin typeface="+mn-ea"/>
                <a:cs typeface="+mn-cs"/>
              </a:rPr>
              <a:t>在</a:t>
            </a:r>
            <a:r>
              <a:rPr kumimoji="0" lang="en-US" altLang="zh-CN" sz="1800" b="0" i="0" u="none" strike="noStrike" kern="1200" cap="none" spc="300" normalizeH="0" baseline="0" noProof="0" dirty="0">
                <a:ln>
                  <a:noFill/>
                </a:ln>
                <a:solidFill>
                  <a:prstClr val="black">
                    <a:lumMod val="85000"/>
                    <a:lumOff val="15000"/>
                  </a:prstClr>
                </a:solidFill>
                <a:effectLst/>
                <a:uLnTx/>
                <a:uFillTx/>
                <a:latin typeface="+mn-ea"/>
                <a:cs typeface="+mn-cs"/>
              </a:rPr>
              <a:t>Apache2.0</a:t>
            </a:r>
            <a:r>
              <a:rPr lang="zh-CN" altLang="en-US" sz="1800" dirty="0">
                <a:solidFill>
                  <a:prstClr val="black">
                    <a:lumMod val="85000"/>
                    <a:lumOff val="15000"/>
                  </a:prstClr>
                </a:solidFill>
                <a:latin typeface="+mn-ea"/>
              </a:rPr>
              <a:t>与开放源代码规范下，所有的开发者都可以免费使用</a:t>
            </a:r>
            <a:r>
              <a:rPr lang="en-US" altLang="zh-CN" sz="1800" dirty="0">
                <a:solidFill>
                  <a:prstClr val="black">
                    <a:lumMod val="85000"/>
                    <a:lumOff val="15000"/>
                  </a:prstClr>
                </a:solidFill>
                <a:latin typeface="+mn-ea"/>
              </a:rPr>
              <a:t>TensorFlow</a:t>
            </a:r>
            <a:r>
              <a:rPr lang="zh-CN" altLang="en-US" sz="1800" dirty="0">
                <a:solidFill>
                  <a:prstClr val="black">
                    <a:lumMod val="85000"/>
                    <a:lumOff val="15000"/>
                  </a:prstClr>
                </a:solidFill>
                <a:latin typeface="+mn-ea"/>
              </a:rPr>
              <a:t>。</a:t>
            </a:r>
            <a:r>
              <a:rPr lang="en-US" altLang="zh-CN" sz="1800" dirty="0">
                <a:solidFill>
                  <a:prstClr val="black">
                    <a:lumMod val="85000"/>
                    <a:lumOff val="15000"/>
                  </a:prstClr>
                </a:solidFill>
                <a:latin typeface="+mn-ea"/>
              </a:rPr>
              <a:t>Google</a:t>
            </a:r>
            <a:r>
              <a:rPr lang="zh-CN" altLang="en-US" sz="1800" dirty="0">
                <a:solidFill>
                  <a:prstClr val="black">
                    <a:lumMod val="85000"/>
                    <a:lumOff val="15000"/>
                  </a:prstClr>
                </a:solidFill>
                <a:latin typeface="+mn-ea"/>
              </a:rPr>
              <a:t>希望通过开源社区的分享建立一个庞大的社区，并且建立共同的标准，这样可以扩展各种深度学习的应用领域，让</a:t>
            </a:r>
            <a:r>
              <a:rPr lang="en-US" altLang="zh-CN" sz="1800" dirty="0">
                <a:solidFill>
                  <a:prstClr val="black">
                    <a:lumMod val="85000"/>
                    <a:lumOff val="15000"/>
                  </a:prstClr>
                </a:solidFill>
                <a:latin typeface="+mn-ea"/>
              </a:rPr>
              <a:t>TensorFlow</a:t>
            </a:r>
            <a:r>
              <a:rPr lang="zh-CN" altLang="en-US" sz="1800" dirty="0">
                <a:solidFill>
                  <a:prstClr val="black">
                    <a:lumMod val="85000"/>
                    <a:lumOff val="15000"/>
                  </a:prstClr>
                </a:solidFill>
                <a:latin typeface="+mn-ea"/>
              </a:rPr>
              <a:t>更加完善。</a:t>
            </a:r>
            <a:endParaRPr lang="en-US" altLang="zh-CN" sz="1800" dirty="0">
              <a:solidFill>
                <a:prstClr val="black">
                  <a:lumMod val="85000"/>
                  <a:lumOff val="15000"/>
                </a:prstClr>
              </a:solidFill>
              <a:latin typeface="+mn-ea"/>
            </a:endParaRPr>
          </a:p>
        </p:txBody>
      </p:sp>
      <p:sp>
        <p:nvSpPr>
          <p:cNvPr id="18" name="文本框 17"/>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1.1</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Tree>
  </p:cSld>
  <p:clrMapOvr>
    <a:masterClrMapping/>
  </p:clrMapOvr>
  <p:transition spd="med">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5101601" y="4009504"/>
            <a:ext cx="1988798" cy="1988798"/>
            <a:chOff x="5101601" y="4009504"/>
            <a:chExt cx="1988798" cy="1988798"/>
          </a:xfrm>
        </p:grpSpPr>
        <p:pic>
          <p:nvPicPr>
            <p:cNvPr id="31" name="图片 30"/>
            <p:cNvPicPr>
              <a:picLocks noChangeAspect="1"/>
            </p:cNvPicPr>
            <p:nvPr/>
          </p:nvPicPr>
          <p:blipFill>
            <a:blip r:embed="rId1" cstate="print"/>
            <a:stretch>
              <a:fillRect/>
            </a:stretch>
          </p:blipFill>
          <p:spPr>
            <a:xfrm>
              <a:off x="5101601" y="4009504"/>
              <a:ext cx="1988798" cy="1988798"/>
            </a:xfrm>
            <a:prstGeom prst="rect">
              <a:avLst/>
            </a:prstGeom>
          </p:spPr>
        </p:pic>
        <p:sp>
          <p:nvSpPr>
            <p:cNvPr id="30" name="椭圆 29"/>
            <p:cNvSpPr/>
            <p:nvPr/>
          </p:nvSpPr>
          <p:spPr>
            <a:xfrm>
              <a:off x="5271802" y="4538044"/>
              <a:ext cx="1616075" cy="931718"/>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srgbClr val="E7D7B7"/>
                  </a:solidFill>
                  <a:effectLst>
                    <a:outerShdw blurRad="12700" dist="25400" dir="5400000" algn="t" rotWithShape="0">
                      <a:prstClr val="black">
                        <a:alpha val="40000"/>
                      </a:prstClr>
                    </a:outerShdw>
                  </a:effectLst>
                  <a:uLnTx/>
                  <a:uFillTx/>
                  <a:latin typeface="微软雅黑" panose="020B0503020204020204" pitchFamily="34" charset="-122"/>
                  <a:ea typeface="微软雅黑" panose="020B0503020204020204" pitchFamily="34" charset="-122"/>
                  <a:cs typeface="+mn-cs"/>
                </a:rPr>
                <a:t>谢谢</a:t>
              </a:r>
              <a:endParaRPr kumimoji="0" lang="zh-CN" altLang="en-US" sz="3600" b="1" i="0" u="none" strike="noStrike" kern="1200" cap="none" spc="0" normalizeH="0" baseline="0" noProof="0" dirty="0">
                <a:ln>
                  <a:noFill/>
                </a:ln>
                <a:solidFill>
                  <a:srgbClr val="E7D7B7"/>
                </a:solidFill>
                <a:effectLst>
                  <a:outerShdw blurRad="12700" dist="25400" dir="5400000" algn="t" rotWithShape="0">
                    <a:prstClr val="black">
                      <a:alpha val="40000"/>
                    </a:prstClr>
                  </a:outerShdw>
                </a:effectLst>
                <a:uLnTx/>
                <a:uFillTx/>
                <a:latin typeface="微软雅黑" panose="020B0503020204020204" pitchFamily="34" charset="-122"/>
                <a:ea typeface="微软雅黑" panose="020B0503020204020204" pitchFamily="34" charset="-122"/>
                <a:cs typeface="+mn-cs"/>
              </a:endParaRPr>
            </a:p>
          </p:txBody>
        </p:sp>
      </p:grpSp>
    </p:spTree>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t>平台简介</a:t>
            </a:r>
            <a:endParaRPr lang="zh-CN" altLang="en-US" dirty="0"/>
          </a:p>
        </p:txBody>
      </p:sp>
      <p:sp>
        <p:nvSpPr>
          <p:cNvPr id="11" name="矩形 10"/>
          <p:cNvSpPr/>
          <p:nvPr/>
        </p:nvSpPr>
        <p:spPr>
          <a:xfrm>
            <a:off x="1041400" y="1293252"/>
            <a:ext cx="10109200" cy="4356100"/>
          </a:xfrm>
          <a:prstGeom prst="rect">
            <a:avLst/>
          </a:prstGeom>
          <a:noFill/>
          <a:ln w="31750">
            <a:gradFill>
              <a:gsLst>
                <a:gs pos="13000">
                  <a:schemeClr val="accent1">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2" name="文本框 11"/>
          <p:cNvSpPr txBox="1"/>
          <p:nvPr/>
        </p:nvSpPr>
        <p:spPr>
          <a:xfrm>
            <a:off x="188341" y="410802"/>
            <a:ext cx="2487168" cy="2554545"/>
          </a:xfrm>
          <a:prstGeom prst="rect">
            <a:avLst/>
          </a:prstGeom>
          <a:noFill/>
        </p:spPr>
        <p:txBody>
          <a:bodyPr wrap="squar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6600" b="0" i="0" u="none" strike="noStrike" kern="1200" cap="none" spc="300" normalizeH="0" baseline="0" noProof="0" dirty="0">
                <a:ln>
                  <a:noFill/>
                </a:ln>
                <a:solidFill>
                  <a:srgbClr val="006C39"/>
                </a:solidFill>
                <a:effectLst/>
                <a:uLnTx/>
                <a:uFillTx/>
                <a:latin typeface="黑体" panose="02010609060101010101" pitchFamily="49" charset="-122"/>
                <a:ea typeface="黑体" panose="02010609060101010101" pitchFamily="49" charset="-122"/>
                <a:cs typeface="+mn-cs"/>
              </a:rPr>
              <a:t>“</a:t>
            </a:r>
            <a:endParaRPr kumimoji="0" lang="zh-CN" altLang="en-US" sz="16600" b="0" i="0" u="none" strike="noStrike" kern="1200" cap="none" spc="300" normalizeH="0" baseline="0" noProof="0" dirty="0">
              <a:ln>
                <a:noFill/>
              </a:ln>
              <a:solidFill>
                <a:srgbClr val="006C39"/>
              </a:solidFill>
              <a:effectLst/>
              <a:uLnTx/>
              <a:uFillTx/>
              <a:latin typeface="黑体" panose="02010609060101010101" pitchFamily="49" charset="-122"/>
              <a:ea typeface="黑体" panose="02010609060101010101" pitchFamily="49" charset="-122"/>
              <a:cs typeface="+mn-cs"/>
            </a:endParaRPr>
          </a:p>
        </p:txBody>
      </p:sp>
      <p:sp>
        <p:nvSpPr>
          <p:cNvPr id="13" name="文本框 12"/>
          <p:cNvSpPr txBox="1"/>
          <p:nvPr/>
        </p:nvSpPr>
        <p:spPr>
          <a:xfrm>
            <a:off x="1431925" y="2588592"/>
            <a:ext cx="9067800" cy="1765420"/>
          </a:xfrm>
          <a:prstGeom prst="rect">
            <a:avLst/>
          </a:prstGeom>
          <a:noFill/>
        </p:spPr>
        <p:txBody>
          <a:bodyPr wrap="square" lIns="0" tIns="0" rIns="0" bIns="0" rtlCol="0">
            <a:spAutoFit/>
          </a:bodyPr>
          <a:lstStyle>
            <a:defPPr>
              <a:defRPr lang="zh-CN"/>
            </a:defPPr>
            <a:lvl1pPr>
              <a:lnSpc>
                <a:spcPct val="130000"/>
              </a:lnSpc>
              <a:defRPr sz="1200" spc="300">
                <a:solidFill>
                  <a:schemeClr val="tx1">
                    <a:lumMod val="85000"/>
                    <a:lumOff val="15000"/>
                  </a:schemeClr>
                </a:solidFill>
              </a:defRPr>
            </a:lvl1pPr>
          </a:lstStyle>
          <a:p>
            <a:pPr marL="0" marR="0" lvl="0" indent="0" algn="just" defTabSz="914400" rtl="0" eaLnBrk="0" fontAlgn="base" latinLnBrk="0" hangingPunct="0">
              <a:lnSpc>
                <a:spcPct val="130000"/>
              </a:lnSpc>
              <a:spcBef>
                <a:spcPct val="0"/>
              </a:spcBef>
              <a:spcAft>
                <a:spcPct val="0"/>
              </a:spcAft>
              <a:buClrTx/>
              <a:buSzTx/>
              <a:buFontTx/>
              <a:buNone/>
              <a:defRPr/>
            </a:pPr>
            <a:r>
              <a:rPr lang="en-US" altLang="zh-CN" sz="1800" dirty="0">
                <a:solidFill>
                  <a:prstClr val="black">
                    <a:lumMod val="85000"/>
                    <a:lumOff val="15000"/>
                  </a:prstClr>
                </a:solidFill>
                <a:latin typeface="+mn-ea"/>
              </a:rPr>
              <a:t>TensorFlow</a:t>
            </a:r>
            <a:r>
              <a:rPr lang="zh-CN" altLang="en-US" sz="1800" dirty="0">
                <a:solidFill>
                  <a:prstClr val="black">
                    <a:lumMod val="85000"/>
                    <a:lumOff val="15000"/>
                  </a:prstClr>
                </a:solidFill>
                <a:latin typeface="+mn-ea"/>
              </a:rPr>
              <a:t>是一个使用数据流图进行数值计算的开源软件库。图中的节点代表数学运算，而图中的边则代表在这些节点之间传递的多维数组（张量）。借助</a:t>
            </a:r>
            <a:r>
              <a:rPr lang="en-US" altLang="zh-CN" sz="1800" dirty="0">
                <a:solidFill>
                  <a:prstClr val="black">
                    <a:lumMod val="85000"/>
                    <a:lumOff val="15000"/>
                  </a:prstClr>
                </a:solidFill>
                <a:latin typeface="+mn-ea"/>
              </a:rPr>
              <a:t>TensorFlow</a:t>
            </a:r>
            <a:r>
              <a:rPr lang="zh-CN" altLang="en-US" sz="1800" dirty="0">
                <a:solidFill>
                  <a:prstClr val="black">
                    <a:lumMod val="85000"/>
                    <a:lumOff val="15000"/>
                  </a:prstClr>
                </a:solidFill>
                <a:latin typeface="+mn-ea"/>
              </a:rPr>
              <a:t>，我们可以用同一的</a:t>
            </a:r>
            <a:r>
              <a:rPr lang="en-US" altLang="zh-CN" sz="1800" dirty="0">
                <a:solidFill>
                  <a:prstClr val="black">
                    <a:lumMod val="85000"/>
                    <a:lumOff val="15000"/>
                  </a:prstClr>
                </a:solidFill>
                <a:latin typeface="+mn-ea"/>
              </a:rPr>
              <a:t>API</a:t>
            </a:r>
            <a:r>
              <a:rPr lang="zh-CN" altLang="en-US" sz="1800" dirty="0">
                <a:solidFill>
                  <a:prstClr val="black">
                    <a:lumMod val="85000"/>
                    <a:lumOff val="15000"/>
                  </a:prstClr>
                </a:solidFill>
                <a:latin typeface="+mn-ea"/>
              </a:rPr>
              <a:t>将计算工作部署到桌面设备、服务器或者移动设备中的一个或多个</a:t>
            </a:r>
            <a:r>
              <a:rPr lang="en-US" altLang="zh-CN" sz="1800" dirty="0">
                <a:solidFill>
                  <a:prstClr val="black">
                    <a:lumMod val="85000"/>
                    <a:lumOff val="15000"/>
                  </a:prstClr>
                </a:solidFill>
                <a:latin typeface="+mn-ea"/>
              </a:rPr>
              <a:t>CPU</a:t>
            </a:r>
            <a:r>
              <a:rPr lang="zh-CN" altLang="en-US" sz="1800" dirty="0">
                <a:solidFill>
                  <a:prstClr val="black">
                    <a:lumMod val="85000"/>
                    <a:lumOff val="15000"/>
                  </a:prstClr>
                </a:solidFill>
                <a:latin typeface="+mn-ea"/>
              </a:rPr>
              <a:t>或</a:t>
            </a:r>
            <a:r>
              <a:rPr lang="en-US" altLang="zh-CN" sz="1800" dirty="0">
                <a:solidFill>
                  <a:prstClr val="black">
                    <a:lumMod val="85000"/>
                    <a:lumOff val="15000"/>
                  </a:prstClr>
                </a:solidFill>
                <a:latin typeface="+mn-ea"/>
              </a:rPr>
              <a:t>GPU</a:t>
            </a:r>
            <a:r>
              <a:rPr lang="zh-CN" altLang="en-US" sz="1800" dirty="0">
                <a:solidFill>
                  <a:prstClr val="black">
                    <a:lumMod val="85000"/>
                    <a:lumOff val="15000"/>
                  </a:prstClr>
                </a:solidFill>
                <a:latin typeface="+mn-ea"/>
              </a:rPr>
              <a:t>。它可以用于进行机器学习和深度神经网络研究，但它是一个非常基础的系统，因此也应用于众多其他领域。</a:t>
            </a:r>
            <a:endParaRPr lang="en-US" altLang="zh-CN" sz="1800" dirty="0">
              <a:solidFill>
                <a:prstClr val="black">
                  <a:lumMod val="85000"/>
                  <a:lumOff val="15000"/>
                </a:prstClr>
              </a:solidFill>
              <a:latin typeface="+mn-ea"/>
            </a:endParaRPr>
          </a:p>
        </p:txBody>
      </p:sp>
      <p:sp>
        <p:nvSpPr>
          <p:cNvPr id="18" name="文本框 17"/>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1.1</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Tree>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TensorFlow</a:t>
            </a:r>
            <a:r>
              <a:rPr lang="zh-CN" altLang="en-US" dirty="0"/>
              <a:t>发展历史</a:t>
            </a:r>
            <a:endParaRPr lang="zh-CN" altLang="en-US" dirty="0"/>
          </a:p>
        </p:txBody>
      </p:sp>
      <p:sp>
        <p:nvSpPr>
          <p:cNvPr id="12" name="文本框 11"/>
          <p:cNvSpPr txBox="1"/>
          <p:nvPr/>
        </p:nvSpPr>
        <p:spPr>
          <a:xfrm>
            <a:off x="386499" y="250565"/>
            <a:ext cx="93325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1.2</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32874" y="896895"/>
            <a:ext cx="9549352" cy="5239953"/>
          </a:xfrm>
          <a:prstGeom prst="rect">
            <a:avLst/>
          </a:prstGeom>
        </p:spPr>
      </p:pic>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en-US" altLang="zh-CN" dirty="0"/>
              <a:t>TensorFlow</a:t>
            </a:r>
            <a:r>
              <a:rPr lang="zh-CN" altLang="en-US" dirty="0"/>
              <a:t>发展历史</a:t>
            </a:r>
            <a:endParaRPr lang="zh-CN" altLang="en-US" dirty="0"/>
          </a:p>
        </p:txBody>
      </p:sp>
      <p:sp>
        <p:nvSpPr>
          <p:cNvPr id="11" name="矩形 10"/>
          <p:cNvSpPr/>
          <p:nvPr/>
        </p:nvSpPr>
        <p:spPr>
          <a:xfrm>
            <a:off x="1041400" y="1293252"/>
            <a:ext cx="10109200" cy="4356100"/>
          </a:xfrm>
          <a:prstGeom prst="rect">
            <a:avLst/>
          </a:prstGeom>
          <a:noFill/>
          <a:ln w="31750">
            <a:gradFill>
              <a:gsLst>
                <a:gs pos="13000">
                  <a:schemeClr val="accent1">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8" name="文本框 17"/>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1.2</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2" name="文本框 1"/>
          <p:cNvSpPr txBox="1"/>
          <p:nvPr/>
        </p:nvSpPr>
        <p:spPr>
          <a:xfrm>
            <a:off x="1220688" y="1293252"/>
            <a:ext cx="2611224" cy="1137556"/>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2015</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年</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11</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月，谷歌大脑团队发布了</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TensorFlow</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并对代码开源</a:t>
            </a: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 name="文本框 5"/>
          <p:cNvSpPr txBox="1"/>
          <p:nvPr/>
        </p:nvSpPr>
        <p:spPr>
          <a:xfrm>
            <a:off x="4545122" y="1293252"/>
            <a:ext cx="2356386" cy="1137556"/>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2016</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年，支持分布式计算；同时增加了对</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Windows</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环境的支持</a:t>
            </a: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3" name="文本框 12"/>
          <p:cNvSpPr txBox="1"/>
          <p:nvPr/>
        </p:nvSpPr>
        <p:spPr>
          <a:xfrm>
            <a:off x="7693610" y="1295055"/>
            <a:ext cx="2416064" cy="1497654"/>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2017</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年，</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TensorFlow</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的</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1.0</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版本正式发布，更注重</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API</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的稳定性；并添加了</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Keras</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支持</a:t>
            </a: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4" name="right-arrow_339913"/>
          <p:cNvSpPr>
            <a:spLocks noChangeAspect="1"/>
          </p:cNvSpPr>
          <p:nvPr/>
        </p:nvSpPr>
        <p:spPr bwMode="auto">
          <a:xfrm>
            <a:off x="3821375" y="3764031"/>
            <a:ext cx="609685" cy="608513"/>
          </a:xfrm>
          <a:custGeom>
            <a:avLst/>
            <a:gdLst>
              <a:gd name="connsiteX0" fmla="*/ 312860 w 607729"/>
              <a:gd name="connsiteY0" fmla="*/ 3534 h 606561"/>
              <a:gd name="connsiteX1" fmla="*/ 603991 w 607729"/>
              <a:gd name="connsiteY1" fmla="*/ 294222 h 606561"/>
              <a:gd name="connsiteX2" fmla="*/ 603991 w 607729"/>
              <a:gd name="connsiteY2" fmla="*/ 312084 h 606561"/>
              <a:gd name="connsiteX3" fmla="*/ 312860 w 607729"/>
              <a:gd name="connsiteY3" fmla="*/ 602772 h 606561"/>
              <a:gd name="connsiteX4" fmla="*/ 312593 w 607729"/>
              <a:gd name="connsiteY4" fmla="*/ 602949 h 606561"/>
              <a:gd name="connsiteX5" fmla="*/ 294792 w 607729"/>
              <a:gd name="connsiteY5" fmla="*/ 602772 h 606561"/>
              <a:gd name="connsiteX6" fmla="*/ 295059 w 607729"/>
              <a:gd name="connsiteY6" fmla="*/ 584909 h 606561"/>
              <a:gd name="connsiteX7" fmla="*/ 577201 w 607729"/>
              <a:gd name="connsiteY7" fmla="*/ 303108 h 606561"/>
              <a:gd name="connsiteX8" fmla="*/ 295059 w 607729"/>
              <a:gd name="connsiteY8" fmla="*/ 21308 h 606561"/>
              <a:gd name="connsiteX9" fmla="*/ 295059 w 607729"/>
              <a:gd name="connsiteY9" fmla="*/ 3800 h 606561"/>
              <a:gd name="connsiteX10" fmla="*/ 312860 w 607729"/>
              <a:gd name="connsiteY10" fmla="*/ 3534 h 606561"/>
              <a:gd name="connsiteX11" fmla="*/ 21707 w 607729"/>
              <a:gd name="connsiteY11" fmla="*/ 3534 h 606561"/>
              <a:gd name="connsiteX12" fmla="*/ 312838 w 607729"/>
              <a:gd name="connsiteY12" fmla="*/ 294222 h 606561"/>
              <a:gd name="connsiteX13" fmla="*/ 312838 w 607729"/>
              <a:gd name="connsiteY13" fmla="*/ 312084 h 606561"/>
              <a:gd name="connsiteX14" fmla="*/ 21707 w 607729"/>
              <a:gd name="connsiteY14" fmla="*/ 602772 h 606561"/>
              <a:gd name="connsiteX15" fmla="*/ 21440 w 607729"/>
              <a:gd name="connsiteY15" fmla="*/ 602949 h 606561"/>
              <a:gd name="connsiteX16" fmla="*/ 3639 w 607729"/>
              <a:gd name="connsiteY16" fmla="*/ 602772 h 606561"/>
              <a:gd name="connsiteX17" fmla="*/ 3906 w 607729"/>
              <a:gd name="connsiteY17" fmla="*/ 584909 h 606561"/>
              <a:gd name="connsiteX18" fmla="*/ 286047 w 607729"/>
              <a:gd name="connsiteY18" fmla="*/ 303197 h 606561"/>
              <a:gd name="connsiteX19" fmla="*/ 3906 w 607729"/>
              <a:gd name="connsiteY19" fmla="*/ 21485 h 606561"/>
              <a:gd name="connsiteX20" fmla="*/ 3906 w 607729"/>
              <a:gd name="connsiteY20" fmla="*/ 3889 h 606561"/>
              <a:gd name="connsiteX21" fmla="*/ 21707 w 607729"/>
              <a:gd name="connsiteY21" fmla="*/ 3534 h 6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729" h="606561">
                <a:moveTo>
                  <a:pt x="312860" y="3534"/>
                </a:moveTo>
                <a:lnTo>
                  <a:pt x="603991" y="294222"/>
                </a:lnTo>
                <a:cubicBezTo>
                  <a:pt x="608975" y="299109"/>
                  <a:pt x="608975" y="307107"/>
                  <a:pt x="603991" y="312084"/>
                </a:cubicBezTo>
                <a:lnTo>
                  <a:pt x="312860" y="602772"/>
                </a:lnTo>
                <a:lnTo>
                  <a:pt x="312593" y="602949"/>
                </a:lnTo>
                <a:cubicBezTo>
                  <a:pt x="307698" y="607926"/>
                  <a:pt x="299688" y="607659"/>
                  <a:pt x="294792" y="602772"/>
                </a:cubicBezTo>
                <a:cubicBezTo>
                  <a:pt x="289808" y="597795"/>
                  <a:pt x="289986" y="589708"/>
                  <a:pt x="295059" y="584909"/>
                </a:cubicBezTo>
                <a:lnTo>
                  <a:pt x="577201" y="303108"/>
                </a:lnTo>
                <a:lnTo>
                  <a:pt x="295059" y="21308"/>
                </a:lnTo>
                <a:cubicBezTo>
                  <a:pt x="290342" y="16420"/>
                  <a:pt x="290342" y="8688"/>
                  <a:pt x="295059" y="3800"/>
                </a:cubicBezTo>
                <a:cubicBezTo>
                  <a:pt x="299866" y="-1176"/>
                  <a:pt x="307787" y="-1265"/>
                  <a:pt x="312860" y="3534"/>
                </a:cubicBezTo>
                <a:close/>
                <a:moveTo>
                  <a:pt x="21707" y="3534"/>
                </a:moveTo>
                <a:lnTo>
                  <a:pt x="312838" y="294222"/>
                </a:lnTo>
                <a:cubicBezTo>
                  <a:pt x="317822" y="299109"/>
                  <a:pt x="317822" y="307107"/>
                  <a:pt x="312838" y="312084"/>
                </a:cubicBezTo>
                <a:lnTo>
                  <a:pt x="21707" y="602772"/>
                </a:lnTo>
                <a:lnTo>
                  <a:pt x="21440" y="602949"/>
                </a:lnTo>
                <a:cubicBezTo>
                  <a:pt x="16544" y="607926"/>
                  <a:pt x="8534" y="607659"/>
                  <a:pt x="3639" y="602772"/>
                </a:cubicBezTo>
                <a:cubicBezTo>
                  <a:pt x="-1345" y="597795"/>
                  <a:pt x="-1167" y="589708"/>
                  <a:pt x="3906" y="584909"/>
                </a:cubicBezTo>
                <a:lnTo>
                  <a:pt x="286047" y="303197"/>
                </a:lnTo>
                <a:lnTo>
                  <a:pt x="3906" y="21485"/>
                </a:lnTo>
                <a:cubicBezTo>
                  <a:pt x="-811" y="16509"/>
                  <a:pt x="-811" y="8866"/>
                  <a:pt x="3906" y="3889"/>
                </a:cubicBezTo>
                <a:cubicBezTo>
                  <a:pt x="8712" y="-1176"/>
                  <a:pt x="16811" y="-1265"/>
                  <a:pt x="21707" y="3534"/>
                </a:cubicBezTo>
                <a:close/>
              </a:path>
            </a:pathLst>
          </a:custGeom>
          <a:solidFill>
            <a:schemeClr val="accent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6" name="right-arrow_339913"/>
          <p:cNvSpPr>
            <a:spLocks noChangeAspect="1"/>
          </p:cNvSpPr>
          <p:nvPr/>
        </p:nvSpPr>
        <p:spPr bwMode="auto">
          <a:xfrm>
            <a:off x="6957315" y="1753093"/>
            <a:ext cx="609685" cy="608513"/>
          </a:xfrm>
          <a:custGeom>
            <a:avLst/>
            <a:gdLst>
              <a:gd name="connsiteX0" fmla="*/ 312860 w 607729"/>
              <a:gd name="connsiteY0" fmla="*/ 3534 h 606561"/>
              <a:gd name="connsiteX1" fmla="*/ 603991 w 607729"/>
              <a:gd name="connsiteY1" fmla="*/ 294222 h 606561"/>
              <a:gd name="connsiteX2" fmla="*/ 603991 w 607729"/>
              <a:gd name="connsiteY2" fmla="*/ 312084 h 606561"/>
              <a:gd name="connsiteX3" fmla="*/ 312860 w 607729"/>
              <a:gd name="connsiteY3" fmla="*/ 602772 h 606561"/>
              <a:gd name="connsiteX4" fmla="*/ 312593 w 607729"/>
              <a:gd name="connsiteY4" fmla="*/ 602949 h 606561"/>
              <a:gd name="connsiteX5" fmla="*/ 294792 w 607729"/>
              <a:gd name="connsiteY5" fmla="*/ 602772 h 606561"/>
              <a:gd name="connsiteX6" fmla="*/ 295059 w 607729"/>
              <a:gd name="connsiteY6" fmla="*/ 584909 h 606561"/>
              <a:gd name="connsiteX7" fmla="*/ 577201 w 607729"/>
              <a:gd name="connsiteY7" fmla="*/ 303108 h 606561"/>
              <a:gd name="connsiteX8" fmla="*/ 295059 w 607729"/>
              <a:gd name="connsiteY8" fmla="*/ 21308 h 606561"/>
              <a:gd name="connsiteX9" fmla="*/ 295059 w 607729"/>
              <a:gd name="connsiteY9" fmla="*/ 3800 h 606561"/>
              <a:gd name="connsiteX10" fmla="*/ 312860 w 607729"/>
              <a:gd name="connsiteY10" fmla="*/ 3534 h 606561"/>
              <a:gd name="connsiteX11" fmla="*/ 21707 w 607729"/>
              <a:gd name="connsiteY11" fmla="*/ 3534 h 606561"/>
              <a:gd name="connsiteX12" fmla="*/ 312838 w 607729"/>
              <a:gd name="connsiteY12" fmla="*/ 294222 h 606561"/>
              <a:gd name="connsiteX13" fmla="*/ 312838 w 607729"/>
              <a:gd name="connsiteY13" fmla="*/ 312084 h 606561"/>
              <a:gd name="connsiteX14" fmla="*/ 21707 w 607729"/>
              <a:gd name="connsiteY14" fmla="*/ 602772 h 606561"/>
              <a:gd name="connsiteX15" fmla="*/ 21440 w 607729"/>
              <a:gd name="connsiteY15" fmla="*/ 602949 h 606561"/>
              <a:gd name="connsiteX16" fmla="*/ 3639 w 607729"/>
              <a:gd name="connsiteY16" fmla="*/ 602772 h 606561"/>
              <a:gd name="connsiteX17" fmla="*/ 3906 w 607729"/>
              <a:gd name="connsiteY17" fmla="*/ 584909 h 606561"/>
              <a:gd name="connsiteX18" fmla="*/ 286047 w 607729"/>
              <a:gd name="connsiteY18" fmla="*/ 303197 h 606561"/>
              <a:gd name="connsiteX19" fmla="*/ 3906 w 607729"/>
              <a:gd name="connsiteY19" fmla="*/ 21485 h 606561"/>
              <a:gd name="connsiteX20" fmla="*/ 3906 w 607729"/>
              <a:gd name="connsiteY20" fmla="*/ 3889 h 606561"/>
              <a:gd name="connsiteX21" fmla="*/ 21707 w 607729"/>
              <a:gd name="connsiteY21" fmla="*/ 3534 h 6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729" h="606561">
                <a:moveTo>
                  <a:pt x="312860" y="3534"/>
                </a:moveTo>
                <a:lnTo>
                  <a:pt x="603991" y="294222"/>
                </a:lnTo>
                <a:cubicBezTo>
                  <a:pt x="608975" y="299109"/>
                  <a:pt x="608975" y="307107"/>
                  <a:pt x="603991" y="312084"/>
                </a:cubicBezTo>
                <a:lnTo>
                  <a:pt x="312860" y="602772"/>
                </a:lnTo>
                <a:lnTo>
                  <a:pt x="312593" y="602949"/>
                </a:lnTo>
                <a:cubicBezTo>
                  <a:pt x="307698" y="607926"/>
                  <a:pt x="299688" y="607659"/>
                  <a:pt x="294792" y="602772"/>
                </a:cubicBezTo>
                <a:cubicBezTo>
                  <a:pt x="289808" y="597795"/>
                  <a:pt x="289986" y="589708"/>
                  <a:pt x="295059" y="584909"/>
                </a:cubicBezTo>
                <a:lnTo>
                  <a:pt x="577201" y="303108"/>
                </a:lnTo>
                <a:lnTo>
                  <a:pt x="295059" y="21308"/>
                </a:lnTo>
                <a:cubicBezTo>
                  <a:pt x="290342" y="16420"/>
                  <a:pt x="290342" y="8688"/>
                  <a:pt x="295059" y="3800"/>
                </a:cubicBezTo>
                <a:cubicBezTo>
                  <a:pt x="299866" y="-1176"/>
                  <a:pt x="307787" y="-1265"/>
                  <a:pt x="312860" y="3534"/>
                </a:cubicBezTo>
                <a:close/>
                <a:moveTo>
                  <a:pt x="21707" y="3534"/>
                </a:moveTo>
                <a:lnTo>
                  <a:pt x="312838" y="294222"/>
                </a:lnTo>
                <a:cubicBezTo>
                  <a:pt x="317822" y="299109"/>
                  <a:pt x="317822" y="307107"/>
                  <a:pt x="312838" y="312084"/>
                </a:cubicBezTo>
                <a:lnTo>
                  <a:pt x="21707" y="602772"/>
                </a:lnTo>
                <a:lnTo>
                  <a:pt x="21440" y="602949"/>
                </a:lnTo>
                <a:cubicBezTo>
                  <a:pt x="16544" y="607926"/>
                  <a:pt x="8534" y="607659"/>
                  <a:pt x="3639" y="602772"/>
                </a:cubicBezTo>
                <a:cubicBezTo>
                  <a:pt x="-1345" y="597795"/>
                  <a:pt x="-1167" y="589708"/>
                  <a:pt x="3906" y="584909"/>
                </a:cubicBezTo>
                <a:lnTo>
                  <a:pt x="286047" y="303197"/>
                </a:lnTo>
                <a:lnTo>
                  <a:pt x="3906" y="21485"/>
                </a:lnTo>
                <a:cubicBezTo>
                  <a:pt x="-811" y="16509"/>
                  <a:pt x="-811" y="8866"/>
                  <a:pt x="3906" y="3889"/>
                </a:cubicBezTo>
                <a:cubicBezTo>
                  <a:pt x="8712" y="-1176"/>
                  <a:pt x="16811" y="-1265"/>
                  <a:pt x="21707" y="3534"/>
                </a:cubicBezTo>
                <a:close/>
              </a:path>
            </a:pathLst>
          </a:custGeom>
          <a:solidFill>
            <a:schemeClr val="accent1"/>
          </a:solidFill>
          <a:ln>
            <a:noFill/>
          </a:ln>
        </p:spPr>
      </p:sp>
      <p:pic>
        <p:nvPicPr>
          <p:cNvPr id="20" name="图片 19"/>
          <p:cNvPicPr>
            <a:picLocks noChangeAspect="1"/>
          </p:cNvPicPr>
          <p:nvPr/>
        </p:nvPicPr>
        <p:blipFill>
          <a:blip r:embed="rId1"/>
          <a:stretch>
            <a:fillRect/>
          </a:stretch>
        </p:blipFill>
        <p:spPr>
          <a:xfrm>
            <a:off x="10167345" y="1753094"/>
            <a:ext cx="609653" cy="609653"/>
          </a:xfrm>
          <a:prstGeom prst="rect">
            <a:avLst/>
          </a:prstGeom>
        </p:spPr>
      </p:pic>
      <p:sp>
        <p:nvSpPr>
          <p:cNvPr id="21" name="文本框 20"/>
          <p:cNvSpPr txBox="1"/>
          <p:nvPr/>
        </p:nvSpPr>
        <p:spPr>
          <a:xfrm>
            <a:off x="1220688" y="3093969"/>
            <a:ext cx="2611224" cy="2217851"/>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2018</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年，</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TensorFlow Hub</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TensorFlow.js</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TensorFlow Extended</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发布，更好地建成了生态环境；同年，</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Cloud Big Table</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集成</a:t>
            </a: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3" name="right-arrow_339913"/>
          <p:cNvSpPr>
            <a:spLocks noChangeAspect="1"/>
          </p:cNvSpPr>
          <p:nvPr/>
        </p:nvSpPr>
        <p:spPr bwMode="auto">
          <a:xfrm>
            <a:off x="3887719" y="1753093"/>
            <a:ext cx="609685" cy="608513"/>
          </a:xfrm>
          <a:custGeom>
            <a:avLst/>
            <a:gdLst>
              <a:gd name="connsiteX0" fmla="*/ 312860 w 607729"/>
              <a:gd name="connsiteY0" fmla="*/ 3534 h 606561"/>
              <a:gd name="connsiteX1" fmla="*/ 603991 w 607729"/>
              <a:gd name="connsiteY1" fmla="*/ 294222 h 606561"/>
              <a:gd name="connsiteX2" fmla="*/ 603991 w 607729"/>
              <a:gd name="connsiteY2" fmla="*/ 312084 h 606561"/>
              <a:gd name="connsiteX3" fmla="*/ 312860 w 607729"/>
              <a:gd name="connsiteY3" fmla="*/ 602772 h 606561"/>
              <a:gd name="connsiteX4" fmla="*/ 312593 w 607729"/>
              <a:gd name="connsiteY4" fmla="*/ 602949 h 606561"/>
              <a:gd name="connsiteX5" fmla="*/ 294792 w 607729"/>
              <a:gd name="connsiteY5" fmla="*/ 602772 h 606561"/>
              <a:gd name="connsiteX6" fmla="*/ 295059 w 607729"/>
              <a:gd name="connsiteY6" fmla="*/ 584909 h 606561"/>
              <a:gd name="connsiteX7" fmla="*/ 577201 w 607729"/>
              <a:gd name="connsiteY7" fmla="*/ 303108 h 606561"/>
              <a:gd name="connsiteX8" fmla="*/ 295059 w 607729"/>
              <a:gd name="connsiteY8" fmla="*/ 21308 h 606561"/>
              <a:gd name="connsiteX9" fmla="*/ 295059 w 607729"/>
              <a:gd name="connsiteY9" fmla="*/ 3800 h 606561"/>
              <a:gd name="connsiteX10" fmla="*/ 312860 w 607729"/>
              <a:gd name="connsiteY10" fmla="*/ 3534 h 606561"/>
              <a:gd name="connsiteX11" fmla="*/ 21707 w 607729"/>
              <a:gd name="connsiteY11" fmla="*/ 3534 h 606561"/>
              <a:gd name="connsiteX12" fmla="*/ 312838 w 607729"/>
              <a:gd name="connsiteY12" fmla="*/ 294222 h 606561"/>
              <a:gd name="connsiteX13" fmla="*/ 312838 w 607729"/>
              <a:gd name="connsiteY13" fmla="*/ 312084 h 606561"/>
              <a:gd name="connsiteX14" fmla="*/ 21707 w 607729"/>
              <a:gd name="connsiteY14" fmla="*/ 602772 h 606561"/>
              <a:gd name="connsiteX15" fmla="*/ 21440 w 607729"/>
              <a:gd name="connsiteY15" fmla="*/ 602949 h 606561"/>
              <a:gd name="connsiteX16" fmla="*/ 3639 w 607729"/>
              <a:gd name="connsiteY16" fmla="*/ 602772 h 606561"/>
              <a:gd name="connsiteX17" fmla="*/ 3906 w 607729"/>
              <a:gd name="connsiteY17" fmla="*/ 584909 h 606561"/>
              <a:gd name="connsiteX18" fmla="*/ 286047 w 607729"/>
              <a:gd name="connsiteY18" fmla="*/ 303197 h 606561"/>
              <a:gd name="connsiteX19" fmla="*/ 3906 w 607729"/>
              <a:gd name="connsiteY19" fmla="*/ 21485 h 606561"/>
              <a:gd name="connsiteX20" fmla="*/ 3906 w 607729"/>
              <a:gd name="connsiteY20" fmla="*/ 3889 h 606561"/>
              <a:gd name="connsiteX21" fmla="*/ 21707 w 607729"/>
              <a:gd name="connsiteY21" fmla="*/ 3534 h 6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729" h="606561">
                <a:moveTo>
                  <a:pt x="312860" y="3534"/>
                </a:moveTo>
                <a:lnTo>
                  <a:pt x="603991" y="294222"/>
                </a:lnTo>
                <a:cubicBezTo>
                  <a:pt x="608975" y="299109"/>
                  <a:pt x="608975" y="307107"/>
                  <a:pt x="603991" y="312084"/>
                </a:cubicBezTo>
                <a:lnTo>
                  <a:pt x="312860" y="602772"/>
                </a:lnTo>
                <a:lnTo>
                  <a:pt x="312593" y="602949"/>
                </a:lnTo>
                <a:cubicBezTo>
                  <a:pt x="307698" y="607926"/>
                  <a:pt x="299688" y="607659"/>
                  <a:pt x="294792" y="602772"/>
                </a:cubicBezTo>
                <a:cubicBezTo>
                  <a:pt x="289808" y="597795"/>
                  <a:pt x="289986" y="589708"/>
                  <a:pt x="295059" y="584909"/>
                </a:cubicBezTo>
                <a:lnTo>
                  <a:pt x="577201" y="303108"/>
                </a:lnTo>
                <a:lnTo>
                  <a:pt x="295059" y="21308"/>
                </a:lnTo>
                <a:cubicBezTo>
                  <a:pt x="290342" y="16420"/>
                  <a:pt x="290342" y="8688"/>
                  <a:pt x="295059" y="3800"/>
                </a:cubicBezTo>
                <a:cubicBezTo>
                  <a:pt x="299866" y="-1176"/>
                  <a:pt x="307787" y="-1265"/>
                  <a:pt x="312860" y="3534"/>
                </a:cubicBezTo>
                <a:close/>
                <a:moveTo>
                  <a:pt x="21707" y="3534"/>
                </a:moveTo>
                <a:lnTo>
                  <a:pt x="312838" y="294222"/>
                </a:lnTo>
                <a:cubicBezTo>
                  <a:pt x="317822" y="299109"/>
                  <a:pt x="317822" y="307107"/>
                  <a:pt x="312838" y="312084"/>
                </a:cubicBezTo>
                <a:lnTo>
                  <a:pt x="21707" y="602772"/>
                </a:lnTo>
                <a:lnTo>
                  <a:pt x="21440" y="602949"/>
                </a:lnTo>
                <a:cubicBezTo>
                  <a:pt x="16544" y="607926"/>
                  <a:pt x="8534" y="607659"/>
                  <a:pt x="3639" y="602772"/>
                </a:cubicBezTo>
                <a:cubicBezTo>
                  <a:pt x="-1345" y="597795"/>
                  <a:pt x="-1167" y="589708"/>
                  <a:pt x="3906" y="584909"/>
                </a:cubicBezTo>
                <a:lnTo>
                  <a:pt x="286047" y="303197"/>
                </a:lnTo>
                <a:lnTo>
                  <a:pt x="3906" y="21485"/>
                </a:lnTo>
                <a:cubicBezTo>
                  <a:pt x="-811" y="16509"/>
                  <a:pt x="-811" y="8866"/>
                  <a:pt x="3906" y="3889"/>
                </a:cubicBezTo>
                <a:cubicBezTo>
                  <a:pt x="8712" y="-1176"/>
                  <a:pt x="16811" y="-1265"/>
                  <a:pt x="21707" y="3534"/>
                </a:cubicBezTo>
                <a:close/>
              </a:path>
            </a:pathLst>
          </a:custGeom>
          <a:solidFill>
            <a:schemeClr val="accent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4" name="文本框 23"/>
          <p:cNvSpPr txBox="1"/>
          <p:nvPr/>
        </p:nvSpPr>
        <p:spPr>
          <a:xfrm>
            <a:off x="4543976" y="3099321"/>
            <a:ext cx="2413338" cy="1857753"/>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2019</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年，</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TensorFlow</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的</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2.0</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版本发布，简化了模型开发流程，并提供了更强大的跨平台能力</a:t>
            </a: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6" name="right-arrow_339913"/>
          <p:cNvSpPr>
            <a:spLocks noChangeAspect="1"/>
          </p:cNvSpPr>
          <p:nvPr/>
        </p:nvSpPr>
        <p:spPr bwMode="auto">
          <a:xfrm>
            <a:off x="6957314" y="3764031"/>
            <a:ext cx="609685" cy="608513"/>
          </a:xfrm>
          <a:custGeom>
            <a:avLst/>
            <a:gdLst>
              <a:gd name="connsiteX0" fmla="*/ 312860 w 607729"/>
              <a:gd name="connsiteY0" fmla="*/ 3534 h 606561"/>
              <a:gd name="connsiteX1" fmla="*/ 603991 w 607729"/>
              <a:gd name="connsiteY1" fmla="*/ 294222 h 606561"/>
              <a:gd name="connsiteX2" fmla="*/ 603991 w 607729"/>
              <a:gd name="connsiteY2" fmla="*/ 312084 h 606561"/>
              <a:gd name="connsiteX3" fmla="*/ 312860 w 607729"/>
              <a:gd name="connsiteY3" fmla="*/ 602772 h 606561"/>
              <a:gd name="connsiteX4" fmla="*/ 312593 w 607729"/>
              <a:gd name="connsiteY4" fmla="*/ 602949 h 606561"/>
              <a:gd name="connsiteX5" fmla="*/ 294792 w 607729"/>
              <a:gd name="connsiteY5" fmla="*/ 602772 h 606561"/>
              <a:gd name="connsiteX6" fmla="*/ 295059 w 607729"/>
              <a:gd name="connsiteY6" fmla="*/ 584909 h 606561"/>
              <a:gd name="connsiteX7" fmla="*/ 577201 w 607729"/>
              <a:gd name="connsiteY7" fmla="*/ 303108 h 606561"/>
              <a:gd name="connsiteX8" fmla="*/ 295059 w 607729"/>
              <a:gd name="connsiteY8" fmla="*/ 21308 h 606561"/>
              <a:gd name="connsiteX9" fmla="*/ 295059 w 607729"/>
              <a:gd name="connsiteY9" fmla="*/ 3800 h 606561"/>
              <a:gd name="connsiteX10" fmla="*/ 312860 w 607729"/>
              <a:gd name="connsiteY10" fmla="*/ 3534 h 606561"/>
              <a:gd name="connsiteX11" fmla="*/ 21707 w 607729"/>
              <a:gd name="connsiteY11" fmla="*/ 3534 h 606561"/>
              <a:gd name="connsiteX12" fmla="*/ 312838 w 607729"/>
              <a:gd name="connsiteY12" fmla="*/ 294222 h 606561"/>
              <a:gd name="connsiteX13" fmla="*/ 312838 w 607729"/>
              <a:gd name="connsiteY13" fmla="*/ 312084 h 606561"/>
              <a:gd name="connsiteX14" fmla="*/ 21707 w 607729"/>
              <a:gd name="connsiteY14" fmla="*/ 602772 h 606561"/>
              <a:gd name="connsiteX15" fmla="*/ 21440 w 607729"/>
              <a:gd name="connsiteY15" fmla="*/ 602949 h 606561"/>
              <a:gd name="connsiteX16" fmla="*/ 3639 w 607729"/>
              <a:gd name="connsiteY16" fmla="*/ 602772 h 606561"/>
              <a:gd name="connsiteX17" fmla="*/ 3906 w 607729"/>
              <a:gd name="connsiteY17" fmla="*/ 584909 h 606561"/>
              <a:gd name="connsiteX18" fmla="*/ 286047 w 607729"/>
              <a:gd name="connsiteY18" fmla="*/ 303197 h 606561"/>
              <a:gd name="connsiteX19" fmla="*/ 3906 w 607729"/>
              <a:gd name="connsiteY19" fmla="*/ 21485 h 606561"/>
              <a:gd name="connsiteX20" fmla="*/ 3906 w 607729"/>
              <a:gd name="connsiteY20" fmla="*/ 3889 h 606561"/>
              <a:gd name="connsiteX21" fmla="*/ 21707 w 607729"/>
              <a:gd name="connsiteY21" fmla="*/ 3534 h 6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729" h="606561">
                <a:moveTo>
                  <a:pt x="312860" y="3534"/>
                </a:moveTo>
                <a:lnTo>
                  <a:pt x="603991" y="294222"/>
                </a:lnTo>
                <a:cubicBezTo>
                  <a:pt x="608975" y="299109"/>
                  <a:pt x="608975" y="307107"/>
                  <a:pt x="603991" y="312084"/>
                </a:cubicBezTo>
                <a:lnTo>
                  <a:pt x="312860" y="602772"/>
                </a:lnTo>
                <a:lnTo>
                  <a:pt x="312593" y="602949"/>
                </a:lnTo>
                <a:cubicBezTo>
                  <a:pt x="307698" y="607926"/>
                  <a:pt x="299688" y="607659"/>
                  <a:pt x="294792" y="602772"/>
                </a:cubicBezTo>
                <a:cubicBezTo>
                  <a:pt x="289808" y="597795"/>
                  <a:pt x="289986" y="589708"/>
                  <a:pt x="295059" y="584909"/>
                </a:cubicBezTo>
                <a:lnTo>
                  <a:pt x="577201" y="303108"/>
                </a:lnTo>
                <a:lnTo>
                  <a:pt x="295059" y="21308"/>
                </a:lnTo>
                <a:cubicBezTo>
                  <a:pt x="290342" y="16420"/>
                  <a:pt x="290342" y="8688"/>
                  <a:pt x="295059" y="3800"/>
                </a:cubicBezTo>
                <a:cubicBezTo>
                  <a:pt x="299866" y="-1176"/>
                  <a:pt x="307787" y="-1265"/>
                  <a:pt x="312860" y="3534"/>
                </a:cubicBezTo>
                <a:close/>
                <a:moveTo>
                  <a:pt x="21707" y="3534"/>
                </a:moveTo>
                <a:lnTo>
                  <a:pt x="312838" y="294222"/>
                </a:lnTo>
                <a:cubicBezTo>
                  <a:pt x="317822" y="299109"/>
                  <a:pt x="317822" y="307107"/>
                  <a:pt x="312838" y="312084"/>
                </a:cubicBezTo>
                <a:lnTo>
                  <a:pt x="21707" y="602772"/>
                </a:lnTo>
                <a:lnTo>
                  <a:pt x="21440" y="602949"/>
                </a:lnTo>
                <a:cubicBezTo>
                  <a:pt x="16544" y="607926"/>
                  <a:pt x="8534" y="607659"/>
                  <a:pt x="3639" y="602772"/>
                </a:cubicBezTo>
                <a:cubicBezTo>
                  <a:pt x="-1345" y="597795"/>
                  <a:pt x="-1167" y="589708"/>
                  <a:pt x="3906" y="584909"/>
                </a:cubicBezTo>
                <a:lnTo>
                  <a:pt x="286047" y="303197"/>
                </a:lnTo>
                <a:lnTo>
                  <a:pt x="3906" y="21485"/>
                </a:lnTo>
                <a:cubicBezTo>
                  <a:pt x="-811" y="16509"/>
                  <a:pt x="-811" y="8866"/>
                  <a:pt x="3906" y="3889"/>
                </a:cubicBezTo>
                <a:cubicBezTo>
                  <a:pt x="8712" y="-1176"/>
                  <a:pt x="16811" y="-1265"/>
                  <a:pt x="21707" y="3534"/>
                </a:cubicBezTo>
                <a:close/>
              </a:path>
            </a:pathLst>
          </a:custGeom>
          <a:solidFill>
            <a:schemeClr val="accent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7" name="文本框 26"/>
          <p:cNvSpPr txBox="1"/>
          <p:nvPr/>
        </p:nvSpPr>
        <p:spPr>
          <a:xfrm>
            <a:off x="7693610" y="3099321"/>
            <a:ext cx="2520419" cy="1857753"/>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2020</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年，开发了新的性能评估工具：</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Performance Profiler</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；提升了生态系统的整体兼容性</a:t>
            </a: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从</a:t>
            </a:r>
            <a:r>
              <a:rPr lang="en-US" altLang="zh-CN" dirty="0"/>
              <a:t>1.0</a:t>
            </a:r>
            <a:r>
              <a:rPr lang="zh-CN" altLang="en-US" dirty="0"/>
              <a:t>版本到</a:t>
            </a:r>
            <a:r>
              <a:rPr lang="en-US" altLang="zh-CN" dirty="0"/>
              <a:t>2.0</a:t>
            </a:r>
            <a:r>
              <a:rPr lang="zh-CN" altLang="en-US" dirty="0"/>
              <a:t>版本的变化</a:t>
            </a:r>
            <a:endParaRPr lang="zh-CN" altLang="en-US" dirty="0"/>
          </a:p>
        </p:txBody>
      </p:sp>
      <p:sp>
        <p:nvSpPr>
          <p:cNvPr id="3" name="文本框 2"/>
          <p:cNvSpPr txBox="1"/>
          <p:nvPr/>
        </p:nvSpPr>
        <p:spPr>
          <a:xfrm>
            <a:off x="339363" y="261216"/>
            <a:ext cx="109350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1.3</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cxnSp>
        <p:nvCxnSpPr>
          <p:cNvPr id="4" name="直接连接符 3"/>
          <p:cNvCxnSpPr/>
          <p:nvPr/>
        </p:nvCxnSpPr>
        <p:spPr>
          <a:xfrm>
            <a:off x="3124290" y="1425266"/>
            <a:ext cx="0" cy="4320000"/>
          </a:xfrm>
          <a:prstGeom prst="line">
            <a:avLst/>
          </a:prstGeom>
          <a:ln w="31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6111016" y="1425266"/>
            <a:ext cx="0" cy="4320000"/>
          </a:xfrm>
          <a:prstGeom prst="line">
            <a:avLst/>
          </a:prstGeom>
          <a:ln w="31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rot="16200000">
            <a:off x="-190502" y="2211688"/>
            <a:ext cx="3594104" cy="222501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0" name="文本框 9"/>
          <p:cNvSpPr txBox="1"/>
          <p:nvPr/>
        </p:nvSpPr>
        <p:spPr>
          <a:xfrm>
            <a:off x="567938" y="1747840"/>
            <a:ext cx="2071568" cy="1837426"/>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API</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精简</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去掉或者替换了一批旧的</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API</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，同时扩展了一些更高级的</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API</a:t>
            </a: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2" name="矩形 11"/>
          <p:cNvSpPr/>
          <p:nvPr/>
        </p:nvSpPr>
        <p:spPr>
          <a:xfrm rot="16200000">
            <a:off x="2844979" y="2211688"/>
            <a:ext cx="3594104" cy="222501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3" name="文本框 12"/>
          <p:cNvSpPr txBox="1"/>
          <p:nvPr/>
        </p:nvSpPr>
        <p:spPr>
          <a:xfrm>
            <a:off x="3610466" y="1747829"/>
            <a:ext cx="2070178" cy="3298147"/>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动态图机制</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TensorFlow2.0</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之前默认的模式都是静态图机制，</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TensorFlow2.0</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将动态图机制作为默认模式</a:t>
            </a: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3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5" name="矩形 14"/>
          <p:cNvSpPr/>
          <p:nvPr/>
        </p:nvSpPr>
        <p:spPr>
          <a:xfrm rot="16200000">
            <a:off x="5831705" y="2211688"/>
            <a:ext cx="3594104" cy="222501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6" name="文本框 15"/>
          <p:cNvSpPr txBox="1"/>
          <p:nvPr/>
        </p:nvSpPr>
        <p:spPr>
          <a:xfrm>
            <a:off x="6589336" y="1747829"/>
            <a:ext cx="2045700" cy="293804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取消全局变量</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之前的版本在创建变量后会被放入默认的图中，需要人为控制；</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TensorFlow2.0</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中支持跟踪变量</a:t>
            </a: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cxnSp>
        <p:nvCxnSpPr>
          <p:cNvPr id="17" name="直接连接符 16"/>
          <p:cNvCxnSpPr/>
          <p:nvPr/>
        </p:nvCxnSpPr>
        <p:spPr>
          <a:xfrm>
            <a:off x="9072604" y="1425266"/>
            <a:ext cx="0" cy="4320000"/>
          </a:xfrm>
          <a:prstGeom prst="line">
            <a:avLst/>
          </a:prstGeom>
          <a:ln w="31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rot="16200000">
            <a:off x="8783355" y="2211688"/>
            <a:ext cx="3594104" cy="222501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20" name="文本框 19"/>
          <p:cNvSpPr txBox="1"/>
          <p:nvPr/>
        </p:nvSpPr>
        <p:spPr>
          <a:xfrm>
            <a:off x="9571740" y="1747829"/>
            <a:ext cx="2017334" cy="293804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使用函数</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之前的版本中，通过</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Session</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在客户端和执行设备之间建立连接；在</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TensorFlow2.0</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中引入</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tf.function</a:t>
            </a: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fade/>
  </p:transition>
</p:sld>
</file>

<file path=ppt/tags/tag1.xml><?xml version="1.0" encoding="utf-8"?>
<p:tagLst xmlns:p="http://schemas.openxmlformats.org/presentationml/2006/main">
  <p:tag name="PA" val="v5.1.2"/>
</p:tagLst>
</file>

<file path=ppt/tags/tag10.xml><?xml version="1.0" encoding="utf-8"?>
<p:tagLst xmlns:p="http://schemas.openxmlformats.org/presentationml/2006/main">
  <p:tag name="PA" val="v5.1.2"/>
</p:tagLst>
</file>

<file path=ppt/tags/tag11.xml><?xml version="1.0" encoding="utf-8"?>
<p:tagLst xmlns:p="http://schemas.openxmlformats.org/presentationml/2006/main">
  <p:tag name="PA" val="v5.1.2"/>
</p:tagLst>
</file>

<file path=ppt/tags/tag12.xml><?xml version="1.0" encoding="utf-8"?>
<p:tagLst xmlns:p="http://schemas.openxmlformats.org/presentationml/2006/main">
  <p:tag name="PA" val="v5.1.2"/>
</p:tagLst>
</file>

<file path=ppt/tags/tag13.xml><?xml version="1.0" encoding="utf-8"?>
<p:tagLst xmlns:p="http://schemas.openxmlformats.org/presentationml/2006/main">
  <p:tag name="PA" val="v5.1.2"/>
</p:tagLst>
</file>

<file path=ppt/tags/tag14.xml><?xml version="1.0" encoding="utf-8"?>
<p:tagLst xmlns:p="http://schemas.openxmlformats.org/presentationml/2006/main">
  <p:tag name="PA" val="v5.1.2"/>
</p:tagLst>
</file>

<file path=ppt/tags/tag15.xml><?xml version="1.0" encoding="utf-8"?>
<p:tagLst xmlns:p="http://schemas.openxmlformats.org/presentationml/2006/main">
  <p:tag name="PA" val="v5.1.2"/>
</p:tagLst>
</file>

<file path=ppt/tags/tag16.xml><?xml version="1.0" encoding="utf-8"?>
<p:tagLst xmlns:p="http://schemas.openxmlformats.org/presentationml/2006/main">
  <p:tag name="PA" val="v5.1.2"/>
</p:tagLst>
</file>

<file path=ppt/tags/tag2.xml><?xml version="1.0" encoding="utf-8"?>
<p:tagLst xmlns:p="http://schemas.openxmlformats.org/presentationml/2006/main">
  <p:tag name="PA" val="v5.1.2"/>
</p:tagLst>
</file>

<file path=ppt/tags/tag3.xml><?xml version="1.0" encoding="utf-8"?>
<p:tagLst xmlns:p="http://schemas.openxmlformats.org/presentationml/2006/main">
  <p:tag name="PA" val="v5.1.2"/>
</p:tagLst>
</file>

<file path=ppt/tags/tag4.xml><?xml version="1.0" encoding="utf-8"?>
<p:tagLst xmlns:p="http://schemas.openxmlformats.org/presentationml/2006/main">
  <p:tag name="PA" val="v5.1.2"/>
</p:tagLst>
</file>

<file path=ppt/tags/tag5.xml><?xml version="1.0" encoding="utf-8"?>
<p:tagLst xmlns:p="http://schemas.openxmlformats.org/presentationml/2006/main">
  <p:tag name="PA" val="v5.1.2"/>
</p:tagLst>
</file>

<file path=ppt/tags/tag6.xml><?xml version="1.0" encoding="utf-8"?>
<p:tagLst xmlns:p="http://schemas.openxmlformats.org/presentationml/2006/main">
  <p:tag name="PA" val="v5.1.2"/>
</p:tagLst>
</file>

<file path=ppt/tags/tag7.xml><?xml version="1.0" encoding="utf-8"?>
<p:tagLst xmlns:p="http://schemas.openxmlformats.org/presentationml/2006/main">
  <p:tag name="PA" val="v5.1.2"/>
</p:tagLst>
</file>

<file path=ppt/tags/tag8.xml><?xml version="1.0" encoding="utf-8"?>
<p:tagLst xmlns:p="http://schemas.openxmlformats.org/presentationml/2006/main">
  <p:tag name="PA" val="v5.1.2"/>
</p:tagLst>
</file>

<file path=ppt/tags/tag9.xml><?xml version="1.0" encoding="utf-8"?>
<p:tagLst xmlns:p="http://schemas.openxmlformats.org/presentationml/2006/main">
  <p:tag name="PA" val="v5.1.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8096</Words>
  <Application>WPS 演示</Application>
  <PresentationFormat>宽屏</PresentationFormat>
  <Paragraphs>568</Paragraphs>
  <Slides>50</Slides>
  <Notes>45</Notes>
  <HiddenSlides>0</HiddenSlides>
  <MMClips>0</MMClips>
  <ScaleCrop>false</ScaleCrop>
  <HeadingPairs>
    <vt:vector size="6" baseType="variant">
      <vt:variant>
        <vt:lpstr>已用的字体</vt:lpstr>
      </vt:variant>
      <vt:variant>
        <vt:i4>14</vt:i4>
      </vt:variant>
      <vt:variant>
        <vt:lpstr>主题</vt:lpstr>
      </vt:variant>
      <vt:variant>
        <vt:i4>3</vt:i4>
      </vt:variant>
      <vt:variant>
        <vt:lpstr>幻灯片标题</vt:lpstr>
      </vt:variant>
      <vt:variant>
        <vt:i4>50</vt:i4>
      </vt:variant>
    </vt:vector>
  </HeadingPairs>
  <TitlesOfParts>
    <vt:vector size="67" baseType="lpstr">
      <vt:lpstr>Arial</vt:lpstr>
      <vt:lpstr>宋体</vt:lpstr>
      <vt:lpstr>Wingdings</vt:lpstr>
      <vt:lpstr>Century Gothic</vt:lpstr>
      <vt:lpstr>微软雅黑</vt:lpstr>
      <vt:lpstr>微软雅黑 Light</vt:lpstr>
      <vt:lpstr>Wingdings 3</vt:lpstr>
      <vt:lpstr>Arial</vt:lpstr>
      <vt:lpstr>Helvetica Neue</vt:lpstr>
      <vt:lpstr>黑体</vt:lpstr>
      <vt:lpstr>Arial Unicode MS</vt:lpstr>
      <vt:lpstr>等线</vt:lpstr>
      <vt:lpstr>Wingdings</vt:lpstr>
      <vt:lpstr>等线 Light</vt:lpstr>
      <vt:lpstr>Office 主题​​</vt:lpstr>
      <vt:lpstr>1_Office 主题​​</vt:lpstr>
      <vt:lpstr>2_Office 主题​​</vt:lpstr>
      <vt:lpstr>PowerPoint 演示文稿</vt:lpstr>
      <vt:lpstr>PowerPoint 演示文稿</vt:lpstr>
      <vt:lpstr>PowerPoint 演示文稿</vt:lpstr>
      <vt:lpstr>平台简介</vt:lpstr>
      <vt:lpstr>平台简介</vt:lpstr>
      <vt:lpstr>平台简介</vt:lpstr>
      <vt:lpstr>TensorFlow发展历史</vt:lpstr>
      <vt:lpstr>TensorFlow发展历史</vt:lpstr>
      <vt:lpstr>从1.0版本到2.0版本的变化</vt:lpstr>
      <vt:lpstr>从1.0版本到2.0版本的变化</vt:lpstr>
      <vt:lpstr>平台特点</vt:lpstr>
      <vt:lpstr>平台特点</vt:lpstr>
      <vt:lpstr>TensorFlow的应用</vt:lpstr>
      <vt:lpstr>TensorFlow的应用</vt:lpstr>
      <vt:lpstr>TensorFlow的应用</vt:lpstr>
      <vt:lpstr>PowerPoint 演示文稿</vt:lpstr>
      <vt:lpstr>TensorFlow基本概念</vt:lpstr>
      <vt:lpstr>TensorFlow基本概念</vt:lpstr>
      <vt:lpstr>TensorFlow基本概念</vt:lpstr>
      <vt:lpstr>TensorFlow1.0架构图</vt:lpstr>
      <vt:lpstr>TensorFlow1.0架构图</vt:lpstr>
      <vt:lpstr>TensorFlow程序设计模式</vt:lpstr>
      <vt:lpstr>TensorFlow2.0架构图</vt:lpstr>
      <vt:lpstr>PowerPoint 演示文稿</vt:lpstr>
      <vt:lpstr>TensorBoard</vt:lpstr>
      <vt:lpstr>TensorBoard</vt:lpstr>
      <vt:lpstr>TensorBoard</vt:lpstr>
      <vt:lpstr>TensorBoard</vt:lpstr>
      <vt:lpstr>TensorBoard</vt:lpstr>
      <vt:lpstr>TensorFlow Lite</vt:lpstr>
      <vt:lpstr>TensorFlow Lite</vt:lpstr>
      <vt:lpstr>TensorFlow Lite</vt:lpstr>
      <vt:lpstr>TensorFlow Lite</vt:lpstr>
      <vt:lpstr>TensorFlow Lite</vt:lpstr>
      <vt:lpstr>PowerPoint 演示文稿</vt:lpstr>
      <vt:lpstr>服装分类</vt:lpstr>
      <vt:lpstr>数据预处理</vt:lpstr>
      <vt:lpstr>构建模型</vt:lpstr>
      <vt:lpstr>构建模型</vt:lpstr>
      <vt:lpstr>模型训练与评估</vt:lpstr>
      <vt:lpstr>模型训练与评估</vt:lpstr>
      <vt:lpstr>手写数字分类器APP</vt:lpstr>
      <vt:lpstr>前期准备</vt:lpstr>
      <vt:lpstr>生产环境考虑</vt:lpstr>
      <vt:lpstr>生产环境考虑</vt:lpstr>
      <vt:lpstr>模型转换与部署</vt:lpstr>
      <vt:lpstr>初始化TensorFlow Lite解释器</vt:lpstr>
      <vt:lpstr>应用TensorFlow Lite解释器</vt:lpstr>
      <vt:lpstr>应用TensorFlow Lite解释器</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xuyaxin</dc:creator>
  <cp:lastModifiedBy>梦在远航</cp:lastModifiedBy>
  <cp:revision>256</cp:revision>
  <dcterms:created xsi:type="dcterms:W3CDTF">2020-10-12T08:27:00Z</dcterms:created>
  <dcterms:modified xsi:type="dcterms:W3CDTF">2020-10-21T14:44:50Z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2052-11.1.0.9999</vt:lpwstr>
  </property>
</Properties>
</file>