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68" r:id="rId4"/>
    <p:sldMasterId id="2147483670" r:id="rId5"/>
  </p:sldMasterIdLst>
  <p:notesMasterIdLst>
    <p:notesMasterId r:id="rId17"/>
  </p:notesMasterIdLst>
  <p:sldIdLst>
    <p:sldId id="280" r:id="rId6"/>
    <p:sldId id="2240" r:id="rId7"/>
    <p:sldId id="2506" r:id="rId8"/>
    <p:sldId id="2507" r:id="rId9"/>
    <p:sldId id="2510" r:id="rId10"/>
    <p:sldId id="2511" r:id="rId11"/>
    <p:sldId id="2512" r:id="rId12"/>
    <p:sldId id="2264" r:id="rId13"/>
    <p:sldId id="2542" r:id="rId14"/>
    <p:sldId id="2267" r:id="rId15"/>
    <p:sldId id="254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F458-2BFA-481C-B591-D0C649635F5C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9AD1-9790-4D5F-AFD8-B2DF69659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6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3B0125-2F1A-46E1-BF32-AECB5E30A1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66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66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A2CCA-E5D5-4859-8035-B358016F08F8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499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7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8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12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5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4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61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9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7A2CCA-E5D5-4859-8035-B358016F08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1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样式9-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1566"/>
            <a:ext cx="12192000" cy="3244934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3317875"/>
            <a:ext cx="12192000" cy="354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6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9790632" y="109143"/>
            <a:ext cx="2286546" cy="297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4285" y="-494144"/>
            <a:ext cx="3165893" cy="41243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样式9-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5089582"/>
            <a:chOff x="0" y="0"/>
            <a:chExt cx="12192000" cy="5089582"/>
          </a:xfrm>
          <a:solidFill>
            <a:schemeClr val="accent1"/>
          </a:solidFill>
        </p:grpSpPr>
        <p:sp>
          <p:nvSpPr>
            <p:cNvPr id="3" name="等腰三角形 2"/>
            <p:cNvSpPr/>
            <p:nvPr/>
          </p:nvSpPr>
          <p:spPr>
            <a:xfrm flipV="1">
              <a:off x="0" y="4123423"/>
              <a:ext cx="12192000" cy="966159"/>
            </a:xfrm>
            <a:prstGeom prst="triangle">
              <a:avLst/>
            </a:prstGeom>
            <a:grpFill/>
            <a:ln>
              <a:noFill/>
            </a:ln>
            <a:effectLst>
              <a:outerShdw blurRad="76200" dist="127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0"/>
              <a:ext cx="12192000" cy="41234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2055967" y="1793453"/>
            <a:ext cx="8080066" cy="993775"/>
            <a:chOff x="671368" y="6061309"/>
            <a:chExt cx="2479573" cy="304965"/>
          </a:xfrm>
          <a:solidFill>
            <a:schemeClr val="bg1"/>
          </a:solidFill>
        </p:grpSpPr>
        <p:grpSp>
          <p:nvGrpSpPr>
            <p:cNvPr id="30" name="组合 29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45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Freeform 6"/>
              <p:cNvSpPr/>
              <p:nvPr/>
            </p:nvSpPr>
            <p:spPr bwMode="auto">
              <a:xfrm>
                <a:off x="4620306" y="1254098"/>
                <a:ext cx="331665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49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0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1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31" name="组合 30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32" name="组合 31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43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4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41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2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38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0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36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样式7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t="-74" b="196"/>
          <a:stretch>
            <a:fillRect/>
          </a:stretch>
        </p:blipFill>
        <p:spPr>
          <a:xfrm>
            <a:off x="0" y="-1"/>
            <a:ext cx="12191999" cy="501967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5019674"/>
            <a:ext cx="12192001" cy="18383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1" cy="501967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73461" y="5009909"/>
            <a:ext cx="12339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2041996" y="3927615"/>
            <a:ext cx="8108006" cy="2164588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588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4764" y="1532412"/>
            <a:ext cx="3082473" cy="8627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样式7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t="-74" b="196"/>
          <a:stretch>
            <a:fillRect/>
          </a:stretch>
        </p:blipFill>
        <p:spPr>
          <a:xfrm>
            <a:off x="0" y="-1"/>
            <a:ext cx="12191999" cy="501967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5019674"/>
            <a:ext cx="12192001" cy="183832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1" cy="501967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73461" y="5009909"/>
            <a:ext cx="12339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473992" y="3927615"/>
            <a:ext cx="9244014" cy="2164588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588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4764" y="1532412"/>
            <a:ext cx="3082473" cy="8627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样式7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l="1" t="13078" r="-1" b="115"/>
          <a:stretch>
            <a:fillRect/>
          </a:stretch>
        </p:blipFill>
        <p:spPr>
          <a:xfrm>
            <a:off x="0" y="-1"/>
            <a:ext cx="12191999" cy="436268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4346687"/>
            <a:ext cx="12192001" cy="25113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1" cy="43466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-73936" y="4346687"/>
            <a:ext cx="12339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828800" y="2524126"/>
            <a:ext cx="8494006" cy="3568078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588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9" name="图片 6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54764" y="861200"/>
            <a:ext cx="3082473" cy="8627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样式7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E42"/>
              </a:gs>
              <a:gs pos="100000">
                <a:schemeClr val="accent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43725" y="1087685"/>
            <a:ext cx="5251028" cy="525413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7423183" y="0"/>
            <a:ext cx="4768815" cy="6858001"/>
          </a:xfrm>
          <a:prstGeom prst="rect">
            <a:avLst/>
          </a:prstGeom>
          <a:gradFill flip="none" rotWithShape="1">
            <a:gsLst>
              <a:gs pos="0">
                <a:srgbClr val="006C39">
                  <a:alpha val="0"/>
                </a:srgbClr>
              </a:gs>
              <a:gs pos="100000">
                <a:schemeClr val="accent1">
                  <a:alpha val="7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6873734" y="3188524"/>
            <a:ext cx="5318266" cy="1205346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noFill/>
            <a:prstDash val="solid"/>
            <a:miter lim="800000"/>
          </a:ln>
          <a:effectLst>
            <a:outerShdw blurRad="5588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6873734" y="3188522"/>
            <a:ext cx="549449" cy="1205348"/>
          </a:xfrm>
          <a:prstGeom prst="rect">
            <a:avLst/>
          </a:prstGeom>
          <a:solidFill>
            <a:schemeClr val="accent4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-2647787" y="-2281727"/>
            <a:ext cx="603192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0</a:t>
            </a:r>
            <a:endParaRPr kumimoji="0" lang="zh-CN" altLang="en-US" sz="7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485140" y="203173"/>
            <a:ext cx="2510452" cy="7026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样式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/>
          <a:srcRect r="30571" b="46397"/>
          <a:stretch>
            <a:fillRect/>
          </a:stretch>
        </p:blipFill>
        <p:spPr>
          <a:xfrm>
            <a:off x="9019185" y="4400550"/>
            <a:ext cx="3194586" cy="2469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t="-74" b="12515"/>
          <a:stretch>
            <a:fillRect/>
          </a:stretch>
        </p:blipFill>
        <p:spPr>
          <a:xfrm>
            <a:off x="0" y="0"/>
            <a:ext cx="12191999" cy="440055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4398806"/>
            <a:ext cx="12192001" cy="19685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st="63500" dir="5400000" algn="t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12192001" cy="4400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1847" y="142154"/>
            <a:ext cx="2242503" cy="6276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/>
          <a:srcRect t="-74" b="12515"/>
          <a:stretch>
            <a:fillRect/>
          </a:stretch>
        </p:blipFill>
        <p:spPr>
          <a:xfrm>
            <a:off x="0" y="0"/>
            <a:ext cx="12191999" cy="440055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12192001" cy="4400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-71956" y="4398806"/>
            <a:ext cx="123398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701847" y="142154"/>
            <a:ext cx="2242503" cy="627682"/>
          </a:xfrm>
          <a:prstGeom prst="rect">
            <a:avLst/>
          </a:prstGeom>
        </p:spPr>
      </p:pic>
      <p:sp>
        <p:nvSpPr>
          <p:cNvPr id="18" name="矩形: 圆角 162"/>
          <p:cNvSpPr/>
          <p:nvPr userDrawn="1"/>
        </p:nvSpPr>
        <p:spPr>
          <a:xfrm>
            <a:off x="1664486" y="3107981"/>
            <a:ext cx="8945408" cy="3014890"/>
          </a:xfrm>
          <a:prstGeom prst="roundRect">
            <a:avLst>
              <a:gd name="adj" fmla="val 3205"/>
            </a:avLst>
          </a:pr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: 圆角 163"/>
          <p:cNvSpPr/>
          <p:nvPr userDrawn="1"/>
        </p:nvSpPr>
        <p:spPr>
          <a:xfrm>
            <a:off x="1463942" y="3222979"/>
            <a:ext cx="9346497" cy="2899892"/>
          </a:xfrm>
          <a:prstGeom prst="roundRect">
            <a:avLst>
              <a:gd name="adj" fmla="val 3205"/>
            </a:avLst>
          </a:prstGeom>
          <a:solidFill>
            <a:sysClr val="window" lastClr="FFFFFF">
              <a:alpha val="94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: 圆角 164"/>
          <p:cNvSpPr/>
          <p:nvPr userDrawn="1"/>
        </p:nvSpPr>
        <p:spPr>
          <a:xfrm>
            <a:off x="1200150" y="3365257"/>
            <a:ext cx="9791700" cy="2757614"/>
          </a:xfrm>
          <a:prstGeom prst="roundRect">
            <a:avLst>
              <a:gd name="adj" fmla="val 3205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F8F8F8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sx="102000" sy="102000" algn="ctr" rotWithShape="0">
              <a:sysClr val="window" lastClr="FFFFFF">
                <a:lumMod val="75000"/>
                <a:alpha val="40000"/>
              </a:sysClr>
            </a:outerShdw>
          </a:effectLst>
        </p:spPr>
        <p:txBody>
          <a:bodyPr rot="0" spcFirstLastPara="0" vertOverflow="overflow" horzOverflow="overflow" vert="horz" wrap="square" lIns="540000" tIns="72000" rIns="540000" bIns="72000" numCol="1" spcCol="0" rtlCol="0" fromWordArt="0" anchor="ctr" anchorCtr="0" forceAA="0" compatLnSpc="1">
            <a:no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11155416" y="6188075"/>
            <a:ext cx="713296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18631" y="6188075"/>
            <a:ext cx="10844339" cy="669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37818" y="347339"/>
            <a:ext cx="1969223" cy="43299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bg1"/>
          </a:solidFill>
        </p:grpSpPr>
        <p:grpSp>
          <p:nvGrpSpPr>
            <p:cNvPr id="85" name="组合 84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100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107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3" name="组合 102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104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6" name="组合 85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87" name="组合 86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98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96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93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91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1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 userDrawn="1"/>
        </p:nvSpPr>
        <p:spPr>
          <a:xfrm>
            <a:off x="11155416" y="6188075"/>
            <a:ext cx="713296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37818" y="347339"/>
            <a:ext cx="1969223" cy="43299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>
            <a:off x="11155416" y="6133167"/>
            <a:ext cx="0" cy="7561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2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77850" y="24906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90193" y="252089"/>
            <a:ext cx="1969223" cy="43299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9524" y="122428"/>
            <a:ext cx="559928" cy="699303"/>
            <a:chOff x="-9524" y="122428"/>
            <a:chExt cx="559928" cy="699303"/>
          </a:xfrm>
        </p:grpSpPr>
        <p:sp>
          <p:nvSpPr>
            <p:cNvPr id="85" name="任意多边形: 形状 56"/>
            <p:cNvSpPr/>
            <p:nvPr userDrawn="1"/>
          </p:nvSpPr>
          <p:spPr>
            <a:xfrm>
              <a:off x="-9524" y="122428"/>
              <a:ext cx="559928" cy="699303"/>
            </a:xfrm>
            <a:custGeom>
              <a:avLst/>
              <a:gdLst>
                <a:gd name="connsiteX0" fmla="*/ 0 w 436410"/>
                <a:gd name="connsiteY0" fmla="*/ 0 h 895350"/>
                <a:gd name="connsiteX1" fmla="*/ 436410 w 436410"/>
                <a:gd name="connsiteY1" fmla="*/ 0 h 895350"/>
                <a:gd name="connsiteX2" fmla="*/ 250915 w 436410"/>
                <a:gd name="connsiteY2" fmla="*/ 895350 h 895350"/>
                <a:gd name="connsiteX3" fmla="*/ 0 w 436410"/>
                <a:gd name="connsiteY3" fmla="*/ 89535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410" h="895350">
                  <a:moveTo>
                    <a:pt x="0" y="0"/>
                  </a:moveTo>
                  <a:lnTo>
                    <a:pt x="436410" y="0"/>
                  </a:lnTo>
                  <a:lnTo>
                    <a:pt x="250915" y="895350"/>
                  </a:lnTo>
                  <a:lnTo>
                    <a:pt x="0" y="895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: 形状 57"/>
            <p:cNvSpPr/>
            <p:nvPr userDrawn="1"/>
          </p:nvSpPr>
          <p:spPr>
            <a:xfrm>
              <a:off x="417309" y="379233"/>
              <a:ext cx="96622" cy="221903"/>
            </a:xfrm>
            <a:custGeom>
              <a:avLst/>
              <a:gdLst>
                <a:gd name="connsiteX0" fmla="*/ 144879 w 185359"/>
                <a:gd name="connsiteY0" fmla="*/ 0 h 699303"/>
                <a:gd name="connsiteX1" fmla="*/ 185359 w 185359"/>
                <a:gd name="connsiteY1" fmla="*/ 0 h 699303"/>
                <a:gd name="connsiteX2" fmla="*/ 40480 w 185359"/>
                <a:gd name="connsiteY2" fmla="*/ 699303 h 699303"/>
                <a:gd name="connsiteX3" fmla="*/ 0 w 185359"/>
                <a:gd name="connsiteY3" fmla="*/ 699303 h 69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59" h="699303">
                  <a:moveTo>
                    <a:pt x="144879" y="0"/>
                  </a:moveTo>
                  <a:lnTo>
                    <a:pt x="185359" y="0"/>
                  </a:lnTo>
                  <a:lnTo>
                    <a:pt x="40480" y="699303"/>
                  </a:lnTo>
                  <a:lnTo>
                    <a:pt x="0" y="699303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7" name="直接连接符 86"/>
          <p:cNvCxnSpPr/>
          <p:nvPr userDrawn="1"/>
        </p:nvCxnSpPr>
        <p:spPr>
          <a:xfrm>
            <a:off x="442913" y="821731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 userDrawn="1"/>
        </p:nvSpPr>
        <p:spPr>
          <a:xfrm>
            <a:off x="12146281" y="336478"/>
            <a:ext cx="45719" cy="265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连接符 89"/>
          <p:cNvCxnSpPr/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accent3"/>
          </a:solidFill>
        </p:grpSpPr>
        <p:grpSp>
          <p:nvGrpSpPr>
            <p:cNvPr id="84" name="组合 83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104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6" name="组合 105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111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7" name="组合 106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108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9" name="组合 88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91" name="组合 90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102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100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97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95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2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 userDrawn="1"/>
        </p:nvSpPr>
        <p:spPr>
          <a:xfrm>
            <a:off x="12146281" y="336478"/>
            <a:ext cx="45719" cy="265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90193" y="252089"/>
            <a:ext cx="1969223" cy="432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3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77"/>
          <p:cNvSpPr/>
          <p:nvPr userDrawn="1"/>
        </p:nvSpPr>
        <p:spPr>
          <a:xfrm>
            <a:off x="10114068" y="210207"/>
            <a:ext cx="2789025" cy="573228"/>
          </a:xfrm>
          <a:custGeom>
            <a:avLst/>
            <a:gdLst>
              <a:gd name="connsiteX0" fmla="*/ 83399 w 1678507"/>
              <a:gd name="connsiteY0" fmla="*/ 0 h 573228"/>
              <a:gd name="connsiteX1" fmla="*/ 1678507 w 1678507"/>
              <a:gd name="connsiteY1" fmla="*/ 0 h 573228"/>
              <a:gd name="connsiteX2" fmla="*/ 1678507 w 1678507"/>
              <a:gd name="connsiteY2" fmla="*/ 573228 h 573228"/>
              <a:gd name="connsiteX3" fmla="*/ 0 w 1678507"/>
              <a:gd name="connsiteY3" fmla="*/ 573228 h 5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507" h="573228">
                <a:moveTo>
                  <a:pt x="83399" y="0"/>
                </a:moveTo>
                <a:lnTo>
                  <a:pt x="1678507" y="0"/>
                </a:lnTo>
                <a:lnTo>
                  <a:pt x="1678507" y="573228"/>
                </a:lnTo>
                <a:lnTo>
                  <a:pt x="0" y="573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 userDrawn="1"/>
        </p:nvSpPr>
        <p:spPr>
          <a:xfrm>
            <a:off x="198120" y="302341"/>
            <a:ext cx="746398" cy="342128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文本框 70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6" name="直接连接符 95"/>
          <p:cNvCxnSpPr/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标题 11"/>
          <p:cNvSpPr>
            <a:spLocks noGrp="1"/>
          </p:cNvSpPr>
          <p:nvPr>
            <p:ph type="title"/>
          </p:nvPr>
        </p:nvSpPr>
        <p:spPr>
          <a:xfrm>
            <a:off x="949325" y="24906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pic>
        <p:nvPicPr>
          <p:cNvPr id="98" name="图片 9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475" y="241566"/>
            <a:ext cx="1819275" cy="509219"/>
          </a:xfrm>
          <a:prstGeom prst="rect">
            <a:avLst/>
          </a:prstGeom>
        </p:spPr>
      </p:pic>
      <p:grpSp>
        <p:nvGrpSpPr>
          <p:cNvPr id="33" name="组合 32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accent3"/>
          </a:solidFill>
        </p:grpSpPr>
        <p:grpSp>
          <p:nvGrpSpPr>
            <p:cNvPr id="34" name="组合 33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49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56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53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" name="组合 34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36" name="组合 35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47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45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42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40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3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77"/>
          <p:cNvSpPr/>
          <p:nvPr userDrawn="1"/>
        </p:nvSpPr>
        <p:spPr>
          <a:xfrm>
            <a:off x="10114068" y="210207"/>
            <a:ext cx="2789025" cy="573228"/>
          </a:xfrm>
          <a:custGeom>
            <a:avLst/>
            <a:gdLst>
              <a:gd name="connsiteX0" fmla="*/ 83399 w 1678507"/>
              <a:gd name="connsiteY0" fmla="*/ 0 h 573228"/>
              <a:gd name="connsiteX1" fmla="*/ 1678507 w 1678507"/>
              <a:gd name="connsiteY1" fmla="*/ 0 h 573228"/>
              <a:gd name="connsiteX2" fmla="*/ 1678507 w 1678507"/>
              <a:gd name="connsiteY2" fmla="*/ 573228 h 573228"/>
              <a:gd name="connsiteX3" fmla="*/ 0 w 1678507"/>
              <a:gd name="connsiteY3" fmla="*/ 573228 h 5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507" h="573228">
                <a:moveTo>
                  <a:pt x="83399" y="0"/>
                </a:moveTo>
                <a:lnTo>
                  <a:pt x="1678507" y="0"/>
                </a:lnTo>
                <a:lnTo>
                  <a:pt x="1678507" y="573228"/>
                </a:lnTo>
                <a:lnTo>
                  <a:pt x="0" y="5732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1" name="文本框 70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475" y="241566"/>
            <a:ext cx="1819275" cy="5092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４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366474" y="863157"/>
            <a:ext cx="105022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11155416" y="6188075"/>
            <a:ext cx="713296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368806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318631" y="6188075"/>
            <a:ext cx="10844339" cy="669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6632" y="6351003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 userDrawn="1"/>
        </p:nvCxnSpPr>
        <p:spPr>
          <a:xfrm>
            <a:off x="11155416" y="6188075"/>
            <a:ext cx="0" cy="6655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101715" y="214313"/>
            <a:ext cx="186440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6269038"/>
            <a:ext cx="1817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４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0185149" y="863157"/>
            <a:ext cx="168356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11155416" y="6188075"/>
            <a:ext cx="713296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 userDrawn="1"/>
        </p:nvCxnSpPr>
        <p:spPr>
          <a:xfrm>
            <a:off x="11155416" y="6188075"/>
            <a:ext cx="0" cy="6655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101715" y="214313"/>
            <a:ext cx="186440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5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749863" y="24906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 userDrawn="1"/>
        </p:nvPicPr>
        <p:blipFill rotWithShape="1">
          <a:blip r:embed="rId2" cstate="print"/>
          <a:srcRect l="-333"/>
          <a:stretch>
            <a:fillRect/>
          </a:stretch>
        </p:blipFill>
        <p:spPr>
          <a:xfrm>
            <a:off x="11282579" y="252089"/>
            <a:ext cx="432990" cy="432990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/>
        </p:nvCxnSpPr>
        <p:spPr>
          <a:xfrm>
            <a:off x="442913" y="821731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-511603" y="253621"/>
            <a:ext cx="1221064" cy="438825"/>
            <a:chOff x="-529708" y="381991"/>
            <a:chExt cx="1221064" cy="438825"/>
          </a:xfrm>
        </p:grpSpPr>
        <p:sp>
          <p:nvSpPr>
            <p:cNvPr id="58" name="梯形 57"/>
            <p:cNvSpPr/>
            <p:nvPr userDrawn="1"/>
          </p:nvSpPr>
          <p:spPr>
            <a:xfrm rot="16200000">
              <a:off x="-107121" y="-40596"/>
              <a:ext cx="375890" cy="122106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梯形 58"/>
            <p:cNvSpPr/>
            <p:nvPr userDrawn="1"/>
          </p:nvSpPr>
          <p:spPr>
            <a:xfrm rot="16200000">
              <a:off x="-79397" y="146495"/>
              <a:ext cx="267255" cy="1058332"/>
            </a:xfrm>
            <a:prstGeom prst="trapezoid">
              <a:avLst>
                <a:gd name="adj" fmla="val 72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梯形 59"/>
            <p:cNvSpPr/>
            <p:nvPr userDrawn="1"/>
          </p:nvSpPr>
          <p:spPr>
            <a:xfrm rot="16200000">
              <a:off x="-95133" y="158023"/>
              <a:ext cx="267255" cy="1058332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accent3"/>
          </a:solidFill>
        </p:grpSpPr>
        <p:grpSp>
          <p:nvGrpSpPr>
            <p:cNvPr id="62" name="组合 61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77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84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81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3" name="组合 62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64" name="组合 63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75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73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70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68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5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 userDrawn="1"/>
        </p:nvPicPr>
        <p:blipFill rotWithShape="1">
          <a:blip r:embed="rId2" cstate="print"/>
          <a:srcRect l="-333"/>
          <a:stretch>
            <a:fillRect/>
          </a:stretch>
        </p:blipFill>
        <p:spPr>
          <a:xfrm>
            <a:off x="11282579" y="252089"/>
            <a:ext cx="432990" cy="432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6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 userDrawn="1"/>
        </p:nvSpPr>
        <p:spPr>
          <a:xfrm>
            <a:off x="442912" y="-82551"/>
            <a:ext cx="11306175" cy="908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442913" y="0"/>
            <a:ext cx="11306175" cy="826158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1"/>
          <p:cNvSpPr>
            <a:spLocks noGrp="1"/>
          </p:cNvSpPr>
          <p:nvPr>
            <p:ph type="title"/>
          </p:nvPr>
        </p:nvSpPr>
        <p:spPr>
          <a:xfrm>
            <a:off x="1173494" y="249067"/>
            <a:ext cx="8048203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90168" y="252089"/>
            <a:ext cx="1969223" cy="432990"/>
          </a:xfrm>
          <a:prstGeom prst="rect">
            <a:avLst/>
          </a:prstGeom>
        </p:spPr>
      </p:pic>
      <p:grpSp>
        <p:nvGrpSpPr>
          <p:cNvPr id="46" name="组合 45"/>
          <p:cNvGrpSpPr/>
          <p:nvPr userDrawn="1"/>
        </p:nvGrpSpPr>
        <p:grpSpPr>
          <a:xfrm>
            <a:off x="637534" y="199773"/>
            <a:ext cx="463263" cy="481001"/>
            <a:chOff x="598941" y="128599"/>
            <a:chExt cx="463263" cy="481001"/>
          </a:xfrm>
        </p:grpSpPr>
        <p:sp>
          <p:nvSpPr>
            <p:cNvPr id="45" name="矩形 44"/>
            <p:cNvSpPr/>
            <p:nvPr userDrawn="1"/>
          </p:nvSpPr>
          <p:spPr>
            <a:xfrm>
              <a:off x="701671" y="249067"/>
              <a:ext cx="360533" cy="3605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 userDrawn="1"/>
          </p:nvSpPr>
          <p:spPr>
            <a:xfrm>
              <a:off x="701671" y="247801"/>
              <a:ext cx="275115" cy="256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 userDrawn="1"/>
          </p:nvSpPr>
          <p:spPr>
            <a:xfrm>
              <a:off x="598941" y="128599"/>
              <a:ext cx="360533" cy="360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accent3"/>
          </a:solidFill>
        </p:grpSpPr>
        <p:grpSp>
          <p:nvGrpSpPr>
            <p:cNvPr id="37" name="组合 36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60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67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64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" name="组合 38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40" name="组合 39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58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56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53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51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6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9402184" y="-82800"/>
            <a:ext cx="2346903" cy="90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/>
        </p:nvSpPr>
        <p:spPr>
          <a:xfrm>
            <a:off x="9402184" y="0"/>
            <a:ext cx="2346904" cy="826158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90168" y="252089"/>
            <a:ext cx="1969223" cy="432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7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658714" y="482300"/>
            <a:ext cx="748201" cy="484094"/>
          </a:xfrm>
          <a:prstGeom prst="parallelogram">
            <a:avLst>
              <a:gd name="adj" fmla="val 71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 userDrawn="1"/>
        </p:nvSpPr>
        <p:spPr>
          <a:xfrm>
            <a:off x="442912" y="-82800"/>
            <a:ext cx="11306175" cy="84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442913" y="0"/>
            <a:ext cx="11306175" cy="762658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1"/>
          <p:cNvSpPr>
            <a:spLocks noGrp="1"/>
          </p:cNvSpPr>
          <p:nvPr>
            <p:ph type="title"/>
          </p:nvPr>
        </p:nvSpPr>
        <p:spPr>
          <a:xfrm>
            <a:off x="1173494" y="185567"/>
            <a:ext cx="8048203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 userDrawn="1"/>
        </p:nvCxnSpPr>
        <p:spPr>
          <a:xfrm>
            <a:off x="442913" y="6264275"/>
            <a:ext cx="11306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90168" y="188589"/>
            <a:ext cx="1969223" cy="432990"/>
          </a:xfrm>
          <a:prstGeom prst="rect">
            <a:avLst/>
          </a:prstGeom>
        </p:spPr>
      </p:pic>
      <p:sp>
        <p:nvSpPr>
          <p:cNvPr id="43" name="矩形 42"/>
          <p:cNvSpPr/>
          <p:nvPr userDrawn="1"/>
        </p:nvSpPr>
        <p:spPr>
          <a:xfrm>
            <a:off x="648385" y="0"/>
            <a:ext cx="413819" cy="966395"/>
          </a:xfrm>
          <a:prstGeom prst="rect">
            <a:avLst/>
          </a:prstGeom>
          <a:ln>
            <a:noFill/>
          </a:ln>
          <a:effectLst>
            <a:outerShdw blurRad="127000" dist="25400" dir="5400000" sx="102000" sy="102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accent3"/>
          </a:solidFill>
        </p:grpSpPr>
        <p:grpSp>
          <p:nvGrpSpPr>
            <p:cNvPr id="35" name="组合 34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55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62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59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37" name="组合 36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53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48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45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7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chemeClr val="accent3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9385300" y="-82550"/>
            <a:ext cx="2363787" cy="845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85300" y="0"/>
            <a:ext cx="2363788" cy="762658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90168" y="188589"/>
            <a:ext cx="1969223" cy="4329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8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18632" y="6188075"/>
            <a:ext cx="11550080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18632" y="0"/>
            <a:ext cx="11550080" cy="873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标题 11"/>
          <p:cNvSpPr>
            <a:spLocks noGrp="1"/>
          </p:cNvSpPr>
          <p:nvPr>
            <p:ph type="title"/>
          </p:nvPr>
        </p:nvSpPr>
        <p:spPr>
          <a:xfrm>
            <a:off x="541539" y="247495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/>
              <a:t>单击此处编辑母版标题样式</a:t>
            </a:r>
          </a:p>
        </p:txBody>
      </p:sp>
      <p:sp>
        <p:nvSpPr>
          <p:cNvPr id="11" name="文本框 10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64050" y="131404"/>
            <a:ext cx="2243119" cy="627854"/>
          </a:xfrm>
          <a:prstGeom prst="rect">
            <a:avLst/>
          </a:prstGeom>
        </p:spPr>
      </p:pic>
      <p:grpSp>
        <p:nvGrpSpPr>
          <p:cNvPr id="37" name="组合 36"/>
          <p:cNvGrpSpPr/>
          <p:nvPr userDrawn="1"/>
        </p:nvGrpSpPr>
        <p:grpSpPr>
          <a:xfrm>
            <a:off x="587288" y="6381747"/>
            <a:ext cx="2479573" cy="304965"/>
            <a:chOff x="671368" y="6061309"/>
            <a:chExt cx="2479573" cy="304965"/>
          </a:xfrm>
          <a:solidFill>
            <a:schemeClr val="bg1"/>
          </a:solidFill>
        </p:grpSpPr>
        <p:grpSp>
          <p:nvGrpSpPr>
            <p:cNvPr id="38" name="组合 37"/>
            <p:cNvGrpSpPr/>
            <p:nvPr userDrawn="1"/>
          </p:nvGrpSpPr>
          <p:grpSpPr>
            <a:xfrm>
              <a:off x="2098445" y="6064781"/>
              <a:ext cx="1052496" cy="298683"/>
              <a:chOff x="2373567" y="1096524"/>
              <a:chExt cx="2578404" cy="731714"/>
            </a:xfrm>
            <a:grpFill/>
          </p:grpSpPr>
          <p:sp>
            <p:nvSpPr>
              <p:cNvPr id="54" name="Freeform 5"/>
              <p:cNvSpPr/>
              <p:nvPr/>
            </p:nvSpPr>
            <p:spPr bwMode="auto">
              <a:xfrm>
                <a:off x="3797881" y="1143043"/>
                <a:ext cx="576140" cy="649652"/>
              </a:xfrm>
              <a:custGeom>
                <a:avLst/>
                <a:gdLst>
                  <a:gd name="T0" fmla="*/ 41 w 125"/>
                  <a:gd name="T1" fmla="*/ 16 h 142"/>
                  <a:gd name="T2" fmla="*/ 49 w 125"/>
                  <a:gd name="T3" fmla="*/ 3 h 142"/>
                  <a:gd name="T4" fmla="*/ 62 w 125"/>
                  <a:gd name="T5" fmla="*/ 20 h 142"/>
                  <a:gd name="T6" fmla="*/ 64 w 125"/>
                  <a:gd name="T7" fmla="*/ 33 h 142"/>
                  <a:gd name="T8" fmla="*/ 50 w 125"/>
                  <a:gd name="T9" fmla="*/ 34 h 142"/>
                  <a:gd name="T10" fmla="*/ 58 w 125"/>
                  <a:gd name="T11" fmla="*/ 58 h 142"/>
                  <a:gd name="T12" fmla="*/ 75 w 125"/>
                  <a:gd name="T13" fmla="*/ 59 h 142"/>
                  <a:gd name="T14" fmla="*/ 71 w 125"/>
                  <a:gd name="T15" fmla="*/ 50 h 142"/>
                  <a:gd name="T16" fmla="*/ 81 w 125"/>
                  <a:gd name="T17" fmla="*/ 47 h 142"/>
                  <a:gd name="T18" fmla="*/ 65 w 125"/>
                  <a:gd name="T19" fmla="*/ 42 h 142"/>
                  <a:gd name="T20" fmla="*/ 63 w 125"/>
                  <a:gd name="T21" fmla="*/ 37 h 142"/>
                  <a:gd name="T22" fmla="*/ 85 w 125"/>
                  <a:gd name="T23" fmla="*/ 27 h 142"/>
                  <a:gd name="T24" fmla="*/ 93 w 125"/>
                  <a:gd name="T25" fmla="*/ 2 h 142"/>
                  <a:gd name="T26" fmla="*/ 99 w 125"/>
                  <a:gd name="T27" fmla="*/ 5 h 142"/>
                  <a:gd name="T28" fmla="*/ 111 w 125"/>
                  <a:gd name="T29" fmla="*/ 30 h 142"/>
                  <a:gd name="T30" fmla="*/ 102 w 125"/>
                  <a:gd name="T31" fmla="*/ 34 h 142"/>
                  <a:gd name="T32" fmla="*/ 95 w 125"/>
                  <a:gd name="T33" fmla="*/ 59 h 142"/>
                  <a:gd name="T34" fmla="*/ 123 w 125"/>
                  <a:gd name="T35" fmla="*/ 61 h 142"/>
                  <a:gd name="T36" fmla="*/ 110 w 125"/>
                  <a:gd name="T37" fmla="*/ 71 h 142"/>
                  <a:gd name="T38" fmla="*/ 104 w 125"/>
                  <a:gd name="T39" fmla="*/ 82 h 142"/>
                  <a:gd name="T40" fmla="*/ 112 w 125"/>
                  <a:gd name="T41" fmla="*/ 134 h 142"/>
                  <a:gd name="T42" fmla="*/ 102 w 125"/>
                  <a:gd name="T43" fmla="*/ 140 h 142"/>
                  <a:gd name="T44" fmla="*/ 89 w 125"/>
                  <a:gd name="T45" fmla="*/ 123 h 142"/>
                  <a:gd name="T46" fmla="*/ 101 w 125"/>
                  <a:gd name="T47" fmla="*/ 128 h 142"/>
                  <a:gd name="T48" fmla="*/ 101 w 125"/>
                  <a:gd name="T49" fmla="*/ 92 h 142"/>
                  <a:gd name="T50" fmla="*/ 97 w 125"/>
                  <a:gd name="T51" fmla="*/ 99 h 142"/>
                  <a:gd name="T52" fmla="*/ 90 w 125"/>
                  <a:gd name="T53" fmla="*/ 103 h 142"/>
                  <a:gd name="T54" fmla="*/ 86 w 125"/>
                  <a:gd name="T55" fmla="*/ 110 h 142"/>
                  <a:gd name="T56" fmla="*/ 81 w 125"/>
                  <a:gd name="T57" fmla="*/ 120 h 142"/>
                  <a:gd name="T58" fmla="*/ 88 w 125"/>
                  <a:gd name="T59" fmla="*/ 71 h 142"/>
                  <a:gd name="T60" fmla="*/ 60 w 125"/>
                  <a:gd name="T61" fmla="*/ 87 h 142"/>
                  <a:gd name="T62" fmla="*/ 53 w 125"/>
                  <a:gd name="T63" fmla="*/ 89 h 142"/>
                  <a:gd name="T64" fmla="*/ 51 w 125"/>
                  <a:gd name="T65" fmla="*/ 128 h 142"/>
                  <a:gd name="T66" fmla="*/ 43 w 125"/>
                  <a:gd name="T67" fmla="*/ 134 h 142"/>
                  <a:gd name="T68" fmla="*/ 39 w 125"/>
                  <a:gd name="T69" fmla="*/ 107 h 142"/>
                  <a:gd name="T70" fmla="*/ 33 w 125"/>
                  <a:gd name="T71" fmla="*/ 114 h 142"/>
                  <a:gd name="T72" fmla="*/ 17 w 125"/>
                  <a:gd name="T73" fmla="*/ 108 h 142"/>
                  <a:gd name="T74" fmla="*/ 5 w 125"/>
                  <a:gd name="T75" fmla="*/ 81 h 142"/>
                  <a:gd name="T76" fmla="*/ 34 w 125"/>
                  <a:gd name="T77" fmla="*/ 56 h 142"/>
                  <a:gd name="T78" fmla="*/ 38 w 125"/>
                  <a:gd name="T79" fmla="*/ 33 h 142"/>
                  <a:gd name="T80" fmla="*/ 22 w 125"/>
                  <a:gd name="T81" fmla="*/ 55 h 142"/>
                  <a:gd name="T82" fmla="*/ 14 w 125"/>
                  <a:gd name="T83" fmla="*/ 55 h 142"/>
                  <a:gd name="T84" fmla="*/ 11 w 125"/>
                  <a:gd name="T85" fmla="*/ 36 h 142"/>
                  <a:gd name="T86" fmla="*/ 32 w 125"/>
                  <a:gd name="T87" fmla="*/ 22 h 142"/>
                  <a:gd name="T88" fmla="*/ 28 w 125"/>
                  <a:gd name="T89" fmla="*/ 3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42">
                    <a:moveTo>
                      <a:pt x="28" y="33"/>
                    </a:moveTo>
                    <a:cubicBezTo>
                      <a:pt x="35" y="29"/>
                      <a:pt x="41" y="25"/>
                      <a:pt x="41" y="16"/>
                    </a:cubicBezTo>
                    <a:cubicBezTo>
                      <a:pt x="41" y="13"/>
                      <a:pt x="43" y="9"/>
                      <a:pt x="44" y="6"/>
                    </a:cubicBezTo>
                    <a:cubicBezTo>
                      <a:pt x="45" y="5"/>
                      <a:pt x="48" y="3"/>
                      <a:pt x="49" y="3"/>
                    </a:cubicBezTo>
                    <a:cubicBezTo>
                      <a:pt x="54" y="4"/>
                      <a:pt x="59" y="9"/>
                      <a:pt x="59" y="15"/>
                    </a:cubicBezTo>
                    <a:cubicBezTo>
                      <a:pt x="59" y="18"/>
                      <a:pt x="60" y="19"/>
                      <a:pt x="62" y="20"/>
                    </a:cubicBezTo>
                    <a:cubicBezTo>
                      <a:pt x="65" y="22"/>
                      <a:pt x="68" y="25"/>
                      <a:pt x="69" y="28"/>
                    </a:cubicBezTo>
                    <a:cubicBezTo>
                      <a:pt x="71" y="32"/>
                      <a:pt x="68" y="34"/>
                      <a:pt x="64" y="33"/>
                    </a:cubicBezTo>
                    <a:cubicBezTo>
                      <a:pt x="62" y="32"/>
                      <a:pt x="60" y="31"/>
                      <a:pt x="57" y="30"/>
                    </a:cubicBezTo>
                    <a:cubicBezTo>
                      <a:pt x="53" y="28"/>
                      <a:pt x="51" y="29"/>
                      <a:pt x="50" y="34"/>
                    </a:cubicBezTo>
                    <a:cubicBezTo>
                      <a:pt x="48" y="45"/>
                      <a:pt x="46" y="56"/>
                      <a:pt x="52" y="66"/>
                    </a:cubicBezTo>
                    <a:cubicBezTo>
                      <a:pt x="54" y="64"/>
                      <a:pt x="56" y="62"/>
                      <a:pt x="58" y="58"/>
                    </a:cubicBezTo>
                    <a:cubicBezTo>
                      <a:pt x="61" y="62"/>
                      <a:pt x="63" y="65"/>
                      <a:pt x="65" y="69"/>
                    </a:cubicBezTo>
                    <a:cubicBezTo>
                      <a:pt x="68" y="66"/>
                      <a:pt x="72" y="62"/>
                      <a:pt x="75" y="59"/>
                    </a:cubicBezTo>
                    <a:cubicBezTo>
                      <a:pt x="76" y="58"/>
                      <a:pt x="75" y="56"/>
                      <a:pt x="75" y="55"/>
                    </a:cubicBezTo>
                    <a:cubicBezTo>
                      <a:pt x="74" y="53"/>
                      <a:pt x="71" y="51"/>
                      <a:pt x="71" y="50"/>
                    </a:cubicBezTo>
                    <a:cubicBezTo>
                      <a:pt x="72" y="47"/>
                      <a:pt x="75" y="46"/>
                      <a:pt x="78" y="47"/>
                    </a:cubicBezTo>
                    <a:cubicBezTo>
                      <a:pt x="79" y="47"/>
                      <a:pt x="80" y="47"/>
                      <a:pt x="81" y="47"/>
                    </a:cubicBezTo>
                    <a:cubicBezTo>
                      <a:pt x="81" y="44"/>
                      <a:pt x="82" y="40"/>
                      <a:pt x="83" y="35"/>
                    </a:cubicBezTo>
                    <a:cubicBezTo>
                      <a:pt x="76" y="38"/>
                      <a:pt x="71" y="40"/>
                      <a:pt x="65" y="42"/>
                    </a:cubicBezTo>
                    <a:cubicBezTo>
                      <a:pt x="61" y="44"/>
                      <a:pt x="60" y="44"/>
                      <a:pt x="57" y="40"/>
                    </a:cubicBezTo>
                    <a:cubicBezTo>
                      <a:pt x="59" y="39"/>
                      <a:pt x="61" y="38"/>
                      <a:pt x="63" y="37"/>
                    </a:cubicBezTo>
                    <a:cubicBezTo>
                      <a:pt x="69" y="35"/>
                      <a:pt x="75" y="33"/>
                      <a:pt x="81" y="30"/>
                    </a:cubicBezTo>
                    <a:cubicBezTo>
                      <a:pt x="83" y="30"/>
                      <a:pt x="84" y="28"/>
                      <a:pt x="85" y="27"/>
                    </a:cubicBezTo>
                    <a:cubicBezTo>
                      <a:pt x="87" y="21"/>
                      <a:pt x="88" y="14"/>
                      <a:pt x="90" y="8"/>
                    </a:cubicBezTo>
                    <a:cubicBezTo>
                      <a:pt x="90" y="6"/>
                      <a:pt x="92" y="3"/>
                      <a:pt x="93" y="2"/>
                    </a:cubicBezTo>
                    <a:cubicBezTo>
                      <a:pt x="94" y="0"/>
                      <a:pt x="96" y="0"/>
                      <a:pt x="98" y="0"/>
                    </a:cubicBezTo>
                    <a:cubicBezTo>
                      <a:pt x="98" y="1"/>
                      <a:pt x="99" y="4"/>
                      <a:pt x="99" y="5"/>
                    </a:cubicBezTo>
                    <a:cubicBezTo>
                      <a:pt x="93" y="12"/>
                      <a:pt x="94" y="20"/>
                      <a:pt x="92" y="28"/>
                    </a:cubicBezTo>
                    <a:cubicBezTo>
                      <a:pt x="98" y="31"/>
                      <a:pt x="105" y="25"/>
                      <a:pt x="111" y="30"/>
                    </a:cubicBezTo>
                    <a:cubicBezTo>
                      <a:pt x="109" y="33"/>
                      <a:pt x="107" y="36"/>
                      <a:pt x="103" y="35"/>
                    </a:cubicBezTo>
                    <a:cubicBezTo>
                      <a:pt x="103" y="34"/>
                      <a:pt x="102" y="34"/>
                      <a:pt x="102" y="34"/>
                    </a:cubicBezTo>
                    <a:cubicBezTo>
                      <a:pt x="92" y="34"/>
                      <a:pt x="88" y="39"/>
                      <a:pt x="90" y="49"/>
                    </a:cubicBezTo>
                    <a:cubicBezTo>
                      <a:pt x="91" y="52"/>
                      <a:pt x="93" y="55"/>
                      <a:pt x="95" y="59"/>
                    </a:cubicBezTo>
                    <a:cubicBezTo>
                      <a:pt x="99" y="59"/>
                      <a:pt x="104" y="58"/>
                      <a:pt x="109" y="57"/>
                    </a:cubicBezTo>
                    <a:cubicBezTo>
                      <a:pt x="114" y="56"/>
                      <a:pt x="119" y="58"/>
                      <a:pt x="123" y="61"/>
                    </a:cubicBezTo>
                    <a:cubicBezTo>
                      <a:pt x="125" y="63"/>
                      <a:pt x="125" y="66"/>
                      <a:pt x="122" y="67"/>
                    </a:cubicBezTo>
                    <a:cubicBezTo>
                      <a:pt x="118" y="69"/>
                      <a:pt x="114" y="71"/>
                      <a:pt x="110" y="71"/>
                    </a:cubicBezTo>
                    <a:cubicBezTo>
                      <a:pt x="103" y="70"/>
                      <a:pt x="99" y="75"/>
                      <a:pt x="95" y="79"/>
                    </a:cubicBezTo>
                    <a:cubicBezTo>
                      <a:pt x="98" y="80"/>
                      <a:pt x="102" y="80"/>
                      <a:pt x="104" y="82"/>
                    </a:cubicBezTo>
                    <a:cubicBezTo>
                      <a:pt x="106" y="83"/>
                      <a:pt x="108" y="86"/>
                      <a:pt x="109" y="88"/>
                    </a:cubicBezTo>
                    <a:cubicBezTo>
                      <a:pt x="110" y="104"/>
                      <a:pt x="111" y="119"/>
                      <a:pt x="112" y="134"/>
                    </a:cubicBezTo>
                    <a:cubicBezTo>
                      <a:pt x="112" y="137"/>
                      <a:pt x="110" y="140"/>
                      <a:pt x="110" y="142"/>
                    </a:cubicBezTo>
                    <a:cubicBezTo>
                      <a:pt x="107" y="141"/>
                      <a:pt x="104" y="141"/>
                      <a:pt x="102" y="140"/>
                    </a:cubicBezTo>
                    <a:cubicBezTo>
                      <a:pt x="97" y="136"/>
                      <a:pt x="93" y="131"/>
                      <a:pt x="90" y="127"/>
                    </a:cubicBezTo>
                    <a:cubicBezTo>
                      <a:pt x="89" y="126"/>
                      <a:pt x="89" y="124"/>
                      <a:pt x="89" y="123"/>
                    </a:cubicBezTo>
                    <a:cubicBezTo>
                      <a:pt x="92" y="125"/>
                      <a:pt x="96" y="127"/>
                      <a:pt x="100" y="130"/>
                    </a:cubicBezTo>
                    <a:cubicBezTo>
                      <a:pt x="100" y="129"/>
                      <a:pt x="101" y="129"/>
                      <a:pt x="101" y="128"/>
                    </a:cubicBezTo>
                    <a:cubicBezTo>
                      <a:pt x="101" y="121"/>
                      <a:pt x="101" y="113"/>
                      <a:pt x="101" y="105"/>
                    </a:cubicBezTo>
                    <a:cubicBezTo>
                      <a:pt x="101" y="101"/>
                      <a:pt x="101" y="96"/>
                      <a:pt x="101" y="92"/>
                    </a:cubicBezTo>
                    <a:cubicBezTo>
                      <a:pt x="99" y="85"/>
                      <a:pt x="96" y="84"/>
                      <a:pt x="90" y="90"/>
                    </a:cubicBezTo>
                    <a:cubicBezTo>
                      <a:pt x="92" y="93"/>
                      <a:pt x="97" y="93"/>
                      <a:pt x="97" y="99"/>
                    </a:cubicBezTo>
                    <a:cubicBezTo>
                      <a:pt x="94" y="98"/>
                      <a:pt x="91" y="97"/>
                      <a:pt x="88" y="96"/>
                    </a:cubicBezTo>
                    <a:cubicBezTo>
                      <a:pt x="84" y="100"/>
                      <a:pt x="84" y="101"/>
                      <a:pt x="90" y="103"/>
                    </a:cubicBezTo>
                    <a:cubicBezTo>
                      <a:pt x="95" y="106"/>
                      <a:pt x="98" y="111"/>
                      <a:pt x="96" y="112"/>
                    </a:cubicBezTo>
                    <a:cubicBezTo>
                      <a:pt x="92" y="115"/>
                      <a:pt x="89" y="112"/>
                      <a:pt x="86" y="110"/>
                    </a:cubicBezTo>
                    <a:cubicBezTo>
                      <a:pt x="85" y="110"/>
                      <a:pt x="84" y="109"/>
                      <a:pt x="83" y="108"/>
                    </a:cubicBezTo>
                    <a:cubicBezTo>
                      <a:pt x="82" y="112"/>
                      <a:pt x="82" y="116"/>
                      <a:pt x="81" y="120"/>
                    </a:cubicBezTo>
                    <a:cubicBezTo>
                      <a:pt x="74" y="118"/>
                      <a:pt x="72" y="114"/>
                      <a:pt x="73" y="108"/>
                    </a:cubicBezTo>
                    <a:cubicBezTo>
                      <a:pt x="76" y="95"/>
                      <a:pt x="81" y="83"/>
                      <a:pt x="88" y="71"/>
                    </a:cubicBezTo>
                    <a:cubicBezTo>
                      <a:pt x="84" y="74"/>
                      <a:pt x="80" y="76"/>
                      <a:pt x="76" y="78"/>
                    </a:cubicBezTo>
                    <a:cubicBezTo>
                      <a:pt x="71" y="81"/>
                      <a:pt x="65" y="84"/>
                      <a:pt x="60" y="87"/>
                    </a:cubicBezTo>
                    <a:cubicBezTo>
                      <a:pt x="60" y="87"/>
                      <a:pt x="60" y="87"/>
                      <a:pt x="59" y="87"/>
                    </a:cubicBezTo>
                    <a:cubicBezTo>
                      <a:pt x="57" y="88"/>
                      <a:pt x="54" y="88"/>
                      <a:pt x="53" y="89"/>
                    </a:cubicBezTo>
                    <a:cubicBezTo>
                      <a:pt x="51" y="93"/>
                      <a:pt x="49" y="97"/>
                      <a:pt x="49" y="101"/>
                    </a:cubicBezTo>
                    <a:cubicBezTo>
                      <a:pt x="49" y="110"/>
                      <a:pt x="50" y="119"/>
                      <a:pt x="51" y="128"/>
                    </a:cubicBezTo>
                    <a:cubicBezTo>
                      <a:pt x="51" y="131"/>
                      <a:pt x="51" y="134"/>
                      <a:pt x="51" y="137"/>
                    </a:cubicBezTo>
                    <a:cubicBezTo>
                      <a:pt x="48" y="136"/>
                      <a:pt x="45" y="136"/>
                      <a:pt x="43" y="134"/>
                    </a:cubicBezTo>
                    <a:cubicBezTo>
                      <a:pt x="40" y="132"/>
                      <a:pt x="37" y="130"/>
                      <a:pt x="38" y="125"/>
                    </a:cubicBezTo>
                    <a:cubicBezTo>
                      <a:pt x="40" y="119"/>
                      <a:pt x="39" y="113"/>
                      <a:pt x="39" y="107"/>
                    </a:cubicBezTo>
                    <a:cubicBezTo>
                      <a:pt x="38" y="107"/>
                      <a:pt x="38" y="107"/>
                      <a:pt x="37" y="106"/>
                    </a:cubicBezTo>
                    <a:cubicBezTo>
                      <a:pt x="36" y="109"/>
                      <a:pt x="34" y="111"/>
                      <a:pt x="33" y="114"/>
                    </a:cubicBezTo>
                    <a:cubicBezTo>
                      <a:pt x="30" y="120"/>
                      <a:pt x="25" y="122"/>
                      <a:pt x="21" y="120"/>
                    </a:cubicBezTo>
                    <a:cubicBezTo>
                      <a:pt x="16" y="118"/>
                      <a:pt x="15" y="113"/>
                      <a:pt x="17" y="108"/>
                    </a:cubicBezTo>
                    <a:cubicBezTo>
                      <a:pt x="20" y="99"/>
                      <a:pt x="23" y="91"/>
                      <a:pt x="26" y="81"/>
                    </a:cubicBezTo>
                    <a:cubicBezTo>
                      <a:pt x="19" y="90"/>
                      <a:pt x="12" y="85"/>
                      <a:pt x="5" y="81"/>
                    </a:cubicBezTo>
                    <a:cubicBezTo>
                      <a:pt x="0" y="79"/>
                      <a:pt x="0" y="76"/>
                      <a:pt x="5" y="73"/>
                    </a:cubicBezTo>
                    <a:cubicBezTo>
                      <a:pt x="15" y="68"/>
                      <a:pt x="25" y="62"/>
                      <a:pt x="34" y="56"/>
                    </a:cubicBezTo>
                    <a:cubicBezTo>
                      <a:pt x="35" y="55"/>
                      <a:pt x="37" y="54"/>
                      <a:pt x="37" y="52"/>
                    </a:cubicBezTo>
                    <a:cubicBezTo>
                      <a:pt x="38" y="46"/>
                      <a:pt x="38" y="39"/>
                      <a:pt x="38" y="33"/>
                    </a:cubicBezTo>
                    <a:cubicBezTo>
                      <a:pt x="38" y="32"/>
                      <a:pt x="38" y="32"/>
                      <a:pt x="37" y="32"/>
                    </a:cubicBezTo>
                    <a:cubicBezTo>
                      <a:pt x="32" y="40"/>
                      <a:pt x="27" y="48"/>
                      <a:pt x="22" y="55"/>
                    </a:cubicBezTo>
                    <a:cubicBezTo>
                      <a:pt x="22" y="56"/>
                      <a:pt x="22" y="56"/>
                      <a:pt x="23" y="57"/>
                    </a:cubicBezTo>
                    <a:cubicBezTo>
                      <a:pt x="20" y="56"/>
                      <a:pt x="17" y="56"/>
                      <a:pt x="14" y="55"/>
                    </a:cubicBezTo>
                    <a:cubicBezTo>
                      <a:pt x="9" y="53"/>
                      <a:pt x="7" y="49"/>
                      <a:pt x="9" y="44"/>
                    </a:cubicBezTo>
                    <a:cubicBezTo>
                      <a:pt x="10" y="42"/>
                      <a:pt x="10" y="39"/>
                      <a:pt x="11" y="36"/>
                    </a:cubicBezTo>
                    <a:cubicBezTo>
                      <a:pt x="13" y="28"/>
                      <a:pt x="18" y="23"/>
                      <a:pt x="26" y="20"/>
                    </a:cubicBezTo>
                    <a:cubicBezTo>
                      <a:pt x="27" y="19"/>
                      <a:pt x="30" y="20"/>
                      <a:pt x="32" y="22"/>
                    </a:cubicBezTo>
                    <a:cubicBezTo>
                      <a:pt x="34" y="23"/>
                      <a:pt x="32" y="25"/>
                      <a:pt x="31" y="27"/>
                    </a:cubicBezTo>
                    <a:cubicBezTo>
                      <a:pt x="29" y="28"/>
                      <a:pt x="29" y="31"/>
                      <a:pt x="28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4620305" y="1241947"/>
                <a:ext cx="331666" cy="499206"/>
              </a:xfrm>
              <a:custGeom>
                <a:avLst/>
                <a:gdLst>
                  <a:gd name="T0" fmla="*/ 33 w 72"/>
                  <a:gd name="T1" fmla="*/ 76 h 109"/>
                  <a:gd name="T2" fmla="*/ 44 w 72"/>
                  <a:gd name="T3" fmla="*/ 73 h 109"/>
                  <a:gd name="T4" fmla="*/ 59 w 72"/>
                  <a:gd name="T5" fmla="*/ 71 h 109"/>
                  <a:gd name="T6" fmla="*/ 69 w 72"/>
                  <a:gd name="T7" fmla="*/ 92 h 109"/>
                  <a:gd name="T8" fmla="*/ 66 w 72"/>
                  <a:gd name="T9" fmla="*/ 94 h 109"/>
                  <a:gd name="T10" fmla="*/ 49 w 72"/>
                  <a:gd name="T11" fmla="*/ 96 h 109"/>
                  <a:gd name="T12" fmla="*/ 28 w 72"/>
                  <a:gd name="T13" fmla="*/ 106 h 109"/>
                  <a:gd name="T14" fmla="*/ 16 w 72"/>
                  <a:gd name="T15" fmla="*/ 106 h 109"/>
                  <a:gd name="T16" fmla="*/ 1 w 72"/>
                  <a:gd name="T17" fmla="*/ 80 h 109"/>
                  <a:gd name="T18" fmla="*/ 2 w 72"/>
                  <a:gd name="T19" fmla="*/ 74 h 109"/>
                  <a:gd name="T20" fmla="*/ 23 w 72"/>
                  <a:gd name="T21" fmla="*/ 31 h 109"/>
                  <a:gd name="T22" fmla="*/ 22 w 72"/>
                  <a:gd name="T23" fmla="*/ 26 h 109"/>
                  <a:gd name="T24" fmla="*/ 12 w 72"/>
                  <a:gd name="T25" fmla="*/ 16 h 109"/>
                  <a:gd name="T26" fmla="*/ 15 w 72"/>
                  <a:gd name="T27" fmla="*/ 10 h 109"/>
                  <a:gd name="T28" fmla="*/ 32 w 72"/>
                  <a:gd name="T29" fmla="*/ 5 h 109"/>
                  <a:gd name="T30" fmla="*/ 60 w 72"/>
                  <a:gd name="T31" fmla="*/ 18 h 109"/>
                  <a:gd name="T32" fmla="*/ 59 w 72"/>
                  <a:gd name="T33" fmla="*/ 26 h 109"/>
                  <a:gd name="T34" fmla="*/ 52 w 72"/>
                  <a:gd name="T35" fmla="*/ 36 h 109"/>
                  <a:gd name="T36" fmla="*/ 34 w 72"/>
                  <a:gd name="T37" fmla="*/ 72 h 109"/>
                  <a:gd name="T38" fmla="*/ 33 w 72"/>
                  <a:gd name="T3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109">
                    <a:moveTo>
                      <a:pt x="33" y="76"/>
                    </a:moveTo>
                    <a:cubicBezTo>
                      <a:pt x="37" y="74"/>
                      <a:pt x="40" y="73"/>
                      <a:pt x="44" y="73"/>
                    </a:cubicBezTo>
                    <a:cubicBezTo>
                      <a:pt x="49" y="72"/>
                      <a:pt x="54" y="71"/>
                      <a:pt x="59" y="71"/>
                    </a:cubicBezTo>
                    <a:cubicBezTo>
                      <a:pt x="66" y="72"/>
                      <a:pt x="72" y="85"/>
                      <a:pt x="69" y="92"/>
                    </a:cubicBezTo>
                    <a:cubicBezTo>
                      <a:pt x="68" y="93"/>
                      <a:pt x="67" y="94"/>
                      <a:pt x="66" y="94"/>
                    </a:cubicBezTo>
                    <a:cubicBezTo>
                      <a:pt x="60" y="95"/>
                      <a:pt x="54" y="94"/>
                      <a:pt x="49" y="96"/>
                    </a:cubicBezTo>
                    <a:cubicBezTo>
                      <a:pt x="42" y="99"/>
                      <a:pt x="35" y="102"/>
                      <a:pt x="28" y="106"/>
                    </a:cubicBezTo>
                    <a:cubicBezTo>
                      <a:pt x="24" y="108"/>
                      <a:pt x="21" y="109"/>
                      <a:pt x="16" y="106"/>
                    </a:cubicBezTo>
                    <a:cubicBezTo>
                      <a:pt x="7" y="100"/>
                      <a:pt x="3" y="90"/>
                      <a:pt x="1" y="80"/>
                    </a:cubicBezTo>
                    <a:cubicBezTo>
                      <a:pt x="0" y="78"/>
                      <a:pt x="1" y="76"/>
                      <a:pt x="2" y="74"/>
                    </a:cubicBezTo>
                    <a:cubicBezTo>
                      <a:pt x="9" y="60"/>
                      <a:pt x="16" y="45"/>
                      <a:pt x="23" y="31"/>
                    </a:cubicBezTo>
                    <a:cubicBezTo>
                      <a:pt x="23" y="30"/>
                      <a:pt x="23" y="28"/>
                      <a:pt x="22" y="26"/>
                    </a:cubicBezTo>
                    <a:cubicBezTo>
                      <a:pt x="19" y="23"/>
                      <a:pt x="15" y="20"/>
                      <a:pt x="12" y="16"/>
                    </a:cubicBezTo>
                    <a:cubicBezTo>
                      <a:pt x="10" y="13"/>
                      <a:pt x="11" y="11"/>
                      <a:pt x="15" y="10"/>
                    </a:cubicBezTo>
                    <a:cubicBezTo>
                      <a:pt x="21" y="9"/>
                      <a:pt x="26" y="7"/>
                      <a:pt x="32" y="5"/>
                    </a:cubicBezTo>
                    <a:cubicBezTo>
                      <a:pt x="44" y="0"/>
                      <a:pt x="57" y="6"/>
                      <a:pt x="60" y="18"/>
                    </a:cubicBezTo>
                    <a:cubicBezTo>
                      <a:pt x="61" y="21"/>
                      <a:pt x="60" y="24"/>
                      <a:pt x="59" y="26"/>
                    </a:cubicBezTo>
                    <a:cubicBezTo>
                      <a:pt x="57" y="29"/>
                      <a:pt x="54" y="33"/>
                      <a:pt x="52" y="36"/>
                    </a:cubicBezTo>
                    <a:cubicBezTo>
                      <a:pt x="46" y="48"/>
                      <a:pt x="40" y="60"/>
                      <a:pt x="34" y="72"/>
                    </a:cubicBezTo>
                    <a:cubicBezTo>
                      <a:pt x="34" y="72"/>
                      <a:pt x="34" y="74"/>
                      <a:pt x="33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373567" y="1096524"/>
                <a:ext cx="589817" cy="731714"/>
                <a:chOff x="5548313" y="2084388"/>
                <a:chExt cx="547688" cy="679451"/>
              </a:xfrm>
              <a:grpFill/>
            </p:grpSpPr>
            <p:sp>
              <p:nvSpPr>
                <p:cNvPr id="61" name="Freeform 7"/>
                <p:cNvSpPr/>
                <p:nvPr/>
              </p:nvSpPr>
              <p:spPr bwMode="auto">
                <a:xfrm>
                  <a:off x="5548313" y="2084388"/>
                  <a:ext cx="547688" cy="446088"/>
                </a:xfrm>
                <a:custGeom>
                  <a:avLst/>
                  <a:gdLst>
                    <a:gd name="T0" fmla="*/ 101 w 128"/>
                    <a:gd name="T1" fmla="*/ 58 h 105"/>
                    <a:gd name="T2" fmla="*/ 74 w 128"/>
                    <a:gd name="T3" fmla="*/ 56 h 105"/>
                    <a:gd name="T4" fmla="*/ 68 w 128"/>
                    <a:gd name="T5" fmla="*/ 57 h 105"/>
                    <a:gd name="T6" fmla="*/ 51 w 128"/>
                    <a:gd name="T7" fmla="*/ 59 h 105"/>
                    <a:gd name="T8" fmla="*/ 36 w 128"/>
                    <a:gd name="T9" fmla="*/ 65 h 105"/>
                    <a:gd name="T10" fmla="*/ 28 w 128"/>
                    <a:gd name="T11" fmla="*/ 73 h 105"/>
                    <a:gd name="T12" fmla="*/ 16 w 128"/>
                    <a:gd name="T13" fmla="*/ 102 h 105"/>
                    <a:gd name="T14" fmla="*/ 13 w 128"/>
                    <a:gd name="T15" fmla="*/ 104 h 105"/>
                    <a:gd name="T16" fmla="*/ 1 w 128"/>
                    <a:gd name="T17" fmla="*/ 98 h 105"/>
                    <a:gd name="T18" fmla="*/ 0 w 128"/>
                    <a:gd name="T19" fmla="*/ 93 h 105"/>
                    <a:gd name="T20" fmla="*/ 15 w 128"/>
                    <a:gd name="T21" fmla="*/ 60 h 105"/>
                    <a:gd name="T22" fmla="*/ 16 w 128"/>
                    <a:gd name="T23" fmla="*/ 58 h 105"/>
                    <a:gd name="T24" fmla="*/ 20 w 128"/>
                    <a:gd name="T25" fmla="*/ 52 h 105"/>
                    <a:gd name="T26" fmla="*/ 32 w 128"/>
                    <a:gd name="T27" fmla="*/ 54 h 105"/>
                    <a:gd name="T28" fmla="*/ 39 w 128"/>
                    <a:gd name="T29" fmla="*/ 55 h 105"/>
                    <a:gd name="T30" fmla="*/ 72 w 128"/>
                    <a:gd name="T31" fmla="*/ 21 h 105"/>
                    <a:gd name="T32" fmla="*/ 74 w 128"/>
                    <a:gd name="T33" fmla="*/ 16 h 105"/>
                    <a:gd name="T34" fmla="*/ 74 w 128"/>
                    <a:gd name="T35" fmla="*/ 11 h 105"/>
                    <a:gd name="T36" fmla="*/ 71 w 128"/>
                    <a:gd name="T37" fmla="*/ 11 h 105"/>
                    <a:gd name="T38" fmla="*/ 68 w 128"/>
                    <a:gd name="T39" fmla="*/ 15 h 105"/>
                    <a:gd name="T40" fmla="*/ 68 w 128"/>
                    <a:gd name="T41" fmla="*/ 21 h 105"/>
                    <a:gd name="T42" fmla="*/ 59 w 128"/>
                    <a:gd name="T43" fmla="*/ 29 h 105"/>
                    <a:gd name="T44" fmla="*/ 53 w 128"/>
                    <a:gd name="T45" fmla="*/ 27 h 105"/>
                    <a:gd name="T46" fmla="*/ 47 w 128"/>
                    <a:gd name="T47" fmla="*/ 24 h 105"/>
                    <a:gd name="T48" fmla="*/ 47 w 128"/>
                    <a:gd name="T49" fmla="*/ 32 h 105"/>
                    <a:gd name="T50" fmla="*/ 47 w 128"/>
                    <a:gd name="T51" fmla="*/ 34 h 105"/>
                    <a:gd name="T52" fmla="*/ 43 w 128"/>
                    <a:gd name="T53" fmla="*/ 45 h 105"/>
                    <a:gd name="T54" fmla="*/ 31 w 128"/>
                    <a:gd name="T55" fmla="*/ 39 h 105"/>
                    <a:gd name="T56" fmla="*/ 29 w 128"/>
                    <a:gd name="T57" fmla="*/ 23 h 105"/>
                    <a:gd name="T58" fmla="*/ 33 w 128"/>
                    <a:gd name="T59" fmla="*/ 14 h 105"/>
                    <a:gd name="T60" fmla="*/ 36 w 128"/>
                    <a:gd name="T61" fmla="*/ 9 h 105"/>
                    <a:gd name="T62" fmla="*/ 42 w 128"/>
                    <a:gd name="T63" fmla="*/ 13 h 105"/>
                    <a:gd name="T64" fmla="*/ 44 w 128"/>
                    <a:gd name="T65" fmla="*/ 16 h 105"/>
                    <a:gd name="T66" fmla="*/ 57 w 128"/>
                    <a:gd name="T67" fmla="*/ 14 h 105"/>
                    <a:gd name="T68" fmla="*/ 62 w 128"/>
                    <a:gd name="T69" fmla="*/ 11 h 105"/>
                    <a:gd name="T70" fmla="*/ 84 w 128"/>
                    <a:gd name="T71" fmla="*/ 0 h 105"/>
                    <a:gd name="T72" fmla="*/ 96 w 128"/>
                    <a:gd name="T73" fmla="*/ 7 h 105"/>
                    <a:gd name="T74" fmla="*/ 96 w 128"/>
                    <a:gd name="T75" fmla="*/ 20 h 105"/>
                    <a:gd name="T76" fmla="*/ 83 w 128"/>
                    <a:gd name="T77" fmla="*/ 43 h 105"/>
                    <a:gd name="T78" fmla="*/ 94 w 128"/>
                    <a:gd name="T79" fmla="*/ 44 h 105"/>
                    <a:gd name="T80" fmla="*/ 122 w 128"/>
                    <a:gd name="T81" fmla="*/ 59 h 105"/>
                    <a:gd name="T82" fmla="*/ 120 w 128"/>
                    <a:gd name="T83" fmla="*/ 73 h 105"/>
                    <a:gd name="T84" fmla="*/ 98 w 128"/>
                    <a:gd name="T85" fmla="*/ 73 h 105"/>
                    <a:gd name="T86" fmla="*/ 97 w 128"/>
                    <a:gd name="T87" fmla="*/ 66 h 105"/>
                    <a:gd name="T88" fmla="*/ 101 w 128"/>
                    <a:gd name="T89" fmla="*/ 58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8" h="105">
                      <a:moveTo>
                        <a:pt x="101" y="58"/>
                      </a:moveTo>
                      <a:cubicBezTo>
                        <a:pt x="94" y="52"/>
                        <a:pt x="81" y="52"/>
                        <a:pt x="74" y="56"/>
                      </a:cubicBezTo>
                      <a:cubicBezTo>
                        <a:pt x="73" y="57"/>
                        <a:pt x="70" y="58"/>
                        <a:pt x="68" y="57"/>
                      </a:cubicBezTo>
                      <a:cubicBezTo>
                        <a:pt x="62" y="56"/>
                        <a:pt x="57" y="57"/>
                        <a:pt x="51" y="59"/>
                      </a:cubicBezTo>
                      <a:cubicBezTo>
                        <a:pt x="46" y="61"/>
                        <a:pt x="41" y="63"/>
                        <a:pt x="36" y="65"/>
                      </a:cubicBezTo>
                      <a:cubicBezTo>
                        <a:pt x="32" y="67"/>
                        <a:pt x="29" y="69"/>
                        <a:pt x="28" y="73"/>
                      </a:cubicBezTo>
                      <a:cubicBezTo>
                        <a:pt x="24" y="82"/>
                        <a:pt x="20" y="92"/>
                        <a:pt x="16" y="102"/>
                      </a:cubicBezTo>
                      <a:cubicBezTo>
                        <a:pt x="16" y="103"/>
                        <a:pt x="14" y="105"/>
                        <a:pt x="13" y="104"/>
                      </a:cubicBezTo>
                      <a:cubicBezTo>
                        <a:pt x="9" y="103"/>
                        <a:pt x="5" y="100"/>
                        <a:pt x="1" y="98"/>
                      </a:cubicBezTo>
                      <a:cubicBezTo>
                        <a:pt x="0" y="97"/>
                        <a:pt x="0" y="95"/>
                        <a:pt x="0" y="93"/>
                      </a:cubicBezTo>
                      <a:cubicBezTo>
                        <a:pt x="5" y="82"/>
                        <a:pt x="10" y="71"/>
                        <a:pt x="15" y="60"/>
                      </a:cubicBezTo>
                      <a:cubicBezTo>
                        <a:pt x="15" y="59"/>
                        <a:pt x="16" y="59"/>
                        <a:pt x="16" y="58"/>
                      </a:cubicBezTo>
                      <a:cubicBezTo>
                        <a:pt x="18" y="56"/>
                        <a:pt x="19" y="52"/>
                        <a:pt x="20" y="52"/>
                      </a:cubicBezTo>
                      <a:cubicBezTo>
                        <a:pt x="24" y="52"/>
                        <a:pt x="29" y="52"/>
                        <a:pt x="32" y="54"/>
                      </a:cubicBezTo>
                      <a:cubicBezTo>
                        <a:pt x="35" y="55"/>
                        <a:pt x="36" y="56"/>
                        <a:pt x="39" y="55"/>
                      </a:cubicBezTo>
                      <a:cubicBezTo>
                        <a:pt x="57" y="50"/>
                        <a:pt x="66" y="37"/>
                        <a:pt x="72" y="21"/>
                      </a:cubicBezTo>
                      <a:cubicBezTo>
                        <a:pt x="72" y="20"/>
                        <a:pt x="73" y="18"/>
                        <a:pt x="74" y="16"/>
                      </a:cubicBezTo>
                      <a:cubicBezTo>
                        <a:pt x="74" y="14"/>
                        <a:pt x="74" y="13"/>
                        <a:pt x="74" y="11"/>
                      </a:cubicBezTo>
                      <a:cubicBezTo>
                        <a:pt x="74" y="11"/>
                        <a:pt x="72" y="10"/>
                        <a:pt x="71" y="11"/>
                      </a:cubicBezTo>
                      <a:cubicBezTo>
                        <a:pt x="70" y="12"/>
                        <a:pt x="68" y="13"/>
                        <a:pt x="68" y="15"/>
                      </a:cubicBezTo>
                      <a:cubicBezTo>
                        <a:pt x="67" y="17"/>
                        <a:pt x="68" y="19"/>
                        <a:pt x="68" y="21"/>
                      </a:cubicBezTo>
                      <a:cubicBezTo>
                        <a:pt x="69" y="28"/>
                        <a:pt x="68" y="30"/>
                        <a:pt x="59" y="29"/>
                      </a:cubicBezTo>
                      <a:cubicBezTo>
                        <a:pt x="57" y="29"/>
                        <a:pt x="55" y="28"/>
                        <a:pt x="53" y="27"/>
                      </a:cubicBezTo>
                      <a:cubicBezTo>
                        <a:pt x="51" y="26"/>
                        <a:pt x="49" y="25"/>
                        <a:pt x="47" y="24"/>
                      </a:cubicBezTo>
                      <a:cubicBezTo>
                        <a:pt x="47" y="27"/>
                        <a:pt x="47" y="29"/>
                        <a:pt x="47" y="32"/>
                      </a:cubicBezTo>
                      <a:cubicBezTo>
                        <a:pt x="47" y="33"/>
                        <a:pt x="47" y="33"/>
                        <a:pt x="47" y="34"/>
                      </a:cubicBezTo>
                      <a:cubicBezTo>
                        <a:pt x="47" y="38"/>
                        <a:pt x="48" y="43"/>
                        <a:pt x="43" y="45"/>
                      </a:cubicBezTo>
                      <a:cubicBezTo>
                        <a:pt x="39" y="46"/>
                        <a:pt x="34" y="44"/>
                        <a:pt x="31" y="39"/>
                      </a:cubicBezTo>
                      <a:cubicBezTo>
                        <a:pt x="28" y="34"/>
                        <a:pt x="25" y="29"/>
                        <a:pt x="29" y="23"/>
                      </a:cubicBezTo>
                      <a:cubicBezTo>
                        <a:pt x="31" y="20"/>
                        <a:pt x="31" y="17"/>
                        <a:pt x="33" y="14"/>
                      </a:cubicBezTo>
                      <a:cubicBezTo>
                        <a:pt x="34" y="12"/>
                        <a:pt x="35" y="9"/>
                        <a:pt x="36" y="9"/>
                      </a:cubicBezTo>
                      <a:cubicBezTo>
                        <a:pt x="38" y="10"/>
                        <a:pt x="40" y="11"/>
                        <a:pt x="42" y="13"/>
                      </a:cubicBezTo>
                      <a:cubicBezTo>
                        <a:pt x="42" y="13"/>
                        <a:pt x="43" y="15"/>
                        <a:pt x="44" y="16"/>
                      </a:cubicBezTo>
                      <a:cubicBezTo>
                        <a:pt x="48" y="13"/>
                        <a:pt x="52" y="11"/>
                        <a:pt x="57" y="14"/>
                      </a:cubicBezTo>
                      <a:cubicBezTo>
                        <a:pt x="58" y="15"/>
                        <a:pt x="61" y="13"/>
                        <a:pt x="62" y="11"/>
                      </a:cubicBezTo>
                      <a:cubicBezTo>
                        <a:pt x="69" y="5"/>
                        <a:pt x="75" y="0"/>
                        <a:pt x="84" y="0"/>
                      </a:cubicBezTo>
                      <a:cubicBezTo>
                        <a:pt x="89" y="0"/>
                        <a:pt x="93" y="2"/>
                        <a:pt x="96" y="7"/>
                      </a:cubicBezTo>
                      <a:cubicBezTo>
                        <a:pt x="99" y="11"/>
                        <a:pt x="98" y="15"/>
                        <a:pt x="96" y="20"/>
                      </a:cubicBezTo>
                      <a:cubicBezTo>
                        <a:pt x="91" y="27"/>
                        <a:pt x="87" y="35"/>
                        <a:pt x="83" y="43"/>
                      </a:cubicBezTo>
                      <a:cubicBezTo>
                        <a:pt x="88" y="43"/>
                        <a:pt x="91" y="44"/>
                        <a:pt x="94" y="44"/>
                      </a:cubicBezTo>
                      <a:cubicBezTo>
                        <a:pt x="105" y="46"/>
                        <a:pt x="115" y="50"/>
                        <a:pt x="122" y="59"/>
                      </a:cubicBezTo>
                      <a:cubicBezTo>
                        <a:pt x="128" y="65"/>
                        <a:pt x="127" y="68"/>
                        <a:pt x="120" y="73"/>
                      </a:cubicBezTo>
                      <a:cubicBezTo>
                        <a:pt x="113" y="77"/>
                        <a:pt x="105" y="77"/>
                        <a:pt x="98" y="73"/>
                      </a:cubicBezTo>
                      <a:cubicBezTo>
                        <a:pt x="95" y="71"/>
                        <a:pt x="95" y="69"/>
                        <a:pt x="97" y="66"/>
                      </a:cubicBezTo>
                      <a:cubicBezTo>
                        <a:pt x="98" y="64"/>
                        <a:pt x="100" y="61"/>
                        <a:pt x="101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8"/>
                <p:cNvSpPr/>
                <p:nvPr/>
              </p:nvSpPr>
              <p:spPr bwMode="auto">
                <a:xfrm>
                  <a:off x="5664200" y="2355851"/>
                  <a:ext cx="341313" cy="407988"/>
                </a:xfrm>
                <a:custGeom>
                  <a:avLst/>
                  <a:gdLst>
                    <a:gd name="T0" fmla="*/ 46 w 80"/>
                    <a:gd name="T1" fmla="*/ 29 h 96"/>
                    <a:gd name="T2" fmla="*/ 65 w 80"/>
                    <a:gd name="T3" fmla="*/ 29 h 96"/>
                    <a:gd name="T4" fmla="*/ 79 w 80"/>
                    <a:gd name="T5" fmla="*/ 41 h 96"/>
                    <a:gd name="T6" fmla="*/ 74 w 80"/>
                    <a:gd name="T7" fmla="*/ 43 h 96"/>
                    <a:gd name="T8" fmla="*/ 60 w 80"/>
                    <a:gd name="T9" fmla="*/ 43 h 96"/>
                    <a:gd name="T10" fmla="*/ 52 w 80"/>
                    <a:gd name="T11" fmla="*/ 50 h 96"/>
                    <a:gd name="T12" fmla="*/ 49 w 80"/>
                    <a:gd name="T13" fmla="*/ 87 h 96"/>
                    <a:gd name="T14" fmla="*/ 37 w 80"/>
                    <a:gd name="T15" fmla="*/ 95 h 96"/>
                    <a:gd name="T16" fmla="*/ 21 w 80"/>
                    <a:gd name="T17" fmla="*/ 68 h 96"/>
                    <a:gd name="T18" fmla="*/ 22 w 80"/>
                    <a:gd name="T19" fmla="*/ 62 h 96"/>
                    <a:gd name="T20" fmla="*/ 30 w 80"/>
                    <a:gd name="T21" fmla="*/ 72 h 96"/>
                    <a:gd name="T22" fmla="*/ 40 w 80"/>
                    <a:gd name="T23" fmla="*/ 70 h 96"/>
                    <a:gd name="T24" fmla="*/ 43 w 80"/>
                    <a:gd name="T25" fmla="*/ 46 h 96"/>
                    <a:gd name="T26" fmla="*/ 24 w 80"/>
                    <a:gd name="T27" fmla="*/ 52 h 96"/>
                    <a:gd name="T28" fmla="*/ 19 w 80"/>
                    <a:gd name="T29" fmla="*/ 54 h 96"/>
                    <a:gd name="T30" fmla="*/ 6 w 80"/>
                    <a:gd name="T31" fmla="*/ 54 h 96"/>
                    <a:gd name="T32" fmla="*/ 2 w 80"/>
                    <a:gd name="T33" fmla="*/ 40 h 96"/>
                    <a:gd name="T34" fmla="*/ 6 w 80"/>
                    <a:gd name="T35" fmla="*/ 37 h 96"/>
                    <a:gd name="T36" fmla="*/ 28 w 80"/>
                    <a:gd name="T37" fmla="*/ 33 h 96"/>
                    <a:gd name="T38" fmla="*/ 33 w 80"/>
                    <a:gd name="T39" fmla="*/ 32 h 96"/>
                    <a:gd name="T40" fmla="*/ 36 w 80"/>
                    <a:gd name="T41" fmla="*/ 22 h 96"/>
                    <a:gd name="T42" fmla="*/ 46 w 80"/>
                    <a:gd name="T43" fmla="*/ 12 h 96"/>
                    <a:gd name="T44" fmla="*/ 45 w 80"/>
                    <a:gd name="T45" fmla="*/ 10 h 96"/>
                    <a:gd name="T46" fmla="*/ 26 w 80"/>
                    <a:gd name="T47" fmla="*/ 17 h 96"/>
                    <a:gd name="T48" fmla="*/ 15 w 80"/>
                    <a:gd name="T49" fmla="*/ 24 h 96"/>
                    <a:gd name="T50" fmla="*/ 5 w 80"/>
                    <a:gd name="T51" fmla="*/ 22 h 96"/>
                    <a:gd name="T52" fmla="*/ 1 w 80"/>
                    <a:gd name="T53" fmla="*/ 17 h 96"/>
                    <a:gd name="T54" fmla="*/ 36 w 80"/>
                    <a:gd name="T55" fmla="*/ 2 h 96"/>
                    <a:gd name="T56" fmla="*/ 55 w 80"/>
                    <a:gd name="T57" fmla="*/ 0 h 96"/>
                    <a:gd name="T58" fmla="*/ 61 w 80"/>
                    <a:gd name="T59" fmla="*/ 6 h 96"/>
                    <a:gd name="T60" fmla="*/ 59 w 80"/>
                    <a:gd name="T61" fmla="*/ 13 h 96"/>
                    <a:gd name="T62" fmla="*/ 46 w 80"/>
                    <a:gd name="T63" fmla="*/ 2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0" h="96">
                      <a:moveTo>
                        <a:pt x="46" y="29"/>
                      </a:moveTo>
                      <a:cubicBezTo>
                        <a:pt x="53" y="30"/>
                        <a:pt x="59" y="31"/>
                        <a:pt x="65" y="29"/>
                      </a:cubicBezTo>
                      <a:cubicBezTo>
                        <a:pt x="71" y="27"/>
                        <a:pt x="80" y="34"/>
                        <a:pt x="79" y="41"/>
                      </a:cubicBezTo>
                      <a:cubicBezTo>
                        <a:pt x="79" y="42"/>
                        <a:pt x="76" y="43"/>
                        <a:pt x="74" y="43"/>
                      </a:cubicBezTo>
                      <a:cubicBezTo>
                        <a:pt x="70" y="43"/>
                        <a:pt x="65" y="43"/>
                        <a:pt x="60" y="43"/>
                      </a:cubicBezTo>
                      <a:cubicBezTo>
                        <a:pt x="53" y="42"/>
                        <a:pt x="52" y="44"/>
                        <a:pt x="52" y="50"/>
                      </a:cubicBezTo>
                      <a:cubicBezTo>
                        <a:pt x="51" y="62"/>
                        <a:pt x="51" y="75"/>
                        <a:pt x="49" y="87"/>
                      </a:cubicBezTo>
                      <a:cubicBezTo>
                        <a:pt x="48" y="95"/>
                        <a:pt x="45" y="96"/>
                        <a:pt x="37" y="95"/>
                      </a:cubicBezTo>
                      <a:cubicBezTo>
                        <a:pt x="25" y="92"/>
                        <a:pt x="15" y="82"/>
                        <a:pt x="21" y="68"/>
                      </a:cubicBezTo>
                      <a:cubicBezTo>
                        <a:pt x="21" y="66"/>
                        <a:pt x="21" y="64"/>
                        <a:pt x="22" y="62"/>
                      </a:cubicBezTo>
                      <a:cubicBezTo>
                        <a:pt x="24" y="65"/>
                        <a:pt x="27" y="69"/>
                        <a:pt x="30" y="72"/>
                      </a:cubicBezTo>
                      <a:cubicBezTo>
                        <a:pt x="33" y="76"/>
                        <a:pt x="39" y="75"/>
                        <a:pt x="40" y="70"/>
                      </a:cubicBezTo>
                      <a:cubicBezTo>
                        <a:pt x="41" y="62"/>
                        <a:pt x="42" y="54"/>
                        <a:pt x="43" y="46"/>
                      </a:cubicBezTo>
                      <a:cubicBezTo>
                        <a:pt x="35" y="45"/>
                        <a:pt x="30" y="49"/>
                        <a:pt x="24" y="52"/>
                      </a:cubicBezTo>
                      <a:cubicBezTo>
                        <a:pt x="22" y="52"/>
                        <a:pt x="21" y="54"/>
                        <a:pt x="19" y="54"/>
                      </a:cubicBezTo>
                      <a:cubicBezTo>
                        <a:pt x="14" y="58"/>
                        <a:pt x="11" y="57"/>
                        <a:pt x="6" y="54"/>
                      </a:cubicBezTo>
                      <a:cubicBezTo>
                        <a:pt x="3" y="51"/>
                        <a:pt x="0" y="44"/>
                        <a:pt x="2" y="40"/>
                      </a:cubicBezTo>
                      <a:cubicBezTo>
                        <a:pt x="2" y="39"/>
                        <a:pt x="5" y="37"/>
                        <a:pt x="6" y="37"/>
                      </a:cubicBezTo>
                      <a:cubicBezTo>
                        <a:pt x="14" y="39"/>
                        <a:pt x="20" y="35"/>
                        <a:pt x="28" y="33"/>
                      </a:cubicBezTo>
                      <a:cubicBezTo>
                        <a:pt x="29" y="33"/>
                        <a:pt x="31" y="32"/>
                        <a:pt x="33" y="32"/>
                      </a:cubicBezTo>
                      <a:cubicBezTo>
                        <a:pt x="31" y="27"/>
                        <a:pt x="31" y="24"/>
                        <a:pt x="36" y="22"/>
                      </a:cubicBezTo>
                      <a:cubicBezTo>
                        <a:pt x="39" y="19"/>
                        <a:pt x="42" y="15"/>
                        <a:pt x="46" y="12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38" y="13"/>
                        <a:pt x="32" y="15"/>
                        <a:pt x="26" y="17"/>
                      </a:cubicBezTo>
                      <a:cubicBezTo>
                        <a:pt x="22" y="19"/>
                        <a:pt x="18" y="22"/>
                        <a:pt x="15" y="24"/>
                      </a:cubicBezTo>
                      <a:cubicBezTo>
                        <a:pt x="11" y="26"/>
                        <a:pt x="7" y="27"/>
                        <a:pt x="5" y="22"/>
                      </a:cubicBezTo>
                      <a:cubicBezTo>
                        <a:pt x="4" y="20"/>
                        <a:pt x="3" y="19"/>
                        <a:pt x="1" y="17"/>
                      </a:cubicBezTo>
                      <a:cubicBezTo>
                        <a:pt x="13" y="12"/>
                        <a:pt x="25" y="6"/>
                        <a:pt x="36" y="2"/>
                      </a:cubicBezTo>
                      <a:cubicBezTo>
                        <a:pt x="42" y="0"/>
                        <a:pt x="49" y="0"/>
                        <a:pt x="55" y="0"/>
                      </a:cubicBezTo>
                      <a:cubicBezTo>
                        <a:pt x="57" y="0"/>
                        <a:pt x="60" y="4"/>
                        <a:pt x="61" y="6"/>
                      </a:cubicBezTo>
                      <a:cubicBezTo>
                        <a:pt x="62" y="8"/>
                        <a:pt x="61" y="11"/>
                        <a:pt x="59" y="13"/>
                      </a:cubicBezTo>
                      <a:cubicBezTo>
                        <a:pt x="55" y="18"/>
                        <a:pt x="51" y="23"/>
                        <a:pt x="4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3194779" y="1296598"/>
                <a:ext cx="356817" cy="382445"/>
                <a:chOff x="3792874" y="3156423"/>
                <a:chExt cx="331330" cy="355128"/>
              </a:xfrm>
              <a:grpFill/>
            </p:grpSpPr>
            <p:sp>
              <p:nvSpPr>
                <p:cNvPr id="58" name="Freeform 15"/>
                <p:cNvSpPr/>
                <p:nvPr/>
              </p:nvSpPr>
              <p:spPr bwMode="auto">
                <a:xfrm>
                  <a:off x="3792874" y="3235325"/>
                  <a:ext cx="152877" cy="246063"/>
                </a:xfrm>
                <a:custGeom>
                  <a:avLst/>
                  <a:gdLst>
                    <a:gd name="T0" fmla="*/ 16 w 39"/>
                    <a:gd name="T1" fmla="*/ 29 h 58"/>
                    <a:gd name="T2" fmla="*/ 27 w 39"/>
                    <a:gd name="T3" fmla="*/ 7 h 58"/>
                    <a:gd name="T4" fmla="*/ 31 w 39"/>
                    <a:gd name="T5" fmla="*/ 1 h 58"/>
                    <a:gd name="T6" fmla="*/ 34 w 39"/>
                    <a:gd name="T7" fmla="*/ 6 h 58"/>
                    <a:gd name="T8" fmla="*/ 35 w 39"/>
                    <a:gd name="T9" fmla="*/ 26 h 58"/>
                    <a:gd name="T10" fmla="*/ 20 w 39"/>
                    <a:gd name="T11" fmla="*/ 52 h 58"/>
                    <a:gd name="T12" fmla="*/ 9 w 39"/>
                    <a:gd name="T13" fmla="*/ 57 h 58"/>
                    <a:gd name="T14" fmla="*/ 1 w 39"/>
                    <a:gd name="T15" fmla="*/ 43 h 58"/>
                    <a:gd name="T16" fmla="*/ 4 w 39"/>
                    <a:gd name="T17" fmla="*/ 6 h 58"/>
                    <a:gd name="T18" fmla="*/ 8 w 39"/>
                    <a:gd name="T19" fmla="*/ 0 h 58"/>
                    <a:gd name="T20" fmla="*/ 15 w 39"/>
                    <a:gd name="T21" fmla="*/ 6 h 58"/>
                    <a:gd name="T22" fmla="*/ 14 w 39"/>
                    <a:gd name="T23" fmla="*/ 20 h 58"/>
                    <a:gd name="T24" fmla="*/ 14 w 39"/>
                    <a:gd name="T25" fmla="*/ 28 h 58"/>
                    <a:gd name="T26" fmla="*/ 16 w 39"/>
                    <a:gd name="T27" fmla="*/ 2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58">
                      <a:moveTo>
                        <a:pt x="16" y="29"/>
                      </a:moveTo>
                      <a:cubicBezTo>
                        <a:pt x="19" y="21"/>
                        <a:pt x="23" y="14"/>
                        <a:pt x="27" y="7"/>
                      </a:cubicBezTo>
                      <a:cubicBezTo>
                        <a:pt x="28" y="5"/>
                        <a:pt x="29" y="3"/>
                        <a:pt x="31" y="1"/>
                      </a:cubicBezTo>
                      <a:cubicBezTo>
                        <a:pt x="32" y="3"/>
                        <a:pt x="33" y="4"/>
                        <a:pt x="34" y="6"/>
                      </a:cubicBezTo>
                      <a:cubicBezTo>
                        <a:pt x="37" y="12"/>
                        <a:pt x="39" y="19"/>
                        <a:pt x="35" y="26"/>
                      </a:cubicBezTo>
                      <a:cubicBezTo>
                        <a:pt x="30" y="34"/>
                        <a:pt x="25" y="43"/>
                        <a:pt x="20" y="52"/>
                      </a:cubicBezTo>
                      <a:cubicBezTo>
                        <a:pt x="18" y="56"/>
                        <a:pt x="12" y="58"/>
                        <a:pt x="9" y="57"/>
                      </a:cubicBezTo>
                      <a:cubicBezTo>
                        <a:pt x="2" y="54"/>
                        <a:pt x="0" y="50"/>
                        <a:pt x="1" y="43"/>
                      </a:cubicBezTo>
                      <a:cubicBezTo>
                        <a:pt x="2" y="31"/>
                        <a:pt x="3" y="18"/>
                        <a:pt x="4" y="6"/>
                      </a:cubicBezTo>
                      <a:cubicBezTo>
                        <a:pt x="4" y="4"/>
                        <a:pt x="4" y="0"/>
                        <a:pt x="8" y="0"/>
                      </a:cubicBezTo>
                      <a:cubicBezTo>
                        <a:pt x="11" y="0"/>
                        <a:pt x="15" y="1"/>
                        <a:pt x="15" y="6"/>
                      </a:cubicBezTo>
                      <a:cubicBezTo>
                        <a:pt x="15" y="10"/>
                        <a:pt x="14" y="15"/>
                        <a:pt x="14" y="20"/>
                      </a:cubicBezTo>
                      <a:cubicBezTo>
                        <a:pt x="14" y="23"/>
                        <a:pt x="14" y="25"/>
                        <a:pt x="14" y="28"/>
                      </a:cubicBezTo>
                      <a:cubicBezTo>
                        <a:pt x="14" y="28"/>
                        <a:pt x="15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16"/>
                <p:cNvSpPr/>
                <p:nvPr/>
              </p:nvSpPr>
              <p:spPr bwMode="auto">
                <a:xfrm>
                  <a:off x="3957518" y="3164747"/>
                  <a:ext cx="166686" cy="346804"/>
                </a:xfrm>
                <a:custGeom>
                  <a:avLst/>
                  <a:gdLst>
                    <a:gd name="T0" fmla="*/ 9 w 47"/>
                    <a:gd name="T1" fmla="*/ 73 h 88"/>
                    <a:gd name="T2" fmla="*/ 3 w 47"/>
                    <a:gd name="T3" fmla="*/ 67 h 88"/>
                    <a:gd name="T4" fmla="*/ 3 w 47"/>
                    <a:gd name="T5" fmla="*/ 57 h 88"/>
                    <a:gd name="T6" fmla="*/ 20 w 47"/>
                    <a:gd name="T7" fmla="*/ 38 h 88"/>
                    <a:gd name="T8" fmla="*/ 33 w 47"/>
                    <a:gd name="T9" fmla="*/ 20 h 88"/>
                    <a:gd name="T10" fmla="*/ 33 w 47"/>
                    <a:gd name="T11" fmla="*/ 4 h 88"/>
                    <a:gd name="T12" fmla="*/ 32 w 47"/>
                    <a:gd name="T13" fmla="*/ 1 h 88"/>
                    <a:gd name="T14" fmla="*/ 33 w 47"/>
                    <a:gd name="T15" fmla="*/ 0 h 88"/>
                    <a:gd name="T16" fmla="*/ 41 w 47"/>
                    <a:gd name="T17" fmla="*/ 6 h 88"/>
                    <a:gd name="T18" fmla="*/ 43 w 47"/>
                    <a:gd name="T19" fmla="*/ 26 h 88"/>
                    <a:gd name="T20" fmla="*/ 29 w 47"/>
                    <a:gd name="T21" fmla="*/ 48 h 88"/>
                    <a:gd name="T22" fmla="*/ 30 w 47"/>
                    <a:gd name="T23" fmla="*/ 52 h 88"/>
                    <a:gd name="T24" fmla="*/ 40 w 47"/>
                    <a:gd name="T25" fmla="*/ 73 h 88"/>
                    <a:gd name="T26" fmla="*/ 41 w 47"/>
                    <a:gd name="T27" fmla="*/ 84 h 88"/>
                    <a:gd name="T28" fmla="*/ 37 w 47"/>
                    <a:gd name="T29" fmla="*/ 86 h 88"/>
                    <a:gd name="T30" fmla="*/ 31 w 47"/>
                    <a:gd name="T31" fmla="*/ 75 h 88"/>
                    <a:gd name="T32" fmla="*/ 28 w 47"/>
                    <a:gd name="T33" fmla="*/ 60 h 88"/>
                    <a:gd name="T34" fmla="*/ 22 w 47"/>
                    <a:gd name="T35" fmla="*/ 59 h 88"/>
                    <a:gd name="T36" fmla="*/ 9 w 47"/>
                    <a:gd name="T37" fmla="*/ 7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" h="88">
                      <a:moveTo>
                        <a:pt x="9" y="73"/>
                      </a:moveTo>
                      <a:cubicBezTo>
                        <a:pt x="7" y="71"/>
                        <a:pt x="5" y="69"/>
                        <a:pt x="3" y="67"/>
                      </a:cubicBezTo>
                      <a:cubicBezTo>
                        <a:pt x="1" y="64"/>
                        <a:pt x="0" y="61"/>
                        <a:pt x="3" y="57"/>
                      </a:cubicBezTo>
                      <a:cubicBezTo>
                        <a:pt x="9" y="51"/>
                        <a:pt x="14" y="45"/>
                        <a:pt x="20" y="38"/>
                      </a:cubicBezTo>
                      <a:cubicBezTo>
                        <a:pt x="24" y="32"/>
                        <a:pt x="28" y="26"/>
                        <a:pt x="33" y="20"/>
                      </a:cubicBezTo>
                      <a:cubicBezTo>
                        <a:pt x="36" y="15"/>
                        <a:pt x="36" y="9"/>
                        <a:pt x="33" y="4"/>
                      </a:cubicBezTo>
                      <a:cubicBezTo>
                        <a:pt x="32" y="3"/>
                        <a:pt x="32" y="2"/>
                        <a:pt x="32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36" y="2"/>
                        <a:pt x="39" y="4"/>
                        <a:pt x="41" y="6"/>
                      </a:cubicBezTo>
                      <a:cubicBezTo>
                        <a:pt x="46" y="11"/>
                        <a:pt x="47" y="20"/>
                        <a:pt x="43" y="26"/>
                      </a:cubicBezTo>
                      <a:cubicBezTo>
                        <a:pt x="39" y="33"/>
                        <a:pt x="34" y="40"/>
                        <a:pt x="29" y="48"/>
                      </a:cubicBezTo>
                      <a:cubicBezTo>
                        <a:pt x="29" y="49"/>
                        <a:pt x="29" y="52"/>
                        <a:pt x="30" y="52"/>
                      </a:cubicBezTo>
                      <a:cubicBezTo>
                        <a:pt x="38" y="57"/>
                        <a:pt x="38" y="65"/>
                        <a:pt x="40" y="73"/>
                      </a:cubicBezTo>
                      <a:cubicBezTo>
                        <a:pt x="41" y="76"/>
                        <a:pt x="41" y="80"/>
                        <a:pt x="41" y="84"/>
                      </a:cubicBezTo>
                      <a:cubicBezTo>
                        <a:pt x="41" y="87"/>
                        <a:pt x="39" y="88"/>
                        <a:pt x="37" y="86"/>
                      </a:cubicBezTo>
                      <a:cubicBezTo>
                        <a:pt x="33" y="83"/>
                        <a:pt x="31" y="81"/>
                        <a:pt x="31" y="75"/>
                      </a:cubicBezTo>
                      <a:cubicBezTo>
                        <a:pt x="31" y="70"/>
                        <a:pt x="30" y="65"/>
                        <a:pt x="28" y="60"/>
                      </a:cubicBezTo>
                      <a:cubicBezTo>
                        <a:pt x="27" y="55"/>
                        <a:pt x="25" y="56"/>
                        <a:pt x="22" y="59"/>
                      </a:cubicBezTo>
                      <a:cubicBezTo>
                        <a:pt x="18" y="64"/>
                        <a:pt x="14" y="68"/>
                        <a:pt x="9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7"/>
                <p:cNvSpPr/>
                <p:nvPr/>
              </p:nvSpPr>
              <p:spPr bwMode="auto">
                <a:xfrm>
                  <a:off x="3879593" y="3156423"/>
                  <a:ext cx="109753" cy="63837"/>
                </a:xfrm>
                <a:custGeom>
                  <a:avLst/>
                  <a:gdLst>
                    <a:gd name="T0" fmla="*/ 0 w 26"/>
                    <a:gd name="T1" fmla="*/ 0 h 19"/>
                    <a:gd name="T2" fmla="*/ 20 w 26"/>
                    <a:gd name="T3" fmla="*/ 1 h 19"/>
                    <a:gd name="T4" fmla="*/ 23 w 26"/>
                    <a:gd name="T5" fmla="*/ 12 h 19"/>
                    <a:gd name="T6" fmla="*/ 12 w 26"/>
                    <a:gd name="T7" fmla="*/ 18 h 19"/>
                    <a:gd name="T8" fmla="*/ 3 w 26"/>
                    <a:gd name="T9" fmla="*/ 11 h 19"/>
                    <a:gd name="T10" fmla="*/ 0 w 2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19">
                      <a:moveTo>
                        <a:pt x="0" y="0"/>
                      </a:moveTo>
                      <a:cubicBezTo>
                        <a:pt x="8" y="1"/>
                        <a:pt x="14" y="1"/>
                        <a:pt x="20" y="1"/>
                      </a:cubicBezTo>
                      <a:cubicBezTo>
                        <a:pt x="24" y="1"/>
                        <a:pt x="26" y="8"/>
                        <a:pt x="23" y="12"/>
                      </a:cubicBezTo>
                      <a:cubicBezTo>
                        <a:pt x="21" y="16"/>
                        <a:pt x="17" y="19"/>
                        <a:pt x="12" y="18"/>
                      </a:cubicBezTo>
                      <a:cubicBezTo>
                        <a:pt x="8" y="18"/>
                        <a:pt x="5" y="15"/>
                        <a:pt x="3" y="11"/>
                      </a:cubicBezTo>
                      <a:cubicBezTo>
                        <a:pt x="2" y="8"/>
                        <a:pt x="1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" name="组合 38"/>
            <p:cNvGrpSpPr/>
            <p:nvPr userDrawn="1"/>
          </p:nvGrpSpPr>
          <p:grpSpPr>
            <a:xfrm>
              <a:off x="671368" y="6061309"/>
              <a:ext cx="1100339" cy="304965"/>
              <a:chOff x="2372715" y="161759"/>
              <a:chExt cx="2695608" cy="747103"/>
            </a:xfrm>
            <a:grpFill/>
          </p:grpSpPr>
          <p:grpSp>
            <p:nvGrpSpPr>
              <p:cNvPr id="41" name="组合 40"/>
              <p:cNvGrpSpPr/>
              <p:nvPr/>
            </p:nvGrpSpPr>
            <p:grpSpPr>
              <a:xfrm>
                <a:off x="3804781" y="283376"/>
                <a:ext cx="521428" cy="548788"/>
                <a:chOff x="6113463" y="3541713"/>
                <a:chExt cx="484188" cy="509588"/>
              </a:xfrm>
              <a:grpFill/>
            </p:grpSpPr>
            <p:sp>
              <p:nvSpPr>
                <p:cNvPr id="52" name="Freeform 9"/>
                <p:cNvSpPr>
                  <a:spLocks noEditPoints="1"/>
                </p:cNvSpPr>
                <p:nvPr/>
              </p:nvSpPr>
              <p:spPr bwMode="auto">
                <a:xfrm>
                  <a:off x="6113463" y="3579813"/>
                  <a:ext cx="252413" cy="428625"/>
                </a:xfrm>
                <a:custGeom>
                  <a:avLst/>
                  <a:gdLst>
                    <a:gd name="T0" fmla="*/ 39 w 59"/>
                    <a:gd name="T1" fmla="*/ 78 h 101"/>
                    <a:gd name="T2" fmla="*/ 17 w 59"/>
                    <a:gd name="T3" fmla="*/ 94 h 101"/>
                    <a:gd name="T4" fmla="*/ 8 w 59"/>
                    <a:gd name="T5" fmla="*/ 94 h 101"/>
                    <a:gd name="T6" fmla="*/ 0 w 59"/>
                    <a:gd name="T7" fmla="*/ 79 h 101"/>
                    <a:gd name="T8" fmla="*/ 17 w 59"/>
                    <a:gd name="T9" fmla="*/ 73 h 101"/>
                    <a:gd name="T10" fmla="*/ 10 w 59"/>
                    <a:gd name="T11" fmla="*/ 68 h 101"/>
                    <a:gd name="T12" fmla="*/ 8 w 59"/>
                    <a:gd name="T13" fmla="*/ 60 h 101"/>
                    <a:gd name="T14" fmla="*/ 18 w 59"/>
                    <a:gd name="T15" fmla="*/ 23 h 101"/>
                    <a:gd name="T16" fmla="*/ 26 w 59"/>
                    <a:gd name="T17" fmla="*/ 17 h 101"/>
                    <a:gd name="T18" fmla="*/ 36 w 59"/>
                    <a:gd name="T19" fmla="*/ 26 h 101"/>
                    <a:gd name="T20" fmla="*/ 36 w 59"/>
                    <a:gd name="T21" fmla="*/ 27 h 101"/>
                    <a:gd name="T22" fmla="*/ 43 w 59"/>
                    <a:gd name="T23" fmla="*/ 40 h 101"/>
                    <a:gd name="T24" fmla="*/ 42 w 59"/>
                    <a:gd name="T25" fmla="*/ 12 h 101"/>
                    <a:gd name="T26" fmla="*/ 21 w 59"/>
                    <a:gd name="T27" fmla="*/ 5 h 101"/>
                    <a:gd name="T28" fmla="*/ 44 w 59"/>
                    <a:gd name="T29" fmla="*/ 1 h 101"/>
                    <a:gd name="T30" fmla="*/ 57 w 59"/>
                    <a:gd name="T31" fmla="*/ 17 h 101"/>
                    <a:gd name="T32" fmla="*/ 56 w 59"/>
                    <a:gd name="T33" fmla="*/ 48 h 101"/>
                    <a:gd name="T34" fmla="*/ 57 w 59"/>
                    <a:gd name="T35" fmla="*/ 55 h 101"/>
                    <a:gd name="T36" fmla="*/ 55 w 59"/>
                    <a:gd name="T37" fmla="*/ 64 h 101"/>
                    <a:gd name="T38" fmla="*/ 54 w 59"/>
                    <a:gd name="T39" fmla="*/ 71 h 101"/>
                    <a:gd name="T40" fmla="*/ 52 w 59"/>
                    <a:gd name="T41" fmla="*/ 95 h 101"/>
                    <a:gd name="T42" fmla="*/ 49 w 59"/>
                    <a:gd name="T43" fmla="*/ 101 h 101"/>
                    <a:gd name="T44" fmla="*/ 43 w 59"/>
                    <a:gd name="T45" fmla="*/ 98 h 101"/>
                    <a:gd name="T46" fmla="*/ 38 w 59"/>
                    <a:gd name="T47" fmla="*/ 86 h 101"/>
                    <a:gd name="T48" fmla="*/ 39 w 59"/>
                    <a:gd name="T49" fmla="*/ 78 h 101"/>
                    <a:gd name="T50" fmla="*/ 42 w 59"/>
                    <a:gd name="T51" fmla="*/ 47 h 101"/>
                    <a:gd name="T52" fmla="*/ 32 w 59"/>
                    <a:gd name="T53" fmla="*/ 44 h 101"/>
                    <a:gd name="T54" fmla="*/ 29 w 59"/>
                    <a:gd name="T55" fmla="*/ 64 h 101"/>
                    <a:gd name="T56" fmla="*/ 42 w 59"/>
                    <a:gd name="T57" fmla="*/ 4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9" h="101">
                      <a:moveTo>
                        <a:pt x="39" y="78"/>
                      </a:moveTo>
                      <a:cubicBezTo>
                        <a:pt x="31" y="84"/>
                        <a:pt x="24" y="89"/>
                        <a:pt x="17" y="94"/>
                      </a:cubicBezTo>
                      <a:cubicBezTo>
                        <a:pt x="14" y="97"/>
                        <a:pt x="11" y="96"/>
                        <a:pt x="8" y="94"/>
                      </a:cubicBezTo>
                      <a:cubicBezTo>
                        <a:pt x="4" y="90"/>
                        <a:pt x="0" y="86"/>
                        <a:pt x="0" y="79"/>
                      </a:cubicBezTo>
                      <a:cubicBezTo>
                        <a:pt x="6" y="82"/>
                        <a:pt x="12" y="80"/>
                        <a:pt x="17" y="73"/>
                      </a:cubicBezTo>
                      <a:cubicBezTo>
                        <a:pt x="15" y="72"/>
                        <a:pt x="13" y="70"/>
                        <a:pt x="10" y="68"/>
                      </a:cubicBezTo>
                      <a:cubicBezTo>
                        <a:pt x="7" y="66"/>
                        <a:pt x="7" y="63"/>
                        <a:pt x="8" y="60"/>
                      </a:cubicBezTo>
                      <a:cubicBezTo>
                        <a:pt x="11" y="48"/>
                        <a:pt x="15" y="36"/>
                        <a:pt x="18" y="23"/>
                      </a:cubicBezTo>
                      <a:cubicBezTo>
                        <a:pt x="19" y="20"/>
                        <a:pt x="20" y="16"/>
                        <a:pt x="26" y="17"/>
                      </a:cubicBezTo>
                      <a:cubicBezTo>
                        <a:pt x="32" y="18"/>
                        <a:pt x="36" y="21"/>
                        <a:pt x="36" y="26"/>
                      </a:cubicBezTo>
                      <a:cubicBezTo>
                        <a:pt x="36" y="26"/>
                        <a:pt x="36" y="27"/>
                        <a:pt x="36" y="27"/>
                      </a:cubicBezTo>
                      <a:cubicBezTo>
                        <a:pt x="35" y="33"/>
                        <a:pt x="38" y="37"/>
                        <a:pt x="43" y="40"/>
                      </a:cubicBezTo>
                      <a:cubicBezTo>
                        <a:pt x="43" y="31"/>
                        <a:pt x="42" y="22"/>
                        <a:pt x="42" y="12"/>
                      </a:cubicBezTo>
                      <a:cubicBezTo>
                        <a:pt x="30" y="16"/>
                        <a:pt x="20" y="12"/>
                        <a:pt x="21" y="5"/>
                      </a:cubicBezTo>
                      <a:cubicBezTo>
                        <a:pt x="29" y="3"/>
                        <a:pt x="36" y="1"/>
                        <a:pt x="44" y="1"/>
                      </a:cubicBezTo>
                      <a:cubicBezTo>
                        <a:pt x="54" y="0"/>
                        <a:pt x="59" y="8"/>
                        <a:pt x="57" y="17"/>
                      </a:cubicBezTo>
                      <a:cubicBezTo>
                        <a:pt x="56" y="27"/>
                        <a:pt x="56" y="38"/>
                        <a:pt x="56" y="48"/>
                      </a:cubicBezTo>
                      <a:cubicBezTo>
                        <a:pt x="56" y="50"/>
                        <a:pt x="57" y="52"/>
                        <a:pt x="57" y="55"/>
                      </a:cubicBezTo>
                      <a:cubicBezTo>
                        <a:pt x="57" y="58"/>
                        <a:pt x="56" y="61"/>
                        <a:pt x="55" y="64"/>
                      </a:cubicBezTo>
                      <a:cubicBezTo>
                        <a:pt x="55" y="66"/>
                        <a:pt x="54" y="68"/>
                        <a:pt x="54" y="71"/>
                      </a:cubicBezTo>
                      <a:cubicBezTo>
                        <a:pt x="53" y="79"/>
                        <a:pt x="53" y="87"/>
                        <a:pt x="52" y="95"/>
                      </a:cubicBezTo>
                      <a:cubicBezTo>
                        <a:pt x="52" y="97"/>
                        <a:pt x="51" y="100"/>
                        <a:pt x="49" y="101"/>
                      </a:cubicBezTo>
                      <a:cubicBezTo>
                        <a:pt x="47" y="101"/>
                        <a:pt x="44" y="100"/>
                        <a:pt x="43" y="98"/>
                      </a:cubicBezTo>
                      <a:cubicBezTo>
                        <a:pt x="39" y="95"/>
                        <a:pt x="36" y="92"/>
                        <a:pt x="38" y="86"/>
                      </a:cubicBezTo>
                      <a:cubicBezTo>
                        <a:pt x="39" y="84"/>
                        <a:pt x="39" y="81"/>
                        <a:pt x="39" y="78"/>
                      </a:cubicBezTo>
                      <a:close/>
                      <a:moveTo>
                        <a:pt x="42" y="47"/>
                      </a:moveTo>
                      <a:cubicBezTo>
                        <a:pt x="39" y="46"/>
                        <a:pt x="36" y="45"/>
                        <a:pt x="32" y="44"/>
                      </a:cubicBezTo>
                      <a:cubicBezTo>
                        <a:pt x="31" y="51"/>
                        <a:pt x="30" y="57"/>
                        <a:pt x="29" y="64"/>
                      </a:cubicBezTo>
                      <a:cubicBezTo>
                        <a:pt x="39" y="61"/>
                        <a:pt x="42" y="57"/>
                        <a:pt x="42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10"/>
                <p:cNvSpPr>
                  <a:spLocks noEditPoints="1"/>
                </p:cNvSpPr>
                <p:nvPr/>
              </p:nvSpPr>
              <p:spPr bwMode="auto">
                <a:xfrm>
                  <a:off x="6361113" y="3541713"/>
                  <a:ext cx="236538" cy="509588"/>
                </a:xfrm>
                <a:custGeom>
                  <a:avLst/>
                  <a:gdLst>
                    <a:gd name="T0" fmla="*/ 11 w 55"/>
                    <a:gd name="T1" fmla="*/ 89 h 120"/>
                    <a:gd name="T2" fmla="*/ 10 w 55"/>
                    <a:gd name="T3" fmla="*/ 100 h 120"/>
                    <a:gd name="T4" fmla="*/ 6 w 55"/>
                    <a:gd name="T5" fmla="*/ 104 h 120"/>
                    <a:gd name="T6" fmla="*/ 1 w 55"/>
                    <a:gd name="T7" fmla="*/ 99 h 120"/>
                    <a:gd name="T8" fmla="*/ 3 w 55"/>
                    <a:gd name="T9" fmla="*/ 84 h 120"/>
                    <a:gd name="T10" fmla="*/ 14 w 55"/>
                    <a:gd name="T11" fmla="*/ 37 h 120"/>
                    <a:gd name="T12" fmla="*/ 22 w 55"/>
                    <a:gd name="T13" fmla="*/ 11 h 120"/>
                    <a:gd name="T14" fmla="*/ 26 w 55"/>
                    <a:gd name="T15" fmla="*/ 19 h 120"/>
                    <a:gd name="T16" fmla="*/ 20 w 55"/>
                    <a:gd name="T17" fmla="*/ 40 h 120"/>
                    <a:gd name="T18" fmla="*/ 27 w 55"/>
                    <a:gd name="T19" fmla="*/ 35 h 120"/>
                    <a:gd name="T20" fmla="*/ 35 w 55"/>
                    <a:gd name="T21" fmla="*/ 30 h 120"/>
                    <a:gd name="T22" fmla="*/ 33 w 55"/>
                    <a:gd name="T23" fmla="*/ 9 h 120"/>
                    <a:gd name="T24" fmla="*/ 28 w 55"/>
                    <a:gd name="T25" fmla="*/ 8 h 120"/>
                    <a:gd name="T26" fmla="*/ 19 w 55"/>
                    <a:gd name="T27" fmla="*/ 12 h 120"/>
                    <a:gd name="T28" fmla="*/ 12 w 55"/>
                    <a:gd name="T29" fmla="*/ 15 h 120"/>
                    <a:gd name="T30" fmla="*/ 9 w 55"/>
                    <a:gd name="T31" fmla="*/ 11 h 120"/>
                    <a:gd name="T32" fmla="*/ 11 w 55"/>
                    <a:gd name="T33" fmla="*/ 8 h 120"/>
                    <a:gd name="T34" fmla="*/ 31 w 55"/>
                    <a:gd name="T35" fmla="*/ 0 h 120"/>
                    <a:gd name="T36" fmla="*/ 45 w 55"/>
                    <a:gd name="T37" fmla="*/ 15 h 120"/>
                    <a:gd name="T38" fmla="*/ 44 w 55"/>
                    <a:gd name="T39" fmla="*/ 46 h 120"/>
                    <a:gd name="T40" fmla="*/ 48 w 55"/>
                    <a:gd name="T41" fmla="*/ 54 h 120"/>
                    <a:gd name="T42" fmla="*/ 48 w 55"/>
                    <a:gd name="T43" fmla="*/ 71 h 120"/>
                    <a:gd name="T44" fmla="*/ 44 w 55"/>
                    <a:gd name="T45" fmla="*/ 77 h 120"/>
                    <a:gd name="T46" fmla="*/ 44 w 55"/>
                    <a:gd name="T47" fmla="*/ 110 h 120"/>
                    <a:gd name="T48" fmla="*/ 44 w 55"/>
                    <a:gd name="T49" fmla="*/ 114 h 120"/>
                    <a:gd name="T50" fmla="*/ 41 w 55"/>
                    <a:gd name="T51" fmla="*/ 120 h 120"/>
                    <a:gd name="T52" fmla="*/ 32 w 55"/>
                    <a:gd name="T53" fmla="*/ 118 h 120"/>
                    <a:gd name="T54" fmla="*/ 13 w 55"/>
                    <a:gd name="T55" fmla="*/ 91 h 120"/>
                    <a:gd name="T56" fmla="*/ 12 w 55"/>
                    <a:gd name="T57" fmla="*/ 89 h 120"/>
                    <a:gd name="T58" fmla="*/ 11 w 55"/>
                    <a:gd name="T59" fmla="*/ 89 h 120"/>
                    <a:gd name="T60" fmla="*/ 24 w 55"/>
                    <a:gd name="T61" fmla="*/ 76 h 120"/>
                    <a:gd name="T62" fmla="*/ 23 w 55"/>
                    <a:gd name="T63" fmla="*/ 74 h 120"/>
                    <a:gd name="T64" fmla="*/ 27 w 55"/>
                    <a:gd name="T65" fmla="*/ 71 h 120"/>
                    <a:gd name="T66" fmla="*/ 33 w 55"/>
                    <a:gd name="T67" fmla="*/ 67 h 120"/>
                    <a:gd name="T68" fmla="*/ 32 w 55"/>
                    <a:gd name="T69" fmla="*/ 63 h 120"/>
                    <a:gd name="T70" fmla="*/ 22 w 55"/>
                    <a:gd name="T71" fmla="*/ 52 h 120"/>
                    <a:gd name="T72" fmla="*/ 18 w 55"/>
                    <a:gd name="T73" fmla="*/ 89 h 120"/>
                    <a:gd name="T74" fmla="*/ 33 w 55"/>
                    <a:gd name="T75" fmla="*/ 107 h 120"/>
                    <a:gd name="T76" fmla="*/ 35 w 55"/>
                    <a:gd name="T77" fmla="*/ 77 h 120"/>
                    <a:gd name="T78" fmla="*/ 31 w 55"/>
                    <a:gd name="T79" fmla="*/ 75 h 120"/>
                    <a:gd name="T80" fmla="*/ 24 w 55"/>
                    <a:gd name="T81" fmla="*/ 76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5" h="120">
                      <a:moveTo>
                        <a:pt x="11" y="89"/>
                      </a:moveTo>
                      <a:cubicBezTo>
                        <a:pt x="10" y="93"/>
                        <a:pt x="10" y="96"/>
                        <a:pt x="10" y="100"/>
                      </a:cubicBezTo>
                      <a:cubicBezTo>
                        <a:pt x="9" y="102"/>
                        <a:pt x="9" y="104"/>
                        <a:pt x="6" y="104"/>
                      </a:cubicBezTo>
                      <a:cubicBezTo>
                        <a:pt x="3" y="104"/>
                        <a:pt x="0" y="103"/>
                        <a:pt x="1" y="99"/>
                      </a:cubicBezTo>
                      <a:cubicBezTo>
                        <a:pt x="2" y="94"/>
                        <a:pt x="2" y="89"/>
                        <a:pt x="3" y="84"/>
                      </a:cubicBezTo>
                      <a:cubicBezTo>
                        <a:pt x="7" y="68"/>
                        <a:pt x="10" y="53"/>
                        <a:pt x="14" y="37"/>
                      </a:cubicBezTo>
                      <a:cubicBezTo>
                        <a:pt x="16" y="29"/>
                        <a:pt x="19" y="20"/>
                        <a:pt x="22" y="11"/>
                      </a:cubicBezTo>
                      <a:cubicBezTo>
                        <a:pt x="26" y="13"/>
                        <a:pt x="27" y="15"/>
                        <a:pt x="26" y="19"/>
                      </a:cubicBezTo>
                      <a:cubicBezTo>
                        <a:pt x="24" y="25"/>
                        <a:pt x="22" y="32"/>
                        <a:pt x="20" y="40"/>
                      </a:cubicBezTo>
                      <a:cubicBezTo>
                        <a:pt x="23" y="37"/>
                        <a:pt x="25" y="36"/>
                        <a:pt x="27" y="35"/>
                      </a:cubicBezTo>
                      <a:cubicBezTo>
                        <a:pt x="30" y="33"/>
                        <a:pt x="34" y="32"/>
                        <a:pt x="35" y="30"/>
                      </a:cubicBezTo>
                      <a:cubicBezTo>
                        <a:pt x="36" y="23"/>
                        <a:pt x="37" y="16"/>
                        <a:pt x="33" y="9"/>
                      </a:cubicBezTo>
                      <a:cubicBezTo>
                        <a:pt x="33" y="8"/>
                        <a:pt x="30" y="7"/>
                        <a:pt x="28" y="8"/>
                      </a:cubicBezTo>
                      <a:cubicBezTo>
                        <a:pt x="25" y="9"/>
                        <a:pt x="22" y="11"/>
                        <a:pt x="19" y="12"/>
                      </a:cubicBezTo>
                      <a:cubicBezTo>
                        <a:pt x="17" y="13"/>
                        <a:pt x="15" y="15"/>
                        <a:pt x="12" y="15"/>
                      </a:cubicBezTo>
                      <a:cubicBezTo>
                        <a:pt x="11" y="15"/>
                        <a:pt x="9" y="13"/>
                        <a:pt x="9" y="11"/>
                      </a:cubicBezTo>
                      <a:cubicBezTo>
                        <a:pt x="8" y="11"/>
                        <a:pt x="10" y="9"/>
                        <a:pt x="11" y="8"/>
                      </a:cubicBezTo>
                      <a:cubicBezTo>
                        <a:pt x="17" y="4"/>
                        <a:pt x="23" y="0"/>
                        <a:pt x="31" y="0"/>
                      </a:cubicBezTo>
                      <a:cubicBezTo>
                        <a:pt x="41" y="1"/>
                        <a:pt x="46" y="5"/>
                        <a:pt x="45" y="15"/>
                      </a:cubicBezTo>
                      <a:cubicBezTo>
                        <a:pt x="45" y="25"/>
                        <a:pt x="45" y="36"/>
                        <a:pt x="44" y="46"/>
                      </a:cubicBezTo>
                      <a:cubicBezTo>
                        <a:pt x="44" y="50"/>
                        <a:pt x="45" y="52"/>
                        <a:pt x="48" y="54"/>
                      </a:cubicBezTo>
                      <a:cubicBezTo>
                        <a:pt x="55" y="60"/>
                        <a:pt x="55" y="66"/>
                        <a:pt x="48" y="71"/>
                      </a:cubicBezTo>
                      <a:cubicBezTo>
                        <a:pt x="45" y="72"/>
                        <a:pt x="44" y="74"/>
                        <a:pt x="44" y="77"/>
                      </a:cubicBezTo>
                      <a:cubicBezTo>
                        <a:pt x="45" y="88"/>
                        <a:pt x="44" y="99"/>
                        <a:pt x="44" y="110"/>
                      </a:cubicBezTo>
                      <a:cubicBezTo>
                        <a:pt x="44" y="112"/>
                        <a:pt x="45" y="113"/>
                        <a:pt x="44" y="114"/>
                      </a:cubicBezTo>
                      <a:cubicBezTo>
                        <a:pt x="43" y="116"/>
                        <a:pt x="42" y="120"/>
                        <a:pt x="41" y="120"/>
                      </a:cubicBezTo>
                      <a:cubicBezTo>
                        <a:pt x="38" y="120"/>
                        <a:pt x="34" y="120"/>
                        <a:pt x="32" y="118"/>
                      </a:cubicBezTo>
                      <a:cubicBezTo>
                        <a:pt x="25" y="109"/>
                        <a:pt x="19" y="100"/>
                        <a:pt x="13" y="91"/>
                      </a:cubicBezTo>
                      <a:cubicBezTo>
                        <a:pt x="12" y="90"/>
                        <a:pt x="12" y="90"/>
                        <a:pt x="12" y="89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lose/>
                      <a:moveTo>
                        <a:pt x="24" y="76"/>
                      </a:moveTo>
                      <a:cubicBezTo>
                        <a:pt x="23" y="75"/>
                        <a:pt x="23" y="75"/>
                        <a:pt x="23" y="74"/>
                      </a:cubicBezTo>
                      <a:cubicBezTo>
                        <a:pt x="24" y="73"/>
                        <a:pt x="26" y="72"/>
                        <a:pt x="27" y="71"/>
                      </a:cubicBezTo>
                      <a:cubicBezTo>
                        <a:pt x="29" y="70"/>
                        <a:pt x="31" y="69"/>
                        <a:pt x="33" y="67"/>
                      </a:cubicBezTo>
                      <a:cubicBezTo>
                        <a:pt x="35" y="66"/>
                        <a:pt x="35" y="63"/>
                        <a:pt x="32" y="63"/>
                      </a:cubicBezTo>
                      <a:cubicBezTo>
                        <a:pt x="27" y="61"/>
                        <a:pt x="24" y="58"/>
                        <a:pt x="22" y="52"/>
                      </a:cubicBezTo>
                      <a:cubicBezTo>
                        <a:pt x="17" y="65"/>
                        <a:pt x="13" y="77"/>
                        <a:pt x="18" y="89"/>
                      </a:cubicBezTo>
                      <a:cubicBezTo>
                        <a:pt x="21" y="97"/>
                        <a:pt x="27" y="101"/>
                        <a:pt x="33" y="107"/>
                      </a:cubicBezTo>
                      <a:cubicBezTo>
                        <a:pt x="34" y="97"/>
                        <a:pt x="34" y="87"/>
                        <a:pt x="35" y="77"/>
                      </a:cubicBezTo>
                      <a:cubicBezTo>
                        <a:pt x="35" y="77"/>
                        <a:pt x="32" y="75"/>
                        <a:pt x="31" y="75"/>
                      </a:cubicBezTo>
                      <a:cubicBezTo>
                        <a:pt x="29" y="75"/>
                        <a:pt x="26" y="76"/>
                        <a:pt x="24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2372715" y="161759"/>
                <a:ext cx="591521" cy="747103"/>
                <a:chOff x="6108700" y="2066926"/>
                <a:chExt cx="549275" cy="693738"/>
              </a:xfrm>
              <a:grpFill/>
            </p:grpSpPr>
            <p:sp>
              <p:nvSpPr>
                <p:cNvPr id="50" name="Freeform 13"/>
                <p:cNvSpPr>
                  <a:spLocks noEditPoints="1"/>
                </p:cNvSpPr>
                <p:nvPr/>
              </p:nvSpPr>
              <p:spPr bwMode="auto">
                <a:xfrm>
                  <a:off x="6108700" y="2066926"/>
                  <a:ext cx="549275" cy="655638"/>
                </a:xfrm>
                <a:custGeom>
                  <a:avLst/>
                  <a:gdLst>
                    <a:gd name="T0" fmla="*/ 54 w 128"/>
                    <a:gd name="T1" fmla="*/ 76 h 154"/>
                    <a:gd name="T2" fmla="*/ 66 w 128"/>
                    <a:gd name="T3" fmla="*/ 53 h 154"/>
                    <a:gd name="T4" fmla="*/ 49 w 128"/>
                    <a:gd name="T5" fmla="*/ 47 h 154"/>
                    <a:gd name="T6" fmla="*/ 64 w 128"/>
                    <a:gd name="T7" fmla="*/ 44 h 154"/>
                    <a:gd name="T8" fmla="*/ 83 w 128"/>
                    <a:gd name="T9" fmla="*/ 6 h 154"/>
                    <a:gd name="T10" fmla="*/ 91 w 128"/>
                    <a:gd name="T11" fmla="*/ 11 h 154"/>
                    <a:gd name="T12" fmla="*/ 96 w 128"/>
                    <a:gd name="T13" fmla="*/ 36 h 154"/>
                    <a:gd name="T14" fmla="*/ 106 w 128"/>
                    <a:gd name="T15" fmla="*/ 41 h 154"/>
                    <a:gd name="T16" fmla="*/ 82 w 128"/>
                    <a:gd name="T17" fmla="*/ 50 h 154"/>
                    <a:gd name="T18" fmla="*/ 71 w 128"/>
                    <a:gd name="T19" fmla="*/ 65 h 154"/>
                    <a:gd name="T20" fmla="*/ 110 w 128"/>
                    <a:gd name="T21" fmla="*/ 74 h 154"/>
                    <a:gd name="T22" fmla="*/ 101 w 128"/>
                    <a:gd name="T23" fmla="*/ 87 h 154"/>
                    <a:gd name="T24" fmla="*/ 111 w 128"/>
                    <a:gd name="T25" fmla="*/ 98 h 154"/>
                    <a:gd name="T26" fmla="*/ 92 w 128"/>
                    <a:gd name="T27" fmla="*/ 104 h 154"/>
                    <a:gd name="T28" fmla="*/ 86 w 128"/>
                    <a:gd name="T29" fmla="*/ 116 h 154"/>
                    <a:gd name="T30" fmla="*/ 124 w 128"/>
                    <a:gd name="T31" fmla="*/ 112 h 154"/>
                    <a:gd name="T32" fmla="*/ 120 w 128"/>
                    <a:gd name="T33" fmla="*/ 122 h 154"/>
                    <a:gd name="T34" fmla="*/ 111 w 128"/>
                    <a:gd name="T35" fmla="*/ 144 h 154"/>
                    <a:gd name="T36" fmla="*/ 105 w 128"/>
                    <a:gd name="T37" fmla="*/ 153 h 154"/>
                    <a:gd name="T38" fmla="*/ 55 w 128"/>
                    <a:gd name="T39" fmla="*/ 129 h 154"/>
                    <a:gd name="T40" fmla="*/ 53 w 128"/>
                    <a:gd name="T41" fmla="*/ 121 h 154"/>
                    <a:gd name="T42" fmla="*/ 61 w 128"/>
                    <a:gd name="T43" fmla="*/ 125 h 154"/>
                    <a:gd name="T44" fmla="*/ 94 w 128"/>
                    <a:gd name="T45" fmla="*/ 140 h 154"/>
                    <a:gd name="T46" fmla="*/ 85 w 128"/>
                    <a:gd name="T47" fmla="*/ 127 h 154"/>
                    <a:gd name="T48" fmla="*/ 71 w 128"/>
                    <a:gd name="T49" fmla="*/ 108 h 154"/>
                    <a:gd name="T50" fmla="*/ 52 w 128"/>
                    <a:gd name="T51" fmla="*/ 113 h 154"/>
                    <a:gd name="T52" fmla="*/ 38 w 128"/>
                    <a:gd name="T53" fmla="*/ 97 h 154"/>
                    <a:gd name="T54" fmla="*/ 51 w 128"/>
                    <a:gd name="T55" fmla="*/ 97 h 154"/>
                    <a:gd name="T56" fmla="*/ 34 w 128"/>
                    <a:gd name="T57" fmla="*/ 93 h 154"/>
                    <a:gd name="T58" fmla="*/ 35 w 128"/>
                    <a:gd name="T59" fmla="*/ 105 h 154"/>
                    <a:gd name="T60" fmla="*/ 26 w 128"/>
                    <a:gd name="T61" fmla="*/ 154 h 154"/>
                    <a:gd name="T62" fmla="*/ 20 w 128"/>
                    <a:gd name="T63" fmla="*/ 118 h 154"/>
                    <a:gd name="T64" fmla="*/ 0 w 128"/>
                    <a:gd name="T65" fmla="*/ 103 h 154"/>
                    <a:gd name="T66" fmla="*/ 19 w 128"/>
                    <a:gd name="T67" fmla="*/ 72 h 154"/>
                    <a:gd name="T68" fmla="*/ 25 w 128"/>
                    <a:gd name="T69" fmla="*/ 51 h 154"/>
                    <a:gd name="T70" fmla="*/ 39 w 128"/>
                    <a:gd name="T71" fmla="*/ 14 h 154"/>
                    <a:gd name="T72" fmla="*/ 51 w 128"/>
                    <a:gd name="T73" fmla="*/ 24 h 154"/>
                    <a:gd name="T74" fmla="*/ 39 w 128"/>
                    <a:gd name="T75" fmla="*/ 44 h 154"/>
                    <a:gd name="T76" fmla="*/ 48 w 128"/>
                    <a:gd name="T77" fmla="*/ 73 h 154"/>
                    <a:gd name="T78" fmla="*/ 81 w 128"/>
                    <a:gd name="T79" fmla="*/ 90 h 154"/>
                    <a:gd name="T80" fmla="*/ 92 w 128"/>
                    <a:gd name="T81" fmla="*/ 71 h 154"/>
                    <a:gd name="T82" fmla="*/ 81 w 128"/>
                    <a:gd name="T83" fmla="*/ 80 h 154"/>
                    <a:gd name="T84" fmla="*/ 76 w 128"/>
                    <a:gd name="T85" fmla="*/ 73 h 154"/>
                    <a:gd name="T86" fmla="*/ 67 w 128"/>
                    <a:gd name="T87" fmla="*/ 79 h 154"/>
                    <a:gd name="T88" fmla="*/ 76 w 128"/>
                    <a:gd name="T89" fmla="*/ 73 h 154"/>
                    <a:gd name="T90" fmla="*/ 56 w 128"/>
                    <a:gd name="T91" fmla="*/ 88 h 154"/>
                    <a:gd name="T92" fmla="*/ 63 w 128"/>
                    <a:gd name="T93" fmla="*/ 8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28" h="154">
                      <a:moveTo>
                        <a:pt x="48" y="73"/>
                      </a:moveTo>
                      <a:cubicBezTo>
                        <a:pt x="50" y="74"/>
                        <a:pt x="52" y="75"/>
                        <a:pt x="54" y="76"/>
                      </a:cubicBezTo>
                      <a:cubicBezTo>
                        <a:pt x="57" y="74"/>
                        <a:pt x="60" y="72"/>
                        <a:pt x="63" y="70"/>
                      </a:cubicBezTo>
                      <a:cubicBezTo>
                        <a:pt x="58" y="63"/>
                        <a:pt x="65" y="59"/>
                        <a:pt x="66" y="53"/>
                      </a:cubicBezTo>
                      <a:cubicBezTo>
                        <a:pt x="63" y="53"/>
                        <a:pt x="59" y="53"/>
                        <a:pt x="56" y="52"/>
                      </a:cubicBezTo>
                      <a:cubicBezTo>
                        <a:pt x="54" y="51"/>
                        <a:pt x="51" y="49"/>
                        <a:pt x="49" y="47"/>
                      </a:cubicBezTo>
                      <a:cubicBezTo>
                        <a:pt x="49" y="46"/>
                        <a:pt x="50" y="46"/>
                        <a:pt x="50" y="46"/>
                      </a:cubicBezTo>
                      <a:cubicBezTo>
                        <a:pt x="55" y="45"/>
                        <a:pt x="59" y="45"/>
                        <a:pt x="64" y="44"/>
                      </a:cubicBezTo>
                      <a:cubicBezTo>
                        <a:pt x="68" y="44"/>
                        <a:pt x="70" y="42"/>
                        <a:pt x="71" y="38"/>
                      </a:cubicBezTo>
                      <a:cubicBezTo>
                        <a:pt x="75" y="27"/>
                        <a:pt x="79" y="16"/>
                        <a:pt x="83" y="6"/>
                      </a:cubicBezTo>
                      <a:cubicBezTo>
                        <a:pt x="84" y="3"/>
                        <a:pt x="84" y="0"/>
                        <a:pt x="88" y="2"/>
                      </a:cubicBezTo>
                      <a:cubicBezTo>
                        <a:pt x="92" y="4"/>
                        <a:pt x="94" y="9"/>
                        <a:pt x="91" y="11"/>
                      </a:cubicBezTo>
                      <a:cubicBezTo>
                        <a:pt x="83" y="19"/>
                        <a:pt x="83" y="30"/>
                        <a:pt x="80" y="41"/>
                      </a:cubicBezTo>
                      <a:cubicBezTo>
                        <a:pt x="85" y="39"/>
                        <a:pt x="91" y="37"/>
                        <a:pt x="96" y="36"/>
                      </a:cubicBezTo>
                      <a:cubicBezTo>
                        <a:pt x="98" y="35"/>
                        <a:pt x="101" y="35"/>
                        <a:pt x="102" y="36"/>
                      </a:cubicBezTo>
                      <a:cubicBezTo>
                        <a:pt x="104" y="37"/>
                        <a:pt x="106" y="39"/>
                        <a:pt x="106" y="41"/>
                      </a:cubicBezTo>
                      <a:cubicBezTo>
                        <a:pt x="106" y="42"/>
                        <a:pt x="105" y="44"/>
                        <a:pt x="103" y="44"/>
                      </a:cubicBezTo>
                      <a:cubicBezTo>
                        <a:pt x="96" y="46"/>
                        <a:pt x="89" y="48"/>
                        <a:pt x="82" y="50"/>
                      </a:cubicBezTo>
                      <a:cubicBezTo>
                        <a:pt x="78" y="50"/>
                        <a:pt x="77" y="51"/>
                        <a:pt x="76" y="54"/>
                      </a:cubicBezTo>
                      <a:cubicBezTo>
                        <a:pt x="74" y="58"/>
                        <a:pt x="73" y="61"/>
                        <a:pt x="71" y="65"/>
                      </a:cubicBezTo>
                      <a:cubicBezTo>
                        <a:pt x="82" y="63"/>
                        <a:pt x="92" y="62"/>
                        <a:pt x="102" y="66"/>
                      </a:cubicBezTo>
                      <a:cubicBezTo>
                        <a:pt x="106" y="67"/>
                        <a:pt x="110" y="69"/>
                        <a:pt x="110" y="74"/>
                      </a:cubicBezTo>
                      <a:cubicBezTo>
                        <a:pt x="111" y="79"/>
                        <a:pt x="109" y="83"/>
                        <a:pt x="104" y="85"/>
                      </a:cubicBezTo>
                      <a:cubicBezTo>
                        <a:pt x="103" y="85"/>
                        <a:pt x="102" y="86"/>
                        <a:pt x="101" y="87"/>
                      </a:cubicBezTo>
                      <a:cubicBezTo>
                        <a:pt x="103" y="88"/>
                        <a:pt x="105" y="88"/>
                        <a:pt x="106" y="89"/>
                      </a:cubicBezTo>
                      <a:cubicBezTo>
                        <a:pt x="110" y="91"/>
                        <a:pt x="112" y="94"/>
                        <a:pt x="111" y="98"/>
                      </a:cubicBezTo>
                      <a:cubicBezTo>
                        <a:pt x="110" y="102"/>
                        <a:pt x="107" y="103"/>
                        <a:pt x="104" y="103"/>
                      </a:cubicBezTo>
                      <a:cubicBezTo>
                        <a:pt x="100" y="103"/>
                        <a:pt x="96" y="104"/>
                        <a:pt x="92" y="104"/>
                      </a:cubicBezTo>
                      <a:cubicBezTo>
                        <a:pt x="86" y="105"/>
                        <a:pt x="81" y="111"/>
                        <a:pt x="82" y="117"/>
                      </a:cubicBezTo>
                      <a:cubicBezTo>
                        <a:pt x="83" y="117"/>
                        <a:pt x="85" y="117"/>
                        <a:pt x="86" y="116"/>
                      </a:cubicBezTo>
                      <a:cubicBezTo>
                        <a:pt x="95" y="111"/>
                        <a:pt x="104" y="109"/>
                        <a:pt x="114" y="109"/>
                      </a:cubicBezTo>
                      <a:cubicBezTo>
                        <a:pt x="118" y="110"/>
                        <a:pt x="121" y="111"/>
                        <a:pt x="124" y="112"/>
                      </a:cubicBezTo>
                      <a:cubicBezTo>
                        <a:pt x="128" y="114"/>
                        <a:pt x="128" y="117"/>
                        <a:pt x="126" y="120"/>
                      </a:cubicBezTo>
                      <a:cubicBezTo>
                        <a:pt x="125" y="123"/>
                        <a:pt x="122" y="123"/>
                        <a:pt x="120" y="122"/>
                      </a:cubicBezTo>
                      <a:cubicBezTo>
                        <a:pt x="111" y="118"/>
                        <a:pt x="104" y="120"/>
                        <a:pt x="97" y="123"/>
                      </a:cubicBezTo>
                      <a:cubicBezTo>
                        <a:pt x="101" y="130"/>
                        <a:pt x="106" y="137"/>
                        <a:pt x="111" y="144"/>
                      </a:cubicBezTo>
                      <a:cubicBezTo>
                        <a:pt x="112" y="146"/>
                        <a:pt x="112" y="150"/>
                        <a:pt x="111" y="152"/>
                      </a:cubicBezTo>
                      <a:cubicBezTo>
                        <a:pt x="111" y="153"/>
                        <a:pt x="107" y="153"/>
                        <a:pt x="105" y="153"/>
                      </a:cubicBezTo>
                      <a:cubicBezTo>
                        <a:pt x="91" y="150"/>
                        <a:pt x="77" y="146"/>
                        <a:pt x="66" y="138"/>
                      </a:cubicBezTo>
                      <a:cubicBezTo>
                        <a:pt x="62" y="135"/>
                        <a:pt x="59" y="132"/>
                        <a:pt x="55" y="129"/>
                      </a:cubicBezTo>
                      <a:cubicBezTo>
                        <a:pt x="54" y="128"/>
                        <a:pt x="53" y="127"/>
                        <a:pt x="53" y="126"/>
                      </a:cubicBezTo>
                      <a:cubicBezTo>
                        <a:pt x="53" y="124"/>
                        <a:pt x="53" y="122"/>
                        <a:pt x="53" y="121"/>
                      </a:cubicBezTo>
                      <a:cubicBezTo>
                        <a:pt x="55" y="121"/>
                        <a:pt x="57" y="121"/>
                        <a:pt x="58" y="121"/>
                      </a:cubicBezTo>
                      <a:cubicBezTo>
                        <a:pt x="59" y="122"/>
                        <a:pt x="60" y="123"/>
                        <a:pt x="61" y="125"/>
                      </a:cubicBezTo>
                      <a:cubicBezTo>
                        <a:pt x="70" y="134"/>
                        <a:pt x="80" y="139"/>
                        <a:pt x="92" y="140"/>
                      </a:cubicBezTo>
                      <a:cubicBezTo>
                        <a:pt x="93" y="140"/>
                        <a:pt x="93" y="140"/>
                        <a:pt x="94" y="140"/>
                      </a:cubicBezTo>
                      <a:cubicBezTo>
                        <a:pt x="92" y="136"/>
                        <a:pt x="90" y="132"/>
                        <a:pt x="88" y="128"/>
                      </a:cubicBezTo>
                      <a:cubicBezTo>
                        <a:pt x="88" y="128"/>
                        <a:pt x="86" y="127"/>
                        <a:pt x="85" y="127"/>
                      </a:cubicBezTo>
                      <a:cubicBezTo>
                        <a:pt x="71" y="126"/>
                        <a:pt x="70" y="124"/>
                        <a:pt x="71" y="111"/>
                      </a:cubicBezTo>
                      <a:cubicBezTo>
                        <a:pt x="71" y="110"/>
                        <a:pt x="71" y="109"/>
                        <a:pt x="71" y="108"/>
                      </a:cubicBezTo>
                      <a:cubicBezTo>
                        <a:pt x="68" y="109"/>
                        <a:pt x="65" y="109"/>
                        <a:pt x="62" y="110"/>
                      </a:cubicBezTo>
                      <a:cubicBezTo>
                        <a:pt x="59" y="111"/>
                        <a:pt x="55" y="112"/>
                        <a:pt x="52" y="113"/>
                      </a:cubicBezTo>
                      <a:cubicBezTo>
                        <a:pt x="48" y="114"/>
                        <a:pt x="44" y="115"/>
                        <a:pt x="41" y="111"/>
                      </a:cubicBezTo>
                      <a:cubicBezTo>
                        <a:pt x="37" y="107"/>
                        <a:pt x="37" y="102"/>
                        <a:pt x="38" y="97"/>
                      </a:cubicBezTo>
                      <a:cubicBezTo>
                        <a:pt x="38" y="96"/>
                        <a:pt x="40" y="96"/>
                        <a:pt x="42" y="96"/>
                      </a:cubicBezTo>
                      <a:cubicBezTo>
                        <a:pt x="45" y="96"/>
                        <a:pt x="48" y="96"/>
                        <a:pt x="51" y="97"/>
                      </a:cubicBezTo>
                      <a:cubicBezTo>
                        <a:pt x="48" y="90"/>
                        <a:pt x="46" y="84"/>
                        <a:pt x="43" y="78"/>
                      </a:cubicBezTo>
                      <a:cubicBezTo>
                        <a:pt x="40" y="83"/>
                        <a:pt x="37" y="88"/>
                        <a:pt x="34" y="93"/>
                      </a:cubicBezTo>
                      <a:cubicBezTo>
                        <a:pt x="33" y="94"/>
                        <a:pt x="33" y="96"/>
                        <a:pt x="34" y="98"/>
                      </a:cubicBezTo>
                      <a:cubicBezTo>
                        <a:pt x="34" y="100"/>
                        <a:pt x="35" y="103"/>
                        <a:pt x="35" y="105"/>
                      </a:cubicBezTo>
                      <a:cubicBezTo>
                        <a:pt x="32" y="121"/>
                        <a:pt x="29" y="136"/>
                        <a:pt x="27" y="151"/>
                      </a:cubicBezTo>
                      <a:cubicBezTo>
                        <a:pt x="26" y="152"/>
                        <a:pt x="26" y="153"/>
                        <a:pt x="26" y="154"/>
                      </a:cubicBezTo>
                      <a:cubicBezTo>
                        <a:pt x="17" y="153"/>
                        <a:pt x="14" y="149"/>
                        <a:pt x="15" y="141"/>
                      </a:cubicBezTo>
                      <a:cubicBezTo>
                        <a:pt x="17" y="134"/>
                        <a:pt x="18" y="126"/>
                        <a:pt x="20" y="118"/>
                      </a:cubicBezTo>
                      <a:cubicBezTo>
                        <a:pt x="15" y="123"/>
                        <a:pt x="12" y="122"/>
                        <a:pt x="7" y="118"/>
                      </a:cubicBezTo>
                      <a:cubicBezTo>
                        <a:pt x="3" y="114"/>
                        <a:pt x="0" y="109"/>
                        <a:pt x="0" y="103"/>
                      </a:cubicBezTo>
                      <a:cubicBezTo>
                        <a:pt x="0" y="102"/>
                        <a:pt x="1" y="101"/>
                        <a:pt x="1" y="100"/>
                      </a:cubicBezTo>
                      <a:cubicBezTo>
                        <a:pt x="7" y="91"/>
                        <a:pt x="14" y="82"/>
                        <a:pt x="19" y="72"/>
                      </a:cubicBezTo>
                      <a:cubicBezTo>
                        <a:pt x="22" y="67"/>
                        <a:pt x="24" y="61"/>
                        <a:pt x="26" y="55"/>
                      </a:cubicBezTo>
                      <a:cubicBezTo>
                        <a:pt x="27" y="54"/>
                        <a:pt x="25" y="53"/>
                        <a:pt x="25" y="51"/>
                      </a:cubicBezTo>
                      <a:cubicBezTo>
                        <a:pt x="18" y="43"/>
                        <a:pt x="18" y="39"/>
                        <a:pt x="23" y="30"/>
                      </a:cubicBezTo>
                      <a:cubicBezTo>
                        <a:pt x="27" y="23"/>
                        <a:pt x="32" y="17"/>
                        <a:pt x="39" y="14"/>
                      </a:cubicBezTo>
                      <a:cubicBezTo>
                        <a:pt x="45" y="11"/>
                        <a:pt x="50" y="12"/>
                        <a:pt x="53" y="16"/>
                      </a:cubicBezTo>
                      <a:cubicBezTo>
                        <a:pt x="56" y="20"/>
                        <a:pt x="56" y="22"/>
                        <a:pt x="51" y="24"/>
                      </a:cubicBezTo>
                      <a:cubicBezTo>
                        <a:pt x="44" y="26"/>
                        <a:pt x="41" y="31"/>
                        <a:pt x="37" y="36"/>
                      </a:cubicBezTo>
                      <a:cubicBezTo>
                        <a:pt x="36" y="39"/>
                        <a:pt x="36" y="42"/>
                        <a:pt x="39" y="44"/>
                      </a:cubicBezTo>
                      <a:cubicBezTo>
                        <a:pt x="41" y="45"/>
                        <a:pt x="42" y="47"/>
                        <a:pt x="43" y="48"/>
                      </a:cubicBezTo>
                      <a:cubicBezTo>
                        <a:pt x="52" y="58"/>
                        <a:pt x="54" y="62"/>
                        <a:pt x="48" y="73"/>
                      </a:cubicBezTo>
                      <a:close/>
                      <a:moveTo>
                        <a:pt x="79" y="89"/>
                      </a:move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5" y="86"/>
                        <a:pt x="90" y="81"/>
                        <a:pt x="95" y="76"/>
                      </a:cubicBezTo>
                      <a:cubicBezTo>
                        <a:pt x="97" y="73"/>
                        <a:pt x="95" y="71"/>
                        <a:pt x="92" y="71"/>
                      </a:cubicBezTo>
                      <a:cubicBezTo>
                        <a:pt x="88" y="71"/>
                        <a:pt x="85" y="71"/>
                        <a:pt x="81" y="71"/>
                      </a:cubicBezTo>
                      <a:cubicBezTo>
                        <a:pt x="81" y="75"/>
                        <a:pt x="81" y="77"/>
                        <a:pt x="81" y="80"/>
                      </a:cubicBezTo>
                      <a:cubicBezTo>
                        <a:pt x="81" y="83"/>
                        <a:pt x="80" y="86"/>
                        <a:pt x="79" y="89"/>
                      </a:cubicBezTo>
                      <a:close/>
                      <a:moveTo>
                        <a:pt x="76" y="73"/>
                      </a:moveTo>
                      <a:cubicBezTo>
                        <a:pt x="73" y="74"/>
                        <a:pt x="71" y="75"/>
                        <a:pt x="69" y="77"/>
                      </a:cubicBezTo>
                      <a:cubicBezTo>
                        <a:pt x="68" y="77"/>
                        <a:pt x="67" y="78"/>
                        <a:pt x="67" y="79"/>
                      </a:cubicBezTo>
                      <a:cubicBezTo>
                        <a:pt x="67" y="84"/>
                        <a:pt x="68" y="88"/>
                        <a:pt x="68" y="92"/>
                      </a:cubicBezTo>
                      <a:cubicBezTo>
                        <a:pt x="74" y="91"/>
                        <a:pt x="77" y="83"/>
                        <a:pt x="76" y="73"/>
                      </a:cubicBezTo>
                      <a:close/>
                      <a:moveTo>
                        <a:pt x="63" y="81"/>
                      </a:moveTo>
                      <a:cubicBezTo>
                        <a:pt x="55" y="84"/>
                        <a:pt x="54" y="85"/>
                        <a:pt x="56" y="88"/>
                      </a:cubicBezTo>
                      <a:cubicBezTo>
                        <a:pt x="58" y="94"/>
                        <a:pt x="60" y="95"/>
                        <a:pt x="65" y="93"/>
                      </a:cubicBezTo>
                      <a:cubicBezTo>
                        <a:pt x="64" y="89"/>
                        <a:pt x="63" y="85"/>
                        <a:pt x="6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14"/>
                <p:cNvSpPr/>
                <p:nvPr/>
              </p:nvSpPr>
              <p:spPr bwMode="auto">
                <a:xfrm>
                  <a:off x="6259513" y="2578101"/>
                  <a:ext cx="68263" cy="182563"/>
                </a:xfrm>
                <a:custGeom>
                  <a:avLst/>
                  <a:gdLst>
                    <a:gd name="T0" fmla="*/ 9 w 16"/>
                    <a:gd name="T1" fmla="*/ 0 h 43"/>
                    <a:gd name="T2" fmla="*/ 15 w 16"/>
                    <a:gd name="T3" fmla="*/ 11 h 43"/>
                    <a:gd name="T4" fmla="*/ 9 w 16"/>
                    <a:gd name="T5" fmla="*/ 43 h 43"/>
                    <a:gd name="T6" fmla="*/ 2 w 16"/>
                    <a:gd name="T7" fmla="*/ 39 h 43"/>
                    <a:gd name="T8" fmla="*/ 0 w 16"/>
                    <a:gd name="T9" fmla="*/ 35 h 43"/>
                    <a:gd name="T10" fmla="*/ 9 w 1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9" y="0"/>
                      </a:moveTo>
                      <a:cubicBezTo>
                        <a:pt x="15" y="3"/>
                        <a:pt x="16" y="6"/>
                        <a:pt x="15" y="11"/>
                      </a:cubicBezTo>
                      <a:cubicBezTo>
                        <a:pt x="12" y="21"/>
                        <a:pt x="11" y="32"/>
                        <a:pt x="9" y="43"/>
                      </a:cubicBezTo>
                      <a:cubicBezTo>
                        <a:pt x="6" y="41"/>
                        <a:pt x="4" y="40"/>
                        <a:pt x="2" y="39"/>
                      </a:cubicBezTo>
                      <a:cubicBezTo>
                        <a:pt x="1" y="38"/>
                        <a:pt x="0" y="37"/>
                        <a:pt x="0" y="35"/>
                      </a:cubicBezTo>
                      <a:cubicBezTo>
                        <a:pt x="3" y="24"/>
                        <a:pt x="6" y="1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173775" y="375308"/>
                <a:ext cx="396626" cy="341923"/>
                <a:chOff x="6186488" y="2930526"/>
                <a:chExt cx="368300" cy="317500"/>
              </a:xfrm>
              <a:grpFill/>
            </p:grpSpPr>
            <p:sp>
              <p:nvSpPr>
                <p:cNvPr id="47" name="Freeform 18"/>
                <p:cNvSpPr/>
                <p:nvPr/>
              </p:nvSpPr>
              <p:spPr bwMode="auto">
                <a:xfrm>
                  <a:off x="6310313" y="2930526"/>
                  <a:ext cx="244475" cy="317500"/>
                </a:xfrm>
                <a:custGeom>
                  <a:avLst/>
                  <a:gdLst>
                    <a:gd name="T0" fmla="*/ 49 w 57"/>
                    <a:gd name="T1" fmla="*/ 74 h 75"/>
                    <a:gd name="T2" fmla="*/ 40 w 57"/>
                    <a:gd name="T3" fmla="*/ 67 h 75"/>
                    <a:gd name="T4" fmla="*/ 33 w 57"/>
                    <a:gd name="T5" fmla="*/ 48 h 75"/>
                    <a:gd name="T6" fmla="*/ 27 w 57"/>
                    <a:gd name="T7" fmla="*/ 46 h 75"/>
                    <a:gd name="T8" fmla="*/ 11 w 57"/>
                    <a:gd name="T9" fmla="*/ 60 h 75"/>
                    <a:gd name="T10" fmla="*/ 5 w 57"/>
                    <a:gd name="T11" fmla="*/ 60 h 75"/>
                    <a:gd name="T12" fmla="*/ 6 w 57"/>
                    <a:gd name="T13" fmla="*/ 46 h 75"/>
                    <a:gd name="T14" fmla="*/ 27 w 57"/>
                    <a:gd name="T15" fmla="*/ 26 h 75"/>
                    <a:gd name="T16" fmla="*/ 40 w 57"/>
                    <a:gd name="T17" fmla="*/ 10 h 75"/>
                    <a:gd name="T18" fmla="*/ 41 w 57"/>
                    <a:gd name="T19" fmla="*/ 6 h 75"/>
                    <a:gd name="T20" fmla="*/ 45 w 57"/>
                    <a:gd name="T21" fmla="*/ 0 h 75"/>
                    <a:gd name="T22" fmla="*/ 53 w 57"/>
                    <a:gd name="T23" fmla="*/ 3 h 75"/>
                    <a:gd name="T24" fmla="*/ 53 w 57"/>
                    <a:gd name="T25" fmla="*/ 20 h 75"/>
                    <a:gd name="T26" fmla="*/ 37 w 57"/>
                    <a:gd name="T27" fmla="*/ 38 h 75"/>
                    <a:gd name="T28" fmla="*/ 49 w 57"/>
                    <a:gd name="T29" fmla="*/ 74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7" h="75">
                      <a:moveTo>
                        <a:pt x="49" y="74"/>
                      </a:moveTo>
                      <a:cubicBezTo>
                        <a:pt x="43" y="75"/>
                        <a:pt x="41" y="72"/>
                        <a:pt x="40" y="67"/>
                      </a:cubicBezTo>
                      <a:cubicBezTo>
                        <a:pt x="38" y="61"/>
                        <a:pt x="35" y="54"/>
                        <a:pt x="33" y="48"/>
                      </a:cubicBezTo>
                      <a:cubicBezTo>
                        <a:pt x="32" y="45"/>
                        <a:pt x="30" y="44"/>
                        <a:pt x="27" y="46"/>
                      </a:cubicBezTo>
                      <a:cubicBezTo>
                        <a:pt x="22" y="51"/>
                        <a:pt x="16" y="55"/>
                        <a:pt x="11" y="60"/>
                      </a:cubicBezTo>
                      <a:cubicBezTo>
                        <a:pt x="8" y="63"/>
                        <a:pt x="7" y="62"/>
                        <a:pt x="5" y="60"/>
                      </a:cubicBezTo>
                      <a:cubicBezTo>
                        <a:pt x="0" y="54"/>
                        <a:pt x="0" y="51"/>
                        <a:pt x="6" y="46"/>
                      </a:cubicBezTo>
                      <a:cubicBezTo>
                        <a:pt x="13" y="39"/>
                        <a:pt x="20" y="33"/>
                        <a:pt x="27" y="26"/>
                      </a:cubicBezTo>
                      <a:cubicBezTo>
                        <a:pt x="32" y="21"/>
                        <a:pt x="36" y="15"/>
                        <a:pt x="40" y="10"/>
                      </a:cubicBezTo>
                      <a:cubicBezTo>
                        <a:pt x="40" y="9"/>
                        <a:pt x="41" y="7"/>
                        <a:pt x="41" y="6"/>
                      </a:cubicBezTo>
                      <a:cubicBezTo>
                        <a:pt x="40" y="3"/>
                        <a:pt x="42" y="0"/>
                        <a:pt x="45" y="0"/>
                      </a:cubicBezTo>
                      <a:cubicBezTo>
                        <a:pt x="48" y="0"/>
                        <a:pt x="51" y="1"/>
                        <a:pt x="53" y="3"/>
                      </a:cubicBezTo>
                      <a:cubicBezTo>
                        <a:pt x="57" y="6"/>
                        <a:pt x="57" y="16"/>
                        <a:pt x="53" y="20"/>
                      </a:cubicBezTo>
                      <a:cubicBezTo>
                        <a:pt x="48" y="26"/>
                        <a:pt x="42" y="32"/>
                        <a:pt x="37" y="38"/>
                      </a:cubicBezTo>
                      <a:cubicBezTo>
                        <a:pt x="44" y="49"/>
                        <a:pt x="49" y="61"/>
                        <a:pt x="49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Freeform 19"/>
                <p:cNvSpPr/>
                <p:nvPr/>
              </p:nvSpPr>
              <p:spPr bwMode="auto">
                <a:xfrm>
                  <a:off x="6186488" y="3009901"/>
                  <a:ext cx="123825" cy="234950"/>
                </a:xfrm>
                <a:custGeom>
                  <a:avLst/>
                  <a:gdLst>
                    <a:gd name="T0" fmla="*/ 12 w 29"/>
                    <a:gd name="T1" fmla="*/ 30 h 55"/>
                    <a:gd name="T2" fmla="*/ 20 w 29"/>
                    <a:gd name="T3" fmla="*/ 7 h 55"/>
                    <a:gd name="T4" fmla="*/ 25 w 29"/>
                    <a:gd name="T5" fmla="*/ 1 h 55"/>
                    <a:gd name="T6" fmla="*/ 26 w 29"/>
                    <a:gd name="T7" fmla="*/ 9 h 55"/>
                    <a:gd name="T8" fmla="*/ 16 w 29"/>
                    <a:gd name="T9" fmla="*/ 39 h 55"/>
                    <a:gd name="T10" fmla="*/ 13 w 29"/>
                    <a:gd name="T11" fmla="*/ 52 h 55"/>
                    <a:gd name="T12" fmla="*/ 7 w 29"/>
                    <a:gd name="T13" fmla="*/ 54 h 55"/>
                    <a:gd name="T14" fmla="*/ 2 w 29"/>
                    <a:gd name="T15" fmla="*/ 41 h 55"/>
                    <a:gd name="T16" fmla="*/ 3 w 29"/>
                    <a:gd name="T17" fmla="*/ 32 h 55"/>
                    <a:gd name="T18" fmla="*/ 2 w 29"/>
                    <a:gd name="T19" fmla="*/ 6 h 55"/>
                    <a:gd name="T20" fmla="*/ 6 w 29"/>
                    <a:gd name="T21" fmla="*/ 5 h 55"/>
                    <a:gd name="T22" fmla="*/ 10 w 29"/>
                    <a:gd name="T23" fmla="*/ 14 h 55"/>
                    <a:gd name="T24" fmla="*/ 11 w 29"/>
                    <a:gd name="T25" fmla="*/ 30 h 55"/>
                    <a:gd name="T26" fmla="*/ 12 w 29"/>
                    <a:gd name="T27" fmla="*/ 3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55">
                      <a:moveTo>
                        <a:pt x="12" y="30"/>
                      </a:moveTo>
                      <a:cubicBezTo>
                        <a:pt x="15" y="23"/>
                        <a:pt x="17" y="15"/>
                        <a:pt x="20" y="7"/>
                      </a:cubicBezTo>
                      <a:cubicBezTo>
                        <a:pt x="21" y="5"/>
                        <a:pt x="21" y="0"/>
                        <a:pt x="25" y="1"/>
                      </a:cubicBezTo>
                      <a:cubicBezTo>
                        <a:pt x="29" y="2"/>
                        <a:pt x="27" y="6"/>
                        <a:pt x="26" y="9"/>
                      </a:cubicBezTo>
                      <a:cubicBezTo>
                        <a:pt x="23" y="19"/>
                        <a:pt x="19" y="29"/>
                        <a:pt x="16" y="39"/>
                      </a:cubicBezTo>
                      <a:cubicBezTo>
                        <a:pt x="15" y="43"/>
                        <a:pt x="14" y="48"/>
                        <a:pt x="13" y="52"/>
                      </a:cubicBezTo>
                      <a:cubicBezTo>
                        <a:pt x="12" y="55"/>
                        <a:pt x="10" y="55"/>
                        <a:pt x="7" y="54"/>
                      </a:cubicBezTo>
                      <a:cubicBezTo>
                        <a:pt x="1" y="50"/>
                        <a:pt x="0" y="49"/>
                        <a:pt x="2" y="41"/>
                      </a:cubicBezTo>
                      <a:cubicBezTo>
                        <a:pt x="3" y="38"/>
                        <a:pt x="3" y="35"/>
                        <a:pt x="3" y="32"/>
                      </a:cubicBezTo>
                      <a:cubicBezTo>
                        <a:pt x="3" y="23"/>
                        <a:pt x="2" y="15"/>
                        <a:pt x="2" y="6"/>
                      </a:cubicBezTo>
                      <a:cubicBezTo>
                        <a:pt x="2" y="3"/>
                        <a:pt x="5" y="3"/>
                        <a:pt x="6" y="5"/>
                      </a:cubicBezTo>
                      <a:cubicBezTo>
                        <a:pt x="8" y="7"/>
                        <a:pt x="10" y="11"/>
                        <a:pt x="10" y="14"/>
                      </a:cubicBezTo>
                      <a:cubicBezTo>
                        <a:pt x="11" y="19"/>
                        <a:pt x="11" y="25"/>
                        <a:pt x="11" y="30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20"/>
                <p:cNvSpPr/>
                <p:nvPr/>
              </p:nvSpPr>
              <p:spPr bwMode="auto">
                <a:xfrm>
                  <a:off x="6259513" y="2933701"/>
                  <a:ext cx="114300" cy="73025"/>
                </a:xfrm>
                <a:custGeom>
                  <a:avLst/>
                  <a:gdLst>
                    <a:gd name="T0" fmla="*/ 27 w 27"/>
                    <a:gd name="T1" fmla="*/ 1 h 17"/>
                    <a:gd name="T2" fmla="*/ 16 w 27"/>
                    <a:gd name="T3" fmla="*/ 14 h 17"/>
                    <a:gd name="T4" fmla="*/ 5 w 27"/>
                    <a:gd name="T5" fmla="*/ 13 h 17"/>
                    <a:gd name="T6" fmla="*/ 0 w 27"/>
                    <a:gd name="T7" fmla="*/ 4 h 17"/>
                    <a:gd name="T8" fmla="*/ 9 w 27"/>
                    <a:gd name="T9" fmla="*/ 2 h 17"/>
                    <a:gd name="T10" fmla="*/ 27 w 27"/>
                    <a:gd name="T11" fmla="*/ 0 h 17"/>
                    <a:gd name="T12" fmla="*/ 27 w 27"/>
                    <a:gd name="T13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7">
                      <a:moveTo>
                        <a:pt x="27" y="1"/>
                      </a:moveTo>
                      <a:cubicBezTo>
                        <a:pt x="24" y="6"/>
                        <a:pt x="20" y="10"/>
                        <a:pt x="16" y="14"/>
                      </a:cubicBezTo>
                      <a:cubicBezTo>
                        <a:pt x="14" y="17"/>
                        <a:pt x="8" y="16"/>
                        <a:pt x="5" y="13"/>
                      </a:cubicBezTo>
                      <a:cubicBezTo>
                        <a:pt x="3" y="10"/>
                        <a:pt x="1" y="7"/>
                        <a:pt x="0" y="4"/>
                      </a:cubicBezTo>
                      <a:cubicBezTo>
                        <a:pt x="3" y="3"/>
                        <a:pt x="6" y="2"/>
                        <a:pt x="9" y="2"/>
                      </a:cubicBezTo>
                      <a:cubicBezTo>
                        <a:pt x="15" y="1"/>
                        <a:pt x="21" y="1"/>
                        <a:pt x="27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4613362" y="313351"/>
                <a:ext cx="454961" cy="453362"/>
                <a:chOff x="11893465" y="1994536"/>
                <a:chExt cx="274986" cy="274018"/>
              </a:xfrm>
              <a:grpFill/>
            </p:grpSpPr>
            <p:sp>
              <p:nvSpPr>
                <p:cNvPr id="45" name="Freeform 11"/>
                <p:cNvSpPr>
                  <a:spLocks noEditPoints="1"/>
                </p:cNvSpPr>
                <p:nvPr/>
              </p:nvSpPr>
              <p:spPr bwMode="auto">
                <a:xfrm>
                  <a:off x="11976100" y="1994536"/>
                  <a:ext cx="192351" cy="269291"/>
                </a:xfrm>
                <a:custGeom>
                  <a:avLst/>
                  <a:gdLst>
                    <a:gd name="T0" fmla="*/ 29 w 72"/>
                    <a:gd name="T1" fmla="*/ 49 h 102"/>
                    <a:gd name="T2" fmla="*/ 15 w 72"/>
                    <a:gd name="T3" fmla="*/ 43 h 102"/>
                    <a:gd name="T4" fmla="*/ 10 w 72"/>
                    <a:gd name="T5" fmla="*/ 21 h 102"/>
                    <a:gd name="T6" fmla="*/ 13 w 72"/>
                    <a:gd name="T7" fmla="*/ 15 h 102"/>
                    <a:gd name="T8" fmla="*/ 19 w 72"/>
                    <a:gd name="T9" fmla="*/ 18 h 102"/>
                    <a:gd name="T10" fmla="*/ 20 w 72"/>
                    <a:gd name="T11" fmla="*/ 26 h 102"/>
                    <a:gd name="T12" fmla="*/ 35 w 72"/>
                    <a:gd name="T13" fmla="*/ 22 h 102"/>
                    <a:gd name="T14" fmla="*/ 40 w 72"/>
                    <a:gd name="T15" fmla="*/ 16 h 102"/>
                    <a:gd name="T16" fmla="*/ 43 w 72"/>
                    <a:gd name="T17" fmla="*/ 14 h 102"/>
                    <a:gd name="T18" fmla="*/ 44 w 72"/>
                    <a:gd name="T19" fmla="*/ 19 h 102"/>
                    <a:gd name="T20" fmla="*/ 43 w 72"/>
                    <a:gd name="T21" fmla="*/ 28 h 102"/>
                    <a:gd name="T22" fmla="*/ 36 w 72"/>
                    <a:gd name="T23" fmla="*/ 40 h 102"/>
                    <a:gd name="T24" fmla="*/ 37 w 72"/>
                    <a:gd name="T25" fmla="*/ 42 h 102"/>
                    <a:gd name="T26" fmla="*/ 44 w 72"/>
                    <a:gd name="T27" fmla="*/ 38 h 102"/>
                    <a:gd name="T28" fmla="*/ 56 w 72"/>
                    <a:gd name="T29" fmla="*/ 20 h 102"/>
                    <a:gd name="T30" fmla="*/ 49 w 72"/>
                    <a:gd name="T31" fmla="*/ 9 h 102"/>
                    <a:gd name="T32" fmla="*/ 28 w 72"/>
                    <a:gd name="T33" fmla="*/ 14 h 102"/>
                    <a:gd name="T34" fmla="*/ 20 w 72"/>
                    <a:gd name="T35" fmla="*/ 13 h 102"/>
                    <a:gd name="T36" fmla="*/ 22 w 72"/>
                    <a:gd name="T37" fmla="*/ 6 h 102"/>
                    <a:gd name="T38" fmla="*/ 50 w 72"/>
                    <a:gd name="T39" fmla="*/ 1 h 102"/>
                    <a:gd name="T40" fmla="*/ 68 w 72"/>
                    <a:gd name="T41" fmla="*/ 12 h 102"/>
                    <a:gd name="T42" fmla="*/ 67 w 72"/>
                    <a:gd name="T43" fmla="*/ 24 h 102"/>
                    <a:gd name="T44" fmla="*/ 49 w 72"/>
                    <a:gd name="T45" fmla="*/ 48 h 102"/>
                    <a:gd name="T46" fmla="*/ 42 w 72"/>
                    <a:gd name="T47" fmla="*/ 49 h 102"/>
                    <a:gd name="T48" fmla="*/ 37 w 72"/>
                    <a:gd name="T49" fmla="*/ 47 h 102"/>
                    <a:gd name="T50" fmla="*/ 35 w 72"/>
                    <a:gd name="T51" fmla="*/ 52 h 102"/>
                    <a:gd name="T52" fmla="*/ 41 w 72"/>
                    <a:gd name="T53" fmla="*/ 58 h 102"/>
                    <a:gd name="T54" fmla="*/ 48 w 72"/>
                    <a:gd name="T55" fmla="*/ 57 h 102"/>
                    <a:gd name="T56" fmla="*/ 53 w 72"/>
                    <a:gd name="T57" fmla="*/ 59 h 102"/>
                    <a:gd name="T58" fmla="*/ 53 w 72"/>
                    <a:gd name="T59" fmla="*/ 66 h 102"/>
                    <a:gd name="T60" fmla="*/ 48 w 72"/>
                    <a:gd name="T61" fmla="*/ 70 h 102"/>
                    <a:gd name="T62" fmla="*/ 37 w 72"/>
                    <a:gd name="T63" fmla="*/ 81 h 102"/>
                    <a:gd name="T64" fmla="*/ 45 w 72"/>
                    <a:gd name="T65" fmla="*/ 81 h 102"/>
                    <a:gd name="T66" fmla="*/ 57 w 72"/>
                    <a:gd name="T67" fmla="*/ 89 h 102"/>
                    <a:gd name="T68" fmla="*/ 51 w 72"/>
                    <a:gd name="T69" fmla="*/ 98 h 102"/>
                    <a:gd name="T70" fmla="*/ 26 w 72"/>
                    <a:gd name="T71" fmla="*/ 101 h 102"/>
                    <a:gd name="T72" fmla="*/ 17 w 72"/>
                    <a:gd name="T73" fmla="*/ 96 h 102"/>
                    <a:gd name="T74" fmla="*/ 15 w 72"/>
                    <a:gd name="T75" fmla="*/ 94 h 102"/>
                    <a:gd name="T76" fmla="*/ 19 w 72"/>
                    <a:gd name="T77" fmla="*/ 77 h 102"/>
                    <a:gd name="T78" fmla="*/ 27 w 72"/>
                    <a:gd name="T79" fmla="*/ 70 h 102"/>
                    <a:gd name="T80" fmla="*/ 27 w 72"/>
                    <a:gd name="T81" fmla="*/ 69 h 102"/>
                    <a:gd name="T82" fmla="*/ 21 w 72"/>
                    <a:gd name="T83" fmla="*/ 71 h 102"/>
                    <a:gd name="T84" fmla="*/ 9 w 72"/>
                    <a:gd name="T85" fmla="*/ 76 h 102"/>
                    <a:gd name="T86" fmla="*/ 3 w 72"/>
                    <a:gd name="T87" fmla="*/ 75 h 102"/>
                    <a:gd name="T88" fmla="*/ 4 w 72"/>
                    <a:gd name="T89" fmla="*/ 69 h 102"/>
                    <a:gd name="T90" fmla="*/ 26 w 72"/>
                    <a:gd name="T91" fmla="*/ 60 h 102"/>
                    <a:gd name="T92" fmla="*/ 28 w 72"/>
                    <a:gd name="T93" fmla="*/ 57 h 102"/>
                    <a:gd name="T94" fmla="*/ 29 w 72"/>
                    <a:gd name="T95" fmla="*/ 49 h 102"/>
                    <a:gd name="T96" fmla="*/ 34 w 72"/>
                    <a:gd name="T97" fmla="*/ 29 h 102"/>
                    <a:gd name="T98" fmla="*/ 33 w 72"/>
                    <a:gd name="T99" fmla="*/ 28 h 102"/>
                    <a:gd name="T100" fmla="*/ 26 w 72"/>
                    <a:gd name="T101" fmla="*/ 32 h 102"/>
                    <a:gd name="T102" fmla="*/ 23 w 72"/>
                    <a:gd name="T103" fmla="*/ 36 h 102"/>
                    <a:gd name="T104" fmla="*/ 26 w 72"/>
                    <a:gd name="T105" fmla="*/ 42 h 102"/>
                    <a:gd name="T106" fmla="*/ 31 w 72"/>
                    <a:gd name="T107" fmla="*/ 40 h 102"/>
                    <a:gd name="T108" fmla="*/ 34 w 72"/>
                    <a:gd name="T109" fmla="*/ 2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2" h="102">
                      <a:moveTo>
                        <a:pt x="29" y="49"/>
                      </a:moveTo>
                      <a:cubicBezTo>
                        <a:pt x="19" y="52"/>
                        <a:pt x="18" y="52"/>
                        <a:pt x="15" y="43"/>
                      </a:cubicBezTo>
                      <a:cubicBezTo>
                        <a:pt x="13" y="36"/>
                        <a:pt x="11" y="28"/>
                        <a:pt x="10" y="21"/>
                      </a:cubicBezTo>
                      <a:cubicBezTo>
                        <a:pt x="9" y="19"/>
                        <a:pt x="11" y="16"/>
                        <a:pt x="13" y="15"/>
                      </a:cubicBezTo>
                      <a:cubicBezTo>
                        <a:pt x="16" y="13"/>
                        <a:pt x="18" y="16"/>
                        <a:pt x="19" y="18"/>
                      </a:cubicBezTo>
                      <a:cubicBezTo>
                        <a:pt x="19" y="21"/>
                        <a:pt x="20" y="23"/>
                        <a:pt x="20" y="26"/>
                      </a:cubicBezTo>
                      <a:cubicBezTo>
                        <a:pt x="26" y="25"/>
                        <a:pt x="31" y="24"/>
                        <a:pt x="35" y="22"/>
                      </a:cubicBezTo>
                      <a:cubicBezTo>
                        <a:pt x="37" y="21"/>
                        <a:pt x="38" y="18"/>
                        <a:pt x="40" y="16"/>
                      </a:cubicBezTo>
                      <a:cubicBezTo>
                        <a:pt x="41" y="15"/>
                        <a:pt x="42" y="14"/>
                        <a:pt x="43" y="14"/>
                      </a:cubicBezTo>
                      <a:cubicBezTo>
                        <a:pt x="44" y="15"/>
                        <a:pt x="44" y="17"/>
                        <a:pt x="44" y="19"/>
                      </a:cubicBezTo>
                      <a:cubicBezTo>
                        <a:pt x="44" y="22"/>
                        <a:pt x="43" y="25"/>
                        <a:pt x="43" y="28"/>
                      </a:cubicBezTo>
                      <a:cubicBezTo>
                        <a:pt x="37" y="29"/>
                        <a:pt x="39" y="36"/>
                        <a:pt x="36" y="40"/>
                      </a:cubicBezTo>
                      <a:cubicBezTo>
                        <a:pt x="36" y="41"/>
                        <a:pt x="37" y="41"/>
                        <a:pt x="37" y="42"/>
                      </a:cubicBezTo>
                      <a:cubicBezTo>
                        <a:pt x="39" y="41"/>
                        <a:pt x="42" y="40"/>
                        <a:pt x="44" y="38"/>
                      </a:cubicBezTo>
                      <a:cubicBezTo>
                        <a:pt x="48" y="32"/>
                        <a:pt x="52" y="26"/>
                        <a:pt x="56" y="20"/>
                      </a:cubicBezTo>
                      <a:cubicBezTo>
                        <a:pt x="59" y="15"/>
                        <a:pt x="56" y="9"/>
                        <a:pt x="49" y="9"/>
                      </a:cubicBezTo>
                      <a:cubicBezTo>
                        <a:pt x="42" y="8"/>
                        <a:pt x="34" y="10"/>
                        <a:pt x="28" y="14"/>
                      </a:cubicBezTo>
                      <a:cubicBezTo>
                        <a:pt x="25" y="16"/>
                        <a:pt x="22" y="15"/>
                        <a:pt x="20" y="13"/>
                      </a:cubicBezTo>
                      <a:cubicBezTo>
                        <a:pt x="17" y="9"/>
                        <a:pt x="17" y="7"/>
                        <a:pt x="22" y="6"/>
                      </a:cubicBezTo>
                      <a:cubicBezTo>
                        <a:pt x="31" y="3"/>
                        <a:pt x="40" y="0"/>
                        <a:pt x="50" y="1"/>
                      </a:cubicBezTo>
                      <a:cubicBezTo>
                        <a:pt x="58" y="1"/>
                        <a:pt x="63" y="7"/>
                        <a:pt x="68" y="12"/>
                      </a:cubicBezTo>
                      <a:cubicBezTo>
                        <a:pt x="72" y="15"/>
                        <a:pt x="70" y="20"/>
                        <a:pt x="67" y="24"/>
                      </a:cubicBezTo>
                      <a:cubicBezTo>
                        <a:pt x="61" y="32"/>
                        <a:pt x="55" y="40"/>
                        <a:pt x="49" y="48"/>
                      </a:cubicBezTo>
                      <a:cubicBezTo>
                        <a:pt x="47" y="51"/>
                        <a:pt x="45" y="52"/>
                        <a:pt x="42" y="49"/>
                      </a:cubicBezTo>
                      <a:cubicBezTo>
                        <a:pt x="41" y="48"/>
                        <a:pt x="38" y="47"/>
                        <a:pt x="37" y="47"/>
                      </a:cubicBezTo>
                      <a:cubicBezTo>
                        <a:pt x="36" y="48"/>
                        <a:pt x="35" y="50"/>
                        <a:pt x="35" y="52"/>
                      </a:cubicBezTo>
                      <a:cubicBezTo>
                        <a:pt x="34" y="59"/>
                        <a:pt x="34" y="59"/>
                        <a:pt x="41" y="58"/>
                      </a:cubicBezTo>
                      <a:cubicBezTo>
                        <a:pt x="43" y="57"/>
                        <a:pt x="46" y="56"/>
                        <a:pt x="48" y="57"/>
                      </a:cubicBezTo>
                      <a:cubicBezTo>
                        <a:pt x="50" y="57"/>
                        <a:pt x="53" y="58"/>
                        <a:pt x="53" y="59"/>
                      </a:cubicBezTo>
                      <a:cubicBezTo>
                        <a:pt x="54" y="61"/>
                        <a:pt x="54" y="64"/>
                        <a:pt x="53" y="66"/>
                      </a:cubicBezTo>
                      <a:cubicBezTo>
                        <a:pt x="52" y="68"/>
                        <a:pt x="50" y="69"/>
                        <a:pt x="48" y="70"/>
                      </a:cubicBezTo>
                      <a:cubicBezTo>
                        <a:pt x="44" y="73"/>
                        <a:pt x="39" y="75"/>
                        <a:pt x="37" y="81"/>
                      </a:cubicBezTo>
                      <a:cubicBezTo>
                        <a:pt x="40" y="81"/>
                        <a:pt x="43" y="81"/>
                        <a:pt x="45" y="81"/>
                      </a:cubicBezTo>
                      <a:cubicBezTo>
                        <a:pt x="51" y="81"/>
                        <a:pt x="56" y="84"/>
                        <a:pt x="57" y="89"/>
                      </a:cubicBezTo>
                      <a:cubicBezTo>
                        <a:pt x="58" y="93"/>
                        <a:pt x="55" y="97"/>
                        <a:pt x="51" y="98"/>
                      </a:cubicBezTo>
                      <a:cubicBezTo>
                        <a:pt x="43" y="99"/>
                        <a:pt x="35" y="100"/>
                        <a:pt x="26" y="101"/>
                      </a:cubicBezTo>
                      <a:cubicBezTo>
                        <a:pt x="22" y="102"/>
                        <a:pt x="19" y="100"/>
                        <a:pt x="17" y="96"/>
                      </a:cubicBezTo>
                      <a:cubicBezTo>
                        <a:pt x="16" y="96"/>
                        <a:pt x="16" y="95"/>
                        <a:pt x="15" y="94"/>
                      </a:cubicBezTo>
                      <a:cubicBezTo>
                        <a:pt x="11" y="84"/>
                        <a:pt x="11" y="84"/>
                        <a:pt x="19" y="77"/>
                      </a:cubicBezTo>
                      <a:cubicBezTo>
                        <a:pt x="22" y="75"/>
                        <a:pt x="24" y="72"/>
                        <a:pt x="27" y="70"/>
                      </a:cubicBezTo>
                      <a:cubicBezTo>
                        <a:pt x="27" y="70"/>
                        <a:pt x="27" y="69"/>
                        <a:pt x="27" y="69"/>
                      </a:cubicBezTo>
                      <a:cubicBezTo>
                        <a:pt x="25" y="69"/>
                        <a:pt x="23" y="70"/>
                        <a:pt x="21" y="71"/>
                      </a:cubicBezTo>
                      <a:cubicBezTo>
                        <a:pt x="17" y="72"/>
                        <a:pt x="13" y="74"/>
                        <a:pt x="9" y="76"/>
                      </a:cubicBezTo>
                      <a:cubicBezTo>
                        <a:pt x="7" y="76"/>
                        <a:pt x="5" y="76"/>
                        <a:pt x="3" y="75"/>
                      </a:cubicBezTo>
                      <a:cubicBezTo>
                        <a:pt x="0" y="72"/>
                        <a:pt x="0" y="71"/>
                        <a:pt x="4" y="69"/>
                      </a:cubicBezTo>
                      <a:cubicBezTo>
                        <a:pt x="12" y="66"/>
                        <a:pt x="19" y="63"/>
                        <a:pt x="26" y="60"/>
                      </a:cubicBezTo>
                      <a:cubicBezTo>
                        <a:pt x="27" y="60"/>
                        <a:pt x="28" y="58"/>
                        <a:pt x="28" y="57"/>
                      </a:cubicBezTo>
                      <a:cubicBezTo>
                        <a:pt x="29" y="55"/>
                        <a:pt x="29" y="52"/>
                        <a:pt x="29" y="49"/>
                      </a:cubicBezTo>
                      <a:close/>
                      <a:moveTo>
                        <a:pt x="34" y="29"/>
                      </a:moveTo>
                      <a:cubicBezTo>
                        <a:pt x="34" y="29"/>
                        <a:pt x="34" y="29"/>
                        <a:pt x="33" y="28"/>
                      </a:cubicBezTo>
                      <a:cubicBezTo>
                        <a:pt x="31" y="29"/>
                        <a:pt x="28" y="30"/>
                        <a:pt x="26" y="32"/>
                      </a:cubicBezTo>
                      <a:cubicBezTo>
                        <a:pt x="24" y="32"/>
                        <a:pt x="22" y="34"/>
                        <a:pt x="23" y="36"/>
                      </a:cubicBezTo>
                      <a:cubicBezTo>
                        <a:pt x="23" y="38"/>
                        <a:pt x="25" y="40"/>
                        <a:pt x="26" y="42"/>
                      </a:cubicBezTo>
                      <a:cubicBezTo>
                        <a:pt x="27" y="42"/>
                        <a:pt x="30" y="41"/>
                        <a:pt x="31" y="40"/>
                      </a:cubicBezTo>
                      <a:cubicBezTo>
                        <a:pt x="32" y="37"/>
                        <a:pt x="33" y="33"/>
                        <a:pt x="3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11893465" y="2009127"/>
                  <a:ext cx="103574" cy="259427"/>
                </a:xfrm>
                <a:custGeom>
                  <a:avLst/>
                  <a:gdLst>
                    <a:gd name="T0" fmla="*/ 30 w 39"/>
                    <a:gd name="T1" fmla="*/ 44 h 98"/>
                    <a:gd name="T2" fmla="*/ 36 w 39"/>
                    <a:gd name="T3" fmla="*/ 34 h 98"/>
                    <a:gd name="T4" fmla="*/ 37 w 39"/>
                    <a:gd name="T5" fmla="*/ 51 h 98"/>
                    <a:gd name="T6" fmla="*/ 25 w 39"/>
                    <a:gd name="T7" fmla="*/ 82 h 98"/>
                    <a:gd name="T8" fmla="*/ 21 w 39"/>
                    <a:gd name="T9" fmla="*/ 98 h 98"/>
                    <a:gd name="T10" fmla="*/ 13 w 39"/>
                    <a:gd name="T11" fmla="*/ 96 h 98"/>
                    <a:gd name="T12" fmla="*/ 5 w 39"/>
                    <a:gd name="T13" fmla="*/ 83 h 98"/>
                    <a:gd name="T14" fmla="*/ 11 w 39"/>
                    <a:gd name="T15" fmla="*/ 62 h 98"/>
                    <a:gd name="T16" fmla="*/ 9 w 39"/>
                    <a:gd name="T17" fmla="*/ 43 h 98"/>
                    <a:gd name="T18" fmla="*/ 12 w 39"/>
                    <a:gd name="T19" fmla="*/ 38 h 98"/>
                    <a:gd name="T20" fmla="*/ 18 w 39"/>
                    <a:gd name="T21" fmla="*/ 33 h 98"/>
                    <a:gd name="T22" fmla="*/ 23 w 39"/>
                    <a:gd name="T23" fmla="*/ 12 h 98"/>
                    <a:gd name="T24" fmla="*/ 11 w 39"/>
                    <a:gd name="T25" fmla="*/ 16 h 98"/>
                    <a:gd name="T26" fmla="*/ 2 w 39"/>
                    <a:gd name="T27" fmla="*/ 16 h 98"/>
                    <a:gd name="T28" fmla="*/ 0 w 39"/>
                    <a:gd name="T29" fmla="*/ 12 h 98"/>
                    <a:gd name="T30" fmla="*/ 3 w 39"/>
                    <a:gd name="T31" fmla="*/ 10 h 98"/>
                    <a:gd name="T32" fmla="*/ 16 w 39"/>
                    <a:gd name="T33" fmla="*/ 7 h 98"/>
                    <a:gd name="T34" fmla="*/ 26 w 39"/>
                    <a:gd name="T35" fmla="*/ 2 h 98"/>
                    <a:gd name="T36" fmla="*/ 32 w 39"/>
                    <a:gd name="T37" fmla="*/ 1 h 98"/>
                    <a:gd name="T38" fmla="*/ 35 w 39"/>
                    <a:gd name="T39" fmla="*/ 9 h 98"/>
                    <a:gd name="T40" fmla="*/ 34 w 39"/>
                    <a:gd name="T41" fmla="*/ 11 h 98"/>
                    <a:gd name="T42" fmla="*/ 27 w 39"/>
                    <a:gd name="T43" fmla="*/ 38 h 98"/>
                    <a:gd name="T44" fmla="*/ 28 w 39"/>
                    <a:gd name="T45" fmla="*/ 44 h 98"/>
                    <a:gd name="T46" fmla="*/ 30 w 39"/>
                    <a:gd name="T47" fmla="*/ 4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9" h="98">
                      <a:moveTo>
                        <a:pt x="30" y="44"/>
                      </a:moveTo>
                      <a:cubicBezTo>
                        <a:pt x="32" y="41"/>
                        <a:pt x="34" y="38"/>
                        <a:pt x="36" y="34"/>
                      </a:cubicBezTo>
                      <a:cubicBezTo>
                        <a:pt x="37" y="40"/>
                        <a:pt x="39" y="45"/>
                        <a:pt x="37" y="51"/>
                      </a:cubicBezTo>
                      <a:cubicBezTo>
                        <a:pt x="33" y="61"/>
                        <a:pt x="29" y="72"/>
                        <a:pt x="25" y="82"/>
                      </a:cubicBezTo>
                      <a:cubicBezTo>
                        <a:pt x="23" y="87"/>
                        <a:pt x="23" y="92"/>
                        <a:pt x="21" y="98"/>
                      </a:cubicBezTo>
                      <a:cubicBezTo>
                        <a:pt x="18" y="97"/>
                        <a:pt x="15" y="97"/>
                        <a:pt x="13" y="96"/>
                      </a:cubicBezTo>
                      <a:cubicBezTo>
                        <a:pt x="7" y="94"/>
                        <a:pt x="3" y="89"/>
                        <a:pt x="5" y="83"/>
                      </a:cubicBezTo>
                      <a:cubicBezTo>
                        <a:pt x="7" y="76"/>
                        <a:pt x="9" y="69"/>
                        <a:pt x="11" y="62"/>
                      </a:cubicBezTo>
                      <a:cubicBezTo>
                        <a:pt x="13" y="56"/>
                        <a:pt x="14" y="49"/>
                        <a:pt x="9" y="43"/>
                      </a:cubicBezTo>
                      <a:cubicBezTo>
                        <a:pt x="7" y="39"/>
                        <a:pt x="9" y="38"/>
                        <a:pt x="12" y="38"/>
                      </a:cubicBezTo>
                      <a:cubicBezTo>
                        <a:pt x="17" y="39"/>
                        <a:pt x="17" y="37"/>
                        <a:pt x="18" y="33"/>
                      </a:cubicBezTo>
                      <a:cubicBezTo>
                        <a:pt x="19" y="26"/>
                        <a:pt x="21" y="20"/>
                        <a:pt x="23" y="12"/>
                      </a:cubicBezTo>
                      <a:cubicBezTo>
                        <a:pt x="19" y="13"/>
                        <a:pt x="15" y="15"/>
                        <a:pt x="11" y="16"/>
                      </a:cubicBezTo>
                      <a:cubicBezTo>
                        <a:pt x="8" y="17"/>
                        <a:pt x="5" y="16"/>
                        <a:pt x="2" y="16"/>
                      </a:cubicBezTo>
                      <a:cubicBezTo>
                        <a:pt x="1" y="15"/>
                        <a:pt x="0" y="13"/>
                        <a:pt x="0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7" y="8"/>
                        <a:pt x="12" y="8"/>
                        <a:pt x="16" y="7"/>
                      </a:cubicBezTo>
                      <a:cubicBezTo>
                        <a:pt x="19" y="5"/>
                        <a:pt x="22" y="3"/>
                        <a:pt x="26" y="2"/>
                      </a:cubicBezTo>
                      <a:cubicBezTo>
                        <a:pt x="28" y="1"/>
                        <a:pt x="32" y="0"/>
                        <a:pt x="32" y="1"/>
                      </a:cubicBezTo>
                      <a:cubicBezTo>
                        <a:pt x="34" y="3"/>
                        <a:pt x="35" y="6"/>
                        <a:pt x="35" y="9"/>
                      </a:cubicBezTo>
                      <a:cubicBezTo>
                        <a:pt x="36" y="9"/>
                        <a:pt x="35" y="10"/>
                        <a:pt x="34" y="11"/>
                      </a:cubicBezTo>
                      <a:cubicBezTo>
                        <a:pt x="27" y="19"/>
                        <a:pt x="28" y="29"/>
                        <a:pt x="27" y="38"/>
                      </a:cubicBezTo>
                      <a:cubicBezTo>
                        <a:pt x="27" y="40"/>
                        <a:pt x="28" y="42"/>
                        <a:pt x="28" y="44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样式8-一段一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1144922" y="6188075"/>
            <a:ext cx="723790" cy="6699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st="381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488246" y="0"/>
            <a:ext cx="2380466" cy="873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 userDrawn="1"/>
        </p:nvSpPr>
        <p:spPr bwMode="auto">
          <a:xfrm>
            <a:off x="11233150" y="6353175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t>‹#›</a:t>
            </a:fld>
            <a:endParaRPr lang="zh-CN" altLang="en-US" sz="1600" dirty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64050" y="131404"/>
            <a:ext cx="2243119" cy="6278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样式2-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PA-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522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19"/>
          <p:cNvSpPr/>
          <p:nvPr userDrawn="1"/>
        </p:nvSpPr>
        <p:spPr>
          <a:xfrm flipH="1" flipV="1">
            <a:off x="4442085" y="3759199"/>
            <a:ext cx="3307830" cy="2335892"/>
          </a:xfrm>
          <a:custGeom>
            <a:avLst/>
            <a:gdLst>
              <a:gd name="connsiteX0" fmla="*/ 3162300 w 3162300"/>
              <a:gd name="connsiteY0" fmla="*/ 2147409 h 2147409"/>
              <a:gd name="connsiteX1" fmla="*/ 0 w 3162300"/>
              <a:gd name="connsiteY1" fmla="*/ 2147409 h 2147409"/>
              <a:gd name="connsiteX2" fmla="*/ 0 w 3162300"/>
              <a:gd name="connsiteY2" fmla="*/ 1565265 h 2147409"/>
              <a:gd name="connsiteX3" fmla="*/ 0 w 3162300"/>
              <a:gd name="connsiteY3" fmla="*/ 1544697 h 2147409"/>
              <a:gd name="connsiteX4" fmla="*/ 0 w 3162300"/>
              <a:gd name="connsiteY4" fmla="*/ 0 h 2147409"/>
              <a:gd name="connsiteX5" fmla="*/ 1585774 w 3162300"/>
              <a:gd name="connsiteY5" fmla="*/ 1112898 h 2147409"/>
              <a:gd name="connsiteX6" fmla="*/ 3162300 w 3162300"/>
              <a:gd name="connsiteY6" fmla="*/ 0 h 2147409"/>
              <a:gd name="connsiteX7" fmla="*/ 3162300 w 3162300"/>
              <a:gd name="connsiteY7" fmla="*/ 1544697 h 2147409"/>
              <a:gd name="connsiteX8" fmla="*/ 3162300 w 3162300"/>
              <a:gd name="connsiteY8" fmla="*/ 1565265 h 2147409"/>
              <a:gd name="connsiteX0-1" fmla="*/ 0 w 3162300"/>
              <a:gd name="connsiteY0-2" fmla="*/ 2147409 h 2238849"/>
              <a:gd name="connsiteX1-3" fmla="*/ 0 w 3162300"/>
              <a:gd name="connsiteY1-4" fmla="*/ 1565265 h 2238849"/>
              <a:gd name="connsiteX2-5" fmla="*/ 0 w 3162300"/>
              <a:gd name="connsiteY2-6" fmla="*/ 1544697 h 2238849"/>
              <a:gd name="connsiteX3-7" fmla="*/ 0 w 3162300"/>
              <a:gd name="connsiteY3-8" fmla="*/ 0 h 2238849"/>
              <a:gd name="connsiteX4-9" fmla="*/ 1585774 w 3162300"/>
              <a:gd name="connsiteY4-10" fmla="*/ 1112898 h 2238849"/>
              <a:gd name="connsiteX5-11" fmla="*/ 3162300 w 3162300"/>
              <a:gd name="connsiteY5-12" fmla="*/ 0 h 2238849"/>
              <a:gd name="connsiteX6-13" fmla="*/ 3162300 w 3162300"/>
              <a:gd name="connsiteY6-14" fmla="*/ 1544697 h 2238849"/>
              <a:gd name="connsiteX7-15" fmla="*/ 3162300 w 3162300"/>
              <a:gd name="connsiteY7-16" fmla="*/ 1565265 h 2238849"/>
              <a:gd name="connsiteX8-17" fmla="*/ 3162300 w 3162300"/>
              <a:gd name="connsiteY8-18" fmla="*/ 2147409 h 2238849"/>
              <a:gd name="connsiteX9" fmla="*/ 91440 w 3162300"/>
              <a:gd name="connsiteY9" fmla="*/ 2238849 h 2238849"/>
              <a:gd name="connsiteX0-19" fmla="*/ 0 w 3162300"/>
              <a:gd name="connsiteY0-20" fmla="*/ 2147409 h 2147409"/>
              <a:gd name="connsiteX1-21" fmla="*/ 0 w 3162300"/>
              <a:gd name="connsiteY1-22" fmla="*/ 1565265 h 2147409"/>
              <a:gd name="connsiteX2-23" fmla="*/ 0 w 3162300"/>
              <a:gd name="connsiteY2-24" fmla="*/ 1544697 h 2147409"/>
              <a:gd name="connsiteX3-25" fmla="*/ 0 w 3162300"/>
              <a:gd name="connsiteY3-26" fmla="*/ 0 h 2147409"/>
              <a:gd name="connsiteX4-27" fmla="*/ 1585774 w 3162300"/>
              <a:gd name="connsiteY4-28" fmla="*/ 1112898 h 2147409"/>
              <a:gd name="connsiteX5-29" fmla="*/ 3162300 w 3162300"/>
              <a:gd name="connsiteY5-30" fmla="*/ 0 h 2147409"/>
              <a:gd name="connsiteX6-31" fmla="*/ 3162300 w 3162300"/>
              <a:gd name="connsiteY6-32" fmla="*/ 1544697 h 2147409"/>
              <a:gd name="connsiteX7-33" fmla="*/ 3162300 w 3162300"/>
              <a:gd name="connsiteY7-34" fmla="*/ 1565265 h 2147409"/>
              <a:gd name="connsiteX8-35" fmla="*/ 3162300 w 3162300"/>
              <a:gd name="connsiteY8-36" fmla="*/ 2147409 h 21474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162300" h="2147409">
                <a:moveTo>
                  <a:pt x="0" y="2147409"/>
                </a:moveTo>
                <a:lnTo>
                  <a:pt x="0" y="1565265"/>
                </a:lnTo>
                <a:lnTo>
                  <a:pt x="0" y="1544697"/>
                </a:lnTo>
                <a:lnTo>
                  <a:pt x="0" y="0"/>
                </a:lnTo>
                <a:lnTo>
                  <a:pt x="1585774" y="1112898"/>
                </a:lnTo>
                <a:lnTo>
                  <a:pt x="3162300" y="0"/>
                </a:lnTo>
                <a:lnTo>
                  <a:pt x="3162300" y="1544697"/>
                </a:lnTo>
                <a:lnTo>
                  <a:pt x="3162300" y="1565265"/>
                </a:lnTo>
                <a:lnTo>
                  <a:pt x="3162300" y="2147409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3"/>
          <p:cNvSpPr/>
          <p:nvPr userDrawn="1"/>
        </p:nvSpPr>
        <p:spPr>
          <a:xfrm>
            <a:off x="4442085" y="1015093"/>
            <a:ext cx="3307830" cy="1428368"/>
          </a:xfrm>
          <a:custGeom>
            <a:avLst/>
            <a:gdLst>
              <a:gd name="connsiteX0" fmla="*/ 0 w 3162300"/>
              <a:gd name="connsiteY0" fmla="*/ 0 h 1871961"/>
              <a:gd name="connsiteX1" fmla="*/ 3162300 w 3162300"/>
              <a:gd name="connsiteY1" fmla="*/ 0 h 1871961"/>
              <a:gd name="connsiteX2" fmla="*/ 3162300 w 3162300"/>
              <a:gd name="connsiteY2" fmla="*/ 1871961 h 1871961"/>
              <a:gd name="connsiteX3" fmla="*/ 0 w 3162300"/>
              <a:gd name="connsiteY3" fmla="*/ 1871961 h 1871961"/>
              <a:gd name="connsiteX4" fmla="*/ 0 w 3162300"/>
              <a:gd name="connsiteY4" fmla="*/ 0 h 1871961"/>
              <a:gd name="connsiteX0-1" fmla="*/ 0 w 3162300"/>
              <a:gd name="connsiteY0-2" fmla="*/ 1871961 h 1963401"/>
              <a:gd name="connsiteX1-3" fmla="*/ 0 w 3162300"/>
              <a:gd name="connsiteY1-4" fmla="*/ 0 h 1963401"/>
              <a:gd name="connsiteX2-5" fmla="*/ 3162300 w 3162300"/>
              <a:gd name="connsiteY2-6" fmla="*/ 0 h 1963401"/>
              <a:gd name="connsiteX3-7" fmla="*/ 3162300 w 3162300"/>
              <a:gd name="connsiteY3-8" fmla="*/ 1871961 h 1963401"/>
              <a:gd name="connsiteX4-9" fmla="*/ 91440 w 3162300"/>
              <a:gd name="connsiteY4-10" fmla="*/ 1963401 h 1963401"/>
              <a:gd name="connsiteX0-11" fmla="*/ 0 w 3162300"/>
              <a:gd name="connsiteY0-12" fmla="*/ 1871961 h 1871961"/>
              <a:gd name="connsiteX1-13" fmla="*/ 0 w 3162300"/>
              <a:gd name="connsiteY1-14" fmla="*/ 0 h 1871961"/>
              <a:gd name="connsiteX2-15" fmla="*/ 3162300 w 3162300"/>
              <a:gd name="connsiteY2-16" fmla="*/ 0 h 1871961"/>
              <a:gd name="connsiteX3-17" fmla="*/ 3162300 w 3162300"/>
              <a:gd name="connsiteY3-18" fmla="*/ 1871961 h 1871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62300" h="1871961">
                <a:moveTo>
                  <a:pt x="0" y="1871961"/>
                </a:moveTo>
                <a:lnTo>
                  <a:pt x="0" y="0"/>
                </a:lnTo>
                <a:lnTo>
                  <a:pt x="3162300" y="0"/>
                </a:lnTo>
                <a:lnTo>
                  <a:pt x="3162300" y="1871961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 userDrawn="1"/>
        </p:nvSpPr>
        <p:spPr>
          <a:xfrm flipV="1">
            <a:off x="6007269" y="3832178"/>
            <a:ext cx="177462" cy="152984"/>
          </a:xfrm>
          <a:prstGeom prst="triangl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74749" y="1401223"/>
            <a:ext cx="2256308" cy="6315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8862-7583-467E-9969-78EF04514F30}" type="datetimeFigureOut">
              <a:rPr lang="zh-CN" altLang="en-US" smtClean="0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216B-EF9E-4821-936F-C2C665F9AB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D9317-7C4B-477D-9FCD-CD54823703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2019/10/17 Thursday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B3BC9-7090-482A-AB63-1945A9C9F1E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D9317-7C4B-477D-9FCD-CD54823703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2019/10/17 Thursday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B3BC9-7090-482A-AB63-1945A9C9F1E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D9317-7C4B-477D-9FCD-CD548237032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2019/10/17 Thursday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B3BC9-7090-482A-AB63-1945A9C9F1E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7D9317-7C4B-477D-9FCD-CD5482370328}" type="datetimeFigureOut">
              <a:rPr lang="zh-CN" altLang="en-US"/>
              <a:t>2019/10/17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0B3BC9-7090-482A-AB63-1945A9C9F1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960348" y="3551548"/>
            <a:ext cx="427101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网络爬虫采集</a:t>
            </a:r>
            <a:r>
              <a:rPr kumimoji="0" lang="en-US" altLang="zh-CN" sz="4000" b="1" i="0" u="none" strike="noStrike" kern="1200" cap="none" spc="1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4000" b="1" i="0" u="none" strike="noStrike" kern="1200" cap="none" spc="10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6936" y="4892514"/>
            <a:ext cx="9670211" cy="105029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胡国星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 3220190809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方    力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3220190791       </a:t>
            </a:r>
            <a:r>
              <a:rPr lang="zh-C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赵舒鑫 </a:t>
            </a: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3220190925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吴   桐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3220190896      </a:t>
            </a:r>
            <a:r>
              <a:rPr lang="zh-C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张   政 </a:t>
            </a:r>
            <a:r>
              <a:rPr lang="en-US" altLang="zh-CN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3220190920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974784" y="4779305"/>
            <a:ext cx="60386" cy="1276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非专业统计报告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7135" y="1261745"/>
            <a:ext cx="4284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1. </a:t>
            </a:r>
            <a:r>
              <a:rPr lang="zh-CN" altLang="en-US" sz="2400"/>
              <a:t>投一个视频有人看的概率为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07605" y="1261745"/>
            <a:ext cx="1490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93.4%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07135" y="3260725"/>
            <a:ext cx="7750810" cy="460375"/>
            <a:chOff x="1901" y="3015"/>
            <a:chExt cx="12206" cy="725"/>
          </a:xfrm>
        </p:grpSpPr>
        <p:sp>
          <p:nvSpPr>
            <p:cNvPr id="8" name="文本框 7"/>
            <p:cNvSpPr txBox="1"/>
            <p:nvPr/>
          </p:nvSpPr>
          <p:spPr>
            <a:xfrm>
              <a:off x="1901" y="3015"/>
              <a:ext cx="662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4. </a:t>
              </a:r>
              <a:r>
                <a:rPr lang="zh-CN" altLang="en-US" sz="2400"/>
                <a:t>某人看完视频投币的概率为              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068" y="3015"/>
              <a:ext cx="20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/>
                <a:t>0.3%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07135" y="1913890"/>
            <a:ext cx="7546975" cy="460375"/>
            <a:chOff x="1901" y="4042"/>
            <a:chExt cx="11885" cy="725"/>
          </a:xfrm>
        </p:grpSpPr>
        <p:sp>
          <p:nvSpPr>
            <p:cNvPr id="10" name="文本框 9"/>
            <p:cNvSpPr txBox="1"/>
            <p:nvPr/>
          </p:nvSpPr>
          <p:spPr>
            <a:xfrm>
              <a:off x="1901" y="4042"/>
              <a:ext cx="8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2. </a:t>
              </a:r>
              <a:r>
                <a:rPr lang="zh-CN" altLang="en-US" sz="2400"/>
                <a:t>这个视频播放量</a:t>
              </a:r>
              <a:r>
                <a:rPr lang="en-US" altLang="zh-CN" sz="2400"/>
                <a:t>&gt;1w</a:t>
              </a:r>
              <a:r>
                <a:rPr lang="zh-CN" altLang="en-US" sz="2400"/>
                <a:t>的概率为            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823" y="4042"/>
              <a:ext cx="196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23.0%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207135" y="2586990"/>
            <a:ext cx="5276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3. </a:t>
            </a:r>
            <a:r>
              <a:rPr lang="zh-CN" altLang="en-US" sz="2400"/>
              <a:t>这个视频播放量</a:t>
            </a:r>
            <a:r>
              <a:rPr lang="en-US" altLang="zh-CN" sz="2400"/>
              <a:t>&gt;10w</a:t>
            </a:r>
            <a:r>
              <a:rPr lang="zh-CN" altLang="en-US" sz="2400"/>
              <a:t>的概率为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63180" y="2586990"/>
            <a:ext cx="1558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4.0%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07135" y="3913505"/>
            <a:ext cx="7440295" cy="460375"/>
            <a:chOff x="1901" y="3015"/>
            <a:chExt cx="11717" cy="725"/>
          </a:xfrm>
        </p:grpSpPr>
        <p:sp>
          <p:nvSpPr>
            <p:cNvPr id="19" name="文本框 18"/>
            <p:cNvSpPr txBox="1"/>
            <p:nvPr/>
          </p:nvSpPr>
          <p:spPr>
            <a:xfrm>
              <a:off x="1901" y="3015"/>
              <a:ext cx="7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4. </a:t>
              </a:r>
              <a:r>
                <a:rPr lang="zh-CN" altLang="en-US" sz="2400"/>
                <a:t>这个视频硬币数</a:t>
              </a:r>
              <a:r>
                <a:rPr lang="en-US" altLang="zh-CN" sz="2400"/>
                <a:t>&gt;1w</a:t>
              </a:r>
              <a:r>
                <a:rPr lang="zh-CN" altLang="en-US" sz="2400"/>
                <a:t>的概率为             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579" y="3015"/>
              <a:ext cx="203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/>
                <a:t>0.002%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289425" y="4768215"/>
            <a:ext cx="51936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rgbClr val="FF0000"/>
                </a:solidFill>
              </a:rPr>
              <a:t>想火很难！！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833795" y="2794593"/>
            <a:ext cx="85244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+mn-ea"/>
                <a:ea typeface="+mn-ea"/>
              </a:rPr>
              <a:t>谢谢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例子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013" y="2078718"/>
            <a:ext cx="2487168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468913" y="1897299"/>
            <a:ext cx="69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2935" y="5319567"/>
            <a:ext cx="694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112546" y="4240329"/>
            <a:ext cx="163232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4" name="Freeform 196"/>
          <p:cNvSpPr>
            <a:spLocks noEditPoints="1"/>
          </p:cNvSpPr>
          <p:nvPr/>
        </p:nvSpPr>
        <p:spPr bwMode="auto">
          <a:xfrm>
            <a:off x="4152583" y="2206625"/>
            <a:ext cx="479425" cy="481013"/>
          </a:xfrm>
          <a:custGeom>
            <a:avLst/>
            <a:gdLst>
              <a:gd name="T0" fmla="*/ 0 w 128"/>
              <a:gd name="T1" fmla="*/ 128 h 128"/>
              <a:gd name="T2" fmla="*/ 128 w 128"/>
              <a:gd name="T3" fmla="*/ 120 h 128"/>
              <a:gd name="T4" fmla="*/ 114 w 128"/>
              <a:gd name="T5" fmla="*/ 104 h 128"/>
              <a:gd name="T6" fmla="*/ 83 w 128"/>
              <a:gd name="T7" fmla="*/ 94 h 128"/>
              <a:gd name="T8" fmla="*/ 83 w 128"/>
              <a:gd name="T9" fmla="*/ 89 h 128"/>
              <a:gd name="T10" fmla="*/ 101 w 128"/>
              <a:gd name="T11" fmla="*/ 84 h 128"/>
              <a:gd name="T12" fmla="*/ 113 w 128"/>
              <a:gd name="T13" fmla="*/ 76 h 128"/>
              <a:gd name="T14" fmla="*/ 109 w 128"/>
              <a:gd name="T15" fmla="*/ 74 h 128"/>
              <a:gd name="T16" fmla="*/ 95 w 128"/>
              <a:gd name="T17" fmla="*/ 57 h 128"/>
              <a:gd name="T18" fmla="*/ 95 w 128"/>
              <a:gd name="T19" fmla="*/ 56 h 128"/>
              <a:gd name="T20" fmla="*/ 96 w 128"/>
              <a:gd name="T21" fmla="*/ 22 h 128"/>
              <a:gd name="T22" fmla="*/ 64 w 128"/>
              <a:gd name="T23" fmla="*/ 0 h 128"/>
              <a:gd name="T24" fmla="*/ 32 w 128"/>
              <a:gd name="T25" fmla="*/ 22 h 128"/>
              <a:gd name="T26" fmla="*/ 33 w 128"/>
              <a:gd name="T27" fmla="*/ 56 h 128"/>
              <a:gd name="T28" fmla="*/ 33 w 128"/>
              <a:gd name="T29" fmla="*/ 69 h 128"/>
              <a:gd name="T30" fmla="*/ 17 w 128"/>
              <a:gd name="T31" fmla="*/ 74 h 128"/>
              <a:gd name="T32" fmla="*/ 16 w 128"/>
              <a:gd name="T33" fmla="*/ 78 h 128"/>
              <a:gd name="T34" fmla="*/ 44 w 128"/>
              <a:gd name="T35" fmla="*/ 89 h 128"/>
              <a:gd name="T36" fmla="*/ 45 w 128"/>
              <a:gd name="T37" fmla="*/ 91 h 128"/>
              <a:gd name="T38" fmla="*/ 27 w 128"/>
              <a:gd name="T39" fmla="*/ 101 h 128"/>
              <a:gd name="T40" fmla="*/ 11 w 128"/>
              <a:gd name="T41" fmla="*/ 104 h 128"/>
              <a:gd name="T42" fmla="*/ 12 w 128"/>
              <a:gd name="T43" fmla="*/ 109 h 128"/>
              <a:gd name="T44" fmla="*/ 28 w 128"/>
              <a:gd name="T45" fmla="*/ 106 h 128"/>
              <a:gd name="T46" fmla="*/ 49 w 128"/>
              <a:gd name="T47" fmla="*/ 96 h 128"/>
              <a:gd name="T48" fmla="*/ 47 w 128"/>
              <a:gd name="T49" fmla="*/ 85 h 128"/>
              <a:gd name="T50" fmla="*/ 29 w 128"/>
              <a:gd name="T51" fmla="*/ 79 h 128"/>
              <a:gd name="T52" fmla="*/ 29 w 128"/>
              <a:gd name="T53" fmla="*/ 77 h 128"/>
              <a:gd name="T54" fmla="*/ 38 w 128"/>
              <a:gd name="T55" fmla="*/ 56 h 128"/>
              <a:gd name="T56" fmla="*/ 34 w 128"/>
              <a:gd name="T57" fmla="*/ 37 h 128"/>
              <a:gd name="T58" fmla="*/ 43 w 128"/>
              <a:gd name="T59" fmla="*/ 14 h 128"/>
              <a:gd name="T60" fmla="*/ 85 w 128"/>
              <a:gd name="T61" fmla="*/ 14 h 128"/>
              <a:gd name="T62" fmla="*/ 94 w 128"/>
              <a:gd name="T63" fmla="*/ 37 h 128"/>
              <a:gd name="T64" fmla="*/ 90 w 128"/>
              <a:gd name="T65" fmla="*/ 55 h 128"/>
              <a:gd name="T66" fmla="*/ 91 w 128"/>
              <a:gd name="T67" fmla="*/ 71 h 128"/>
              <a:gd name="T68" fmla="*/ 103 w 128"/>
              <a:gd name="T69" fmla="*/ 78 h 128"/>
              <a:gd name="T70" fmla="*/ 81 w 128"/>
              <a:gd name="T71" fmla="*/ 85 h 128"/>
              <a:gd name="T72" fmla="*/ 78 w 128"/>
              <a:gd name="T73" fmla="*/ 87 h 128"/>
              <a:gd name="T74" fmla="*/ 88 w 128"/>
              <a:gd name="T75" fmla="*/ 102 h 128"/>
              <a:gd name="T76" fmla="*/ 110 w 128"/>
              <a:gd name="T77" fmla="*/ 108 h 128"/>
              <a:gd name="T78" fmla="*/ 123 w 128"/>
              <a:gd name="T79" fmla="*/ 120 h 128"/>
              <a:gd name="T80" fmla="*/ 5 w 128"/>
              <a:gd name="T81" fmla="*/ 123 h 128"/>
              <a:gd name="T82" fmla="*/ 12 w 128"/>
              <a:gd name="T83" fmla="*/ 10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0" y="120"/>
                </a:move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3"/>
                  <a:pt x="123" y="106"/>
                  <a:pt x="117" y="104"/>
                </a:cubicBezTo>
                <a:cubicBezTo>
                  <a:pt x="117" y="104"/>
                  <a:pt x="115" y="104"/>
                  <a:pt x="114" y="104"/>
                </a:cubicBezTo>
                <a:cubicBezTo>
                  <a:pt x="114" y="104"/>
                  <a:pt x="109" y="103"/>
                  <a:pt x="101" y="101"/>
                </a:cubicBezTo>
                <a:cubicBezTo>
                  <a:pt x="87" y="98"/>
                  <a:pt x="84" y="95"/>
                  <a:pt x="83" y="94"/>
                </a:cubicBezTo>
                <a:cubicBezTo>
                  <a:pt x="83" y="93"/>
                  <a:pt x="83" y="92"/>
                  <a:pt x="83" y="91"/>
                </a:cubicBezTo>
                <a:cubicBezTo>
                  <a:pt x="83" y="89"/>
                  <a:pt x="83" y="89"/>
                  <a:pt x="83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8" y="88"/>
                  <a:pt x="94" y="87"/>
                  <a:pt x="101" y="84"/>
                </a:cubicBezTo>
                <a:cubicBezTo>
                  <a:pt x="106" y="81"/>
                  <a:pt x="112" y="78"/>
                  <a:pt x="112" y="78"/>
                </a:cubicBezTo>
                <a:cubicBezTo>
                  <a:pt x="113" y="77"/>
                  <a:pt x="113" y="77"/>
                  <a:pt x="113" y="76"/>
                </a:cubicBezTo>
                <a:cubicBezTo>
                  <a:pt x="113" y="75"/>
                  <a:pt x="112" y="74"/>
                  <a:pt x="111" y="74"/>
                </a:cubicBezTo>
                <a:cubicBezTo>
                  <a:pt x="111" y="74"/>
                  <a:pt x="110" y="74"/>
                  <a:pt x="109" y="74"/>
                </a:cubicBezTo>
                <a:cubicBezTo>
                  <a:pt x="105" y="73"/>
                  <a:pt x="98" y="73"/>
                  <a:pt x="95" y="69"/>
                </a:cubicBezTo>
                <a:cubicBezTo>
                  <a:pt x="93" y="66"/>
                  <a:pt x="93" y="62"/>
                  <a:pt x="95" y="57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7" y="50"/>
                  <a:pt x="98" y="44"/>
                  <a:pt x="98" y="37"/>
                </a:cubicBezTo>
                <a:cubicBezTo>
                  <a:pt x="98" y="32"/>
                  <a:pt x="98" y="27"/>
                  <a:pt x="96" y="22"/>
                </a:cubicBezTo>
                <a:cubicBezTo>
                  <a:pt x="94" y="18"/>
                  <a:pt x="91" y="14"/>
                  <a:pt x="88" y="10"/>
                </a:cubicBezTo>
                <a:cubicBezTo>
                  <a:pt x="82" y="4"/>
                  <a:pt x="73" y="0"/>
                  <a:pt x="64" y="0"/>
                </a:cubicBezTo>
                <a:cubicBezTo>
                  <a:pt x="55" y="0"/>
                  <a:pt x="46" y="4"/>
                  <a:pt x="40" y="10"/>
                </a:cubicBezTo>
                <a:cubicBezTo>
                  <a:pt x="37" y="14"/>
                  <a:pt x="34" y="18"/>
                  <a:pt x="32" y="22"/>
                </a:cubicBezTo>
                <a:cubicBezTo>
                  <a:pt x="30" y="27"/>
                  <a:pt x="30" y="32"/>
                  <a:pt x="30" y="37"/>
                </a:cubicBezTo>
                <a:cubicBezTo>
                  <a:pt x="30" y="44"/>
                  <a:pt x="31" y="50"/>
                  <a:pt x="33" y="56"/>
                </a:cubicBezTo>
                <a:cubicBezTo>
                  <a:pt x="33" y="57"/>
                  <a:pt x="33" y="57"/>
                  <a:pt x="33" y="57"/>
                </a:cubicBezTo>
                <a:cubicBezTo>
                  <a:pt x="35" y="62"/>
                  <a:pt x="35" y="66"/>
                  <a:pt x="33" y="69"/>
                </a:cubicBezTo>
                <a:cubicBezTo>
                  <a:pt x="30" y="73"/>
                  <a:pt x="23" y="73"/>
                  <a:pt x="19" y="74"/>
                </a:cubicBezTo>
                <a:cubicBezTo>
                  <a:pt x="18" y="74"/>
                  <a:pt x="17" y="74"/>
                  <a:pt x="17" y="74"/>
                </a:cubicBezTo>
                <a:cubicBezTo>
                  <a:pt x="16" y="74"/>
                  <a:pt x="15" y="75"/>
                  <a:pt x="15" y="76"/>
                </a:cubicBezTo>
                <a:cubicBezTo>
                  <a:pt x="15" y="77"/>
                  <a:pt x="15" y="77"/>
                  <a:pt x="16" y="78"/>
                </a:cubicBezTo>
                <a:cubicBezTo>
                  <a:pt x="16" y="78"/>
                  <a:pt x="22" y="81"/>
                  <a:pt x="27" y="84"/>
                </a:cubicBezTo>
                <a:cubicBezTo>
                  <a:pt x="34" y="87"/>
                  <a:pt x="40" y="88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92"/>
                  <a:pt x="45" y="93"/>
                  <a:pt x="45" y="93"/>
                </a:cubicBezTo>
                <a:cubicBezTo>
                  <a:pt x="44" y="95"/>
                  <a:pt x="41" y="98"/>
                  <a:pt x="27" y="101"/>
                </a:cubicBezTo>
                <a:cubicBezTo>
                  <a:pt x="19" y="103"/>
                  <a:pt x="14" y="104"/>
                  <a:pt x="14" y="104"/>
                </a:cubicBezTo>
                <a:cubicBezTo>
                  <a:pt x="13" y="104"/>
                  <a:pt x="11" y="104"/>
                  <a:pt x="11" y="104"/>
                </a:cubicBezTo>
                <a:cubicBezTo>
                  <a:pt x="5" y="106"/>
                  <a:pt x="0" y="113"/>
                  <a:pt x="0" y="120"/>
                </a:cubicBezTo>
                <a:close/>
                <a:moveTo>
                  <a:pt x="12" y="109"/>
                </a:moveTo>
                <a:cubicBezTo>
                  <a:pt x="13" y="108"/>
                  <a:pt x="15" y="108"/>
                  <a:pt x="18" y="108"/>
                </a:cubicBezTo>
                <a:cubicBezTo>
                  <a:pt x="21" y="107"/>
                  <a:pt x="24" y="107"/>
                  <a:pt x="28" y="106"/>
                </a:cubicBezTo>
                <a:cubicBezTo>
                  <a:pt x="33" y="105"/>
                  <a:pt x="37" y="103"/>
                  <a:pt x="40" y="102"/>
                </a:cubicBezTo>
                <a:cubicBezTo>
                  <a:pt x="45" y="100"/>
                  <a:pt x="48" y="98"/>
                  <a:pt x="49" y="96"/>
                </a:cubicBezTo>
                <a:cubicBezTo>
                  <a:pt x="50" y="94"/>
                  <a:pt x="50" y="91"/>
                  <a:pt x="50" y="87"/>
                </a:cubicBezTo>
                <a:cubicBezTo>
                  <a:pt x="50" y="86"/>
                  <a:pt x="49" y="85"/>
                  <a:pt x="47" y="85"/>
                </a:cubicBezTo>
                <a:cubicBezTo>
                  <a:pt x="47" y="85"/>
                  <a:pt x="47" y="85"/>
                  <a:pt x="47" y="85"/>
                </a:cubicBezTo>
                <a:cubicBezTo>
                  <a:pt x="42" y="85"/>
                  <a:pt x="34" y="82"/>
                  <a:pt x="29" y="79"/>
                </a:cubicBezTo>
                <a:cubicBezTo>
                  <a:pt x="25" y="78"/>
                  <a:pt x="25" y="78"/>
                  <a:pt x="25" y="78"/>
                </a:cubicBezTo>
                <a:cubicBezTo>
                  <a:pt x="29" y="77"/>
                  <a:pt x="29" y="77"/>
                  <a:pt x="29" y="77"/>
                </a:cubicBezTo>
                <a:cubicBezTo>
                  <a:pt x="32" y="76"/>
                  <a:pt x="35" y="74"/>
                  <a:pt x="37" y="71"/>
                </a:cubicBezTo>
                <a:cubicBezTo>
                  <a:pt x="39" y="68"/>
                  <a:pt x="40" y="62"/>
                  <a:pt x="38" y="56"/>
                </a:cubicBezTo>
                <a:cubicBezTo>
                  <a:pt x="37" y="55"/>
                  <a:pt x="37" y="55"/>
                  <a:pt x="37" y="55"/>
                </a:cubicBezTo>
                <a:cubicBezTo>
                  <a:pt x="36" y="49"/>
                  <a:pt x="35" y="43"/>
                  <a:pt x="34" y="37"/>
                </a:cubicBezTo>
                <a:cubicBezTo>
                  <a:pt x="34" y="32"/>
                  <a:pt x="35" y="28"/>
                  <a:pt x="37" y="24"/>
                </a:cubicBezTo>
                <a:cubicBezTo>
                  <a:pt x="38" y="20"/>
                  <a:pt x="40" y="17"/>
                  <a:pt x="43" y="14"/>
                </a:cubicBezTo>
                <a:cubicBezTo>
                  <a:pt x="49" y="8"/>
                  <a:pt x="56" y="5"/>
                  <a:pt x="64" y="5"/>
                </a:cubicBezTo>
                <a:cubicBezTo>
                  <a:pt x="72" y="5"/>
                  <a:pt x="79" y="8"/>
                  <a:pt x="85" y="14"/>
                </a:cubicBezTo>
                <a:cubicBezTo>
                  <a:pt x="88" y="17"/>
                  <a:pt x="90" y="20"/>
                  <a:pt x="91" y="24"/>
                </a:cubicBezTo>
                <a:cubicBezTo>
                  <a:pt x="93" y="28"/>
                  <a:pt x="94" y="32"/>
                  <a:pt x="94" y="37"/>
                </a:cubicBezTo>
                <a:cubicBezTo>
                  <a:pt x="93" y="43"/>
                  <a:pt x="92" y="49"/>
                  <a:pt x="91" y="55"/>
                </a:cubicBezTo>
                <a:cubicBezTo>
                  <a:pt x="90" y="55"/>
                  <a:pt x="90" y="55"/>
                  <a:pt x="90" y="55"/>
                </a:cubicBezTo>
                <a:cubicBezTo>
                  <a:pt x="90" y="55"/>
                  <a:pt x="90" y="55"/>
                  <a:pt x="90" y="55"/>
                </a:cubicBezTo>
                <a:cubicBezTo>
                  <a:pt x="88" y="62"/>
                  <a:pt x="89" y="68"/>
                  <a:pt x="91" y="71"/>
                </a:cubicBezTo>
                <a:cubicBezTo>
                  <a:pt x="93" y="74"/>
                  <a:pt x="96" y="76"/>
                  <a:pt x="99" y="77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99" y="79"/>
                  <a:pt x="99" y="79"/>
                  <a:pt x="99" y="79"/>
                </a:cubicBezTo>
                <a:cubicBezTo>
                  <a:pt x="94" y="82"/>
                  <a:pt x="86" y="85"/>
                  <a:pt x="81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79" y="85"/>
                  <a:pt x="78" y="86"/>
                  <a:pt x="78" y="87"/>
                </a:cubicBezTo>
                <a:cubicBezTo>
                  <a:pt x="78" y="91"/>
                  <a:pt x="78" y="94"/>
                  <a:pt x="79" y="96"/>
                </a:cubicBezTo>
                <a:cubicBezTo>
                  <a:pt x="80" y="98"/>
                  <a:pt x="83" y="100"/>
                  <a:pt x="88" y="102"/>
                </a:cubicBezTo>
                <a:cubicBezTo>
                  <a:pt x="91" y="103"/>
                  <a:pt x="95" y="105"/>
                  <a:pt x="100" y="106"/>
                </a:cubicBezTo>
                <a:cubicBezTo>
                  <a:pt x="104" y="107"/>
                  <a:pt x="107" y="107"/>
                  <a:pt x="110" y="108"/>
                </a:cubicBezTo>
                <a:cubicBezTo>
                  <a:pt x="113" y="108"/>
                  <a:pt x="115" y="108"/>
                  <a:pt x="116" y="109"/>
                </a:cubicBezTo>
                <a:cubicBezTo>
                  <a:pt x="118" y="109"/>
                  <a:pt x="123" y="115"/>
                  <a:pt x="123" y="120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120"/>
                  <a:pt x="5" y="120"/>
                  <a:pt x="5" y="120"/>
                </a:cubicBezTo>
                <a:cubicBezTo>
                  <a:pt x="5" y="115"/>
                  <a:pt x="10" y="109"/>
                  <a:pt x="12" y="1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Freeform 221"/>
          <p:cNvSpPr>
            <a:spLocks noEditPoints="1"/>
          </p:cNvSpPr>
          <p:nvPr/>
        </p:nvSpPr>
        <p:spPr bwMode="auto">
          <a:xfrm>
            <a:off x="3344228" y="2278063"/>
            <a:ext cx="479425" cy="409575"/>
          </a:xfrm>
          <a:custGeom>
            <a:avLst/>
            <a:gdLst>
              <a:gd name="T0" fmla="*/ 93 w 128"/>
              <a:gd name="T1" fmla="*/ 0 h 109"/>
              <a:gd name="T2" fmla="*/ 75 w 128"/>
              <a:gd name="T3" fmla="*/ 5 h 109"/>
              <a:gd name="T4" fmla="*/ 65 w 128"/>
              <a:gd name="T5" fmla="*/ 13 h 109"/>
              <a:gd name="T6" fmla="*/ 64 w 128"/>
              <a:gd name="T7" fmla="*/ 15 h 109"/>
              <a:gd name="T8" fmla="*/ 63 w 128"/>
              <a:gd name="T9" fmla="*/ 13 h 109"/>
              <a:gd name="T10" fmla="*/ 53 w 128"/>
              <a:gd name="T11" fmla="*/ 5 h 109"/>
              <a:gd name="T12" fmla="*/ 35 w 128"/>
              <a:gd name="T13" fmla="*/ 0 h 109"/>
              <a:gd name="T14" fmla="*/ 0 w 128"/>
              <a:gd name="T15" fmla="*/ 36 h 109"/>
              <a:gd name="T16" fmla="*/ 9 w 128"/>
              <a:gd name="T17" fmla="*/ 65 h 109"/>
              <a:gd name="T18" fmla="*/ 31 w 128"/>
              <a:gd name="T19" fmla="*/ 88 h 109"/>
              <a:gd name="T20" fmla="*/ 63 w 128"/>
              <a:gd name="T21" fmla="*/ 109 h 109"/>
              <a:gd name="T22" fmla="*/ 64 w 128"/>
              <a:gd name="T23" fmla="*/ 109 h 109"/>
              <a:gd name="T24" fmla="*/ 65 w 128"/>
              <a:gd name="T25" fmla="*/ 109 h 109"/>
              <a:gd name="T26" fmla="*/ 97 w 128"/>
              <a:gd name="T27" fmla="*/ 88 h 109"/>
              <a:gd name="T28" fmla="*/ 119 w 128"/>
              <a:gd name="T29" fmla="*/ 65 h 109"/>
              <a:gd name="T30" fmla="*/ 128 w 128"/>
              <a:gd name="T31" fmla="*/ 36 h 109"/>
              <a:gd name="T32" fmla="*/ 93 w 128"/>
              <a:gd name="T33" fmla="*/ 0 h 109"/>
              <a:gd name="T34" fmla="*/ 115 w 128"/>
              <a:gd name="T35" fmla="*/ 63 h 109"/>
              <a:gd name="T36" fmla="*/ 94 w 128"/>
              <a:gd name="T37" fmla="*/ 85 h 109"/>
              <a:gd name="T38" fmla="*/ 65 w 128"/>
              <a:gd name="T39" fmla="*/ 104 h 109"/>
              <a:gd name="T40" fmla="*/ 64 w 128"/>
              <a:gd name="T41" fmla="*/ 104 h 109"/>
              <a:gd name="T42" fmla="*/ 63 w 128"/>
              <a:gd name="T43" fmla="*/ 104 h 109"/>
              <a:gd name="T44" fmla="*/ 34 w 128"/>
              <a:gd name="T45" fmla="*/ 85 h 109"/>
              <a:gd name="T46" fmla="*/ 13 w 128"/>
              <a:gd name="T47" fmla="*/ 63 h 109"/>
              <a:gd name="T48" fmla="*/ 5 w 128"/>
              <a:gd name="T49" fmla="*/ 36 h 109"/>
              <a:gd name="T50" fmla="*/ 14 w 128"/>
              <a:gd name="T51" fmla="*/ 14 h 109"/>
              <a:gd name="T52" fmla="*/ 35 w 128"/>
              <a:gd name="T53" fmla="*/ 5 h 109"/>
              <a:gd name="T54" fmla="*/ 51 w 128"/>
              <a:gd name="T55" fmla="*/ 9 h 109"/>
              <a:gd name="T56" fmla="*/ 62 w 128"/>
              <a:gd name="T57" fmla="*/ 20 h 109"/>
              <a:gd name="T58" fmla="*/ 64 w 128"/>
              <a:gd name="T59" fmla="*/ 23 h 109"/>
              <a:gd name="T60" fmla="*/ 66 w 128"/>
              <a:gd name="T61" fmla="*/ 20 h 109"/>
              <a:gd name="T62" fmla="*/ 77 w 128"/>
              <a:gd name="T63" fmla="*/ 9 h 109"/>
              <a:gd name="T64" fmla="*/ 93 w 128"/>
              <a:gd name="T65" fmla="*/ 5 h 109"/>
              <a:gd name="T66" fmla="*/ 114 w 128"/>
              <a:gd name="T67" fmla="*/ 14 h 109"/>
              <a:gd name="T68" fmla="*/ 123 w 128"/>
              <a:gd name="T69" fmla="*/ 36 h 109"/>
              <a:gd name="T70" fmla="*/ 115 w 128"/>
              <a:gd name="T71" fmla="*/ 6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9">
                <a:moveTo>
                  <a:pt x="93" y="0"/>
                </a:moveTo>
                <a:cubicBezTo>
                  <a:pt x="86" y="0"/>
                  <a:pt x="80" y="2"/>
                  <a:pt x="75" y="5"/>
                </a:cubicBezTo>
                <a:cubicBezTo>
                  <a:pt x="71" y="7"/>
                  <a:pt x="68" y="10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0"/>
                  <a:pt x="57" y="7"/>
                  <a:pt x="53" y="5"/>
                </a:cubicBezTo>
                <a:cubicBezTo>
                  <a:pt x="48" y="2"/>
                  <a:pt x="42" y="0"/>
                  <a:pt x="35" y="0"/>
                </a:cubicBezTo>
                <a:cubicBezTo>
                  <a:pt x="16" y="0"/>
                  <a:pt x="1" y="16"/>
                  <a:pt x="0" y="36"/>
                </a:cubicBezTo>
                <a:cubicBezTo>
                  <a:pt x="0" y="45"/>
                  <a:pt x="3" y="55"/>
                  <a:pt x="9" y="65"/>
                </a:cubicBezTo>
                <a:cubicBezTo>
                  <a:pt x="15" y="73"/>
                  <a:pt x="22" y="81"/>
                  <a:pt x="31" y="88"/>
                </a:cubicBezTo>
                <a:cubicBezTo>
                  <a:pt x="47" y="101"/>
                  <a:pt x="63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6" y="109"/>
                  <a:pt x="81" y="101"/>
                  <a:pt x="97" y="88"/>
                </a:cubicBezTo>
                <a:cubicBezTo>
                  <a:pt x="106" y="81"/>
                  <a:pt x="113" y="73"/>
                  <a:pt x="119" y="65"/>
                </a:cubicBezTo>
                <a:cubicBezTo>
                  <a:pt x="125" y="55"/>
                  <a:pt x="128" y="45"/>
                  <a:pt x="128" y="36"/>
                </a:cubicBezTo>
                <a:cubicBezTo>
                  <a:pt x="127" y="16"/>
                  <a:pt x="112" y="0"/>
                  <a:pt x="93" y="0"/>
                </a:cubicBezTo>
                <a:close/>
                <a:moveTo>
                  <a:pt x="115" y="63"/>
                </a:moveTo>
                <a:cubicBezTo>
                  <a:pt x="110" y="70"/>
                  <a:pt x="103" y="78"/>
                  <a:pt x="94" y="85"/>
                </a:cubicBezTo>
                <a:cubicBezTo>
                  <a:pt x="82" y="95"/>
                  <a:pt x="69" y="101"/>
                  <a:pt x="6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59" y="101"/>
                  <a:pt x="46" y="95"/>
                  <a:pt x="34" y="85"/>
                </a:cubicBezTo>
                <a:cubicBezTo>
                  <a:pt x="25" y="78"/>
                  <a:pt x="18" y="70"/>
                  <a:pt x="13" y="63"/>
                </a:cubicBezTo>
                <a:cubicBezTo>
                  <a:pt x="7" y="54"/>
                  <a:pt x="4" y="45"/>
                  <a:pt x="5" y="36"/>
                </a:cubicBezTo>
                <a:cubicBezTo>
                  <a:pt x="5" y="27"/>
                  <a:pt x="8" y="20"/>
                  <a:pt x="14" y="14"/>
                </a:cubicBezTo>
                <a:cubicBezTo>
                  <a:pt x="20" y="8"/>
                  <a:pt x="27" y="5"/>
                  <a:pt x="35" y="5"/>
                </a:cubicBezTo>
                <a:cubicBezTo>
                  <a:pt x="41" y="5"/>
                  <a:pt x="46" y="6"/>
                  <a:pt x="51" y="9"/>
                </a:cubicBezTo>
                <a:cubicBezTo>
                  <a:pt x="56" y="12"/>
                  <a:pt x="59" y="16"/>
                  <a:pt x="62" y="20"/>
                </a:cubicBezTo>
                <a:cubicBezTo>
                  <a:pt x="64" y="23"/>
                  <a:pt x="64" y="23"/>
                  <a:pt x="64" y="23"/>
                </a:cubicBezTo>
                <a:cubicBezTo>
                  <a:pt x="66" y="20"/>
                  <a:pt x="66" y="20"/>
                  <a:pt x="66" y="20"/>
                </a:cubicBezTo>
                <a:cubicBezTo>
                  <a:pt x="69" y="16"/>
                  <a:pt x="72" y="12"/>
                  <a:pt x="77" y="9"/>
                </a:cubicBezTo>
                <a:cubicBezTo>
                  <a:pt x="82" y="6"/>
                  <a:pt x="87" y="5"/>
                  <a:pt x="93" y="5"/>
                </a:cubicBezTo>
                <a:cubicBezTo>
                  <a:pt x="101" y="5"/>
                  <a:pt x="108" y="8"/>
                  <a:pt x="114" y="14"/>
                </a:cubicBezTo>
                <a:cubicBezTo>
                  <a:pt x="120" y="20"/>
                  <a:pt x="123" y="27"/>
                  <a:pt x="123" y="36"/>
                </a:cubicBezTo>
                <a:cubicBezTo>
                  <a:pt x="124" y="45"/>
                  <a:pt x="121" y="54"/>
                  <a:pt x="115" y="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206"/>
          <p:cNvSpPr>
            <a:spLocks noEditPoints="1"/>
          </p:cNvSpPr>
          <p:nvPr/>
        </p:nvSpPr>
        <p:spPr bwMode="auto">
          <a:xfrm>
            <a:off x="2535555" y="2206625"/>
            <a:ext cx="504190" cy="481330"/>
          </a:xfrm>
          <a:custGeom>
            <a:avLst/>
            <a:gdLst>
              <a:gd name="T0" fmla="*/ 11 w 128"/>
              <a:gd name="T1" fmla="*/ 97 h 128"/>
              <a:gd name="T2" fmla="*/ 0 w 128"/>
              <a:gd name="T3" fmla="*/ 113 h 128"/>
              <a:gd name="T4" fmla="*/ 0 w 128"/>
              <a:gd name="T5" fmla="*/ 128 h 128"/>
              <a:gd name="T6" fmla="*/ 128 w 128"/>
              <a:gd name="T7" fmla="*/ 128 h 128"/>
              <a:gd name="T8" fmla="*/ 128 w 128"/>
              <a:gd name="T9" fmla="*/ 113 h 128"/>
              <a:gd name="T10" fmla="*/ 117 w 128"/>
              <a:gd name="T11" fmla="*/ 97 h 128"/>
              <a:gd name="T12" fmla="*/ 116 w 128"/>
              <a:gd name="T13" fmla="*/ 97 h 128"/>
              <a:gd name="T14" fmla="*/ 100 w 128"/>
              <a:gd name="T15" fmla="*/ 92 h 128"/>
              <a:gd name="T16" fmla="*/ 85 w 128"/>
              <a:gd name="T17" fmla="*/ 82 h 128"/>
              <a:gd name="T18" fmla="*/ 86 w 128"/>
              <a:gd name="T19" fmla="*/ 73 h 128"/>
              <a:gd name="T20" fmla="*/ 89 w 128"/>
              <a:gd name="T21" fmla="*/ 69 h 128"/>
              <a:gd name="T22" fmla="*/ 89 w 128"/>
              <a:gd name="T23" fmla="*/ 68 h 128"/>
              <a:gd name="T24" fmla="*/ 95 w 128"/>
              <a:gd name="T25" fmla="*/ 55 h 128"/>
              <a:gd name="T26" fmla="*/ 98 w 128"/>
              <a:gd name="T27" fmla="*/ 37 h 128"/>
              <a:gd name="T28" fmla="*/ 96 w 128"/>
              <a:gd name="T29" fmla="*/ 22 h 128"/>
              <a:gd name="T30" fmla="*/ 88 w 128"/>
              <a:gd name="T31" fmla="*/ 10 h 128"/>
              <a:gd name="T32" fmla="*/ 64 w 128"/>
              <a:gd name="T33" fmla="*/ 0 h 128"/>
              <a:gd name="T34" fmla="*/ 40 w 128"/>
              <a:gd name="T35" fmla="*/ 10 h 128"/>
              <a:gd name="T36" fmla="*/ 32 w 128"/>
              <a:gd name="T37" fmla="*/ 22 h 128"/>
              <a:gd name="T38" fmla="*/ 30 w 128"/>
              <a:gd name="T39" fmla="*/ 37 h 128"/>
              <a:gd name="T40" fmla="*/ 33 w 128"/>
              <a:gd name="T41" fmla="*/ 55 h 128"/>
              <a:gd name="T42" fmla="*/ 39 w 128"/>
              <a:gd name="T43" fmla="*/ 68 h 128"/>
              <a:gd name="T44" fmla="*/ 39 w 128"/>
              <a:gd name="T45" fmla="*/ 69 h 128"/>
              <a:gd name="T46" fmla="*/ 42 w 128"/>
              <a:gd name="T47" fmla="*/ 73 h 128"/>
              <a:gd name="T48" fmla="*/ 43 w 128"/>
              <a:gd name="T49" fmla="*/ 82 h 128"/>
              <a:gd name="T50" fmla="*/ 28 w 128"/>
              <a:gd name="T51" fmla="*/ 92 h 128"/>
              <a:gd name="T52" fmla="*/ 12 w 128"/>
              <a:gd name="T53" fmla="*/ 97 h 128"/>
              <a:gd name="T54" fmla="*/ 11 w 128"/>
              <a:gd name="T55" fmla="*/ 97 h 128"/>
              <a:gd name="T56" fmla="*/ 30 w 128"/>
              <a:gd name="T57" fmla="*/ 96 h 128"/>
              <a:gd name="T58" fmla="*/ 40 w 128"/>
              <a:gd name="T59" fmla="*/ 91 h 128"/>
              <a:gd name="T60" fmla="*/ 48 w 128"/>
              <a:gd name="T61" fmla="*/ 85 h 128"/>
              <a:gd name="T62" fmla="*/ 46 w 128"/>
              <a:gd name="T63" fmla="*/ 70 h 128"/>
              <a:gd name="T64" fmla="*/ 43 w 128"/>
              <a:gd name="T65" fmla="*/ 67 h 128"/>
              <a:gd name="T66" fmla="*/ 43 w 128"/>
              <a:gd name="T67" fmla="*/ 67 h 128"/>
              <a:gd name="T68" fmla="*/ 34 w 128"/>
              <a:gd name="T69" fmla="*/ 37 h 128"/>
              <a:gd name="T70" fmla="*/ 37 w 128"/>
              <a:gd name="T71" fmla="*/ 24 h 128"/>
              <a:gd name="T72" fmla="*/ 43 w 128"/>
              <a:gd name="T73" fmla="*/ 14 h 128"/>
              <a:gd name="T74" fmla="*/ 64 w 128"/>
              <a:gd name="T75" fmla="*/ 5 h 128"/>
              <a:gd name="T76" fmla="*/ 64 w 128"/>
              <a:gd name="T77" fmla="*/ 5 h 128"/>
              <a:gd name="T78" fmla="*/ 85 w 128"/>
              <a:gd name="T79" fmla="*/ 14 h 128"/>
              <a:gd name="T80" fmla="*/ 91 w 128"/>
              <a:gd name="T81" fmla="*/ 24 h 128"/>
              <a:gd name="T82" fmla="*/ 94 w 128"/>
              <a:gd name="T83" fmla="*/ 37 h 128"/>
              <a:gd name="T84" fmla="*/ 85 w 128"/>
              <a:gd name="T85" fmla="*/ 67 h 128"/>
              <a:gd name="T86" fmla="*/ 85 w 128"/>
              <a:gd name="T87" fmla="*/ 67 h 128"/>
              <a:gd name="T88" fmla="*/ 83 w 128"/>
              <a:gd name="T89" fmla="*/ 70 h 128"/>
              <a:gd name="T90" fmla="*/ 80 w 128"/>
              <a:gd name="T91" fmla="*/ 85 h 128"/>
              <a:gd name="T92" fmla="*/ 88 w 128"/>
              <a:gd name="T93" fmla="*/ 91 h 128"/>
              <a:gd name="T94" fmla="*/ 98 w 128"/>
              <a:gd name="T95" fmla="*/ 96 h 128"/>
              <a:gd name="T96" fmla="*/ 115 w 128"/>
              <a:gd name="T97" fmla="*/ 101 h 128"/>
              <a:gd name="T98" fmla="*/ 123 w 128"/>
              <a:gd name="T99" fmla="*/ 113 h 128"/>
              <a:gd name="T100" fmla="*/ 123 w 128"/>
              <a:gd name="T101" fmla="*/ 123 h 128"/>
              <a:gd name="T102" fmla="*/ 5 w 128"/>
              <a:gd name="T103" fmla="*/ 123 h 128"/>
              <a:gd name="T104" fmla="*/ 5 w 128"/>
              <a:gd name="T105" fmla="*/ 113 h 128"/>
              <a:gd name="T106" fmla="*/ 13 w 128"/>
              <a:gd name="T107" fmla="*/ 101 h 128"/>
              <a:gd name="T108" fmla="*/ 30 w 128"/>
              <a:gd name="T109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11" y="97"/>
                </a:moveTo>
                <a:cubicBezTo>
                  <a:pt x="5" y="99"/>
                  <a:pt x="0" y="106"/>
                  <a:pt x="0" y="113"/>
                </a:cubicBezTo>
                <a:cubicBezTo>
                  <a:pt x="0" y="128"/>
                  <a:pt x="0" y="128"/>
                  <a:pt x="0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06"/>
                  <a:pt x="123" y="99"/>
                  <a:pt x="117" y="9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09" y="95"/>
                  <a:pt x="103" y="93"/>
                  <a:pt x="100" y="92"/>
                </a:cubicBezTo>
                <a:cubicBezTo>
                  <a:pt x="88" y="87"/>
                  <a:pt x="85" y="84"/>
                  <a:pt x="85" y="82"/>
                </a:cubicBezTo>
                <a:cubicBezTo>
                  <a:pt x="83" y="80"/>
                  <a:pt x="84" y="77"/>
                  <a:pt x="86" y="73"/>
                </a:cubicBezTo>
                <a:cubicBezTo>
                  <a:pt x="87" y="72"/>
                  <a:pt x="88" y="70"/>
                  <a:pt x="89" y="69"/>
                </a:cubicBezTo>
                <a:cubicBezTo>
                  <a:pt x="89" y="68"/>
                  <a:pt x="89" y="68"/>
                  <a:pt x="89" y="68"/>
                </a:cubicBezTo>
                <a:cubicBezTo>
                  <a:pt x="92" y="64"/>
                  <a:pt x="94" y="60"/>
                  <a:pt x="95" y="55"/>
                </a:cubicBezTo>
                <a:cubicBezTo>
                  <a:pt x="97" y="49"/>
                  <a:pt x="98" y="43"/>
                  <a:pt x="98" y="37"/>
                </a:cubicBezTo>
                <a:cubicBezTo>
                  <a:pt x="98" y="32"/>
                  <a:pt x="97" y="27"/>
                  <a:pt x="96" y="22"/>
                </a:cubicBezTo>
                <a:cubicBezTo>
                  <a:pt x="94" y="18"/>
                  <a:pt x="91" y="14"/>
                  <a:pt x="88" y="10"/>
                </a:cubicBezTo>
                <a:cubicBezTo>
                  <a:pt x="81" y="4"/>
                  <a:pt x="73" y="0"/>
                  <a:pt x="64" y="0"/>
                </a:cubicBezTo>
                <a:cubicBezTo>
                  <a:pt x="55" y="0"/>
                  <a:pt x="47" y="4"/>
                  <a:pt x="40" y="10"/>
                </a:cubicBezTo>
                <a:cubicBezTo>
                  <a:pt x="37" y="14"/>
                  <a:pt x="34" y="18"/>
                  <a:pt x="32" y="22"/>
                </a:cubicBezTo>
                <a:cubicBezTo>
                  <a:pt x="31" y="27"/>
                  <a:pt x="30" y="32"/>
                  <a:pt x="30" y="37"/>
                </a:cubicBezTo>
                <a:cubicBezTo>
                  <a:pt x="30" y="43"/>
                  <a:pt x="31" y="49"/>
                  <a:pt x="33" y="55"/>
                </a:cubicBezTo>
                <a:cubicBezTo>
                  <a:pt x="34" y="60"/>
                  <a:pt x="36" y="64"/>
                  <a:pt x="39" y="68"/>
                </a:cubicBezTo>
                <a:cubicBezTo>
                  <a:pt x="39" y="69"/>
                  <a:pt x="39" y="69"/>
                  <a:pt x="39" y="69"/>
                </a:cubicBezTo>
                <a:cubicBezTo>
                  <a:pt x="40" y="70"/>
                  <a:pt x="41" y="72"/>
                  <a:pt x="42" y="73"/>
                </a:cubicBezTo>
                <a:cubicBezTo>
                  <a:pt x="44" y="77"/>
                  <a:pt x="45" y="80"/>
                  <a:pt x="43" y="82"/>
                </a:cubicBezTo>
                <a:cubicBezTo>
                  <a:pt x="43" y="84"/>
                  <a:pt x="40" y="87"/>
                  <a:pt x="28" y="92"/>
                </a:cubicBezTo>
                <a:cubicBezTo>
                  <a:pt x="25" y="93"/>
                  <a:pt x="19" y="95"/>
                  <a:pt x="12" y="97"/>
                </a:cubicBezTo>
                <a:lnTo>
                  <a:pt x="11" y="97"/>
                </a:lnTo>
                <a:close/>
                <a:moveTo>
                  <a:pt x="30" y="96"/>
                </a:moveTo>
                <a:cubicBezTo>
                  <a:pt x="34" y="94"/>
                  <a:pt x="37" y="93"/>
                  <a:pt x="40" y="91"/>
                </a:cubicBezTo>
                <a:cubicBezTo>
                  <a:pt x="44" y="89"/>
                  <a:pt x="46" y="87"/>
                  <a:pt x="48" y="85"/>
                </a:cubicBezTo>
                <a:cubicBezTo>
                  <a:pt x="49" y="81"/>
                  <a:pt x="49" y="76"/>
                  <a:pt x="46" y="70"/>
                </a:cubicBezTo>
                <a:cubicBezTo>
                  <a:pt x="45" y="69"/>
                  <a:pt x="44" y="68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38" y="58"/>
                  <a:pt x="35" y="48"/>
                  <a:pt x="34" y="37"/>
                </a:cubicBezTo>
                <a:cubicBezTo>
                  <a:pt x="34" y="32"/>
                  <a:pt x="35" y="28"/>
                  <a:pt x="37" y="24"/>
                </a:cubicBezTo>
                <a:cubicBezTo>
                  <a:pt x="38" y="20"/>
                  <a:pt x="40" y="17"/>
                  <a:pt x="43" y="14"/>
                </a:cubicBezTo>
                <a:cubicBezTo>
                  <a:pt x="49" y="8"/>
                  <a:pt x="56" y="5"/>
                  <a:pt x="64" y="5"/>
                </a:cubicBezTo>
                <a:cubicBezTo>
                  <a:pt x="64" y="5"/>
                  <a:pt x="64" y="5"/>
                  <a:pt x="64" y="5"/>
                </a:cubicBezTo>
                <a:cubicBezTo>
                  <a:pt x="72" y="5"/>
                  <a:pt x="79" y="8"/>
                  <a:pt x="85" y="14"/>
                </a:cubicBezTo>
                <a:cubicBezTo>
                  <a:pt x="88" y="17"/>
                  <a:pt x="90" y="20"/>
                  <a:pt x="91" y="24"/>
                </a:cubicBezTo>
                <a:cubicBezTo>
                  <a:pt x="93" y="28"/>
                  <a:pt x="94" y="32"/>
                  <a:pt x="94" y="37"/>
                </a:cubicBezTo>
                <a:cubicBezTo>
                  <a:pt x="93" y="48"/>
                  <a:pt x="90" y="58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4" y="68"/>
                  <a:pt x="83" y="69"/>
                  <a:pt x="83" y="70"/>
                </a:cubicBezTo>
                <a:cubicBezTo>
                  <a:pt x="79" y="76"/>
                  <a:pt x="79" y="81"/>
                  <a:pt x="80" y="85"/>
                </a:cubicBezTo>
                <a:cubicBezTo>
                  <a:pt x="82" y="87"/>
                  <a:pt x="84" y="89"/>
                  <a:pt x="88" y="91"/>
                </a:cubicBezTo>
                <a:cubicBezTo>
                  <a:pt x="91" y="93"/>
                  <a:pt x="94" y="94"/>
                  <a:pt x="98" y="96"/>
                </a:cubicBezTo>
                <a:cubicBezTo>
                  <a:pt x="102" y="97"/>
                  <a:pt x="107" y="99"/>
                  <a:pt x="115" y="101"/>
                </a:cubicBezTo>
                <a:cubicBezTo>
                  <a:pt x="120" y="103"/>
                  <a:pt x="123" y="108"/>
                  <a:pt x="123" y="11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113"/>
                  <a:pt x="5" y="113"/>
                  <a:pt x="5" y="113"/>
                </a:cubicBezTo>
                <a:cubicBezTo>
                  <a:pt x="5" y="108"/>
                  <a:pt x="8" y="103"/>
                  <a:pt x="13" y="101"/>
                </a:cubicBezTo>
                <a:cubicBezTo>
                  <a:pt x="21" y="99"/>
                  <a:pt x="26" y="97"/>
                  <a:pt x="30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810125" y="2483485"/>
            <a:ext cx="8934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010" y="2136140"/>
            <a:ext cx="733425" cy="695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510" y="2078990"/>
            <a:ext cx="914400" cy="752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835" y="2106295"/>
            <a:ext cx="784860" cy="72517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6619240" y="2484120"/>
            <a:ext cx="8934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Freeform 176"/>
          <p:cNvSpPr>
            <a:spLocks noEditPoints="1"/>
          </p:cNvSpPr>
          <p:nvPr/>
        </p:nvSpPr>
        <p:spPr bwMode="auto">
          <a:xfrm>
            <a:off x="5854700" y="2228215"/>
            <a:ext cx="481013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06 w 128"/>
              <a:gd name="T11" fmla="*/ 106 h 128"/>
              <a:gd name="T12" fmla="*/ 87 w 128"/>
              <a:gd name="T13" fmla="*/ 119 h 128"/>
              <a:gd name="T14" fmla="*/ 64 w 128"/>
              <a:gd name="T15" fmla="*/ 123 h 128"/>
              <a:gd name="T16" fmla="*/ 41 w 128"/>
              <a:gd name="T17" fmla="*/ 119 h 128"/>
              <a:gd name="T18" fmla="*/ 22 w 128"/>
              <a:gd name="T19" fmla="*/ 106 h 128"/>
              <a:gd name="T20" fmla="*/ 9 w 128"/>
              <a:gd name="T21" fmla="*/ 87 h 128"/>
              <a:gd name="T22" fmla="*/ 5 w 128"/>
              <a:gd name="T23" fmla="*/ 64 h 128"/>
              <a:gd name="T24" fmla="*/ 9 w 128"/>
              <a:gd name="T25" fmla="*/ 41 h 128"/>
              <a:gd name="T26" fmla="*/ 22 w 128"/>
              <a:gd name="T27" fmla="*/ 22 h 128"/>
              <a:gd name="T28" fmla="*/ 41 w 128"/>
              <a:gd name="T29" fmla="*/ 9 h 128"/>
              <a:gd name="T30" fmla="*/ 87 w 128"/>
              <a:gd name="T31" fmla="*/ 9 h 128"/>
              <a:gd name="T32" fmla="*/ 106 w 128"/>
              <a:gd name="T33" fmla="*/ 22 h 128"/>
              <a:gd name="T34" fmla="*/ 119 w 128"/>
              <a:gd name="T35" fmla="*/ 41 h 128"/>
              <a:gd name="T36" fmla="*/ 123 w 128"/>
              <a:gd name="T37" fmla="*/ 64 h 128"/>
              <a:gd name="T38" fmla="*/ 119 w 128"/>
              <a:gd name="T39" fmla="*/ 87 h 128"/>
              <a:gd name="T40" fmla="*/ 106 w 128"/>
              <a:gd name="T41" fmla="*/ 10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106" y="106"/>
                </a:moveTo>
                <a:cubicBezTo>
                  <a:pt x="101" y="111"/>
                  <a:pt x="94" y="116"/>
                  <a:pt x="87" y="119"/>
                </a:cubicBezTo>
                <a:cubicBezTo>
                  <a:pt x="80" y="122"/>
                  <a:pt x="72" y="123"/>
                  <a:pt x="64" y="123"/>
                </a:cubicBezTo>
                <a:cubicBezTo>
                  <a:pt x="56" y="123"/>
                  <a:pt x="48" y="122"/>
                  <a:pt x="41" y="119"/>
                </a:cubicBezTo>
                <a:cubicBezTo>
                  <a:pt x="34" y="116"/>
                  <a:pt x="27" y="111"/>
                  <a:pt x="22" y="106"/>
                </a:cubicBezTo>
                <a:cubicBezTo>
                  <a:pt x="17" y="101"/>
                  <a:pt x="12" y="94"/>
                  <a:pt x="9" y="87"/>
                </a:cubicBezTo>
                <a:cubicBezTo>
                  <a:pt x="6" y="80"/>
                  <a:pt x="5" y="72"/>
                  <a:pt x="5" y="64"/>
                </a:cubicBezTo>
                <a:cubicBezTo>
                  <a:pt x="5" y="56"/>
                  <a:pt x="6" y="48"/>
                  <a:pt x="9" y="41"/>
                </a:cubicBezTo>
                <a:cubicBezTo>
                  <a:pt x="12" y="34"/>
                  <a:pt x="17" y="27"/>
                  <a:pt x="22" y="22"/>
                </a:cubicBezTo>
                <a:cubicBezTo>
                  <a:pt x="27" y="17"/>
                  <a:pt x="34" y="12"/>
                  <a:pt x="41" y="9"/>
                </a:cubicBezTo>
                <a:cubicBezTo>
                  <a:pt x="56" y="3"/>
                  <a:pt x="72" y="3"/>
                  <a:pt x="87" y="9"/>
                </a:cubicBezTo>
                <a:cubicBezTo>
                  <a:pt x="94" y="12"/>
                  <a:pt x="101" y="17"/>
                  <a:pt x="106" y="22"/>
                </a:cubicBezTo>
                <a:cubicBezTo>
                  <a:pt x="111" y="27"/>
                  <a:pt x="116" y="34"/>
                  <a:pt x="119" y="41"/>
                </a:cubicBezTo>
                <a:cubicBezTo>
                  <a:pt x="122" y="48"/>
                  <a:pt x="123" y="56"/>
                  <a:pt x="123" y="64"/>
                </a:cubicBezTo>
                <a:cubicBezTo>
                  <a:pt x="123" y="72"/>
                  <a:pt x="122" y="80"/>
                  <a:pt x="119" y="87"/>
                </a:cubicBezTo>
                <a:cubicBezTo>
                  <a:pt x="116" y="94"/>
                  <a:pt x="111" y="101"/>
                  <a:pt x="106" y="1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Oval 177"/>
          <p:cNvSpPr>
            <a:spLocks noChangeArrowheads="1"/>
          </p:cNvSpPr>
          <p:nvPr/>
        </p:nvSpPr>
        <p:spPr bwMode="auto">
          <a:xfrm>
            <a:off x="6013450" y="2388553"/>
            <a:ext cx="25400" cy="269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Oval 178"/>
          <p:cNvSpPr>
            <a:spLocks noChangeArrowheads="1"/>
          </p:cNvSpPr>
          <p:nvPr/>
        </p:nvSpPr>
        <p:spPr bwMode="auto">
          <a:xfrm>
            <a:off x="6151563" y="2388553"/>
            <a:ext cx="26988" cy="269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179"/>
          <p:cNvSpPr/>
          <p:nvPr/>
        </p:nvSpPr>
        <p:spPr bwMode="auto">
          <a:xfrm>
            <a:off x="5991225" y="2550478"/>
            <a:ext cx="209550" cy="15875"/>
          </a:xfrm>
          <a:custGeom>
            <a:avLst/>
            <a:gdLst>
              <a:gd name="T0" fmla="*/ 54 w 56"/>
              <a:gd name="T1" fmla="*/ 0 h 4"/>
              <a:gd name="T2" fmla="*/ 2 w 56"/>
              <a:gd name="T3" fmla="*/ 0 h 4"/>
              <a:gd name="T4" fmla="*/ 0 w 56"/>
              <a:gd name="T5" fmla="*/ 2 h 4"/>
              <a:gd name="T6" fmla="*/ 2 w 56"/>
              <a:gd name="T7" fmla="*/ 4 h 4"/>
              <a:gd name="T8" fmla="*/ 54 w 56"/>
              <a:gd name="T9" fmla="*/ 4 h 4"/>
              <a:gd name="T10" fmla="*/ 56 w 56"/>
              <a:gd name="T11" fmla="*/ 2 h 4"/>
              <a:gd name="T12" fmla="*/ 54 w 5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4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6" y="3"/>
                  <a:pt x="56" y="2"/>
                </a:cubicBezTo>
                <a:cubicBezTo>
                  <a:pt x="56" y="1"/>
                  <a:pt x="55" y="0"/>
                  <a:pt x="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Freeform 42"/>
          <p:cNvSpPr>
            <a:spLocks noEditPoints="1"/>
          </p:cNvSpPr>
          <p:nvPr/>
        </p:nvSpPr>
        <p:spPr bwMode="auto">
          <a:xfrm>
            <a:off x="9221153" y="4052570"/>
            <a:ext cx="90488" cy="90488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5 h 24"/>
              <a:gd name="T12" fmla="*/ 19 w 24"/>
              <a:gd name="T13" fmla="*/ 12 h 24"/>
              <a:gd name="T14" fmla="*/ 12 w 24"/>
              <a:gd name="T15" fmla="*/ 19 h 24"/>
              <a:gd name="T16" fmla="*/ 4 w 24"/>
              <a:gd name="T17" fmla="*/ 12 h 24"/>
              <a:gd name="T18" fmla="*/ 12 w 24"/>
              <a:gd name="T1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8" y="24"/>
                  <a:pt x="24" y="19"/>
                  <a:pt x="24" y="12"/>
                </a:cubicBezTo>
                <a:cubicBezTo>
                  <a:pt x="24" y="6"/>
                  <a:pt x="18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  <a:close/>
                <a:moveTo>
                  <a:pt x="12" y="5"/>
                </a:moveTo>
                <a:cubicBezTo>
                  <a:pt x="16" y="5"/>
                  <a:pt x="19" y="8"/>
                  <a:pt x="19" y="12"/>
                </a:cubicBezTo>
                <a:cubicBezTo>
                  <a:pt x="19" y="16"/>
                  <a:pt x="16" y="19"/>
                  <a:pt x="12" y="19"/>
                </a:cubicBezTo>
                <a:cubicBezTo>
                  <a:pt x="8" y="19"/>
                  <a:pt x="4" y="16"/>
                  <a:pt x="4" y="12"/>
                </a:cubicBezTo>
                <a:cubicBezTo>
                  <a:pt x="4" y="8"/>
                  <a:pt x="8" y="5"/>
                  <a:pt x="12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43"/>
          <p:cNvSpPr>
            <a:spLocks noEditPoints="1"/>
          </p:cNvSpPr>
          <p:nvPr/>
        </p:nvSpPr>
        <p:spPr bwMode="auto">
          <a:xfrm>
            <a:off x="9165590" y="3981133"/>
            <a:ext cx="479425" cy="346075"/>
          </a:xfrm>
          <a:custGeom>
            <a:avLst/>
            <a:gdLst>
              <a:gd name="T0" fmla="*/ 122 w 128"/>
              <a:gd name="T1" fmla="*/ 0 h 92"/>
              <a:gd name="T2" fmla="*/ 6 w 128"/>
              <a:gd name="T3" fmla="*/ 0 h 92"/>
              <a:gd name="T4" fmla="*/ 0 w 128"/>
              <a:gd name="T5" fmla="*/ 6 h 92"/>
              <a:gd name="T6" fmla="*/ 0 w 128"/>
              <a:gd name="T7" fmla="*/ 86 h 92"/>
              <a:gd name="T8" fmla="*/ 6 w 128"/>
              <a:gd name="T9" fmla="*/ 92 h 92"/>
              <a:gd name="T10" fmla="*/ 122 w 128"/>
              <a:gd name="T11" fmla="*/ 92 h 92"/>
              <a:gd name="T12" fmla="*/ 128 w 128"/>
              <a:gd name="T13" fmla="*/ 86 h 92"/>
              <a:gd name="T14" fmla="*/ 128 w 128"/>
              <a:gd name="T15" fmla="*/ 6 h 92"/>
              <a:gd name="T16" fmla="*/ 122 w 128"/>
              <a:gd name="T17" fmla="*/ 0 h 92"/>
              <a:gd name="T18" fmla="*/ 123 w 128"/>
              <a:gd name="T19" fmla="*/ 87 h 92"/>
              <a:gd name="T20" fmla="*/ 5 w 128"/>
              <a:gd name="T21" fmla="*/ 87 h 92"/>
              <a:gd name="T22" fmla="*/ 5 w 128"/>
              <a:gd name="T23" fmla="*/ 5 h 92"/>
              <a:gd name="T24" fmla="*/ 123 w 128"/>
              <a:gd name="T25" fmla="*/ 5 h 92"/>
              <a:gd name="T26" fmla="*/ 123 w 128"/>
              <a:gd name="T27" fmla="*/ 8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92">
                <a:moveTo>
                  <a:pt x="1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5" y="92"/>
                  <a:pt x="128" y="89"/>
                  <a:pt x="128" y="8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lose/>
                <a:moveTo>
                  <a:pt x="123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5"/>
                  <a:pt x="5" y="5"/>
                  <a:pt x="5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Freeform 44"/>
          <p:cNvSpPr>
            <a:spLocks noEditPoints="1"/>
          </p:cNvSpPr>
          <p:nvPr/>
        </p:nvSpPr>
        <p:spPr bwMode="auto">
          <a:xfrm>
            <a:off x="9270365" y="4104958"/>
            <a:ext cx="319088" cy="166688"/>
          </a:xfrm>
          <a:custGeom>
            <a:avLst/>
            <a:gdLst>
              <a:gd name="T0" fmla="*/ 0 w 85"/>
              <a:gd name="T1" fmla="*/ 42 h 44"/>
              <a:gd name="T2" fmla="*/ 2 w 85"/>
              <a:gd name="T3" fmla="*/ 44 h 44"/>
              <a:gd name="T4" fmla="*/ 83 w 85"/>
              <a:gd name="T5" fmla="*/ 44 h 44"/>
              <a:gd name="T6" fmla="*/ 85 w 85"/>
              <a:gd name="T7" fmla="*/ 42 h 44"/>
              <a:gd name="T8" fmla="*/ 85 w 85"/>
              <a:gd name="T9" fmla="*/ 40 h 44"/>
              <a:gd name="T10" fmla="*/ 84 w 85"/>
              <a:gd name="T11" fmla="*/ 40 h 44"/>
              <a:gd name="T12" fmla="*/ 84 w 85"/>
              <a:gd name="T13" fmla="*/ 40 h 44"/>
              <a:gd name="T14" fmla="*/ 53 w 85"/>
              <a:gd name="T15" fmla="*/ 1 h 44"/>
              <a:gd name="T16" fmla="*/ 49 w 85"/>
              <a:gd name="T17" fmla="*/ 1 h 44"/>
              <a:gd name="T18" fmla="*/ 33 w 85"/>
              <a:gd name="T19" fmla="*/ 21 h 44"/>
              <a:gd name="T20" fmla="*/ 26 w 85"/>
              <a:gd name="T21" fmla="*/ 12 h 44"/>
              <a:gd name="T22" fmla="*/ 25 w 85"/>
              <a:gd name="T23" fmla="*/ 11 h 44"/>
              <a:gd name="T24" fmla="*/ 23 w 85"/>
              <a:gd name="T25" fmla="*/ 12 h 44"/>
              <a:gd name="T26" fmla="*/ 1 w 85"/>
              <a:gd name="T27" fmla="*/ 40 h 44"/>
              <a:gd name="T28" fmla="*/ 0 w 85"/>
              <a:gd name="T29" fmla="*/ 42 h 44"/>
              <a:gd name="T30" fmla="*/ 25 w 85"/>
              <a:gd name="T31" fmla="*/ 17 h 44"/>
              <a:gd name="T32" fmla="*/ 33 w 85"/>
              <a:gd name="T33" fmla="*/ 28 h 44"/>
              <a:gd name="T34" fmla="*/ 51 w 85"/>
              <a:gd name="T35" fmla="*/ 6 h 44"/>
              <a:gd name="T36" fmla="*/ 78 w 85"/>
              <a:gd name="T37" fmla="*/ 40 h 44"/>
              <a:gd name="T38" fmla="*/ 7 w 85"/>
              <a:gd name="T39" fmla="*/ 40 h 44"/>
              <a:gd name="T40" fmla="*/ 25 w 85"/>
              <a:gd name="T41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" h="44">
                <a:moveTo>
                  <a:pt x="0" y="42"/>
                </a:moveTo>
                <a:cubicBezTo>
                  <a:pt x="0" y="43"/>
                  <a:pt x="1" y="44"/>
                  <a:pt x="2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2"/>
                </a:cubicBezTo>
                <a:cubicBezTo>
                  <a:pt x="85" y="41"/>
                  <a:pt x="85" y="41"/>
                  <a:pt x="85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0" y="0"/>
                  <a:pt x="49" y="1"/>
                </a:cubicBezTo>
                <a:cubicBezTo>
                  <a:pt x="33" y="21"/>
                  <a:pt x="33" y="21"/>
                  <a:pt x="33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1"/>
                  <a:pt x="25" y="11"/>
                </a:cubicBezTo>
                <a:cubicBezTo>
                  <a:pt x="24" y="11"/>
                  <a:pt x="23" y="12"/>
                  <a:pt x="23" y="12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1"/>
                  <a:pt x="0" y="41"/>
                  <a:pt x="0" y="42"/>
                </a:cubicBezTo>
                <a:close/>
                <a:moveTo>
                  <a:pt x="25" y="17"/>
                </a:moveTo>
                <a:cubicBezTo>
                  <a:pt x="33" y="28"/>
                  <a:pt x="33" y="28"/>
                  <a:pt x="33" y="28"/>
                </a:cubicBezTo>
                <a:cubicBezTo>
                  <a:pt x="51" y="6"/>
                  <a:pt x="51" y="6"/>
                  <a:pt x="51" y="6"/>
                </a:cubicBezTo>
                <a:cubicBezTo>
                  <a:pt x="78" y="40"/>
                  <a:pt x="78" y="40"/>
                  <a:pt x="78" y="40"/>
                </a:cubicBezTo>
                <a:cubicBezTo>
                  <a:pt x="7" y="40"/>
                  <a:pt x="7" y="40"/>
                  <a:pt x="7" y="40"/>
                </a:cubicBezTo>
                <a:lnTo>
                  <a:pt x="25" y="1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" name="Freeform 64"/>
          <p:cNvSpPr>
            <a:spLocks noEditPoints="1"/>
          </p:cNvSpPr>
          <p:nvPr/>
        </p:nvSpPr>
        <p:spPr bwMode="auto">
          <a:xfrm>
            <a:off x="8592185" y="3900488"/>
            <a:ext cx="447675" cy="484188"/>
          </a:xfrm>
          <a:custGeom>
            <a:avLst/>
            <a:gdLst>
              <a:gd name="T0" fmla="*/ 119 w 119"/>
              <a:gd name="T1" fmla="*/ 97 h 129"/>
              <a:gd name="T2" fmla="*/ 119 w 119"/>
              <a:gd name="T3" fmla="*/ 0 h 129"/>
              <a:gd name="T4" fmla="*/ 38 w 119"/>
              <a:gd name="T5" fmla="*/ 20 h 129"/>
              <a:gd name="T6" fmla="*/ 38 w 119"/>
              <a:gd name="T7" fmla="*/ 99 h 129"/>
              <a:gd name="T8" fmla="*/ 35 w 119"/>
              <a:gd name="T9" fmla="*/ 98 h 129"/>
              <a:gd name="T10" fmla="*/ 22 w 119"/>
              <a:gd name="T11" fmla="*/ 94 h 129"/>
              <a:gd name="T12" fmla="*/ 19 w 119"/>
              <a:gd name="T13" fmla="*/ 94 h 129"/>
              <a:gd name="T14" fmla="*/ 5 w 119"/>
              <a:gd name="T15" fmla="*/ 101 h 129"/>
              <a:gd name="T16" fmla="*/ 1 w 119"/>
              <a:gd name="T17" fmla="*/ 113 h 129"/>
              <a:gd name="T18" fmla="*/ 23 w 119"/>
              <a:gd name="T19" fmla="*/ 128 h 129"/>
              <a:gd name="T20" fmla="*/ 42 w 119"/>
              <a:gd name="T21" fmla="*/ 110 h 129"/>
              <a:gd name="T22" fmla="*/ 42 w 119"/>
              <a:gd name="T23" fmla="*/ 49 h 129"/>
              <a:gd name="T24" fmla="*/ 115 w 119"/>
              <a:gd name="T25" fmla="*/ 32 h 129"/>
              <a:gd name="T26" fmla="*/ 115 w 119"/>
              <a:gd name="T27" fmla="*/ 85 h 129"/>
              <a:gd name="T28" fmla="*/ 113 w 119"/>
              <a:gd name="T29" fmla="*/ 84 h 129"/>
              <a:gd name="T30" fmla="*/ 97 w 119"/>
              <a:gd name="T31" fmla="*/ 80 h 129"/>
              <a:gd name="T32" fmla="*/ 82 w 119"/>
              <a:gd name="T33" fmla="*/ 87 h 129"/>
              <a:gd name="T34" fmla="*/ 78 w 119"/>
              <a:gd name="T35" fmla="*/ 99 h 129"/>
              <a:gd name="T36" fmla="*/ 101 w 119"/>
              <a:gd name="T37" fmla="*/ 114 h 129"/>
              <a:gd name="T38" fmla="*/ 119 w 119"/>
              <a:gd name="T39" fmla="*/ 97 h 129"/>
              <a:gd name="T40" fmla="*/ 34 w 119"/>
              <a:gd name="T41" fmla="*/ 118 h 129"/>
              <a:gd name="T42" fmla="*/ 23 w 119"/>
              <a:gd name="T43" fmla="*/ 123 h 129"/>
              <a:gd name="T44" fmla="*/ 20 w 119"/>
              <a:gd name="T45" fmla="*/ 124 h 129"/>
              <a:gd name="T46" fmla="*/ 10 w 119"/>
              <a:gd name="T47" fmla="*/ 120 h 129"/>
              <a:gd name="T48" fmla="*/ 5 w 119"/>
              <a:gd name="T49" fmla="*/ 113 h 129"/>
              <a:gd name="T50" fmla="*/ 9 w 119"/>
              <a:gd name="T51" fmla="*/ 104 h 129"/>
              <a:gd name="T52" fmla="*/ 20 w 119"/>
              <a:gd name="T53" fmla="*/ 98 h 129"/>
              <a:gd name="T54" fmla="*/ 33 w 119"/>
              <a:gd name="T55" fmla="*/ 102 h 129"/>
              <a:gd name="T56" fmla="*/ 38 w 119"/>
              <a:gd name="T57" fmla="*/ 109 h 129"/>
              <a:gd name="T58" fmla="*/ 34 w 119"/>
              <a:gd name="T59" fmla="*/ 118 h 129"/>
              <a:gd name="T60" fmla="*/ 42 w 119"/>
              <a:gd name="T61" fmla="*/ 45 h 129"/>
              <a:gd name="T62" fmla="*/ 42 w 119"/>
              <a:gd name="T63" fmla="*/ 23 h 129"/>
              <a:gd name="T64" fmla="*/ 115 w 119"/>
              <a:gd name="T65" fmla="*/ 6 h 129"/>
              <a:gd name="T66" fmla="*/ 115 w 119"/>
              <a:gd name="T67" fmla="*/ 27 h 129"/>
              <a:gd name="T68" fmla="*/ 42 w 119"/>
              <a:gd name="T69" fmla="*/ 45 h 129"/>
              <a:gd name="T70" fmla="*/ 98 w 119"/>
              <a:gd name="T71" fmla="*/ 110 h 129"/>
              <a:gd name="T72" fmla="*/ 87 w 119"/>
              <a:gd name="T73" fmla="*/ 106 h 129"/>
              <a:gd name="T74" fmla="*/ 82 w 119"/>
              <a:gd name="T75" fmla="*/ 99 h 129"/>
              <a:gd name="T76" fmla="*/ 86 w 119"/>
              <a:gd name="T77" fmla="*/ 90 h 129"/>
              <a:gd name="T78" fmla="*/ 97 w 119"/>
              <a:gd name="T79" fmla="*/ 84 h 129"/>
              <a:gd name="T80" fmla="*/ 110 w 119"/>
              <a:gd name="T81" fmla="*/ 88 h 129"/>
              <a:gd name="T82" fmla="*/ 115 w 119"/>
              <a:gd name="T83" fmla="*/ 95 h 129"/>
              <a:gd name="T84" fmla="*/ 111 w 119"/>
              <a:gd name="T85" fmla="*/ 104 h 129"/>
              <a:gd name="T86" fmla="*/ 100 w 119"/>
              <a:gd name="T87" fmla="*/ 109 h 129"/>
              <a:gd name="T88" fmla="*/ 98 w 119"/>
              <a:gd name="T89" fmla="*/ 11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" h="129">
                <a:moveTo>
                  <a:pt x="119" y="97"/>
                </a:moveTo>
                <a:cubicBezTo>
                  <a:pt x="119" y="0"/>
                  <a:pt x="119" y="0"/>
                  <a:pt x="119" y="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99"/>
                  <a:pt x="38" y="99"/>
                  <a:pt x="38" y="99"/>
                </a:cubicBezTo>
                <a:cubicBezTo>
                  <a:pt x="35" y="98"/>
                  <a:pt x="35" y="98"/>
                  <a:pt x="35" y="98"/>
                </a:cubicBezTo>
                <a:cubicBezTo>
                  <a:pt x="32" y="95"/>
                  <a:pt x="27" y="94"/>
                  <a:pt x="22" y="94"/>
                </a:cubicBezTo>
                <a:cubicBezTo>
                  <a:pt x="21" y="94"/>
                  <a:pt x="20" y="94"/>
                  <a:pt x="19" y="94"/>
                </a:cubicBezTo>
                <a:cubicBezTo>
                  <a:pt x="14" y="95"/>
                  <a:pt x="9" y="97"/>
                  <a:pt x="5" y="101"/>
                </a:cubicBezTo>
                <a:cubicBezTo>
                  <a:pt x="2" y="104"/>
                  <a:pt x="0" y="109"/>
                  <a:pt x="1" y="113"/>
                </a:cubicBezTo>
                <a:cubicBezTo>
                  <a:pt x="2" y="123"/>
                  <a:pt x="12" y="129"/>
                  <a:pt x="23" y="128"/>
                </a:cubicBezTo>
                <a:cubicBezTo>
                  <a:pt x="34" y="127"/>
                  <a:pt x="42" y="119"/>
                  <a:pt x="42" y="110"/>
                </a:cubicBezTo>
                <a:cubicBezTo>
                  <a:pt x="42" y="49"/>
                  <a:pt x="42" y="49"/>
                  <a:pt x="42" y="49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08" y="81"/>
                  <a:pt x="103" y="79"/>
                  <a:pt x="97" y="80"/>
                </a:cubicBezTo>
                <a:cubicBezTo>
                  <a:pt x="91" y="81"/>
                  <a:pt x="86" y="83"/>
                  <a:pt x="82" y="87"/>
                </a:cubicBezTo>
                <a:cubicBezTo>
                  <a:pt x="79" y="90"/>
                  <a:pt x="77" y="95"/>
                  <a:pt x="78" y="99"/>
                </a:cubicBezTo>
                <a:cubicBezTo>
                  <a:pt x="79" y="109"/>
                  <a:pt x="89" y="115"/>
                  <a:pt x="101" y="114"/>
                </a:cubicBezTo>
                <a:cubicBezTo>
                  <a:pt x="111" y="113"/>
                  <a:pt x="119" y="105"/>
                  <a:pt x="119" y="97"/>
                </a:cubicBezTo>
                <a:close/>
                <a:moveTo>
                  <a:pt x="34" y="118"/>
                </a:moveTo>
                <a:cubicBezTo>
                  <a:pt x="32" y="121"/>
                  <a:pt x="27" y="123"/>
                  <a:pt x="23" y="123"/>
                </a:cubicBezTo>
                <a:cubicBezTo>
                  <a:pt x="22" y="124"/>
                  <a:pt x="21" y="124"/>
                  <a:pt x="20" y="124"/>
                </a:cubicBezTo>
                <a:cubicBezTo>
                  <a:pt x="16" y="124"/>
                  <a:pt x="13" y="122"/>
                  <a:pt x="10" y="120"/>
                </a:cubicBezTo>
                <a:cubicBezTo>
                  <a:pt x="8" y="119"/>
                  <a:pt x="6" y="117"/>
                  <a:pt x="5" y="113"/>
                </a:cubicBezTo>
                <a:cubicBezTo>
                  <a:pt x="5" y="110"/>
                  <a:pt x="6" y="107"/>
                  <a:pt x="9" y="104"/>
                </a:cubicBezTo>
                <a:cubicBezTo>
                  <a:pt x="11" y="101"/>
                  <a:pt x="15" y="99"/>
                  <a:pt x="20" y="98"/>
                </a:cubicBezTo>
                <a:cubicBezTo>
                  <a:pt x="25" y="98"/>
                  <a:pt x="30" y="99"/>
                  <a:pt x="33" y="102"/>
                </a:cubicBezTo>
                <a:cubicBezTo>
                  <a:pt x="35" y="103"/>
                  <a:pt x="37" y="105"/>
                  <a:pt x="38" y="109"/>
                </a:cubicBezTo>
                <a:cubicBezTo>
                  <a:pt x="38" y="112"/>
                  <a:pt x="37" y="115"/>
                  <a:pt x="34" y="118"/>
                </a:cubicBezTo>
                <a:close/>
                <a:moveTo>
                  <a:pt x="42" y="45"/>
                </a:moveTo>
                <a:cubicBezTo>
                  <a:pt x="42" y="23"/>
                  <a:pt x="42" y="23"/>
                  <a:pt x="42" y="23"/>
                </a:cubicBezTo>
                <a:cubicBezTo>
                  <a:pt x="115" y="6"/>
                  <a:pt x="115" y="6"/>
                  <a:pt x="115" y="6"/>
                </a:cubicBezTo>
                <a:cubicBezTo>
                  <a:pt x="115" y="27"/>
                  <a:pt x="115" y="27"/>
                  <a:pt x="115" y="27"/>
                </a:cubicBezTo>
                <a:lnTo>
                  <a:pt x="42" y="45"/>
                </a:lnTo>
                <a:close/>
                <a:moveTo>
                  <a:pt x="98" y="110"/>
                </a:moveTo>
                <a:cubicBezTo>
                  <a:pt x="94" y="110"/>
                  <a:pt x="90" y="108"/>
                  <a:pt x="87" y="106"/>
                </a:cubicBezTo>
                <a:cubicBezTo>
                  <a:pt x="85" y="105"/>
                  <a:pt x="83" y="102"/>
                  <a:pt x="82" y="99"/>
                </a:cubicBezTo>
                <a:cubicBezTo>
                  <a:pt x="82" y="96"/>
                  <a:pt x="83" y="93"/>
                  <a:pt x="86" y="90"/>
                </a:cubicBezTo>
                <a:cubicBezTo>
                  <a:pt x="88" y="87"/>
                  <a:pt x="93" y="85"/>
                  <a:pt x="97" y="84"/>
                </a:cubicBezTo>
                <a:cubicBezTo>
                  <a:pt x="102" y="84"/>
                  <a:pt x="107" y="85"/>
                  <a:pt x="110" y="88"/>
                </a:cubicBezTo>
                <a:cubicBezTo>
                  <a:pt x="112" y="89"/>
                  <a:pt x="114" y="91"/>
                  <a:pt x="115" y="95"/>
                </a:cubicBezTo>
                <a:cubicBezTo>
                  <a:pt x="115" y="98"/>
                  <a:pt x="114" y="101"/>
                  <a:pt x="111" y="104"/>
                </a:cubicBezTo>
                <a:cubicBezTo>
                  <a:pt x="109" y="107"/>
                  <a:pt x="105" y="109"/>
                  <a:pt x="100" y="109"/>
                </a:cubicBezTo>
                <a:cubicBezTo>
                  <a:pt x="99" y="110"/>
                  <a:pt x="98" y="110"/>
                  <a:pt x="98" y="1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40" name="组合 239"/>
          <p:cNvGrpSpPr/>
          <p:nvPr/>
        </p:nvGrpSpPr>
        <p:grpSpPr>
          <a:xfrm>
            <a:off x="9775508" y="3900805"/>
            <a:ext cx="336550" cy="481013"/>
            <a:chOff x="639763" y="304800"/>
            <a:chExt cx="336550" cy="481013"/>
          </a:xfrm>
          <a:solidFill>
            <a:schemeClr val="accent4"/>
          </a:solidFill>
        </p:grpSpPr>
        <p:sp>
          <p:nvSpPr>
            <p:cNvPr id="43" name="Freeform 238"/>
            <p:cNvSpPr>
              <a:spLocks noEditPoints="1"/>
            </p:cNvSpPr>
            <p:nvPr/>
          </p:nvSpPr>
          <p:spPr bwMode="auto">
            <a:xfrm>
              <a:off x="639763" y="304800"/>
              <a:ext cx="336550" cy="481013"/>
            </a:xfrm>
            <a:custGeom>
              <a:avLst/>
              <a:gdLst>
                <a:gd name="T0" fmla="*/ 77 w 90"/>
                <a:gd name="T1" fmla="*/ 14 h 128"/>
                <a:gd name="T2" fmla="*/ 62 w 90"/>
                <a:gd name="T3" fmla="*/ 4 h 128"/>
                <a:gd name="T4" fmla="*/ 45 w 90"/>
                <a:gd name="T5" fmla="*/ 0 h 128"/>
                <a:gd name="T6" fmla="*/ 28 w 90"/>
                <a:gd name="T7" fmla="*/ 4 h 128"/>
                <a:gd name="T8" fmla="*/ 13 w 90"/>
                <a:gd name="T9" fmla="*/ 14 h 128"/>
                <a:gd name="T10" fmla="*/ 0 w 90"/>
                <a:gd name="T11" fmla="*/ 49 h 128"/>
                <a:gd name="T12" fmla="*/ 17 w 90"/>
                <a:gd name="T13" fmla="*/ 94 h 128"/>
                <a:gd name="T14" fmla="*/ 40 w 90"/>
                <a:gd name="T15" fmla="*/ 126 h 128"/>
                <a:gd name="T16" fmla="*/ 45 w 90"/>
                <a:gd name="T17" fmla="*/ 128 h 128"/>
                <a:gd name="T18" fmla="*/ 45 w 90"/>
                <a:gd name="T19" fmla="*/ 128 h 128"/>
                <a:gd name="T20" fmla="*/ 50 w 90"/>
                <a:gd name="T21" fmla="*/ 126 h 128"/>
                <a:gd name="T22" fmla="*/ 73 w 90"/>
                <a:gd name="T23" fmla="*/ 94 h 128"/>
                <a:gd name="T24" fmla="*/ 90 w 90"/>
                <a:gd name="T25" fmla="*/ 49 h 128"/>
                <a:gd name="T26" fmla="*/ 77 w 90"/>
                <a:gd name="T27" fmla="*/ 14 h 128"/>
                <a:gd name="T28" fmla="*/ 69 w 90"/>
                <a:gd name="T29" fmla="*/ 92 h 128"/>
                <a:gd name="T30" fmla="*/ 46 w 90"/>
                <a:gd name="T31" fmla="*/ 123 h 128"/>
                <a:gd name="T32" fmla="*/ 45 w 90"/>
                <a:gd name="T33" fmla="*/ 124 h 128"/>
                <a:gd name="T34" fmla="*/ 44 w 90"/>
                <a:gd name="T35" fmla="*/ 123 h 128"/>
                <a:gd name="T36" fmla="*/ 21 w 90"/>
                <a:gd name="T37" fmla="*/ 92 h 128"/>
                <a:gd name="T38" fmla="*/ 10 w 90"/>
                <a:gd name="T39" fmla="*/ 70 h 128"/>
                <a:gd name="T40" fmla="*/ 5 w 90"/>
                <a:gd name="T41" fmla="*/ 49 h 128"/>
                <a:gd name="T42" fmla="*/ 45 w 90"/>
                <a:gd name="T43" fmla="*/ 5 h 128"/>
                <a:gd name="T44" fmla="*/ 85 w 90"/>
                <a:gd name="T45" fmla="*/ 49 h 128"/>
                <a:gd name="T46" fmla="*/ 80 w 90"/>
                <a:gd name="T47" fmla="*/ 70 h 128"/>
                <a:gd name="T48" fmla="*/ 69 w 90"/>
                <a:gd name="T49" fmla="*/ 9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28">
                  <a:moveTo>
                    <a:pt x="77" y="14"/>
                  </a:moveTo>
                  <a:cubicBezTo>
                    <a:pt x="73" y="10"/>
                    <a:pt x="68" y="6"/>
                    <a:pt x="62" y="4"/>
                  </a:cubicBezTo>
                  <a:cubicBezTo>
                    <a:pt x="57" y="1"/>
                    <a:pt x="51" y="0"/>
                    <a:pt x="45" y="0"/>
                  </a:cubicBezTo>
                  <a:cubicBezTo>
                    <a:pt x="39" y="0"/>
                    <a:pt x="33" y="1"/>
                    <a:pt x="28" y="4"/>
                  </a:cubicBezTo>
                  <a:cubicBezTo>
                    <a:pt x="22" y="6"/>
                    <a:pt x="17" y="10"/>
                    <a:pt x="13" y="14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61"/>
                    <a:pt x="6" y="76"/>
                    <a:pt x="17" y="94"/>
                  </a:cubicBezTo>
                  <a:cubicBezTo>
                    <a:pt x="26" y="108"/>
                    <a:pt x="35" y="120"/>
                    <a:pt x="40" y="126"/>
                  </a:cubicBezTo>
                  <a:cubicBezTo>
                    <a:pt x="42" y="127"/>
                    <a:pt x="43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7" y="128"/>
                    <a:pt x="48" y="127"/>
                    <a:pt x="50" y="126"/>
                  </a:cubicBezTo>
                  <a:cubicBezTo>
                    <a:pt x="55" y="120"/>
                    <a:pt x="64" y="108"/>
                    <a:pt x="73" y="94"/>
                  </a:cubicBezTo>
                  <a:cubicBezTo>
                    <a:pt x="84" y="76"/>
                    <a:pt x="90" y="61"/>
                    <a:pt x="90" y="49"/>
                  </a:cubicBezTo>
                  <a:cubicBezTo>
                    <a:pt x="90" y="36"/>
                    <a:pt x="85" y="24"/>
                    <a:pt x="77" y="14"/>
                  </a:cubicBezTo>
                  <a:close/>
                  <a:moveTo>
                    <a:pt x="69" y="92"/>
                  </a:moveTo>
                  <a:cubicBezTo>
                    <a:pt x="61" y="105"/>
                    <a:pt x="51" y="117"/>
                    <a:pt x="46" y="123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39" y="117"/>
                    <a:pt x="29" y="106"/>
                    <a:pt x="21" y="92"/>
                  </a:cubicBezTo>
                  <a:cubicBezTo>
                    <a:pt x="16" y="84"/>
                    <a:pt x="12" y="77"/>
                    <a:pt x="10" y="70"/>
                  </a:cubicBezTo>
                  <a:cubicBezTo>
                    <a:pt x="6" y="62"/>
                    <a:pt x="5" y="55"/>
                    <a:pt x="5" y="49"/>
                  </a:cubicBezTo>
                  <a:cubicBezTo>
                    <a:pt x="5" y="24"/>
                    <a:pt x="23" y="5"/>
                    <a:pt x="45" y="5"/>
                  </a:cubicBezTo>
                  <a:cubicBezTo>
                    <a:pt x="67" y="5"/>
                    <a:pt x="85" y="24"/>
                    <a:pt x="85" y="49"/>
                  </a:cubicBezTo>
                  <a:cubicBezTo>
                    <a:pt x="85" y="55"/>
                    <a:pt x="84" y="62"/>
                    <a:pt x="80" y="70"/>
                  </a:cubicBezTo>
                  <a:cubicBezTo>
                    <a:pt x="78" y="77"/>
                    <a:pt x="74" y="84"/>
                    <a:pt x="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39"/>
            <p:cNvSpPr>
              <a:spLocks noEditPoints="1"/>
            </p:cNvSpPr>
            <p:nvPr/>
          </p:nvSpPr>
          <p:spPr bwMode="auto">
            <a:xfrm>
              <a:off x="728663" y="4064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7 h 42"/>
                <a:gd name="T12" fmla="*/ 5 w 42"/>
                <a:gd name="T13" fmla="*/ 21 h 42"/>
                <a:gd name="T14" fmla="*/ 21 w 42"/>
                <a:gd name="T15" fmla="*/ 5 h 42"/>
                <a:gd name="T16" fmla="*/ 37 w 42"/>
                <a:gd name="T17" fmla="*/ 21 h 42"/>
                <a:gd name="T18" fmla="*/ 21 w 42"/>
                <a:gd name="T19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10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7"/>
                  </a:moveTo>
                  <a:cubicBezTo>
                    <a:pt x="12" y="37"/>
                    <a:pt x="5" y="30"/>
                    <a:pt x="5" y="21"/>
                  </a:cubicBezTo>
                  <a:cubicBezTo>
                    <a:pt x="5" y="12"/>
                    <a:pt x="12" y="5"/>
                    <a:pt x="21" y="5"/>
                  </a:cubicBezTo>
                  <a:cubicBezTo>
                    <a:pt x="30" y="5"/>
                    <a:pt x="37" y="12"/>
                    <a:pt x="37" y="21"/>
                  </a:cubicBezTo>
                  <a:cubicBezTo>
                    <a:pt x="37" y="30"/>
                    <a:pt x="30" y="37"/>
                    <a:pt x="2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0" name="Freeform 150"/>
          <p:cNvSpPr>
            <a:spLocks noEditPoints="1"/>
          </p:cNvSpPr>
          <p:nvPr/>
        </p:nvSpPr>
        <p:spPr bwMode="auto">
          <a:xfrm>
            <a:off x="8062595" y="3903663"/>
            <a:ext cx="376238" cy="481013"/>
          </a:xfrm>
          <a:custGeom>
            <a:avLst/>
            <a:gdLst>
              <a:gd name="T0" fmla="*/ 95 w 100"/>
              <a:gd name="T1" fmla="*/ 0 h 128"/>
              <a:gd name="T2" fmla="*/ 6 w 100"/>
              <a:gd name="T3" fmla="*/ 0 h 128"/>
              <a:gd name="T4" fmla="*/ 0 w 100"/>
              <a:gd name="T5" fmla="*/ 6 h 128"/>
              <a:gd name="T6" fmla="*/ 0 w 100"/>
              <a:gd name="T7" fmla="*/ 122 h 128"/>
              <a:gd name="T8" fmla="*/ 6 w 100"/>
              <a:gd name="T9" fmla="*/ 128 h 128"/>
              <a:gd name="T10" fmla="*/ 95 w 100"/>
              <a:gd name="T11" fmla="*/ 128 h 128"/>
              <a:gd name="T12" fmla="*/ 100 w 100"/>
              <a:gd name="T13" fmla="*/ 122 h 128"/>
              <a:gd name="T14" fmla="*/ 100 w 100"/>
              <a:gd name="T15" fmla="*/ 6 h 128"/>
              <a:gd name="T16" fmla="*/ 95 w 100"/>
              <a:gd name="T17" fmla="*/ 0 h 128"/>
              <a:gd name="T18" fmla="*/ 76 w 100"/>
              <a:gd name="T19" fmla="*/ 4 h 128"/>
              <a:gd name="T20" fmla="*/ 71 w 100"/>
              <a:gd name="T21" fmla="*/ 15 h 128"/>
              <a:gd name="T22" fmla="*/ 29 w 100"/>
              <a:gd name="T23" fmla="*/ 15 h 128"/>
              <a:gd name="T24" fmla="*/ 24 w 100"/>
              <a:gd name="T25" fmla="*/ 4 h 128"/>
              <a:gd name="T26" fmla="*/ 76 w 100"/>
              <a:gd name="T27" fmla="*/ 4 h 128"/>
              <a:gd name="T28" fmla="*/ 96 w 100"/>
              <a:gd name="T29" fmla="*/ 123 h 128"/>
              <a:gd name="T30" fmla="*/ 4 w 100"/>
              <a:gd name="T31" fmla="*/ 123 h 128"/>
              <a:gd name="T32" fmla="*/ 4 w 100"/>
              <a:gd name="T33" fmla="*/ 4 h 128"/>
              <a:gd name="T34" fmla="*/ 19 w 100"/>
              <a:gd name="T35" fmla="*/ 4 h 128"/>
              <a:gd name="T36" fmla="*/ 26 w 100"/>
              <a:gd name="T37" fmla="*/ 18 h 128"/>
              <a:gd name="T38" fmla="*/ 28 w 100"/>
              <a:gd name="T39" fmla="*/ 19 h 128"/>
              <a:gd name="T40" fmla="*/ 72 w 100"/>
              <a:gd name="T41" fmla="*/ 19 h 128"/>
              <a:gd name="T42" fmla="*/ 74 w 100"/>
              <a:gd name="T43" fmla="*/ 18 h 128"/>
              <a:gd name="T44" fmla="*/ 81 w 100"/>
              <a:gd name="T45" fmla="*/ 4 h 128"/>
              <a:gd name="T46" fmla="*/ 96 w 100"/>
              <a:gd name="T47" fmla="*/ 4 h 128"/>
              <a:gd name="T48" fmla="*/ 96 w 100"/>
              <a:gd name="T49" fmla="*/ 12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0" h="128">
                <a:moveTo>
                  <a:pt x="95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5"/>
                  <a:pt x="2" y="128"/>
                  <a:pt x="6" y="128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8" y="128"/>
                  <a:pt x="100" y="125"/>
                  <a:pt x="100" y="122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8" y="0"/>
                  <a:pt x="95" y="0"/>
                </a:cubicBezTo>
                <a:close/>
                <a:moveTo>
                  <a:pt x="76" y="4"/>
                </a:moveTo>
                <a:cubicBezTo>
                  <a:pt x="71" y="15"/>
                  <a:pt x="71" y="15"/>
                  <a:pt x="71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4"/>
                  <a:pt x="24" y="4"/>
                  <a:pt x="24" y="4"/>
                </a:cubicBezTo>
                <a:lnTo>
                  <a:pt x="76" y="4"/>
                </a:lnTo>
                <a:close/>
                <a:moveTo>
                  <a:pt x="96" y="123"/>
                </a:moveTo>
                <a:cubicBezTo>
                  <a:pt x="4" y="123"/>
                  <a:pt x="4" y="123"/>
                  <a:pt x="4" y="123"/>
                </a:cubicBezTo>
                <a:cubicBezTo>
                  <a:pt x="4" y="4"/>
                  <a:pt x="4" y="4"/>
                  <a:pt x="4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9"/>
                  <a:pt x="27" y="19"/>
                  <a:pt x="28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4" y="19"/>
                  <a:pt x="74" y="18"/>
                </a:cubicBezTo>
                <a:cubicBezTo>
                  <a:pt x="81" y="4"/>
                  <a:pt x="81" y="4"/>
                  <a:pt x="81" y="4"/>
                </a:cubicBezTo>
                <a:cubicBezTo>
                  <a:pt x="96" y="4"/>
                  <a:pt x="96" y="4"/>
                  <a:pt x="96" y="4"/>
                </a:cubicBezTo>
                <a:lnTo>
                  <a:pt x="96" y="1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Freeform 151"/>
          <p:cNvSpPr/>
          <p:nvPr/>
        </p:nvSpPr>
        <p:spPr bwMode="auto">
          <a:xfrm>
            <a:off x="8145145" y="4105276"/>
            <a:ext cx="104775" cy="15875"/>
          </a:xfrm>
          <a:custGeom>
            <a:avLst/>
            <a:gdLst>
              <a:gd name="T0" fmla="*/ 2 w 28"/>
              <a:gd name="T1" fmla="*/ 4 h 4"/>
              <a:gd name="T2" fmla="*/ 26 w 28"/>
              <a:gd name="T3" fmla="*/ 4 h 4"/>
              <a:gd name="T4" fmla="*/ 28 w 28"/>
              <a:gd name="T5" fmla="*/ 2 h 4"/>
              <a:gd name="T6" fmla="*/ 26 w 28"/>
              <a:gd name="T7" fmla="*/ 0 h 4"/>
              <a:gd name="T8" fmla="*/ 2 w 28"/>
              <a:gd name="T9" fmla="*/ 0 h 4"/>
              <a:gd name="T10" fmla="*/ 0 w 28"/>
              <a:gd name="T11" fmla="*/ 2 h 4"/>
              <a:gd name="T12" fmla="*/ 2 w 2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4">
                <a:moveTo>
                  <a:pt x="2" y="4"/>
                </a:moveTo>
                <a:cubicBezTo>
                  <a:pt x="26" y="4"/>
                  <a:pt x="26" y="4"/>
                  <a:pt x="26" y="4"/>
                </a:cubicBezTo>
                <a:cubicBezTo>
                  <a:pt x="27" y="4"/>
                  <a:pt x="28" y="3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Freeform 152"/>
          <p:cNvSpPr/>
          <p:nvPr/>
        </p:nvSpPr>
        <p:spPr bwMode="auto">
          <a:xfrm>
            <a:off x="8145145" y="4173538"/>
            <a:ext cx="211138" cy="19050"/>
          </a:xfrm>
          <a:custGeom>
            <a:avLst/>
            <a:gdLst>
              <a:gd name="T0" fmla="*/ 54 w 56"/>
              <a:gd name="T1" fmla="*/ 0 h 5"/>
              <a:gd name="T2" fmla="*/ 2 w 56"/>
              <a:gd name="T3" fmla="*/ 0 h 5"/>
              <a:gd name="T4" fmla="*/ 0 w 56"/>
              <a:gd name="T5" fmla="*/ 3 h 5"/>
              <a:gd name="T6" fmla="*/ 2 w 56"/>
              <a:gd name="T7" fmla="*/ 5 h 5"/>
              <a:gd name="T8" fmla="*/ 54 w 56"/>
              <a:gd name="T9" fmla="*/ 5 h 5"/>
              <a:gd name="T10" fmla="*/ 56 w 56"/>
              <a:gd name="T11" fmla="*/ 3 h 5"/>
              <a:gd name="T12" fmla="*/ 54 w 56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5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5" y="5"/>
                  <a:pt x="56" y="4"/>
                  <a:pt x="56" y="3"/>
                </a:cubicBezTo>
                <a:cubicBezTo>
                  <a:pt x="56" y="1"/>
                  <a:pt x="55" y="0"/>
                  <a:pt x="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" name="Freeform 153"/>
          <p:cNvSpPr/>
          <p:nvPr/>
        </p:nvSpPr>
        <p:spPr bwMode="auto">
          <a:xfrm>
            <a:off x="8145145" y="4244976"/>
            <a:ext cx="211138" cy="14288"/>
          </a:xfrm>
          <a:custGeom>
            <a:avLst/>
            <a:gdLst>
              <a:gd name="T0" fmla="*/ 54 w 56"/>
              <a:gd name="T1" fmla="*/ 0 h 4"/>
              <a:gd name="T2" fmla="*/ 2 w 56"/>
              <a:gd name="T3" fmla="*/ 0 h 4"/>
              <a:gd name="T4" fmla="*/ 0 w 56"/>
              <a:gd name="T5" fmla="*/ 2 h 4"/>
              <a:gd name="T6" fmla="*/ 2 w 56"/>
              <a:gd name="T7" fmla="*/ 4 h 4"/>
              <a:gd name="T8" fmla="*/ 54 w 56"/>
              <a:gd name="T9" fmla="*/ 4 h 4"/>
              <a:gd name="T10" fmla="*/ 56 w 56"/>
              <a:gd name="T11" fmla="*/ 2 h 4"/>
              <a:gd name="T12" fmla="*/ 54 w 5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4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6" y="3"/>
                  <a:pt x="56" y="2"/>
                </a:cubicBezTo>
                <a:cubicBezTo>
                  <a:pt x="56" y="1"/>
                  <a:pt x="55" y="0"/>
                  <a:pt x="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Freeform 38"/>
          <p:cNvSpPr>
            <a:spLocks noEditPoints="1"/>
          </p:cNvSpPr>
          <p:nvPr/>
        </p:nvSpPr>
        <p:spPr bwMode="auto">
          <a:xfrm>
            <a:off x="5854700" y="3903663"/>
            <a:ext cx="479425" cy="450850"/>
          </a:xfrm>
          <a:custGeom>
            <a:avLst/>
            <a:gdLst>
              <a:gd name="T0" fmla="*/ 128 w 128"/>
              <a:gd name="T1" fmla="*/ 99 h 120"/>
              <a:gd name="T2" fmla="*/ 128 w 128"/>
              <a:gd name="T3" fmla="*/ 21 h 120"/>
              <a:gd name="T4" fmla="*/ 64 w 128"/>
              <a:gd name="T5" fmla="*/ 0 h 120"/>
              <a:gd name="T6" fmla="*/ 0 w 128"/>
              <a:gd name="T7" fmla="*/ 21 h 120"/>
              <a:gd name="T8" fmla="*/ 0 w 128"/>
              <a:gd name="T9" fmla="*/ 99 h 120"/>
              <a:gd name="T10" fmla="*/ 64 w 128"/>
              <a:gd name="T11" fmla="*/ 120 h 120"/>
              <a:gd name="T12" fmla="*/ 128 w 128"/>
              <a:gd name="T13" fmla="*/ 99 h 120"/>
              <a:gd name="T14" fmla="*/ 123 w 128"/>
              <a:gd name="T15" fmla="*/ 99 h 120"/>
              <a:gd name="T16" fmla="*/ 120 w 128"/>
              <a:gd name="T17" fmla="*/ 104 h 120"/>
              <a:gd name="T18" fmla="*/ 107 w 128"/>
              <a:gd name="T19" fmla="*/ 110 h 120"/>
              <a:gd name="T20" fmla="*/ 64 w 128"/>
              <a:gd name="T21" fmla="*/ 116 h 120"/>
              <a:gd name="T22" fmla="*/ 21 w 128"/>
              <a:gd name="T23" fmla="*/ 110 h 120"/>
              <a:gd name="T24" fmla="*/ 5 w 128"/>
              <a:gd name="T25" fmla="*/ 99 h 120"/>
              <a:gd name="T26" fmla="*/ 5 w 128"/>
              <a:gd name="T27" fmla="*/ 81 h 120"/>
              <a:gd name="T28" fmla="*/ 7 w 128"/>
              <a:gd name="T29" fmla="*/ 83 h 120"/>
              <a:gd name="T30" fmla="*/ 64 w 128"/>
              <a:gd name="T31" fmla="*/ 94 h 120"/>
              <a:gd name="T32" fmla="*/ 121 w 128"/>
              <a:gd name="T33" fmla="*/ 83 h 120"/>
              <a:gd name="T34" fmla="*/ 123 w 128"/>
              <a:gd name="T35" fmla="*/ 81 h 120"/>
              <a:gd name="T36" fmla="*/ 123 w 128"/>
              <a:gd name="T37" fmla="*/ 99 h 120"/>
              <a:gd name="T38" fmla="*/ 123 w 128"/>
              <a:gd name="T39" fmla="*/ 73 h 120"/>
              <a:gd name="T40" fmla="*/ 120 w 128"/>
              <a:gd name="T41" fmla="*/ 78 h 120"/>
              <a:gd name="T42" fmla="*/ 107 w 128"/>
              <a:gd name="T43" fmla="*/ 84 h 120"/>
              <a:gd name="T44" fmla="*/ 64 w 128"/>
              <a:gd name="T45" fmla="*/ 90 h 120"/>
              <a:gd name="T46" fmla="*/ 21 w 128"/>
              <a:gd name="T47" fmla="*/ 84 h 120"/>
              <a:gd name="T48" fmla="*/ 5 w 128"/>
              <a:gd name="T49" fmla="*/ 73 h 120"/>
              <a:gd name="T50" fmla="*/ 5 w 128"/>
              <a:gd name="T51" fmla="*/ 55 h 120"/>
              <a:gd name="T52" fmla="*/ 7 w 128"/>
              <a:gd name="T53" fmla="*/ 57 h 120"/>
              <a:gd name="T54" fmla="*/ 64 w 128"/>
              <a:gd name="T55" fmla="*/ 68 h 120"/>
              <a:gd name="T56" fmla="*/ 121 w 128"/>
              <a:gd name="T57" fmla="*/ 57 h 120"/>
              <a:gd name="T58" fmla="*/ 123 w 128"/>
              <a:gd name="T59" fmla="*/ 55 h 120"/>
              <a:gd name="T60" fmla="*/ 123 w 128"/>
              <a:gd name="T61" fmla="*/ 73 h 120"/>
              <a:gd name="T62" fmla="*/ 123 w 128"/>
              <a:gd name="T63" fmla="*/ 47 h 120"/>
              <a:gd name="T64" fmla="*/ 120 w 128"/>
              <a:gd name="T65" fmla="*/ 53 h 120"/>
              <a:gd name="T66" fmla="*/ 107 w 128"/>
              <a:gd name="T67" fmla="*/ 58 h 120"/>
              <a:gd name="T68" fmla="*/ 64 w 128"/>
              <a:gd name="T69" fmla="*/ 64 h 120"/>
              <a:gd name="T70" fmla="*/ 21 w 128"/>
              <a:gd name="T71" fmla="*/ 58 h 120"/>
              <a:gd name="T72" fmla="*/ 5 w 128"/>
              <a:gd name="T73" fmla="*/ 47 h 120"/>
              <a:gd name="T74" fmla="*/ 5 w 128"/>
              <a:gd name="T75" fmla="*/ 29 h 120"/>
              <a:gd name="T76" fmla="*/ 7 w 128"/>
              <a:gd name="T77" fmla="*/ 31 h 120"/>
              <a:gd name="T78" fmla="*/ 64 w 128"/>
              <a:gd name="T79" fmla="*/ 42 h 120"/>
              <a:gd name="T80" fmla="*/ 121 w 128"/>
              <a:gd name="T81" fmla="*/ 31 h 120"/>
              <a:gd name="T82" fmla="*/ 123 w 128"/>
              <a:gd name="T83" fmla="*/ 29 h 120"/>
              <a:gd name="T84" fmla="*/ 123 w 128"/>
              <a:gd name="T85" fmla="*/ 47 h 120"/>
              <a:gd name="T86" fmla="*/ 120 w 128"/>
              <a:gd name="T87" fmla="*/ 27 h 120"/>
              <a:gd name="T88" fmla="*/ 107 w 128"/>
              <a:gd name="T89" fmla="*/ 32 h 120"/>
              <a:gd name="T90" fmla="*/ 64 w 128"/>
              <a:gd name="T91" fmla="*/ 38 h 120"/>
              <a:gd name="T92" fmla="*/ 21 w 128"/>
              <a:gd name="T93" fmla="*/ 32 h 120"/>
              <a:gd name="T94" fmla="*/ 5 w 128"/>
              <a:gd name="T95" fmla="*/ 21 h 120"/>
              <a:gd name="T96" fmla="*/ 8 w 128"/>
              <a:gd name="T97" fmla="*/ 16 h 120"/>
              <a:gd name="T98" fmla="*/ 21 w 128"/>
              <a:gd name="T99" fmla="*/ 10 h 120"/>
              <a:gd name="T100" fmla="*/ 64 w 128"/>
              <a:gd name="T101" fmla="*/ 4 h 120"/>
              <a:gd name="T102" fmla="*/ 107 w 128"/>
              <a:gd name="T103" fmla="*/ 10 h 120"/>
              <a:gd name="T104" fmla="*/ 123 w 128"/>
              <a:gd name="T105" fmla="*/ 21 h 120"/>
              <a:gd name="T106" fmla="*/ 120 w 128"/>
              <a:gd name="T107" fmla="*/ 2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20">
                <a:moveTo>
                  <a:pt x="128" y="99"/>
                </a:moveTo>
                <a:cubicBezTo>
                  <a:pt x="128" y="21"/>
                  <a:pt x="128" y="21"/>
                  <a:pt x="128" y="21"/>
                </a:cubicBezTo>
                <a:cubicBezTo>
                  <a:pt x="128" y="7"/>
                  <a:pt x="95" y="0"/>
                  <a:pt x="64" y="0"/>
                </a:cubicBezTo>
                <a:cubicBezTo>
                  <a:pt x="33" y="0"/>
                  <a:pt x="0" y="7"/>
                  <a:pt x="0" y="2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13"/>
                  <a:pt x="33" y="120"/>
                  <a:pt x="64" y="120"/>
                </a:cubicBezTo>
                <a:cubicBezTo>
                  <a:pt x="95" y="120"/>
                  <a:pt x="127" y="113"/>
                  <a:pt x="128" y="99"/>
                </a:cubicBezTo>
                <a:close/>
                <a:moveTo>
                  <a:pt x="123" y="99"/>
                </a:moveTo>
                <a:cubicBezTo>
                  <a:pt x="123" y="101"/>
                  <a:pt x="122" y="103"/>
                  <a:pt x="120" y="104"/>
                </a:cubicBezTo>
                <a:cubicBezTo>
                  <a:pt x="117" y="107"/>
                  <a:pt x="112" y="108"/>
                  <a:pt x="107" y="110"/>
                </a:cubicBezTo>
                <a:cubicBezTo>
                  <a:pt x="96" y="114"/>
                  <a:pt x="80" y="116"/>
                  <a:pt x="64" y="116"/>
                </a:cubicBezTo>
                <a:cubicBezTo>
                  <a:pt x="48" y="116"/>
                  <a:pt x="32" y="114"/>
                  <a:pt x="21" y="110"/>
                </a:cubicBezTo>
                <a:cubicBezTo>
                  <a:pt x="11" y="107"/>
                  <a:pt x="5" y="103"/>
                  <a:pt x="5" y="99"/>
                </a:cubicBezTo>
                <a:cubicBezTo>
                  <a:pt x="5" y="81"/>
                  <a:pt x="5" y="81"/>
                  <a:pt x="5" y="81"/>
                </a:cubicBezTo>
                <a:cubicBezTo>
                  <a:pt x="7" y="83"/>
                  <a:pt x="7" y="83"/>
                  <a:pt x="7" y="83"/>
                </a:cubicBezTo>
                <a:cubicBezTo>
                  <a:pt x="17" y="90"/>
                  <a:pt x="39" y="94"/>
                  <a:pt x="64" y="94"/>
                </a:cubicBezTo>
                <a:cubicBezTo>
                  <a:pt x="89" y="94"/>
                  <a:pt x="111" y="90"/>
                  <a:pt x="121" y="83"/>
                </a:cubicBezTo>
                <a:cubicBezTo>
                  <a:pt x="123" y="81"/>
                  <a:pt x="123" y="81"/>
                  <a:pt x="123" y="81"/>
                </a:cubicBezTo>
                <a:lnTo>
                  <a:pt x="123" y="99"/>
                </a:lnTo>
                <a:close/>
                <a:moveTo>
                  <a:pt x="123" y="73"/>
                </a:moveTo>
                <a:cubicBezTo>
                  <a:pt x="123" y="75"/>
                  <a:pt x="122" y="77"/>
                  <a:pt x="120" y="78"/>
                </a:cubicBezTo>
                <a:cubicBezTo>
                  <a:pt x="117" y="81"/>
                  <a:pt x="112" y="83"/>
                  <a:pt x="107" y="84"/>
                </a:cubicBezTo>
                <a:cubicBezTo>
                  <a:pt x="96" y="88"/>
                  <a:pt x="80" y="90"/>
                  <a:pt x="64" y="90"/>
                </a:cubicBezTo>
                <a:cubicBezTo>
                  <a:pt x="48" y="90"/>
                  <a:pt x="32" y="88"/>
                  <a:pt x="21" y="84"/>
                </a:cubicBezTo>
                <a:cubicBezTo>
                  <a:pt x="11" y="81"/>
                  <a:pt x="5" y="77"/>
                  <a:pt x="5" y="73"/>
                </a:cubicBezTo>
                <a:cubicBezTo>
                  <a:pt x="5" y="55"/>
                  <a:pt x="5" y="55"/>
                  <a:pt x="5" y="55"/>
                </a:cubicBezTo>
                <a:cubicBezTo>
                  <a:pt x="7" y="57"/>
                  <a:pt x="7" y="57"/>
                  <a:pt x="7" y="57"/>
                </a:cubicBezTo>
                <a:cubicBezTo>
                  <a:pt x="17" y="64"/>
                  <a:pt x="39" y="68"/>
                  <a:pt x="64" y="68"/>
                </a:cubicBezTo>
                <a:cubicBezTo>
                  <a:pt x="89" y="68"/>
                  <a:pt x="111" y="64"/>
                  <a:pt x="121" y="57"/>
                </a:cubicBezTo>
                <a:cubicBezTo>
                  <a:pt x="123" y="55"/>
                  <a:pt x="123" y="55"/>
                  <a:pt x="123" y="55"/>
                </a:cubicBezTo>
                <a:lnTo>
                  <a:pt x="123" y="73"/>
                </a:lnTo>
                <a:close/>
                <a:moveTo>
                  <a:pt x="123" y="47"/>
                </a:moveTo>
                <a:cubicBezTo>
                  <a:pt x="123" y="49"/>
                  <a:pt x="122" y="51"/>
                  <a:pt x="120" y="53"/>
                </a:cubicBezTo>
                <a:cubicBezTo>
                  <a:pt x="117" y="55"/>
                  <a:pt x="112" y="57"/>
                  <a:pt x="107" y="58"/>
                </a:cubicBezTo>
                <a:cubicBezTo>
                  <a:pt x="96" y="62"/>
                  <a:pt x="80" y="64"/>
                  <a:pt x="64" y="64"/>
                </a:cubicBezTo>
                <a:cubicBezTo>
                  <a:pt x="48" y="64"/>
                  <a:pt x="32" y="62"/>
                  <a:pt x="21" y="58"/>
                </a:cubicBezTo>
                <a:cubicBezTo>
                  <a:pt x="11" y="55"/>
                  <a:pt x="5" y="51"/>
                  <a:pt x="5" y="47"/>
                </a:cubicBezTo>
                <a:cubicBezTo>
                  <a:pt x="5" y="29"/>
                  <a:pt x="5" y="29"/>
                  <a:pt x="5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7" y="38"/>
                  <a:pt x="39" y="42"/>
                  <a:pt x="64" y="42"/>
                </a:cubicBezTo>
                <a:cubicBezTo>
                  <a:pt x="89" y="42"/>
                  <a:pt x="111" y="38"/>
                  <a:pt x="121" y="31"/>
                </a:cubicBezTo>
                <a:cubicBezTo>
                  <a:pt x="123" y="29"/>
                  <a:pt x="123" y="29"/>
                  <a:pt x="123" y="29"/>
                </a:cubicBezTo>
                <a:lnTo>
                  <a:pt x="123" y="47"/>
                </a:lnTo>
                <a:close/>
                <a:moveTo>
                  <a:pt x="120" y="27"/>
                </a:moveTo>
                <a:cubicBezTo>
                  <a:pt x="117" y="29"/>
                  <a:pt x="112" y="31"/>
                  <a:pt x="107" y="32"/>
                </a:cubicBezTo>
                <a:cubicBezTo>
                  <a:pt x="96" y="36"/>
                  <a:pt x="80" y="38"/>
                  <a:pt x="64" y="38"/>
                </a:cubicBezTo>
                <a:cubicBezTo>
                  <a:pt x="48" y="38"/>
                  <a:pt x="32" y="36"/>
                  <a:pt x="21" y="32"/>
                </a:cubicBezTo>
                <a:cubicBezTo>
                  <a:pt x="11" y="29"/>
                  <a:pt x="5" y="25"/>
                  <a:pt x="5" y="21"/>
                </a:cubicBezTo>
                <a:cubicBezTo>
                  <a:pt x="5" y="19"/>
                  <a:pt x="6" y="17"/>
                  <a:pt x="8" y="16"/>
                </a:cubicBezTo>
                <a:cubicBezTo>
                  <a:pt x="11" y="13"/>
                  <a:pt x="16" y="12"/>
                  <a:pt x="21" y="10"/>
                </a:cubicBezTo>
                <a:cubicBezTo>
                  <a:pt x="32" y="6"/>
                  <a:pt x="48" y="4"/>
                  <a:pt x="64" y="4"/>
                </a:cubicBezTo>
                <a:cubicBezTo>
                  <a:pt x="80" y="4"/>
                  <a:pt x="96" y="6"/>
                  <a:pt x="107" y="10"/>
                </a:cubicBezTo>
                <a:cubicBezTo>
                  <a:pt x="117" y="13"/>
                  <a:pt x="123" y="17"/>
                  <a:pt x="123" y="21"/>
                </a:cubicBezTo>
                <a:cubicBezTo>
                  <a:pt x="123" y="23"/>
                  <a:pt x="122" y="25"/>
                  <a:pt x="120" y="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Freeform 212"/>
          <p:cNvSpPr/>
          <p:nvPr/>
        </p:nvSpPr>
        <p:spPr bwMode="auto">
          <a:xfrm>
            <a:off x="4152900" y="3950653"/>
            <a:ext cx="87313" cy="85725"/>
          </a:xfrm>
          <a:custGeom>
            <a:avLst/>
            <a:gdLst>
              <a:gd name="T0" fmla="*/ 21 w 23"/>
              <a:gd name="T1" fmla="*/ 0 h 23"/>
              <a:gd name="T2" fmla="*/ 0 w 23"/>
              <a:gd name="T3" fmla="*/ 21 h 23"/>
              <a:gd name="T4" fmla="*/ 2 w 23"/>
              <a:gd name="T5" fmla="*/ 23 h 23"/>
              <a:gd name="T6" fmla="*/ 4 w 23"/>
              <a:gd name="T7" fmla="*/ 21 h 23"/>
              <a:gd name="T8" fmla="*/ 21 w 23"/>
              <a:gd name="T9" fmla="*/ 5 h 23"/>
              <a:gd name="T10" fmla="*/ 23 w 23"/>
              <a:gd name="T11" fmla="*/ 2 h 23"/>
              <a:gd name="T12" fmla="*/ 2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1" y="0"/>
                </a:moveTo>
                <a:cubicBezTo>
                  <a:pt x="9" y="0"/>
                  <a:pt x="0" y="9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3" y="23"/>
                  <a:pt x="4" y="22"/>
                  <a:pt x="4" y="21"/>
                </a:cubicBezTo>
                <a:cubicBezTo>
                  <a:pt x="4" y="12"/>
                  <a:pt x="12" y="5"/>
                  <a:pt x="21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Freeform 213"/>
          <p:cNvSpPr/>
          <p:nvPr/>
        </p:nvSpPr>
        <p:spPr bwMode="auto">
          <a:xfrm>
            <a:off x="4419600" y="4149090"/>
            <a:ext cx="79375" cy="76200"/>
          </a:xfrm>
          <a:custGeom>
            <a:avLst/>
            <a:gdLst>
              <a:gd name="T0" fmla="*/ 20 w 21"/>
              <a:gd name="T1" fmla="*/ 2 h 20"/>
              <a:gd name="T2" fmla="*/ 20 w 21"/>
              <a:gd name="T3" fmla="*/ 0 h 20"/>
              <a:gd name="T4" fmla="*/ 17 w 21"/>
              <a:gd name="T5" fmla="*/ 0 h 20"/>
              <a:gd name="T6" fmla="*/ 10 w 21"/>
              <a:gd name="T7" fmla="*/ 7 h 20"/>
              <a:gd name="T8" fmla="*/ 4 w 21"/>
              <a:gd name="T9" fmla="*/ 0 h 20"/>
              <a:gd name="T10" fmla="*/ 1 w 21"/>
              <a:gd name="T11" fmla="*/ 0 h 20"/>
              <a:gd name="T12" fmla="*/ 0 w 21"/>
              <a:gd name="T13" fmla="*/ 2 h 20"/>
              <a:gd name="T14" fmla="*/ 1 w 21"/>
              <a:gd name="T15" fmla="*/ 4 h 20"/>
              <a:gd name="T16" fmla="*/ 7 w 21"/>
              <a:gd name="T17" fmla="*/ 10 h 20"/>
              <a:gd name="T18" fmla="*/ 1 w 21"/>
              <a:gd name="T19" fmla="*/ 16 h 20"/>
              <a:gd name="T20" fmla="*/ 1 w 21"/>
              <a:gd name="T21" fmla="*/ 19 h 20"/>
              <a:gd name="T22" fmla="*/ 4 w 21"/>
              <a:gd name="T23" fmla="*/ 19 h 20"/>
              <a:gd name="T24" fmla="*/ 10 w 21"/>
              <a:gd name="T25" fmla="*/ 13 h 20"/>
              <a:gd name="T26" fmla="*/ 17 w 21"/>
              <a:gd name="T27" fmla="*/ 19 h 20"/>
              <a:gd name="T28" fmla="*/ 20 w 21"/>
              <a:gd name="T29" fmla="*/ 19 h 20"/>
              <a:gd name="T30" fmla="*/ 20 w 21"/>
              <a:gd name="T31" fmla="*/ 16 h 20"/>
              <a:gd name="T32" fmla="*/ 13 w 21"/>
              <a:gd name="T33" fmla="*/ 10 h 20"/>
              <a:gd name="T34" fmla="*/ 20 w 21"/>
              <a:gd name="T35" fmla="*/ 4 h 20"/>
              <a:gd name="T36" fmla="*/ 20 w 21"/>
              <a:gd name="T37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20">
                <a:moveTo>
                  <a:pt x="20" y="2"/>
                </a:move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7" y="0"/>
                  <a:pt x="17" y="0"/>
                </a:cubicBezTo>
                <a:cubicBezTo>
                  <a:pt x="10" y="7"/>
                  <a:pt x="10" y="7"/>
                  <a:pt x="10" y="7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7" y="10"/>
                  <a:pt x="7" y="10"/>
                  <a:pt x="7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2" y="20"/>
                  <a:pt x="3" y="20"/>
                  <a:pt x="4" y="19"/>
                </a:cubicBezTo>
                <a:cubicBezTo>
                  <a:pt x="10" y="13"/>
                  <a:pt x="10" y="13"/>
                  <a:pt x="10" y="13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20"/>
                  <a:pt x="19" y="20"/>
                  <a:pt x="20" y="19"/>
                </a:cubicBezTo>
                <a:cubicBezTo>
                  <a:pt x="21" y="19"/>
                  <a:pt x="21" y="17"/>
                  <a:pt x="20" y="16"/>
                </a:cubicBezTo>
                <a:cubicBezTo>
                  <a:pt x="13" y="10"/>
                  <a:pt x="13" y="10"/>
                  <a:pt x="13" y="10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Freeform 214"/>
          <p:cNvSpPr>
            <a:spLocks noEditPoints="1"/>
          </p:cNvSpPr>
          <p:nvPr/>
        </p:nvSpPr>
        <p:spPr bwMode="auto">
          <a:xfrm>
            <a:off x="4097338" y="3893503"/>
            <a:ext cx="481013" cy="409575"/>
          </a:xfrm>
          <a:custGeom>
            <a:avLst/>
            <a:gdLst>
              <a:gd name="T0" fmla="*/ 123 w 128"/>
              <a:gd name="T1" fmla="*/ 60 h 109"/>
              <a:gd name="T2" fmla="*/ 122 w 128"/>
              <a:gd name="T3" fmla="*/ 59 h 109"/>
              <a:gd name="T4" fmla="*/ 123 w 128"/>
              <a:gd name="T5" fmla="*/ 58 h 109"/>
              <a:gd name="T6" fmla="*/ 128 w 128"/>
              <a:gd name="T7" fmla="*/ 36 h 109"/>
              <a:gd name="T8" fmla="*/ 93 w 128"/>
              <a:gd name="T9" fmla="*/ 0 h 109"/>
              <a:gd name="T10" fmla="*/ 75 w 128"/>
              <a:gd name="T11" fmla="*/ 5 h 109"/>
              <a:gd name="T12" fmla="*/ 65 w 128"/>
              <a:gd name="T13" fmla="*/ 13 h 109"/>
              <a:gd name="T14" fmla="*/ 64 w 128"/>
              <a:gd name="T15" fmla="*/ 15 h 109"/>
              <a:gd name="T16" fmla="*/ 63 w 128"/>
              <a:gd name="T17" fmla="*/ 13 h 109"/>
              <a:gd name="T18" fmla="*/ 53 w 128"/>
              <a:gd name="T19" fmla="*/ 5 h 109"/>
              <a:gd name="T20" fmla="*/ 35 w 128"/>
              <a:gd name="T21" fmla="*/ 0 h 109"/>
              <a:gd name="T22" fmla="*/ 0 w 128"/>
              <a:gd name="T23" fmla="*/ 36 h 109"/>
              <a:gd name="T24" fmla="*/ 9 w 128"/>
              <a:gd name="T25" fmla="*/ 65 h 109"/>
              <a:gd name="T26" fmla="*/ 31 w 128"/>
              <a:gd name="T27" fmla="*/ 88 h 109"/>
              <a:gd name="T28" fmla="*/ 63 w 128"/>
              <a:gd name="T29" fmla="*/ 109 h 109"/>
              <a:gd name="T30" fmla="*/ 64 w 128"/>
              <a:gd name="T31" fmla="*/ 109 h 109"/>
              <a:gd name="T32" fmla="*/ 65 w 128"/>
              <a:gd name="T33" fmla="*/ 109 h 109"/>
              <a:gd name="T34" fmla="*/ 76 w 128"/>
              <a:gd name="T35" fmla="*/ 103 h 109"/>
              <a:gd name="T36" fmla="*/ 76 w 128"/>
              <a:gd name="T37" fmla="*/ 103 h 109"/>
              <a:gd name="T38" fmla="*/ 77 w 128"/>
              <a:gd name="T39" fmla="*/ 103 h 109"/>
              <a:gd name="T40" fmla="*/ 96 w 128"/>
              <a:gd name="T41" fmla="*/ 109 h 109"/>
              <a:gd name="T42" fmla="*/ 128 w 128"/>
              <a:gd name="T43" fmla="*/ 77 h 109"/>
              <a:gd name="T44" fmla="*/ 123 w 128"/>
              <a:gd name="T45" fmla="*/ 60 h 109"/>
              <a:gd name="T46" fmla="*/ 71 w 128"/>
              <a:gd name="T47" fmla="*/ 100 h 109"/>
              <a:gd name="T48" fmla="*/ 65 w 128"/>
              <a:gd name="T49" fmla="*/ 104 h 109"/>
              <a:gd name="T50" fmla="*/ 64 w 128"/>
              <a:gd name="T51" fmla="*/ 104 h 109"/>
              <a:gd name="T52" fmla="*/ 63 w 128"/>
              <a:gd name="T53" fmla="*/ 104 h 109"/>
              <a:gd name="T54" fmla="*/ 34 w 128"/>
              <a:gd name="T55" fmla="*/ 85 h 109"/>
              <a:gd name="T56" fmla="*/ 13 w 128"/>
              <a:gd name="T57" fmla="*/ 63 h 109"/>
              <a:gd name="T58" fmla="*/ 5 w 128"/>
              <a:gd name="T59" fmla="*/ 36 h 109"/>
              <a:gd name="T60" fmla="*/ 14 w 128"/>
              <a:gd name="T61" fmla="*/ 14 h 109"/>
              <a:gd name="T62" fmla="*/ 35 w 128"/>
              <a:gd name="T63" fmla="*/ 5 h 109"/>
              <a:gd name="T64" fmla="*/ 51 w 128"/>
              <a:gd name="T65" fmla="*/ 9 h 109"/>
              <a:gd name="T66" fmla="*/ 62 w 128"/>
              <a:gd name="T67" fmla="*/ 20 h 109"/>
              <a:gd name="T68" fmla="*/ 64 w 128"/>
              <a:gd name="T69" fmla="*/ 23 h 109"/>
              <a:gd name="T70" fmla="*/ 66 w 128"/>
              <a:gd name="T71" fmla="*/ 20 h 109"/>
              <a:gd name="T72" fmla="*/ 77 w 128"/>
              <a:gd name="T73" fmla="*/ 9 h 109"/>
              <a:gd name="T74" fmla="*/ 93 w 128"/>
              <a:gd name="T75" fmla="*/ 5 h 109"/>
              <a:gd name="T76" fmla="*/ 114 w 128"/>
              <a:gd name="T77" fmla="*/ 14 h 109"/>
              <a:gd name="T78" fmla="*/ 123 w 128"/>
              <a:gd name="T79" fmla="*/ 36 h 109"/>
              <a:gd name="T80" fmla="*/ 120 w 128"/>
              <a:gd name="T81" fmla="*/ 53 h 109"/>
              <a:gd name="T82" fmla="*/ 119 w 128"/>
              <a:gd name="T83" fmla="*/ 55 h 109"/>
              <a:gd name="T84" fmla="*/ 118 w 128"/>
              <a:gd name="T85" fmla="*/ 54 h 109"/>
              <a:gd name="T86" fmla="*/ 96 w 128"/>
              <a:gd name="T87" fmla="*/ 46 h 109"/>
              <a:gd name="T88" fmla="*/ 64 w 128"/>
              <a:gd name="T89" fmla="*/ 77 h 109"/>
              <a:gd name="T90" fmla="*/ 72 w 128"/>
              <a:gd name="T91" fmla="*/ 98 h 109"/>
              <a:gd name="T92" fmla="*/ 73 w 128"/>
              <a:gd name="T93" fmla="*/ 99 h 109"/>
              <a:gd name="T94" fmla="*/ 71 w 128"/>
              <a:gd name="T95" fmla="*/ 100 h 109"/>
              <a:gd name="T96" fmla="*/ 115 w 128"/>
              <a:gd name="T97" fmla="*/ 97 h 109"/>
              <a:gd name="T98" fmla="*/ 96 w 128"/>
              <a:gd name="T99" fmla="*/ 105 h 109"/>
              <a:gd name="T100" fmla="*/ 77 w 128"/>
              <a:gd name="T101" fmla="*/ 97 h 109"/>
              <a:gd name="T102" fmla="*/ 69 w 128"/>
              <a:gd name="T103" fmla="*/ 77 h 109"/>
              <a:gd name="T104" fmla="*/ 77 w 128"/>
              <a:gd name="T105" fmla="*/ 58 h 109"/>
              <a:gd name="T106" fmla="*/ 96 w 128"/>
              <a:gd name="T107" fmla="*/ 50 h 109"/>
              <a:gd name="T108" fmla="*/ 115 w 128"/>
              <a:gd name="T109" fmla="*/ 58 h 109"/>
              <a:gd name="T110" fmla="*/ 123 w 128"/>
              <a:gd name="T111" fmla="*/ 77 h 109"/>
              <a:gd name="T112" fmla="*/ 115 w 128"/>
              <a:gd name="T113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09">
                <a:moveTo>
                  <a:pt x="123" y="60"/>
                </a:moveTo>
                <a:cubicBezTo>
                  <a:pt x="122" y="59"/>
                  <a:pt x="122" y="59"/>
                  <a:pt x="122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6" y="51"/>
                  <a:pt x="128" y="43"/>
                  <a:pt x="128" y="36"/>
                </a:cubicBezTo>
                <a:cubicBezTo>
                  <a:pt x="127" y="16"/>
                  <a:pt x="112" y="0"/>
                  <a:pt x="93" y="0"/>
                </a:cubicBezTo>
                <a:cubicBezTo>
                  <a:pt x="86" y="0"/>
                  <a:pt x="80" y="2"/>
                  <a:pt x="75" y="5"/>
                </a:cubicBezTo>
                <a:cubicBezTo>
                  <a:pt x="71" y="7"/>
                  <a:pt x="68" y="10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0"/>
                  <a:pt x="57" y="7"/>
                  <a:pt x="53" y="5"/>
                </a:cubicBezTo>
                <a:cubicBezTo>
                  <a:pt x="48" y="2"/>
                  <a:pt x="42" y="0"/>
                  <a:pt x="35" y="0"/>
                </a:cubicBezTo>
                <a:cubicBezTo>
                  <a:pt x="16" y="0"/>
                  <a:pt x="1" y="16"/>
                  <a:pt x="0" y="36"/>
                </a:cubicBezTo>
                <a:cubicBezTo>
                  <a:pt x="0" y="45"/>
                  <a:pt x="3" y="55"/>
                  <a:pt x="9" y="65"/>
                </a:cubicBezTo>
                <a:cubicBezTo>
                  <a:pt x="15" y="73"/>
                  <a:pt x="22" y="81"/>
                  <a:pt x="31" y="88"/>
                </a:cubicBezTo>
                <a:cubicBezTo>
                  <a:pt x="47" y="101"/>
                  <a:pt x="62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09"/>
                  <a:pt x="69" y="107"/>
                  <a:pt x="76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3" y="107"/>
                  <a:pt x="89" y="109"/>
                  <a:pt x="96" y="109"/>
                </a:cubicBezTo>
                <a:cubicBezTo>
                  <a:pt x="114" y="109"/>
                  <a:pt x="128" y="95"/>
                  <a:pt x="128" y="77"/>
                </a:cubicBezTo>
                <a:cubicBezTo>
                  <a:pt x="128" y="71"/>
                  <a:pt x="126" y="65"/>
                  <a:pt x="123" y="60"/>
                </a:cubicBezTo>
                <a:close/>
                <a:moveTo>
                  <a:pt x="71" y="100"/>
                </a:moveTo>
                <a:cubicBezTo>
                  <a:pt x="68" y="102"/>
                  <a:pt x="66" y="103"/>
                  <a:pt x="6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59" y="101"/>
                  <a:pt x="46" y="95"/>
                  <a:pt x="34" y="85"/>
                </a:cubicBezTo>
                <a:cubicBezTo>
                  <a:pt x="25" y="78"/>
                  <a:pt x="18" y="70"/>
                  <a:pt x="13" y="63"/>
                </a:cubicBezTo>
                <a:cubicBezTo>
                  <a:pt x="7" y="54"/>
                  <a:pt x="4" y="45"/>
                  <a:pt x="5" y="36"/>
                </a:cubicBezTo>
                <a:cubicBezTo>
                  <a:pt x="5" y="27"/>
                  <a:pt x="8" y="20"/>
                  <a:pt x="14" y="14"/>
                </a:cubicBezTo>
                <a:cubicBezTo>
                  <a:pt x="20" y="8"/>
                  <a:pt x="27" y="5"/>
                  <a:pt x="35" y="5"/>
                </a:cubicBezTo>
                <a:cubicBezTo>
                  <a:pt x="41" y="5"/>
                  <a:pt x="46" y="6"/>
                  <a:pt x="51" y="9"/>
                </a:cubicBezTo>
                <a:cubicBezTo>
                  <a:pt x="56" y="12"/>
                  <a:pt x="59" y="16"/>
                  <a:pt x="62" y="20"/>
                </a:cubicBezTo>
                <a:cubicBezTo>
                  <a:pt x="64" y="23"/>
                  <a:pt x="64" y="23"/>
                  <a:pt x="64" y="23"/>
                </a:cubicBezTo>
                <a:cubicBezTo>
                  <a:pt x="66" y="20"/>
                  <a:pt x="66" y="20"/>
                  <a:pt x="66" y="20"/>
                </a:cubicBezTo>
                <a:cubicBezTo>
                  <a:pt x="69" y="16"/>
                  <a:pt x="72" y="12"/>
                  <a:pt x="77" y="9"/>
                </a:cubicBezTo>
                <a:cubicBezTo>
                  <a:pt x="82" y="6"/>
                  <a:pt x="87" y="5"/>
                  <a:pt x="93" y="5"/>
                </a:cubicBezTo>
                <a:cubicBezTo>
                  <a:pt x="101" y="5"/>
                  <a:pt x="108" y="8"/>
                  <a:pt x="114" y="14"/>
                </a:cubicBezTo>
                <a:cubicBezTo>
                  <a:pt x="120" y="20"/>
                  <a:pt x="123" y="27"/>
                  <a:pt x="123" y="36"/>
                </a:cubicBezTo>
                <a:cubicBezTo>
                  <a:pt x="124" y="41"/>
                  <a:pt x="122" y="47"/>
                  <a:pt x="120" y="53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2" y="48"/>
                  <a:pt x="104" y="46"/>
                  <a:pt x="96" y="46"/>
                </a:cubicBezTo>
                <a:cubicBezTo>
                  <a:pt x="78" y="46"/>
                  <a:pt x="64" y="60"/>
                  <a:pt x="64" y="77"/>
                </a:cubicBezTo>
                <a:cubicBezTo>
                  <a:pt x="64" y="85"/>
                  <a:pt x="67" y="92"/>
                  <a:pt x="72" y="98"/>
                </a:cubicBezTo>
                <a:cubicBezTo>
                  <a:pt x="73" y="99"/>
                  <a:pt x="73" y="99"/>
                  <a:pt x="73" y="99"/>
                </a:cubicBezTo>
                <a:lnTo>
                  <a:pt x="71" y="100"/>
                </a:lnTo>
                <a:close/>
                <a:moveTo>
                  <a:pt x="115" y="97"/>
                </a:moveTo>
                <a:cubicBezTo>
                  <a:pt x="110" y="102"/>
                  <a:pt x="103" y="105"/>
                  <a:pt x="96" y="105"/>
                </a:cubicBezTo>
                <a:cubicBezTo>
                  <a:pt x="89" y="105"/>
                  <a:pt x="82" y="102"/>
                  <a:pt x="77" y="97"/>
                </a:cubicBezTo>
                <a:cubicBezTo>
                  <a:pt x="72" y="92"/>
                  <a:pt x="69" y="85"/>
                  <a:pt x="69" y="77"/>
                </a:cubicBezTo>
                <a:cubicBezTo>
                  <a:pt x="69" y="70"/>
                  <a:pt x="72" y="63"/>
                  <a:pt x="77" y="58"/>
                </a:cubicBezTo>
                <a:cubicBezTo>
                  <a:pt x="82" y="53"/>
                  <a:pt x="89" y="50"/>
                  <a:pt x="96" y="50"/>
                </a:cubicBezTo>
                <a:cubicBezTo>
                  <a:pt x="103" y="50"/>
                  <a:pt x="110" y="53"/>
                  <a:pt x="115" y="58"/>
                </a:cubicBezTo>
                <a:cubicBezTo>
                  <a:pt x="121" y="63"/>
                  <a:pt x="123" y="70"/>
                  <a:pt x="123" y="77"/>
                </a:cubicBezTo>
                <a:cubicBezTo>
                  <a:pt x="123" y="85"/>
                  <a:pt x="121" y="92"/>
                  <a:pt x="115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Freeform 215"/>
          <p:cNvSpPr/>
          <p:nvPr/>
        </p:nvSpPr>
        <p:spPr bwMode="auto">
          <a:xfrm>
            <a:off x="3400108" y="3974783"/>
            <a:ext cx="85725" cy="85725"/>
          </a:xfrm>
          <a:custGeom>
            <a:avLst/>
            <a:gdLst>
              <a:gd name="T0" fmla="*/ 21 w 23"/>
              <a:gd name="T1" fmla="*/ 0 h 23"/>
              <a:gd name="T2" fmla="*/ 0 w 23"/>
              <a:gd name="T3" fmla="*/ 21 h 23"/>
              <a:gd name="T4" fmla="*/ 2 w 23"/>
              <a:gd name="T5" fmla="*/ 23 h 23"/>
              <a:gd name="T6" fmla="*/ 4 w 23"/>
              <a:gd name="T7" fmla="*/ 21 h 23"/>
              <a:gd name="T8" fmla="*/ 21 w 23"/>
              <a:gd name="T9" fmla="*/ 5 h 23"/>
              <a:gd name="T10" fmla="*/ 23 w 23"/>
              <a:gd name="T11" fmla="*/ 2 h 23"/>
              <a:gd name="T12" fmla="*/ 2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1" y="0"/>
                </a:moveTo>
                <a:cubicBezTo>
                  <a:pt x="9" y="0"/>
                  <a:pt x="0" y="9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3" y="23"/>
                  <a:pt x="4" y="22"/>
                  <a:pt x="4" y="21"/>
                </a:cubicBezTo>
                <a:cubicBezTo>
                  <a:pt x="4" y="12"/>
                  <a:pt x="12" y="5"/>
                  <a:pt x="21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Freeform 216"/>
          <p:cNvSpPr/>
          <p:nvPr/>
        </p:nvSpPr>
        <p:spPr bwMode="auto">
          <a:xfrm>
            <a:off x="3655695" y="4200208"/>
            <a:ext cx="101600" cy="19050"/>
          </a:xfrm>
          <a:custGeom>
            <a:avLst/>
            <a:gdLst>
              <a:gd name="T0" fmla="*/ 24 w 27"/>
              <a:gd name="T1" fmla="*/ 0 h 5"/>
              <a:gd name="T2" fmla="*/ 2 w 27"/>
              <a:gd name="T3" fmla="*/ 0 h 5"/>
              <a:gd name="T4" fmla="*/ 0 w 27"/>
              <a:gd name="T5" fmla="*/ 2 h 5"/>
              <a:gd name="T6" fmla="*/ 2 w 27"/>
              <a:gd name="T7" fmla="*/ 5 h 5"/>
              <a:gd name="T8" fmla="*/ 24 w 27"/>
              <a:gd name="T9" fmla="*/ 5 h 5"/>
              <a:gd name="T10" fmla="*/ 27 w 27"/>
              <a:gd name="T11" fmla="*/ 2 h 5"/>
              <a:gd name="T12" fmla="*/ 24 w 27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">
                <a:moveTo>
                  <a:pt x="2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7" y="4"/>
                  <a:pt x="27" y="2"/>
                </a:cubicBezTo>
                <a:cubicBezTo>
                  <a:pt x="27" y="1"/>
                  <a:pt x="25" y="0"/>
                  <a:pt x="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Freeform 217"/>
          <p:cNvSpPr>
            <a:spLocks noEditPoints="1"/>
          </p:cNvSpPr>
          <p:nvPr/>
        </p:nvSpPr>
        <p:spPr bwMode="auto">
          <a:xfrm>
            <a:off x="3344545" y="3917633"/>
            <a:ext cx="479425" cy="409575"/>
          </a:xfrm>
          <a:custGeom>
            <a:avLst/>
            <a:gdLst>
              <a:gd name="T0" fmla="*/ 123 w 128"/>
              <a:gd name="T1" fmla="*/ 60 h 109"/>
              <a:gd name="T2" fmla="*/ 122 w 128"/>
              <a:gd name="T3" fmla="*/ 59 h 109"/>
              <a:gd name="T4" fmla="*/ 123 w 128"/>
              <a:gd name="T5" fmla="*/ 58 h 109"/>
              <a:gd name="T6" fmla="*/ 128 w 128"/>
              <a:gd name="T7" fmla="*/ 36 h 109"/>
              <a:gd name="T8" fmla="*/ 93 w 128"/>
              <a:gd name="T9" fmla="*/ 0 h 109"/>
              <a:gd name="T10" fmla="*/ 75 w 128"/>
              <a:gd name="T11" fmla="*/ 5 h 109"/>
              <a:gd name="T12" fmla="*/ 65 w 128"/>
              <a:gd name="T13" fmla="*/ 13 h 109"/>
              <a:gd name="T14" fmla="*/ 64 w 128"/>
              <a:gd name="T15" fmla="*/ 15 h 109"/>
              <a:gd name="T16" fmla="*/ 63 w 128"/>
              <a:gd name="T17" fmla="*/ 13 h 109"/>
              <a:gd name="T18" fmla="*/ 53 w 128"/>
              <a:gd name="T19" fmla="*/ 5 h 109"/>
              <a:gd name="T20" fmla="*/ 35 w 128"/>
              <a:gd name="T21" fmla="*/ 0 h 109"/>
              <a:gd name="T22" fmla="*/ 0 w 128"/>
              <a:gd name="T23" fmla="*/ 36 h 109"/>
              <a:gd name="T24" fmla="*/ 9 w 128"/>
              <a:gd name="T25" fmla="*/ 65 h 109"/>
              <a:gd name="T26" fmla="*/ 31 w 128"/>
              <a:gd name="T27" fmla="*/ 88 h 109"/>
              <a:gd name="T28" fmla="*/ 63 w 128"/>
              <a:gd name="T29" fmla="*/ 109 h 109"/>
              <a:gd name="T30" fmla="*/ 64 w 128"/>
              <a:gd name="T31" fmla="*/ 109 h 109"/>
              <a:gd name="T32" fmla="*/ 65 w 128"/>
              <a:gd name="T33" fmla="*/ 109 h 109"/>
              <a:gd name="T34" fmla="*/ 76 w 128"/>
              <a:gd name="T35" fmla="*/ 103 h 109"/>
              <a:gd name="T36" fmla="*/ 76 w 128"/>
              <a:gd name="T37" fmla="*/ 103 h 109"/>
              <a:gd name="T38" fmla="*/ 77 w 128"/>
              <a:gd name="T39" fmla="*/ 103 h 109"/>
              <a:gd name="T40" fmla="*/ 96 w 128"/>
              <a:gd name="T41" fmla="*/ 109 h 109"/>
              <a:gd name="T42" fmla="*/ 128 w 128"/>
              <a:gd name="T43" fmla="*/ 77 h 109"/>
              <a:gd name="T44" fmla="*/ 123 w 128"/>
              <a:gd name="T45" fmla="*/ 60 h 109"/>
              <a:gd name="T46" fmla="*/ 71 w 128"/>
              <a:gd name="T47" fmla="*/ 100 h 109"/>
              <a:gd name="T48" fmla="*/ 65 w 128"/>
              <a:gd name="T49" fmla="*/ 104 h 109"/>
              <a:gd name="T50" fmla="*/ 64 w 128"/>
              <a:gd name="T51" fmla="*/ 104 h 109"/>
              <a:gd name="T52" fmla="*/ 63 w 128"/>
              <a:gd name="T53" fmla="*/ 104 h 109"/>
              <a:gd name="T54" fmla="*/ 34 w 128"/>
              <a:gd name="T55" fmla="*/ 85 h 109"/>
              <a:gd name="T56" fmla="*/ 13 w 128"/>
              <a:gd name="T57" fmla="*/ 63 h 109"/>
              <a:gd name="T58" fmla="*/ 5 w 128"/>
              <a:gd name="T59" fmla="*/ 36 h 109"/>
              <a:gd name="T60" fmla="*/ 14 w 128"/>
              <a:gd name="T61" fmla="*/ 14 h 109"/>
              <a:gd name="T62" fmla="*/ 35 w 128"/>
              <a:gd name="T63" fmla="*/ 5 h 109"/>
              <a:gd name="T64" fmla="*/ 51 w 128"/>
              <a:gd name="T65" fmla="*/ 9 h 109"/>
              <a:gd name="T66" fmla="*/ 62 w 128"/>
              <a:gd name="T67" fmla="*/ 20 h 109"/>
              <a:gd name="T68" fmla="*/ 64 w 128"/>
              <a:gd name="T69" fmla="*/ 23 h 109"/>
              <a:gd name="T70" fmla="*/ 66 w 128"/>
              <a:gd name="T71" fmla="*/ 20 h 109"/>
              <a:gd name="T72" fmla="*/ 77 w 128"/>
              <a:gd name="T73" fmla="*/ 9 h 109"/>
              <a:gd name="T74" fmla="*/ 93 w 128"/>
              <a:gd name="T75" fmla="*/ 5 h 109"/>
              <a:gd name="T76" fmla="*/ 114 w 128"/>
              <a:gd name="T77" fmla="*/ 14 h 109"/>
              <a:gd name="T78" fmla="*/ 123 w 128"/>
              <a:gd name="T79" fmla="*/ 36 h 109"/>
              <a:gd name="T80" fmla="*/ 120 w 128"/>
              <a:gd name="T81" fmla="*/ 53 h 109"/>
              <a:gd name="T82" fmla="*/ 119 w 128"/>
              <a:gd name="T83" fmla="*/ 55 h 109"/>
              <a:gd name="T84" fmla="*/ 118 w 128"/>
              <a:gd name="T85" fmla="*/ 54 h 109"/>
              <a:gd name="T86" fmla="*/ 96 w 128"/>
              <a:gd name="T87" fmla="*/ 46 h 109"/>
              <a:gd name="T88" fmla="*/ 64 w 128"/>
              <a:gd name="T89" fmla="*/ 77 h 109"/>
              <a:gd name="T90" fmla="*/ 72 w 128"/>
              <a:gd name="T91" fmla="*/ 98 h 109"/>
              <a:gd name="T92" fmla="*/ 73 w 128"/>
              <a:gd name="T93" fmla="*/ 99 h 109"/>
              <a:gd name="T94" fmla="*/ 71 w 128"/>
              <a:gd name="T95" fmla="*/ 100 h 109"/>
              <a:gd name="T96" fmla="*/ 115 w 128"/>
              <a:gd name="T97" fmla="*/ 97 h 109"/>
              <a:gd name="T98" fmla="*/ 96 w 128"/>
              <a:gd name="T99" fmla="*/ 105 h 109"/>
              <a:gd name="T100" fmla="*/ 77 w 128"/>
              <a:gd name="T101" fmla="*/ 97 h 109"/>
              <a:gd name="T102" fmla="*/ 69 w 128"/>
              <a:gd name="T103" fmla="*/ 77 h 109"/>
              <a:gd name="T104" fmla="*/ 77 w 128"/>
              <a:gd name="T105" fmla="*/ 58 h 109"/>
              <a:gd name="T106" fmla="*/ 96 w 128"/>
              <a:gd name="T107" fmla="*/ 50 h 109"/>
              <a:gd name="T108" fmla="*/ 115 w 128"/>
              <a:gd name="T109" fmla="*/ 58 h 109"/>
              <a:gd name="T110" fmla="*/ 123 w 128"/>
              <a:gd name="T111" fmla="*/ 77 h 109"/>
              <a:gd name="T112" fmla="*/ 115 w 128"/>
              <a:gd name="T113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09">
                <a:moveTo>
                  <a:pt x="123" y="60"/>
                </a:moveTo>
                <a:cubicBezTo>
                  <a:pt x="122" y="59"/>
                  <a:pt x="122" y="59"/>
                  <a:pt x="122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6" y="51"/>
                  <a:pt x="128" y="43"/>
                  <a:pt x="128" y="36"/>
                </a:cubicBezTo>
                <a:cubicBezTo>
                  <a:pt x="127" y="16"/>
                  <a:pt x="112" y="0"/>
                  <a:pt x="93" y="0"/>
                </a:cubicBezTo>
                <a:cubicBezTo>
                  <a:pt x="86" y="0"/>
                  <a:pt x="80" y="2"/>
                  <a:pt x="75" y="5"/>
                </a:cubicBezTo>
                <a:cubicBezTo>
                  <a:pt x="71" y="7"/>
                  <a:pt x="68" y="10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0"/>
                  <a:pt x="57" y="7"/>
                  <a:pt x="53" y="5"/>
                </a:cubicBezTo>
                <a:cubicBezTo>
                  <a:pt x="48" y="2"/>
                  <a:pt x="42" y="0"/>
                  <a:pt x="35" y="0"/>
                </a:cubicBezTo>
                <a:cubicBezTo>
                  <a:pt x="16" y="0"/>
                  <a:pt x="1" y="16"/>
                  <a:pt x="0" y="36"/>
                </a:cubicBezTo>
                <a:cubicBezTo>
                  <a:pt x="0" y="45"/>
                  <a:pt x="3" y="55"/>
                  <a:pt x="9" y="65"/>
                </a:cubicBezTo>
                <a:cubicBezTo>
                  <a:pt x="15" y="73"/>
                  <a:pt x="22" y="81"/>
                  <a:pt x="31" y="88"/>
                </a:cubicBezTo>
                <a:cubicBezTo>
                  <a:pt x="47" y="101"/>
                  <a:pt x="62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6" y="108"/>
                  <a:pt x="70" y="107"/>
                  <a:pt x="76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3" y="107"/>
                  <a:pt x="89" y="109"/>
                  <a:pt x="96" y="109"/>
                </a:cubicBezTo>
                <a:cubicBezTo>
                  <a:pt x="114" y="109"/>
                  <a:pt x="128" y="95"/>
                  <a:pt x="128" y="77"/>
                </a:cubicBezTo>
                <a:cubicBezTo>
                  <a:pt x="128" y="71"/>
                  <a:pt x="126" y="65"/>
                  <a:pt x="123" y="60"/>
                </a:cubicBezTo>
                <a:close/>
                <a:moveTo>
                  <a:pt x="71" y="100"/>
                </a:moveTo>
                <a:cubicBezTo>
                  <a:pt x="68" y="102"/>
                  <a:pt x="66" y="103"/>
                  <a:pt x="6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59" y="101"/>
                  <a:pt x="46" y="95"/>
                  <a:pt x="34" y="85"/>
                </a:cubicBezTo>
                <a:cubicBezTo>
                  <a:pt x="25" y="78"/>
                  <a:pt x="18" y="70"/>
                  <a:pt x="13" y="63"/>
                </a:cubicBezTo>
                <a:cubicBezTo>
                  <a:pt x="7" y="54"/>
                  <a:pt x="4" y="45"/>
                  <a:pt x="5" y="36"/>
                </a:cubicBezTo>
                <a:cubicBezTo>
                  <a:pt x="5" y="27"/>
                  <a:pt x="8" y="20"/>
                  <a:pt x="14" y="14"/>
                </a:cubicBezTo>
                <a:cubicBezTo>
                  <a:pt x="20" y="8"/>
                  <a:pt x="27" y="5"/>
                  <a:pt x="35" y="5"/>
                </a:cubicBezTo>
                <a:cubicBezTo>
                  <a:pt x="41" y="5"/>
                  <a:pt x="46" y="6"/>
                  <a:pt x="51" y="9"/>
                </a:cubicBezTo>
                <a:cubicBezTo>
                  <a:pt x="56" y="12"/>
                  <a:pt x="59" y="16"/>
                  <a:pt x="62" y="20"/>
                </a:cubicBezTo>
                <a:cubicBezTo>
                  <a:pt x="64" y="23"/>
                  <a:pt x="64" y="23"/>
                  <a:pt x="64" y="23"/>
                </a:cubicBezTo>
                <a:cubicBezTo>
                  <a:pt x="66" y="20"/>
                  <a:pt x="66" y="20"/>
                  <a:pt x="66" y="20"/>
                </a:cubicBezTo>
                <a:cubicBezTo>
                  <a:pt x="69" y="16"/>
                  <a:pt x="72" y="12"/>
                  <a:pt x="77" y="9"/>
                </a:cubicBezTo>
                <a:cubicBezTo>
                  <a:pt x="82" y="6"/>
                  <a:pt x="87" y="5"/>
                  <a:pt x="93" y="5"/>
                </a:cubicBezTo>
                <a:cubicBezTo>
                  <a:pt x="101" y="5"/>
                  <a:pt x="108" y="8"/>
                  <a:pt x="114" y="14"/>
                </a:cubicBezTo>
                <a:cubicBezTo>
                  <a:pt x="120" y="20"/>
                  <a:pt x="123" y="27"/>
                  <a:pt x="123" y="36"/>
                </a:cubicBezTo>
                <a:cubicBezTo>
                  <a:pt x="124" y="41"/>
                  <a:pt x="122" y="47"/>
                  <a:pt x="120" y="53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2" y="48"/>
                  <a:pt x="104" y="46"/>
                  <a:pt x="96" y="46"/>
                </a:cubicBezTo>
                <a:cubicBezTo>
                  <a:pt x="78" y="46"/>
                  <a:pt x="64" y="60"/>
                  <a:pt x="64" y="77"/>
                </a:cubicBezTo>
                <a:cubicBezTo>
                  <a:pt x="64" y="85"/>
                  <a:pt x="67" y="92"/>
                  <a:pt x="72" y="98"/>
                </a:cubicBezTo>
                <a:cubicBezTo>
                  <a:pt x="73" y="99"/>
                  <a:pt x="73" y="99"/>
                  <a:pt x="73" y="99"/>
                </a:cubicBezTo>
                <a:lnTo>
                  <a:pt x="71" y="100"/>
                </a:lnTo>
                <a:close/>
                <a:moveTo>
                  <a:pt x="115" y="97"/>
                </a:moveTo>
                <a:cubicBezTo>
                  <a:pt x="110" y="102"/>
                  <a:pt x="103" y="105"/>
                  <a:pt x="96" y="105"/>
                </a:cubicBezTo>
                <a:cubicBezTo>
                  <a:pt x="89" y="105"/>
                  <a:pt x="82" y="102"/>
                  <a:pt x="77" y="97"/>
                </a:cubicBezTo>
                <a:cubicBezTo>
                  <a:pt x="72" y="92"/>
                  <a:pt x="69" y="85"/>
                  <a:pt x="69" y="77"/>
                </a:cubicBezTo>
                <a:cubicBezTo>
                  <a:pt x="69" y="70"/>
                  <a:pt x="72" y="63"/>
                  <a:pt x="77" y="58"/>
                </a:cubicBezTo>
                <a:cubicBezTo>
                  <a:pt x="82" y="53"/>
                  <a:pt x="89" y="50"/>
                  <a:pt x="96" y="50"/>
                </a:cubicBezTo>
                <a:cubicBezTo>
                  <a:pt x="103" y="50"/>
                  <a:pt x="110" y="53"/>
                  <a:pt x="115" y="58"/>
                </a:cubicBezTo>
                <a:cubicBezTo>
                  <a:pt x="121" y="63"/>
                  <a:pt x="123" y="70"/>
                  <a:pt x="123" y="77"/>
                </a:cubicBezTo>
                <a:cubicBezTo>
                  <a:pt x="123" y="85"/>
                  <a:pt x="121" y="92"/>
                  <a:pt x="115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218"/>
          <p:cNvSpPr/>
          <p:nvPr/>
        </p:nvSpPr>
        <p:spPr bwMode="auto">
          <a:xfrm>
            <a:off x="2592705" y="4030028"/>
            <a:ext cx="85725" cy="85725"/>
          </a:xfrm>
          <a:custGeom>
            <a:avLst/>
            <a:gdLst>
              <a:gd name="T0" fmla="*/ 21 w 23"/>
              <a:gd name="T1" fmla="*/ 0 h 23"/>
              <a:gd name="T2" fmla="*/ 0 w 23"/>
              <a:gd name="T3" fmla="*/ 21 h 23"/>
              <a:gd name="T4" fmla="*/ 2 w 23"/>
              <a:gd name="T5" fmla="*/ 23 h 23"/>
              <a:gd name="T6" fmla="*/ 4 w 23"/>
              <a:gd name="T7" fmla="*/ 21 h 23"/>
              <a:gd name="T8" fmla="*/ 21 w 23"/>
              <a:gd name="T9" fmla="*/ 5 h 23"/>
              <a:gd name="T10" fmla="*/ 23 w 23"/>
              <a:gd name="T11" fmla="*/ 2 h 23"/>
              <a:gd name="T12" fmla="*/ 2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1" y="0"/>
                </a:moveTo>
                <a:cubicBezTo>
                  <a:pt x="9" y="0"/>
                  <a:pt x="0" y="9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3" y="23"/>
                  <a:pt x="4" y="22"/>
                  <a:pt x="4" y="21"/>
                </a:cubicBezTo>
                <a:cubicBezTo>
                  <a:pt x="4" y="12"/>
                  <a:pt x="12" y="5"/>
                  <a:pt x="21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Freeform 219"/>
          <p:cNvSpPr/>
          <p:nvPr/>
        </p:nvSpPr>
        <p:spPr bwMode="auto">
          <a:xfrm>
            <a:off x="2846705" y="4214178"/>
            <a:ext cx="101600" cy="101600"/>
          </a:xfrm>
          <a:custGeom>
            <a:avLst/>
            <a:gdLst>
              <a:gd name="T0" fmla="*/ 24 w 27"/>
              <a:gd name="T1" fmla="*/ 11 h 27"/>
              <a:gd name="T2" fmla="*/ 15 w 27"/>
              <a:gd name="T3" fmla="*/ 11 h 27"/>
              <a:gd name="T4" fmla="*/ 15 w 27"/>
              <a:gd name="T5" fmla="*/ 2 h 27"/>
              <a:gd name="T6" fmla="*/ 13 w 27"/>
              <a:gd name="T7" fmla="*/ 0 h 27"/>
              <a:gd name="T8" fmla="*/ 11 w 27"/>
              <a:gd name="T9" fmla="*/ 2 h 27"/>
              <a:gd name="T10" fmla="*/ 11 w 27"/>
              <a:gd name="T11" fmla="*/ 11 h 27"/>
              <a:gd name="T12" fmla="*/ 2 w 27"/>
              <a:gd name="T13" fmla="*/ 11 h 27"/>
              <a:gd name="T14" fmla="*/ 0 w 27"/>
              <a:gd name="T15" fmla="*/ 13 h 27"/>
              <a:gd name="T16" fmla="*/ 2 w 27"/>
              <a:gd name="T17" fmla="*/ 16 h 27"/>
              <a:gd name="T18" fmla="*/ 11 w 27"/>
              <a:gd name="T19" fmla="*/ 16 h 27"/>
              <a:gd name="T20" fmla="*/ 11 w 27"/>
              <a:gd name="T21" fmla="*/ 25 h 27"/>
              <a:gd name="T22" fmla="*/ 13 w 27"/>
              <a:gd name="T23" fmla="*/ 27 h 27"/>
              <a:gd name="T24" fmla="*/ 15 w 27"/>
              <a:gd name="T25" fmla="*/ 25 h 27"/>
              <a:gd name="T26" fmla="*/ 15 w 27"/>
              <a:gd name="T27" fmla="*/ 16 h 27"/>
              <a:gd name="T28" fmla="*/ 24 w 27"/>
              <a:gd name="T29" fmla="*/ 16 h 27"/>
              <a:gd name="T30" fmla="*/ 27 w 27"/>
              <a:gd name="T31" fmla="*/ 13 h 27"/>
              <a:gd name="T32" fmla="*/ 24 w 27"/>
              <a:gd name="T33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27">
                <a:moveTo>
                  <a:pt x="24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0"/>
                  <a:pt x="11" y="1"/>
                  <a:pt x="11" y="2"/>
                </a:cubicBezTo>
                <a:cubicBezTo>
                  <a:pt x="11" y="11"/>
                  <a:pt x="11" y="11"/>
                  <a:pt x="1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3"/>
                </a:cubicBezTo>
                <a:cubicBezTo>
                  <a:pt x="0" y="15"/>
                  <a:pt x="1" y="16"/>
                  <a:pt x="2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2" y="27"/>
                  <a:pt x="13" y="27"/>
                </a:cubicBezTo>
                <a:cubicBezTo>
                  <a:pt x="14" y="27"/>
                  <a:pt x="15" y="26"/>
                  <a:pt x="15" y="25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7" y="15"/>
                  <a:pt x="27" y="13"/>
                </a:cubicBezTo>
                <a:cubicBezTo>
                  <a:pt x="27" y="12"/>
                  <a:pt x="25" y="11"/>
                  <a:pt x="24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Freeform 220"/>
          <p:cNvSpPr>
            <a:spLocks noEditPoints="1"/>
          </p:cNvSpPr>
          <p:nvPr/>
        </p:nvSpPr>
        <p:spPr bwMode="auto">
          <a:xfrm>
            <a:off x="2535555" y="3917633"/>
            <a:ext cx="481013" cy="409575"/>
          </a:xfrm>
          <a:custGeom>
            <a:avLst/>
            <a:gdLst>
              <a:gd name="T0" fmla="*/ 123 w 128"/>
              <a:gd name="T1" fmla="*/ 60 h 109"/>
              <a:gd name="T2" fmla="*/ 122 w 128"/>
              <a:gd name="T3" fmla="*/ 59 h 109"/>
              <a:gd name="T4" fmla="*/ 123 w 128"/>
              <a:gd name="T5" fmla="*/ 58 h 109"/>
              <a:gd name="T6" fmla="*/ 128 w 128"/>
              <a:gd name="T7" fmla="*/ 36 h 109"/>
              <a:gd name="T8" fmla="*/ 93 w 128"/>
              <a:gd name="T9" fmla="*/ 0 h 109"/>
              <a:gd name="T10" fmla="*/ 75 w 128"/>
              <a:gd name="T11" fmla="*/ 5 h 109"/>
              <a:gd name="T12" fmla="*/ 65 w 128"/>
              <a:gd name="T13" fmla="*/ 13 h 109"/>
              <a:gd name="T14" fmla="*/ 64 w 128"/>
              <a:gd name="T15" fmla="*/ 15 h 109"/>
              <a:gd name="T16" fmla="*/ 63 w 128"/>
              <a:gd name="T17" fmla="*/ 13 h 109"/>
              <a:gd name="T18" fmla="*/ 53 w 128"/>
              <a:gd name="T19" fmla="*/ 5 h 109"/>
              <a:gd name="T20" fmla="*/ 35 w 128"/>
              <a:gd name="T21" fmla="*/ 0 h 109"/>
              <a:gd name="T22" fmla="*/ 0 w 128"/>
              <a:gd name="T23" fmla="*/ 36 h 109"/>
              <a:gd name="T24" fmla="*/ 9 w 128"/>
              <a:gd name="T25" fmla="*/ 65 h 109"/>
              <a:gd name="T26" fmla="*/ 31 w 128"/>
              <a:gd name="T27" fmla="*/ 88 h 109"/>
              <a:gd name="T28" fmla="*/ 63 w 128"/>
              <a:gd name="T29" fmla="*/ 109 h 109"/>
              <a:gd name="T30" fmla="*/ 64 w 128"/>
              <a:gd name="T31" fmla="*/ 109 h 109"/>
              <a:gd name="T32" fmla="*/ 65 w 128"/>
              <a:gd name="T33" fmla="*/ 109 h 109"/>
              <a:gd name="T34" fmla="*/ 76 w 128"/>
              <a:gd name="T35" fmla="*/ 103 h 109"/>
              <a:gd name="T36" fmla="*/ 76 w 128"/>
              <a:gd name="T37" fmla="*/ 103 h 109"/>
              <a:gd name="T38" fmla="*/ 77 w 128"/>
              <a:gd name="T39" fmla="*/ 103 h 109"/>
              <a:gd name="T40" fmla="*/ 96 w 128"/>
              <a:gd name="T41" fmla="*/ 109 h 109"/>
              <a:gd name="T42" fmla="*/ 128 w 128"/>
              <a:gd name="T43" fmla="*/ 77 h 109"/>
              <a:gd name="T44" fmla="*/ 123 w 128"/>
              <a:gd name="T45" fmla="*/ 60 h 109"/>
              <a:gd name="T46" fmla="*/ 71 w 128"/>
              <a:gd name="T47" fmla="*/ 100 h 109"/>
              <a:gd name="T48" fmla="*/ 65 w 128"/>
              <a:gd name="T49" fmla="*/ 104 h 109"/>
              <a:gd name="T50" fmla="*/ 64 w 128"/>
              <a:gd name="T51" fmla="*/ 104 h 109"/>
              <a:gd name="T52" fmla="*/ 63 w 128"/>
              <a:gd name="T53" fmla="*/ 104 h 109"/>
              <a:gd name="T54" fmla="*/ 34 w 128"/>
              <a:gd name="T55" fmla="*/ 85 h 109"/>
              <a:gd name="T56" fmla="*/ 13 w 128"/>
              <a:gd name="T57" fmla="*/ 63 h 109"/>
              <a:gd name="T58" fmla="*/ 5 w 128"/>
              <a:gd name="T59" fmla="*/ 36 h 109"/>
              <a:gd name="T60" fmla="*/ 14 w 128"/>
              <a:gd name="T61" fmla="*/ 14 h 109"/>
              <a:gd name="T62" fmla="*/ 35 w 128"/>
              <a:gd name="T63" fmla="*/ 5 h 109"/>
              <a:gd name="T64" fmla="*/ 51 w 128"/>
              <a:gd name="T65" fmla="*/ 9 h 109"/>
              <a:gd name="T66" fmla="*/ 62 w 128"/>
              <a:gd name="T67" fmla="*/ 20 h 109"/>
              <a:gd name="T68" fmla="*/ 64 w 128"/>
              <a:gd name="T69" fmla="*/ 23 h 109"/>
              <a:gd name="T70" fmla="*/ 66 w 128"/>
              <a:gd name="T71" fmla="*/ 20 h 109"/>
              <a:gd name="T72" fmla="*/ 77 w 128"/>
              <a:gd name="T73" fmla="*/ 9 h 109"/>
              <a:gd name="T74" fmla="*/ 93 w 128"/>
              <a:gd name="T75" fmla="*/ 5 h 109"/>
              <a:gd name="T76" fmla="*/ 114 w 128"/>
              <a:gd name="T77" fmla="*/ 14 h 109"/>
              <a:gd name="T78" fmla="*/ 123 w 128"/>
              <a:gd name="T79" fmla="*/ 36 h 109"/>
              <a:gd name="T80" fmla="*/ 120 w 128"/>
              <a:gd name="T81" fmla="*/ 53 h 109"/>
              <a:gd name="T82" fmla="*/ 119 w 128"/>
              <a:gd name="T83" fmla="*/ 55 h 109"/>
              <a:gd name="T84" fmla="*/ 118 w 128"/>
              <a:gd name="T85" fmla="*/ 54 h 109"/>
              <a:gd name="T86" fmla="*/ 96 w 128"/>
              <a:gd name="T87" fmla="*/ 46 h 109"/>
              <a:gd name="T88" fmla="*/ 64 w 128"/>
              <a:gd name="T89" fmla="*/ 77 h 109"/>
              <a:gd name="T90" fmla="*/ 72 w 128"/>
              <a:gd name="T91" fmla="*/ 98 h 109"/>
              <a:gd name="T92" fmla="*/ 73 w 128"/>
              <a:gd name="T93" fmla="*/ 99 h 109"/>
              <a:gd name="T94" fmla="*/ 71 w 128"/>
              <a:gd name="T95" fmla="*/ 100 h 109"/>
              <a:gd name="T96" fmla="*/ 115 w 128"/>
              <a:gd name="T97" fmla="*/ 97 h 109"/>
              <a:gd name="T98" fmla="*/ 96 w 128"/>
              <a:gd name="T99" fmla="*/ 105 h 109"/>
              <a:gd name="T100" fmla="*/ 77 w 128"/>
              <a:gd name="T101" fmla="*/ 97 h 109"/>
              <a:gd name="T102" fmla="*/ 69 w 128"/>
              <a:gd name="T103" fmla="*/ 77 h 109"/>
              <a:gd name="T104" fmla="*/ 77 w 128"/>
              <a:gd name="T105" fmla="*/ 58 h 109"/>
              <a:gd name="T106" fmla="*/ 96 w 128"/>
              <a:gd name="T107" fmla="*/ 50 h 109"/>
              <a:gd name="T108" fmla="*/ 115 w 128"/>
              <a:gd name="T109" fmla="*/ 58 h 109"/>
              <a:gd name="T110" fmla="*/ 123 w 128"/>
              <a:gd name="T111" fmla="*/ 77 h 109"/>
              <a:gd name="T112" fmla="*/ 115 w 128"/>
              <a:gd name="T113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09">
                <a:moveTo>
                  <a:pt x="123" y="60"/>
                </a:moveTo>
                <a:cubicBezTo>
                  <a:pt x="122" y="59"/>
                  <a:pt x="122" y="59"/>
                  <a:pt x="122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6" y="51"/>
                  <a:pt x="128" y="43"/>
                  <a:pt x="128" y="36"/>
                </a:cubicBezTo>
                <a:cubicBezTo>
                  <a:pt x="127" y="16"/>
                  <a:pt x="112" y="0"/>
                  <a:pt x="93" y="0"/>
                </a:cubicBezTo>
                <a:cubicBezTo>
                  <a:pt x="86" y="0"/>
                  <a:pt x="80" y="2"/>
                  <a:pt x="75" y="5"/>
                </a:cubicBezTo>
                <a:cubicBezTo>
                  <a:pt x="71" y="7"/>
                  <a:pt x="68" y="10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0"/>
                  <a:pt x="57" y="7"/>
                  <a:pt x="53" y="5"/>
                </a:cubicBezTo>
                <a:cubicBezTo>
                  <a:pt x="48" y="2"/>
                  <a:pt x="42" y="0"/>
                  <a:pt x="35" y="0"/>
                </a:cubicBezTo>
                <a:cubicBezTo>
                  <a:pt x="16" y="0"/>
                  <a:pt x="1" y="16"/>
                  <a:pt x="0" y="36"/>
                </a:cubicBezTo>
                <a:cubicBezTo>
                  <a:pt x="0" y="45"/>
                  <a:pt x="3" y="55"/>
                  <a:pt x="9" y="65"/>
                </a:cubicBezTo>
                <a:cubicBezTo>
                  <a:pt x="15" y="73"/>
                  <a:pt x="22" y="81"/>
                  <a:pt x="31" y="88"/>
                </a:cubicBezTo>
                <a:cubicBezTo>
                  <a:pt x="47" y="101"/>
                  <a:pt x="62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6" y="108"/>
                  <a:pt x="70" y="107"/>
                  <a:pt x="76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3" y="107"/>
                  <a:pt x="89" y="109"/>
                  <a:pt x="96" y="109"/>
                </a:cubicBezTo>
                <a:cubicBezTo>
                  <a:pt x="114" y="109"/>
                  <a:pt x="128" y="95"/>
                  <a:pt x="128" y="77"/>
                </a:cubicBezTo>
                <a:cubicBezTo>
                  <a:pt x="128" y="71"/>
                  <a:pt x="126" y="65"/>
                  <a:pt x="123" y="60"/>
                </a:cubicBezTo>
                <a:close/>
                <a:moveTo>
                  <a:pt x="71" y="100"/>
                </a:moveTo>
                <a:cubicBezTo>
                  <a:pt x="68" y="102"/>
                  <a:pt x="66" y="103"/>
                  <a:pt x="6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59" y="101"/>
                  <a:pt x="46" y="95"/>
                  <a:pt x="34" y="85"/>
                </a:cubicBezTo>
                <a:cubicBezTo>
                  <a:pt x="25" y="78"/>
                  <a:pt x="18" y="70"/>
                  <a:pt x="13" y="63"/>
                </a:cubicBezTo>
                <a:cubicBezTo>
                  <a:pt x="7" y="54"/>
                  <a:pt x="4" y="45"/>
                  <a:pt x="5" y="36"/>
                </a:cubicBezTo>
                <a:cubicBezTo>
                  <a:pt x="5" y="27"/>
                  <a:pt x="8" y="20"/>
                  <a:pt x="14" y="14"/>
                </a:cubicBezTo>
                <a:cubicBezTo>
                  <a:pt x="20" y="8"/>
                  <a:pt x="27" y="5"/>
                  <a:pt x="35" y="5"/>
                </a:cubicBezTo>
                <a:cubicBezTo>
                  <a:pt x="41" y="5"/>
                  <a:pt x="46" y="6"/>
                  <a:pt x="51" y="9"/>
                </a:cubicBezTo>
                <a:cubicBezTo>
                  <a:pt x="56" y="12"/>
                  <a:pt x="59" y="16"/>
                  <a:pt x="62" y="20"/>
                </a:cubicBezTo>
                <a:cubicBezTo>
                  <a:pt x="64" y="23"/>
                  <a:pt x="64" y="23"/>
                  <a:pt x="64" y="23"/>
                </a:cubicBezTo>
                <a:cubicBezTo>
                  <a:pt x="66" y="20"/>
                  <a:pt x="66" y="20"/>
                  <a:pt x="66" y="20"/>
                </a:cubicBezTo>
                <a:cubicBezTo>
                  <a:pt x="69" y="16"/>
                  <a:pt x="72" y="12"/>
                  <a:pt x="77" y="9"/>
                </a:cubicBezTo>
                <a:cubicBezTo>
                  <a:pt x="82" y="6"/>
                  <a:pt x="87" y="5"/>
                  <a:pt x="93" y="5"/>
                </a:cubicBezTo>
                <a:cubicBezTo>
                  <a:pt x="101" y="5"/>
                  <a:pt x="108" y="8"/>
                  <a:pt x="114" y="14"/>
                </a:cubicBezTo>
                <a:cubicBezTo>
                  <a:pt x="120" y="20"/>
                  <a:pt x="123" y="27"/>
                  <a:pt x="123" y="36"/>
                </a:cubicBezTo>
                <a:cubicBezTo>
                  <a:pt x="124" y="41"/>
                  <a:pt x="122" y="47"/>
                  <a:pt x="120" y="53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2" y="48"/>
                  <a:pt x="104" y="46"/>
                  <a:pt x="96" y="46"/>
                </a:cubicBezTo>
                <a:cubicBezTo>
                  <a:pt x="78" y="46"/>
                  <a:pt x="64" y="60"/>
                  <a:pt x="64" y="77"/>
                </a:cubicBezTo>
                <a:cubicBezTo>
                  <a:pt x="64" y="85"/>
                  <a:pt x="67" y="92"/>
                  <a:pt x="72" y="98"/>
                </a:cubicBezTo>
                <a:cubicBezTo>
                  <a:pt x="73" y="99"/>
                  <a:pt x="73" y="99"/>
                  <a:pt x="73" y="99"/>
                </a:cubicBezTo>
                <a:lnTo>
                  <a:pt x="71" y="100"/>
                </a:lnTo>
                <a:close/>
                <a:moveTo>
                  <a:pt x="115" y="97"/>
                </a:moveTo>
                <a:cubicBezTo>
                  <a:pt x="110" y="102"/>
                  <a:pt x="103" y="105"/>
                  <a:pt x="96" y="105"/>
                </a:cubicBezTo>
                <a:cubicBezTo>
                  <a:pt x="89" y="105"/>
                  <a:pt x="82" y="102"/>
                  <a:pt x="77" y="97"/>
                </a:cubicBezTo>
                <a:cubicBezTo>
                  <a:pt x="72" y="92"/>
                  <a:pt x="69" y="85"/>
                  <a:pt x="69" y="77"/>
                </a:cubicBezTo>
                <a:cubicBezTo>
                  <a:pt x="69" y="70"/>
                  <a:pt x="72" y="63"/>
                  <a:pt x="77" y="58"/>
                </a:cubicBezTo>
                <a:cubicBezTo>
                  <a:pt x="82" y="53"/>
                  <a:pt x="89" y="50"/>
                  <a:pt x="96" y="50"/>
                </a:cubicBezTo>
                <a:cubicBezTo>
                  <a:pt x="103" y="50"/>
                  <a:pt x="110" y="53"/>
                  <a:pt x="115" y="58"/>
                </a:cubicBezTo>
                <a:cubicBezTo>
                  <a:pt x="121" y="63"/>
                  <a:pt x="123" y="70"/>
                  <a:pt x="123" y="77"/>
                </a:cubicBezTo>
                <a:cubicBezTo>
                  <a:pt x="123" y="85"/>
                  <a:pt x="121" y="92"/>
                  <a:pt x="115" y="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H="1">
            <a:off x="6619240" y="4098925"/>
            <a:ext cx="11430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4810125" y="4121150"/>
            <a:ext cx="859790" cy="31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9" name="Oval 91"/>
          <p:cNvSpPr>
            <a:spLocks noChangeArrowheads="1"/>
          </p:cNvSpPr>
          <p:nvPr/>
        </p:nvSpPr>
        <p:spPr bwMode="auto">
          <a:xfrm>
            <a:off x="8790305" y="3191193"/>
            <a:ext cx="25400" cy="26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Freeform 92"/>
          <p:cNvSpPr/>
          <p:nvPr/>
        </p:nvSpPr>
        <p:spPr bwMode="auto">
          <a:xfrm>
            <a:off x="8861743" y="3195955"/>
            <a:ext cx="407988" cy="17463"/>
          </a:xfrm>
          <a:custGeom>
            <a:avLst/>
            <a:gdLst>
              <a:gd name="T0" fmla="*/ 3 w 109"/>
              <a:gd name="T1" fmla="*/ 5 h 5"/>
              <a:gd name="T2" fmla="*/ 107 w 109"/>
              <a:gd name="T3" fmla="*/ 5 h 5"/>
              <a:gd name="T4" fmla="*/ 109 w 109"/>
              <a:gd name="T5" fmla="*/ 2 h 5"/>
              <a:gd name="T6" fmla="*/ 107 w 109"/>
              <a:gd name="T7" fmla="*/ 0 h 5"/>
              <a:gd name="T8" fmla="*/ 3 w 109"/>
              <a:gd name="T9" fmla="*/ 0 h 5"/>
              <a:gd name="T10" fmla="*/ 0 w 109"/>
              <a:gd name="T11" fmla="*/ 2 h 5"/>
              <a:gd name="T12" fmla="*/ 3 w 109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5">
                <a:moveTo>
                  <a:pt x="3" y="5"/>
                </a:moveTo>
                <a:cubicBezTo>
                  <a:pt x="107" y="5"/>
                  <a:pt x="107" y="5"/>
                  <a:pt x="107" y="5"/>
                </a:cubicBezTo>
                <a:cubicBezTo>
                  <a:pt x="108" y="5"/>
                  <a:pt x="109" y="4"/>
                  <a:pt x="109" y="2"/>
                </a:cubicBezTo>
                <a:cubicBezTo>
                  <a:pt x="109" y="1"/>
                  <a:pt x="108" y="0"/>
                  <a:pt x="107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Oval 93"/>
          <p:cNvSpPr>
            <a:spLocks noChangeArrowheads="1"/>
          </p:cNvSpPr>
          <p:nvPr/>
        </p:nvSpPr>
        <p:spPr bwMode="auto">
          <a:xfrm>
            <a:off x="8790305" y="3303905"/>
            <a:ext cx="25400" cy="26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" name="Freeform 94"/>
          <p:cNvSpPr/>
          <p:nvPr/>
        </p:nvSpPr>
        <p:spPr bwMode="auto">
          <a:xfrm>
            <a:off x="8861743" y="3308668"/>
            <a:ext cx="407988" cy="14288"/>
          </a:xfrm>
          <a:custGeom>
            <a:avLst/>
            <a:gdLst>
              <a:gd name="T0" fmla="*/ 107 w 109"/>
              <a:gd name="T1" fmla="*/ 0 h 4"/>
              <a:gd name="T2" fmla="*/ 3 w 109"/>
              <a:gd name="T3" fmla="*/ 0 h 4"/>
              <a:gd name="T4" fmla="*/ 0 w 109"/>
              <a:gd name="T5" fmla="*/ 2 h 4"/>
              <a:gd name="T6" fmla="*/ 3 w 109"/>
              <a:gd name="T7" fmla="*/ 4 h 4"/>
              <a:gd name="T8" fmla="*/ 107 w 109"/>
              <a:gd name="T9" fmla="*/ 4 h 4"/>
              <a:gd name="T10" fmla="*/ 109 w 109"/>
              <a:gd name="T11" fmla="*/ 2 h 4"/>
              <a:gd name="T12" fmla="*/ 107 w 109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4">
                <a:moveTo>
                  <a:pt x="10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8" y="4"/>
                  <a:pt x="109" y="3"/>
                  <a:pt x="109" y="2"/>
                </a:cubicBezTo>
                <a:cubicBezTo>
                  <a:pt x="109" y="1"/>
                  <a:pt x="108" y="0"/>
                  <a:pt x="1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Oval 95"/>
          <p:cNvSpPr>
            <a:spLocks noChangeArrowheads="1"/>
          </p:cNvSpPr>
          <p:nvPr/>
        </p:nvSpPr>
        <p:spPr bwMode="auto">
          <a:xfrm>
            <a:off x="8790305" y="3413443"/>
            <a:ext cx="25400" cy="25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Freeform 96"/>
          <p:cNvSpPr/>
          <p:nvPr/>
        </p:nvSpPr>
        <p:spPr bwMode="auto">
          <a:xfrm>
            <a:off x="8861743" y="3421380"/>
            <a:ext cx="407988" cy="14288"/>
          </a:xfrm>
          <a:custGeom>
            <a:avLst/>
            <a:gdLst>
              <a:gd name="T0" fmla="*/ 107 w 109"/>
              <a:gd name="T1" fmla="*/ 0 h 4"/>
              <a:gd name="T2" fmla="*/ 3 w 109"/>
              <a:gd name="T3" fmla="*/ 0 h 4"/>
              <a:gd name="T4" fmla="*/ 0 w 109"/>
              <a:gd name="T5" fmla="*/ 2 h 4"/>
              <a:gd name="T6" fmla="*/ 3 w 109"/>
              <a:gd name="T7" fmla="*/ 4 h 4"/>
              <a:gd name="T8" fmla="*/ 107 w 109"/>
              <a:gd name="T9" fmla="*/ 4 h 4"/>
              <a:gd name="T10" fmla="*/ 109 w 109"/>
              <a:gd name="T11" fmla="*/ 2 h 4"/>
              <a:gd name="T12" fmla="*/ 107 w 109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4">
                <a:moveTo>
                  <a:pt x="10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8" y="4"/>
                  <a:pt x="109" y="3"/>
                  <a:pt x="109" y="2"/>
                </a:cubicBezTo>
                <a:cubicBezTo>
                  <a:pt x="109" y="1"/>
                  <a:pt x="108" y="0"/>
                  <a:pt x="1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Oval 97"/>
          <p:cNvSpPr>
            <a:spLocks noChangeArrowheads="1"/>
          </p:cNvSpPr>
          <p:nvPr/>
        </p:nvSpPr>
        <p:spPr bwMode="auto">
          <a:xfrm>
            <a:off x="8790305" y="3526155"/>
            <a:ext cx="25400" cy="25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6" name="Freeform 98"/>
          <p:cNvSpPr/>
          <p:nvPr/>
        </p:nvSpPr>
        <p:spPr bwMode="auto">
          <a:xfrm>
            <a:off x="8861743" y="3529330"/>
            <a:ext cx="407988" cy="19050"/>
          </a:xfrm>
          <a:custGeom>
            <a:avLst/>
            <a:gdLst>
              <a:gd name="T0" fmla="*/ 107 w 109"/>
              <a:gd name="T1" fmla="*/ 0 h 5"/>
              <a:gd name="T2" fmla="*/ 3 w 109"/>
              <a:gd name="T3" fmla="*/ 0 h 5"/>
              <a:gd name="T4" fmla="*/ 0 w 109"/>
              <a:gd name="T5" fmla="*/ 3 h 5"/>
              <a:gd name="T6" fmla="*/ 3 w 109"/>
              <a:gd name="T7" fmla="*/ 5 h 5"/>
              <a:gd name="T8" fmla="*/ 107 w 109"/>
              <a:gd name="T9" fmla="*/ 5 h 5"/>
              <a:gd name="T10" fmla="*/ 109 w 109"/>
              <a:gd name="T11" fmla="*/ 3 h 5"/>
              <a:gd name="T12" fmla="*/ 107 w 109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5">
                <a:moveTo>
                  <a:pt x="10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07" y="5"/>
                  <a:pt x="107" y="5"/>
                  <a:pt x="107" y="5"/>
                </a:cubicBezTo>
                <a:cubicBezTo>
                  <a:pt x="108" y="5"/>
                  <a:pt x="109" y="4"/>
                  <a:pt x="109" y="3"/>
                </a:cubicBezTo>
                <a:cubicBezTo>
                  <a:pt x="109" y="1"/>
                  <a:pt x="108" y="0"/>
                  <a:pt x="1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8" name="直接箭头连接符 57"/>
          <p:cNvCxnSpPr>
            <a:stCxn id="12" idx="2"/>
          </p:cNvCxnSpPr>
          <p:nvPr/>
        </p:nvCxnSpPr>
        <p:spPr>
          <a:xfrm>
            <a:off x="8982710" y="2831465"/>
            <a:ext cx="4445" cy="2813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92" idx="1"/>
          </p:cNvCxnSpPr>
          <p:nvPr/>
        </p:nvCxnSpPr>
        <p:spPr>
          <a:xfrm>
            <a:off x="9026525" y="3599180"/>
            <a:ext cx="13335" cy="3016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对照图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84443" y="987610"/>
            <a:ext cx="216000" cy="5003800"/>
            <a:chOff x="5984443" y="987610"/>
            <a:chExt cx="216000" cy="500380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096000" y="987610"/>
              <a:ext cx="0" cy="500380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35" name="椭圆 34"/>
            <p:cNvSpPr/>
            <p:nvPr/>
          </p:nvSpPr>
          <p:spPr>
            <a:xfrm>
              <a:off x="5984443" y="1452664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984443" y="3143128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984443" y="4833593"/>
              <a:ext cx="216000" cy="216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5361940" y="1536065"/>
            <a:ext cx="1339850" cy="13335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39" name="直接连接符 38"/>
          <p:cNvCxnSpPr/>
          <p:nvPr/>
        </p:nvCxnSpPr>
        <p:spPr>
          <a:xfrm>
            <a:off x="5322570" y="3257550"/>
            <a:ext cx="137922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40" name="直接连接符 39"/>
          <p:cNvCxnSpPr/>
          <p:nvPr/>
        </p:nvCxnSpPr>
        <p:spPr>
          <a:xfrm>
            <a:off x="5414010" y="4939030"/>
            <a:ext cx="1379855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387930" y="1336968"/>
            <a:ext cx="4109672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爬虫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30600" y="1876407"/>
            <a:ext cx="4109672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algn="l"/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整个行为流程 </a:t>
            </a:r>
            <a:r>
              <a:rPr lang="en-US" altLang="zh-CN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== 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爬虫行为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24423" y="3034663"/>
            <a:ext cx="3273369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URL/URI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337945" y="3571338"/>
            <a:ext cx="3984557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微博微信QQ == 爬虫数据源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228677" y="4723922"/>
            <a:ext cx="3273369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数据列表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228725" y="5249391"/>
            <a:ext cx="3989601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朋友圈微博空间 </a:t>
            </a:r>
            <a:r>
              <a:rPr lang="en-US" altLang="zh-CN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== </a:t>
            </a: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所需数据表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676294" y="1336968"/>
            <a:ext cx="3273369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具体数据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533005" y="1876425"/>
            <a:ext cx="4100830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照片定位关键字 == 具体目标数据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676294" y="3034439"/>
            <a:ext cx="4515706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结构化数据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532784" y="3571338"/>
            <a:ext cx="3813739" cy="720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统计表 == 数据处理（结构化）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600" spc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676294" y="4709952"/>
            <a:ext cx="4210906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数据效用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532784" y="5249391"/>
            <a:ext cx="3273369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spc="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algn="l">
              <a:defRPr/>
            </a:pPr>
            <a:r>
              <a:rPr lang="zh-CN" altLang="en-US" sz="20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是否可接触 == 数据信息</a:t>
            </a:r>
          </a:p>
        </p:txBody>
      </p:sp>
      <p:sp>
        <p:nvSpPr>
          <p:cNvPr id="204" name="Freeform 176"/>
          <p:cNvSpPr>
            <a:spLocks noEditPoints="1"/>
          </p:cNvSpPr>
          <p:nvPr/>
        </p:nvSpPr>
        <p:spPr bwMode="auto">
          <a:xfrm>
            <a:off x="4872355" y="1316355"/>
            <a:ext cx="481013" cy="481013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06 w 128"/>
              <a:gd name="T11" fmla="*/ 106 h 128"/>
              <a:gd name="T12" fmla="*/ 87 w 128"/>
              <a:gd name="T13" fmla="*/ 119 h 128"/>
              <a:gd name="T14" fmla="*/ 64 w 128"/>
              <a:gd name="T15" fmla="*/ 123 h 128"/>
              <a:gd name="T16" fmla="*/ 41 w 128"/>
              <a:gd name="T17" fmla="*/ 119 h 128"/>
              <a:gd name="T18" fmla="*/ 22 w 128"/>
              <a:gd name="T19" fmla="*/ 106 h 128"/>
              <a:gd name="T20" fmla="*/ 9 w 128"/>
              <a:gd name="T21" fmla="*/ 87 h 128"/>
              <a:gd name="T22" fmla="*/ 5 w 128"/>
              <a:gd name="T23" fmla="*/ 64 h 128"/>
              <a:gd name="T24" fmla="*/ 9 w 128"/>
              <a:gd name="T25" fmla="*/ 41 h 128"/>
              <a:gd name="T26" fmla="*/ 22 w 128"/>
              <a:gd name="T27" fmla="*/ 22 h 128"/>
              <a:gd name="T28" fmla="*/ 41 w 128"/>
              <a:gd name="T29" fmla="*/ 9 h 128"/>
              <a:gd name="T30" fmla="*/ 87 w 128"/>
              <a:gd name="T31" fmla="*/ 9 h 128"/>
              <a:gd name="T32" fmla="*/ 106 w 128"/>
              <a:gd name="T33" fmla="*/ 22 h 128"/>
              <a:gd name="T34" fmla="*/ 119 w 128"/>
              <a:gd name="T35" fmla="*/ 41 h 128"/>
              <a:gd name="T36" fmla="*/ 123 w 128"/>
              <a:gd name="T37" fmla="*/ 64 h 128"/>
              <a:gd name="T38" fmla="*/ 119 w 128"/>
              <a:gd name="T39" fmla="*/ 87 h 128"/>
              <a:gd name="T40" fmla="*/ 106 w 128"/>
              <a:gd name="T41" fmla="*/ 10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106" y="106"/>
                </a:moveTo>
                <a:cubicBezTo>
                  <a:pt x="101" y="111"/>
                  <a:pt x="94" y="116"/>
                  <a:pt x="87" y="119"/>
                </a:cubicBezTo>
                <a:cubicBezTo>
                  <a:pt x="80" y="122"/>
                  <a:pt x="72" y="123"/>
                  <a:pt x="64" y="123"/>
                </a:cubicBezTo>
                <a:cubicBezTo>
                  <a:pt x="56" y="123"/>
                  <a:pt x="48" y="122"/>
                  <a:pt x="41" y="119"/>
                </a:cubicBezTo>
                <a:cubicBezTo>
                  <a:pt x="34" y="116"/>
                  <a:pt x="27" y="111"/>
                  <a:pt x="22" y="106"/>
                </a:cubicBezTo>
                <a:cubicBezTo>
                  <a:pt x="17" y="101"/>
                  <a:pt x="12" y="94"/>
                  <a:pt x="9" y="87"/>
                </a:cubicBezTo>
                <a:cubicBezTo>
                  <a:pt x="6" y="80"/>
                  <a:pt x="5" y="72"/>
                  <a:pt x="5" y="64"/>
                </a:cubicBezTo>
                <a:cubicBezTo>
                  <a:pt x="5" y="56"/>
                  <a:pt x="6" y="48"/>
                  <a:pt x="9" y="41"/>
                </a:cubicBezTo>
                <a:cubicBezTo>
                  <a:pt x="12" y="34"/>
                  <a:pt x="17" y="27"/>
                  <a:pt x="22" y="22"/>
                </a:cubicBezTo>
                <a:cubicBezTo>
                  <a:pt x="27" y="17"/>
                  <a:pt x="34" y="12"/>
                  <a:pt x="41" y="9"/>
                </a:cubicBezTo>
                <a:cubicBezTo>
                  <a:pt x="56" y="3"/>
                  <a:pt x="72" y="3"/>
                  <a:pt x="87" y="9"/>
                </a:cubicBezTo>
                <a:cubicBezTo>
                  <a:pt x="94" y="12"/>
                  <a:pt x="101" y="17"/>
                  <a:pt x="106" y="22"/>
                </a:cubicBezTo>
                <a:cubicBezTo>
                  <a:pt x="111" y="27"/>
                  <a:pt x="116" y="34"/>
                  <a:pt x="119" y="41"/>
                </a:cubicBezTo>
                <a:cubicBezTo>
                  <a:pt x="122" y="48"/>
                  <a:pt x="123" y="56"/>
                  <a:pt x="123" y="64"/>
                </a:cubicBezTo>
                <a:cubicBezTo>
                  <a:pt x="123" y="72"/>
                  <a:pt x="122" y="80"/>
                  <a:pt x="119" y="87"/>
                </a:cubicBezTo>
                <a:cubicBezTo>
                  <a:pt x="116" y="94"/>
                  <a:pt x="111" y="101"/>
                  <a:pt x="106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" name="Oval 177"/>
          <p:cNvSpPr>
            <a:spLocks noChangeArrowheads="1"/>
          </p:cNvSpPr>
          <p:nvPr/>
        </p:nvSpPr>
        <p:spPr bwMode="auto">
          <a:xfrm>
            <a:off x="5031105" y="1490663"/>
            <a:ext cx="25400" cy="26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" name="Oval 178"/>
          <p:cNvSpPr>
            <a:spLocks noChangeArrowheads="1"/>
          </p:cNvSpPr>
          <p:nvPr/>
        </p:nvSpPr>
        <p:spPr bwMode="auto">
          <a:xfrm>
            <a:off x="5169218" y="1490663"/>
            <a:ext cx="26988" cy="26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" name="Freeform 179"/>
          <p:cNvSpPr/>
          <p:nvPr/>
        </p:nvSpPr>
        <p:spPr bwMode="auto">
          <a:xfrm>
            <a:off x="5008880" y="1652588"/>
            <a:ext cx="209550" cy="15875"/>
          </a:xfrm>
          <a:custGeom>
            <a:avLst/>
            <a:gdLst>
              <a:gd name="T0" fmla="*/ 54 w 56"/>
              <a:gd name="T1" fmla="*/ 0 h 4"/>
              <a:gd name="T2" fmla="*/ 2 w 56"/>
              <a:gd name="T3" fmla="*/ 0 h 4"/>
              <a:gd name="T4" fmla="*/ 0 w 56"/>
              <a:gd name="T5" fmla="*/ 2 h 4"/>
              <a:gd name="T6" fmla="*/ 2 w 56"/>
              <a:gd name="T7" fmla="*/ 4 h 4"/>
              <a:gd name="T8" fmla="*/ 54 w 56"/>
              <a:gd name="T9" fmla="*/ 4 h 4"/>
              <a:gd name="T10" fmla="*/ 56 w 56"/>
              <a:gd name="T11" fmla="*/ 2 h 4"/>
              <a:gd name="T12" fmla="*/ 54 w 5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4">
                <a:moveTo>
                  <a:pt x="5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6" y="3"/>
                  <a:pt x="56" y="2"/>
                </a:cubicBezTo>
                <a:cubicBezTo>
                  <a:pt x="56" y="1"/>
                  <a:pt x="55" y="0"/>
                  <a:pt x="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670" y="2818765"/>
            <a:ext cx="914400" cy="752475"/>
          </a:xfrm>
          <a:prstGeom prst="rect">
            <a:avLst/>
          </a:prstGeom>
        </p:spPr>
      </p:pic>
      <p:sp>
        <p:nvSpPr>
          <p:cNvPr id="11" name="Freeform 42"/>
          <p:cNvSpPr>
            <a:spLocks noEditPoints="1"/>
          </p:cNvSpPr>
          <p:nvPr/>
        </p:nvSpPr>
        <p:spPr bwMode="auto">
          <a:xfrm>
            <a:off x="6759893" y="1427480"/>
            <a:ext cx="90488" cy="90488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5 h 24"/>
              <a:gd name="T12" fmla="*/ 19 w 24"/>
              <a:gd name="T13" fmla="*/ 12 h 24"/>
              <a:gd name="T14" fmla="*/ 12 w 24"/>
              <a:gd name="T15" fmla="*/ 19 h 24"/>
              <a:gd name="T16" fmla="*/ 4 w 24"/>
              <a:gd name="T17" fmla="*/ 12 h 24"/>
              <a:gd name="T18" fmla="*/ 12 w 24"/>
              <a:gd name="T19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8" y="24"/>
                  <a:pt x="24" y="19"/>
                  <a:pt x="24" y="12"/>
                </a:cubicBezTo>
                <a:cubicBezTo>
                  <a:pt x="24" y="6"/>
                  <a:pt x="18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4"/>
                  <a:pt x="12" y="24"/>
                </a:cubicBezTo>
                <a:close/>
                <a:moveTo>
                  <a:pt x="12" y="5"/>
                </a:moveTo>
                <a:cubicBezTo>
                  <a:pt x="16" y="5"/>
                  <a:pt x="19" y="8"/>
                  <a:pt x="19" y="12"/>
                </a:cubicBezTo>
                <a:cubicBezTo>
                  <a:pt x="19" y="16"/>
                  <a:pt x="16" y="19"/>
                  <a:pt x="12" y="19"/>
                </a:cubicBezTo>
                <a:cubicBezTo>
                  <a:pt x="8" y="19"/>
                  <a:pt x="4" y="16"/>
                  <a:pt x="4" y="12"/>
                </a:cubicBezTo>
                <a:cubicBezTo>
                  <a:pt x="4" y="8"/>
                  <a:pt x="8" y="5"/>
                  <a:pt x="12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Freeform 43"/>
          <p:cNvSpPr>
            <a:spLocks noEditPoints="1"/>
          </p:cNvSpPr>
          <p:nvPr/>
        </p:nvSpPr>
        <p:spPr bwMode="auto">
          <a:xfrm>
            <a:off x="6704330" y="1356043"/>
            <a:ext cx="479425" cy="346075"/>
          </a:xfrm>
          <a:custGeom>
            <a:avLst/>
            <a:gdLst>
              <a:gd name="T0" fmla="*/ 122 w 128"/>
              <a:gd name="T1" fmla="*/ 0 h 92"/>
              <a:gd name="T2" fmla="*/ 6 w 128"/>
              <a:gd name="T3" fmla="*/ 0 h 92"/>
              <a:gd name="T4" fmla="*/ 0 w 128"/>
              <a:gd name="T5" fmla="*/ 6 h 92"/>
              <a:gd name="T6" fmla="*/ 0 w 128"/>
              <a:gd name="T7" fmla="*/ 86 h 92"/>
              <a:gd name="T8" fmla="*/ 6 w 128"/>
              <a:gd name="T9" fmla="*/ 92 h 92"/>
              <a:gd name="T10" fmla="*/ 122 w 128"/>
              <a:gd name="T11" fmla="*/ 92 h 92"/>
              <a:gd name="T12" fmla="*/ 128 w 128"/>
              <a:gd name="T13" fmla="*/ 86 h 92"/>
              <a:gd name="T14" fmla="*/ 128 w 128"/>
              <a:gd name="T15" fmla="*/ 6 h 92"/>
              <a:gd name="T16" fmla="*/ 122 w 128"/>
              <a:gd name="T17" fmla="*/ 0 h 92"/>
              <a:gd name="T18" fmla="*/ 123 w 128"/>
              <a:gd name="T19" fmla="*/ 87 h 92"/>
              <a:gd name="T20" fmla="*/ 5 w 128"/>
              <a:gd name="T21" fmla="*/ 87 h 92"/>
              <a:gd name="T22" fmla="*/ 5 w 128"/>
              <a:gd name="T23" fmla="*/ 5 h 92"/>
              <a:gd name="T24" fmla="*/ 123 w 128"/>
              <a:gd name="T25" fmla="*/ 5 h 92"/>
              <a:gd name="T26" fmla="*/ 123 w 128"/>
              <a:gd name="T27" fmla="*/ 8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92">
                <a:moveTo>
                  <a:pt x="1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2"/>
                  <a:pt x="6" y="9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25" y="92"/>
                  <a:pt x="128" y="89"/>
                  <a:pt x="128" y="8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lose/>
                <a:moveTo>
                  <a:pt x="123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5"/>
                  <a:pt x="5" y="5"/>
                  <a:pt x="5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6809105" y="1479868"/>
            <a:ext cx="319088" cy="166688"/>
          </a:xfrm>
          <a:custGeom>
            <a:avLst/>
            <a:gdLst>
              <a:gd name="T0" fmla="*/ 0 w 85"/>
              <a:gd name="T1" fmla="*/ 42 h 44"/>
              <a:gd name="T2" fmla="*/ 2 w 85"/>
              <a:gd name="T3" fmla="*/ 44 h 44"/>
              <a:gd name="T4" fmla="*/ 83 w 85"/>
              <a:gd name="T5" fmla="*/ 44 h 44"/>
              <a:gd name="T6" fmla="*/ 85 w 85"/>
              <a:gd name="T7" fmla="*/ 42 h 44"/>
              <a:gd name="T8" fmla="*/ 85 w 85"/>
              <a:gd name="T9" fmla="*/ 40 h 44"/>
              <a:gd name="T10" fmla="*/ 84 w 85"/>
              <a:gd name="T11" fmla="*/ 40 h 44"/>
              <a:gd name="T12" fmla="*/ 84 w 85"/>
              <a:gd name="T13" fmla="*/ 40 h 44"/>
              <a:gd name="T14" fmla="*/ 53 w 85"/>
              <a:gd name="T15" fmla="*/ 1 h 44"/>
              <a:gd name="T16" fmla="*/ 49 w 85"/>
              <a:gd name="T17" fmla="*/ 1 h 44"/>
              <a:gd name="T18" fmla="*/ 33 w 85"/>
              <a:gd name="T19" fmla="*/ 21 h 44"/>
              <a:gd name="T20" fmla="*/ 26 w 85"/>
              <a:gd name="T21" fmla="*/ 12 h 44"/>
              <a:gd name="T22" fmla="*/ 25 w 85"/>
              <a:gd name="T23" fmla="*/ 11 h 44"/>
              <a:gd name="T24" fmla="*/ 23 w 85"/>
              <a:gd name="T25" fmla="*/ 12 h 44"/>
              <a:gd name="T26" fmla="*/ 1 w 85"/>
              <a:gd name="T27" fmla="*/ 40 h 44"/>
              <a:gd name="T28" fmla="*/ 0 w 85"/>
              <a:gd name="T29" fmla="*/ 42 h 44"/>
              <a:gd name="T30" fmla="*/ 25 w 85"/>
              <a:gd name="T31" fmla="*/ 17 h 44"/>
              <a:gd name="T32" fmla="*/ 33 w 85"/>
              <a:gd name="T33" fmla="*/ 28 h 44"/>
              <a:gd name="T34" fmla="*/ 51 w 85"/>
              <a:gd name="T35" fmla="*/ 6 h 44"/>
              <a:gd name="T36" fmla="*/ 78 w 85"/>
              <a:gd name="T37" fmla="*/ 40 h 44"/>
              <a:gd name="T38" fmla="*/ 7 w 85"/>
              <a:gd name="T39" fmla="*/ 40 h 44"/>
              <a:gd name="T40" fmla="*/ 25 w 85"/>
              <a:gd name="T41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" h="44">
                <a:moveTo>
                  <a:pt x="0" y="42"/>
                </a:moveTo>
                <a:cubicBezTo>
                  <a:pt x="0" y="43"/>
                  <a:pt x="1" y="44"/>
                  <a:pt x="2" y="44"/>
                </a:cubicBezTo>
                <a:cubicBezTo>
                  <a:pt x="83" y="44"/>
                  <a:pt x="83" y="44"/>
                  <a:pt x="83" y="44"/>
                </a:cubicBezTo>
                <a:cubicBezTo>
                  <a:pt x="84" y="44"/>
                  <a:pt x="85" y="43"/>
                  <a:pt x="85" y="42"/>
                </a:cubicBezTo>
                <a:cubicBezTo>
                  <a:pt x="85" y="41"/>
                  <a:pt x="85" y="41"/>
                  <a:pt x="85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0" y="0"/>
                  <a:pt x="49" y="1"/>
                </a:cubicBezTo>
                <a:cubicBezTo>
                  <a:pt x="33" y="21"/>
                  <a:pt x="33" y="21"/>
                  <a:pt x="33" y="2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1"/>
                  <a:pt x="25" y="11"/>
                </a:cubicBezTo>
                <a:cubicBezTo>
                  <a:pt x="24" y="11"/>
                  <a:pt x="23" y="12"/>
                  <a:pt x="23" y="12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1"/>
                  <a:pt x="0" y="41"/>
                  <a:pt x="0" y="42"/>
                </a:cubicBezTo>
                <a:close/>
                <a:moveTo>
                  <a:pt x="25" y="17"/>
                </a:moveTo>
                <a:cubicBezTo>
                  <a:pt x="33" y="28"/>
                  <a:pt x="33" y="28"/>
                  <a:pt x="33" y="28"/>
                </a:cubicBezTo>
                <a:cubicBezTo>
                  <a:pt x="51" y="6"/>
                  <a:pt x="51" y="6"/>
                  <a:pt x="51" y="6"/>
                </a:cubicBezTo>
                <a:cubicBezTo>
                  <a:pt x="78" y="40"/>
                  <a:pt x="78" y="40"/>
                  <a:pt x="78" y="40"/>
                </a:cubicBezTo>
                <a:cubicBezTo>
                  <a:pt x="7" y="40"/>
                  <a:pt x="7" y="40"/>
                  <a:pt x="7" y="40"/>
                </a:cubicBezTo>
                <a:lnTo>
                  <a:pt x="25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38"/>
          <p:cNvSpPr>
            <a:spLocks noEditPoints="1"/>
          </p:cNvSpPr>
          <p:nvPr/>
        </p:nvSpPr>
        <p:spPr bwMode="auto">
          <a:xfrm>
            <a:off x="6727190" y="3034348"/>
            <a:ext cx="479425" cy="450850"/>
          </a:xfrm>
          <a:custGeom>
            <a:avLst/>
            <a:gdLst>
              <a:gd name="T0" fmla="*/ 128 w 128"/>
              <a:gd name="T1" fmla="*/ 99 h 120"/>
              <a:gd name="T2" fmla="*/ 128 w 128"/>
              <a:gd name="T3" fmla="*/ 21 h 120"/>
              <a:gd name="T4" fmla="*/ 64 w 128"/>
              <a:gd name="T5" fmla="*/ 0 h 120"/>
              <a:gd name="T6" fmla="*/ 0 w 128"/>
              <a:gd name="T7" fmla="*/ 21 h 120"/>
              <a:gd name="T8" fmla="*/ 0 w 128"/>
              <a:gd name="T9" fmla="*/ 99 h 120"/>
              <a:gd name="T10" fmla="*/ 64 w 128"/>
              <a:gd name="T11" fmla="*/ 120 h 120"/>
              <a:gd name="T12" fmla="*/ 128 w 128"/>
              <a:gd name="T13" fmla="*/ 99 h 120"/>
              <a:gd name="T14" fmla="*/ 123 w 128"/>
              <a:gd name="T15" fmla="*/ 99 h 120"/>
              <a:gd name="T16" fmla="*/ 120 w 128"/>
              <a:gd name="T17" fmla="*/ 104 h 120"/>
              <a:gd name="T18" fmla="*/ 107 w 128"/>
              <a:gd name="T19" fmla="*/ 110 h 120"/>
              <a:gd name="T20" fmla="*/ 64 w 128"/>
              <a:gd name="T21" fmla="*/ 116 h 120"/>
              <a:gd name="T22" fmla="*/ 21 w 128"/>
              <a:gd name="T23" fmla="*/ 110 h 120"/>
              <a:gd name="T24" fmla="*/ 5 w 128"/>
              <a:gd name="T25" fmla="*/ 99 h 120"/>
              <a:gd name="T26" fmla="*/ 5 w 128"/>
              <a:gd name="T27" fmla="*/ 81 h 120"/>
              <a:gd name="T28" fmla="*/ 7 w 128"/>
              <a:gd name="T29" fmla="*/ 83 h 120"/>
              <a:gd name="T30" fmla="*/ 64 w 128"/>
              <a:gd name="T31" fmla="*/ 94 h 120"/>
              <a:gd name="T32" fmla="*/ 121 w 128"/>
              <a:gd name="T33" fmla="*/ 83 h 120"/>
              <a:gd name="T34" fmla="*/ 123 w 128"/>
              <a:gd name="T35" fmla="*/ 81 h 120"/>
              <a:gd name="T36" fmla="*/ 123 w 128"/>
              <a:gd name="T37" fmla="*/ 99 h 120"/>
              <a:gd name="T38" fmla="*/ 123 w 128"/>
              <a:gd name="T39" fmla="*/ 73 h 120"/>
              <a:gd name="T40" fmla="*/ 120 w 128"/>
              <a:gd name="T41" fmla="*/ 78 h 120"/>
              <a:gd name="T42" fmla="*/ 107 w 128"/>
              <a:gd name="T43" fmla="*/ 84 h 120"/>
              <a:gd name="T44" fmla="*/ 64 w 128"/>
              <a:gd name="T45" fmla="*/ 90 h 120"/>
              <a:gd name="T46" fmla="*/ 21 w 128"/>
              <a:gd name="T47" fmla="*/ 84 h 120"/>
              <a:gd name="T48" fmla="*/ 5 w 128"/>
              <a:gd name="T49" fmla="*/ 73 h 120"/>
              <a:gd name="T50" fmla="*/ 5 w 128"/>
              <a:gd name="T51" fmla="*/ 55 h 120"/>
              <a:gd name="T52" fmla="*/ 7 w 128"/>
              <a:gd name="T53" fmla="*/ 57 h 120"/>
              <a:gd name="T54" fmla="*/ 64 w 128"/>
              <a:gd name="T55" fmla="*/ 68 h 120"/>
              <a:gd name="T56" fmla="*/ 121 w 128"/>
              <a:gd name="T57" fmla="*/ 57 h 120"/>
              <a:gd name="T58" fmla="*/ 123 w 128"/>
              <a:gd name="T59" fmla="*/ 55 h 120"/>
              <a:gd name="T60" fmla="*/ 123 w 128"/>
              <a:gd name="T61" fmla="*/ 73 h 120"/>
              <a:gd name="T62" fmla="*/ 123 w 128"/>
              <a:gd name="T63" fmla="*/ 47 h 120"/>
              <a:gd name="T64" fmla="*/ 120 w 128"/>
              <a:gd name="T65" fmla="*/ 53 h 120"/>
              <a:gd name="T66" fmla="*/ 107 w 128"/>
              <a:gd name="T67" fmla="*/ 58 h 120"/>
              <a:gd name="T68" fmla="*/ 64 w 128"/>
              <a:gd name="T69" fmla="*/ 64 h 120"/>
              <a:gd name="T70" fmla="*/ 21 w 128"/>
              <a:gd name="T71" fmla="*/ 58 h 120"/>
              <a:gd name="T72" fmla="*/ 5 w 128"/>
              <a:gd name="T73" fmla="*/ 47 h 120"/>
              <a:gd name="T74" fmla="*/ 5 w 128"/>
              <a:gd name="T75" fmla="*/ 29 h 120"/>
              <a:gd name="T76" fmla="*/ 7 w 128"/>
              <a:gd name="T77" fmla="*/ 31 h 120"/>
              <a:gd name="T78" fmla="*/ 64 w 128"/>
              <a:gd name="T79" fmla="*/ 42 h 120"/>
              <a:gd name="T80" fmla="*/ 121 w 128"/>
              <a:gd name="T81" fmla="*/ 31 h 120"/>
              <a:gd name="T82" fmla="*/ 123 w 128"/>
              <a:gd name="T83" fmla="*/ 29 h 120"/>
              <a:gd name="T84" fmla="*/ 123 w 128"/>
              <a:gd name="T85" fmla="*/ 47 h 120"/>
              <a:gd name="T86" fmla="*/ 120 w 128"/>
              <a:gd name="T87" fmla="*/ 27 h 120"/>
              <a:gd name="T88" fmla="*/ 107 w 128"/>
              <a:gd name="T89" fmla="*/ 32 h 120"/>
              <a:gd name="T90" fmla="*/ 64 w 128"/>
              <a:gd name="T91" fmla="*/ 38 h 120"/>
              <a:gd name="T92" fmla="*/ 21 w 128"/>
              <a:gd name="T93" fmla="*/ 32 h 120"/>
              <a:gd name="T94" fmla="*/ 5 w 128"/>
              <a:gd name="T95" fmla="*/ 21 h 120"/>
              <a:gd name="T96" fmla="*/ 8 w 128"/>
              <a:gd name="T97" fmla="*/ 16 h 120"/>
              <a:gd name="T98" fmla="*/ 21 w 128"/>
              <a:gd name="T99" fmla="*/ 10 h 120"/>
              <a:gd name="T100" fmla="*/ 64 w 128"/>
              <a:gd name="T101" fmla="*/ 4 h 120"/>
              <a:gd name="T102" fmla="*/ 107 w 128"/>
              <a:gd name="T103" fmla="*/ 10 h 120"/>
              <a:gd name="T104" fmla="*/ 123 w 128"/>
              <a:gd name="T105" fmla="*/ 21 h 120"/>
              <a:gd name="T106" fmla="*/ 120 w 128"/>
              <a:gd name="T107" fmla="*/ 2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20">
                <a:moveTo>
                  <a:pt x="128" y="99"/>
                </a:moveTo>
                <a:cubicBezTo>
                  <a:pt x="128" y="21"/>
                  <a:pt x="128" y="21"/>
                  <a:pt x="128" y="21"/>
                </a:cubicBezTo>
                <a:cubicBezTo>
                  <a:pt x="128" y="7"/>
                  <a:pt x="95" y="0"/>
                  <a:pt x="64" y="0"/>
                </a:cubicBezTo>
                <a:cubicBezTo>
                  <a:pt x="33" y="0"/>
                  <a:pt x="0" y="7"/>
                  <a:pt x="0" y="2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13"/>
                  <a:pt x="33" y="120"/>
                  <a:pt x="64" y="120"/>
                </a:cubicBezTo>
                <a:cubicBezTo>
                  <a:pt x="95" y="120"/>
                  <a:pt x="127" y="113"/>
                  <a:pt x="128" y="99"/>
                </a:cubicBezTo>
                <a:close/>
                <a:moveTo>
                  <a:pt x="123" y="99"/>
                </a:moveTo>
                <a:cubicBezTo>
                  <a:pt x="123" y="101"/>
                  <a:pt x="122" y="103"/>
                  <a:pt x="120" y="104"/>
                </a:cubicBezTo>
                <a:cubicBezTo>
                  <a:pt x="117" y="107"/>
                  <a:pt x="112" y="108"/>
                  <a:pt x="107" y="110"/>
                </a:cubicBezTo>
                <a:cubicBezTo>
                  <a:pt x="96" y="114"/>
                  <a:pt x="80" y="116"/>
                  <a:pt x="64" y="116"/>
                </a:cubicBezTo>
                <a:cubicBezTo>
                  <a:pt x="48" y="116"/>
                  <a:pt x="32" y="114"/>
                  <a:pt x="21" y="110"/>
                </a:cubicBezTo>
                <a:cubicBezTo>
                  <a:pt x="11" y="107"/>
                  <a:pt x="5" y="103"/>
                  <a:pt x="5" y="99"/>
                </a:cubicBezTo>
                <a:cubicBezTo>
                  <a:pt x="5" y="81"/>
                  <a:pt x="5" y="81"/>
                  <a:pt x="5" y="81"/>
                </a:cubicBezTo>
                <a:cubicBezTo>
                  <a:pt x="7" y="83"/>
                  <a:pt x="7" y="83"/>
                  <a:pt x="7" y="83"/>
                </a:cubicBezTo>
                <a:cubicBezTo>
                  <a:pt x="17" y="90"/>
                  <a:pt x="39" y="94"/>
                  <a:pt x="64" y="94"/>
                </a:cubicBezTo>
                <a:cubicBezTo>
                  <a:pt x="89" y="94"/>
                  <a:pt x="111" y="90"/>
                  <a:pt x="121" y="83"/>
                </a:cubicBezTo>
                <a:cubicBezTo>
                  <a:pt x="123" y="81"/>
                  <a:pt x="123" y="81"/>
                  <a:pt x="123" y="81"/>
                </a:cubicBezTo>
                <a:lnTo>
                  <a:pt x="123" y="99"/>
                </a:lnTo>
                <a:close/>
                <a:moveTo>
                  <a:pt x="123" y="73"/>
                </a:moveTo>
                <a:cubicBezTo>
                  <a:pt x="123" y="75"/>
                  <a:pt x="122" y="77"/>
                  <a:pt x="120" y="78"/>
                </a:cubicBezTo>
                <a:cubicBezTo>
                  <a:pt x="117" y="81"/>
                  <a:pt x="112" y="83"/>
                  <a:pt x="107" y="84"/>
                </a:cubicBezTo>
                <a:cubicBezTo>
                  <a:pt x="96" y="88"/>
                  <a:pt x="80" y="90"/>
                  <a:pt x="64" y="90"/>
                </a:cubicBezTo>
                <a:cubicBezTo>
                  <a:pt x="48" y="90"/>
                  <a:pt x="32" y="88"/>
                  <a:pt x="21" y="84"/>
                </a:cubicBezTo>
                <a:cubicBezTo>
                  <a:pt x="11" y="81"/>
                  <a:pt x="5" y="77"/>
                  <a:pt x="5" y="73"/>
                </a:cubicBezTo>
                <a:cubicBezTo>
                  <a:pt x="5" y="55"/>
                  <a:pt x="5" y="55"/>
                  <a:pt x="5" y="55"/>
                </a:cubicBezTo>
                <a:cubicBezTo>
                  <a:pt x="7" y="57"/>
                  <a:pt x="7" y="57"/>
                  <a:pt x="7" y="57"/>
                </a:cubicBezTo>
                <a:cubicBezTo>
                  <a:pt x="17" y="64"/>
                  <a:pt x="39" y="68"/>
                  <a:pt x="64" y="68"/>
                </a:cubicBezTo>
                <a:cubicBezTo>
                  <a:pt x="89" y="68"/>
                  <a:pt x="111" y="64"/>
                  <a:pt x="121" y="57"/>
                </a:cubicBezTo>
                <a:cubicBezTo>
                  <a:pt x="123" y="55"/>
                  <a:pt x="123" y="55"/>
                  <a:pt x="123" y="55"/>
                </a:cubicBezTo>
                <a:lnTo>
                  <a:pt x="123" y="73"/>
                </a:lnTo>
                <a:close/>
                <a:moveTo>
                  <a:pt x="123" y="47"/>
                </a:moveTo>
                <a:cubicBezTo>
                  <a:pt x="123" y="49"/>
                  <a:pt x="122" y="51"/>
                  <a:pt x="120" y="53"/>
                </a:cubicBezTo>
                <a:cubicBezTo>
                  <a:pt x="117" y="55"/>
                  <a:pt x="112" y="57"/>
                  <a:pt x="107" y="58"/>
                </a:cubicBezTo>
                <a:cubicBezTo>
                  <a:pt x="96" y="62"/>
                  <a:pt x="80" y="64"/>
                  <a:pt x="64" y="64"/>
                </a:cubicBezTo>
                <a:cubicBezTo>
                  <a:pt x="48" y="64"/>
                  <a:pt x="32" y="62"/>
                  <a:pt x="21" y="58"/>
                </a:cubicBezTo>
                <a:cubicBezTo>
                  <a:pt x="11" y="55"/>
                  <a:pt x="5" y="51"/>
                  <a:pt x="5" y="47"/>
                </a:cubicBezTo>
                <a:cubicBezTo>
                  <a:pt x="5" y="29"/>
                  <a:pt x="5" y="29"/>
                  <a:pt x="5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7" y="38"/>
                  <a:pt x="39" y="42"/>
                  <a:pt x="64" y="42"/>
                </a:cubicBezTo>
                <a:cubicBezTo>
                  <a:pt x="89" y="42"/>
                  <a:pt x="111" y="38"/>
                  <a:pt x="121" y="31"/>
                </a:cubicBezTo>
                <a:cubicBezTo>
                  <a:pt x="123" y="29"/>
                  <a:pt x="123" y="29"/>
                  <a:pt x="123" y="29"/>
                </a:cubicBezTo>
                <a:lnTo>
                  <a:pt x="123" y="47"/>
                </a:lnTo>
                <a:close/>
                <a:moveTo>
                  <a:pt x="120" y="27"/>
                </a:moveTo>
                <a:cubicBezTo>
                  <a:pt x="117" y="29"/>
                  <a:pt x="112" y="31"/>
                  <a:pt x="107" y="32"/>
                </a:cubicBezTo>
                <a:cubicBezTo>
                  <a:pt x="96" y="36"/>
                  <a:pt x="80" y="38"/>
                  <a:pt x="64" y="38"/>
                </a:cubicBezTo>
                <a:cubicBezTo>
                  <a:pt x="48" y="38"/>
                  <a:pt x="32" y="36"/>
                  <a:pt x="21" y="32"/>
                </a:cubicBezTo>
                <a:cubicBezTo>
                  <a:pt x="11" y="29"/>
                  <a:pt x="5" y="25"/>
                  <a:pt x="5" y="21"/>
                </a:cubicBezTo>
                <a:cubicBezTo>
                  <a:pt x="5" y="19"/>
                  <a:pt x="6" y="17"/>
                  <a:pt x="8" y="16"/>
                </a:cubicBezTo>
                <a:cubicBezTo>
                  <a:pt x="11" y="13"/>
                  <a:pt x="16" y="12"/>
                  <a:pt x="21" y="10"/>
                </a:cubicBezTo>
                <a:cubicBezTo>
                  <a:pt x="32" y="6"/>
                  <a:pt x="48" y="4"/>
                  <a:pt x="64" y="4"/>
                </a:cubicBezTo>
                <a:cubicBezTo>
                  <a:pt x="80" y="4"/>
                  <a:pt x="96" y="6"/>
                  <a:pt x="107" y="10"/>
                </a:cubicBezTo>
                <a:cubicBezTo>
                  <a:pt x="117" y="13"/>
                  <a:pt x="123" y="17"/>
                  <a:pt x="123" y="21"/>
                </a:cubicBezTo>
                <a:cubicBezTo>
                  <a:pt x="123" y="23"/>
                  <a:pt x="122" y="25"/>
                  <a:pt x="120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Freeform 218"/>
          <p:cNvSpPr/>
          <p:nvPr/>
        </p:nvSpPr>
        <p:spPr bwMode="auto">
          <a:xfrm>
            <a:off x="6851015" y="4802188"/>
            <a:ext cx="85725" cy="85725"/>
          </a:xfrm>
          <a:custGeom>
            <a:avLst/>
            <a:gdLst>
              <a:gd name="T0" fmla="*/ 21 w 23"/>
              <a:gd name="T1" fmla="*/ 0 h 23"/>
              <a:gd name="T2" fmla="*/ 0 w 23"/>
              <a:gd name="T3" fmla="*/ 21 h 23"/>
              <a:gd name="T4" fmla="*/ 2 w 23"/>
              <a:gd name="T5" fmla="*/ 23 h 23"/>
              <a:gd name="T6" fmla="*/ 4 w 23"/>
              <a:gd name="T7" fmla="*/ 21 h 23"/>
              <a:gd name="T8" fmla="*/ 21 w 23"/>
              <a:gd name="T9" fmla="*/ 5 h 23"/>
              <a:gd name="T10" fmla="*/ 23 w 23"/>
              <a:gd name="T11" fmla="*/ 2 h 23"/>
              <a:gd name="T12" fmla="*/ 21 w 23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1" y="0"/>
                </a:moveTo>
                <a:cubicBezTo>
                  <a:pt x="9" y="0"/>
                  <a:pt x="0" y="9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3" y="23"/>
                  <a:pt x="4" y="22"/>
                  <a:pt x="4" y="21"/>
                </a:cubicBezTo>
                <a:cubicBezTo>
                  <a:pt x="4" y="12"/>
                  <a:pt x="12" y="5"/>
                  <a:pt x="21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Freeform 219"/>
          <p:cNvSpPr/>
          <p:nvPr/>
        </p:nvSpPr>
        <p:spPr bwMode="auto">
          <a:xfrm>
            <a:off x="7105015" y="4986338"/>
            <a:ext cx="101600" cy="101600"/>
          </a:xfrm>
          <a:custGeom>
            <a:avLst/>
            <a:gdLst>
              <a:gd name="T0" fmla="*/ 24 w 27"/>
              <a:gd name="T1" fmla="*/ 11 h 27"/>
              <a:gd name="T2" fmla="*/ 15 w 27"/>
              <a:gd name="T3" fmla="*/ 11 h 27"/>
              <a:gd name="T4" fmla="*/ 15 w 27"/>
              <a:gd name="T5" fmla="*/ 2 h 27"/>
              <a:gd name="T6" fmla="*/ 13 w 27"/>
              <a:gd name="T7" fmla="*/ 0 h 27"/>
              <a:gd name="T8" fmla="*/ 11 w 27"/>
              <a:gd name="T9" fmla="*/ 2 h 27"/>
              <a:gd name="T10" fmla="*/ 11 w 27"/>
              <a:gd name="T11" fmla="*/ 11 h 27"/>
              <a:gd name="T12" fmla="*/ 2 w 27"/>
              <a:gd name="T13" fmla="*/ 11 h 27"/>
              <a:gd name="T14" fmla="*/ 0 w 27"/>
              <a:gd name="T15" fmla="*/ 13 h 27"/>
              <a:gd name="T16" fmla="*/ 2 w 27"/>
              <a:gd name="T17" fmla="*/ 16 h 27"/>
              <a:gd name="T18" fmla="*/ 11 w 27"/>
              <a:gd name="T19" fmla="*/ 16 h 27"/>
              <a:gd name="T20" fmla="*/ 11 w 27"/>
              <a:gd name="T21" fmla="*/ 25 h 27"/>
              <a:gd name="T22" fmla="*/ 13 w 27"/>
              <a:gd name="T23" fmla="*/ 27 h 27"/>
              <a:gd name="T24" fmla="*/ 15 w 27"/>
              <a:gd name="T25" fmla="*/ 25 h 27"/>
              <a:gd name="T26" fmla="*/ 15 w 27"/>
              <a:gd name="T27" fmla="*/ 16 h 27"/>
              <a:gd name="T28" fmla="*/ 24 w 27"/>
              <a:gd name="T29" fmla="*/ 16 h 27"/>
              <a:gd name="T30" fmla="*/ 27 w 27"/>
              <a:gd name="T31" fmla="*/ 13 h 27"/>
              <a:gd name="T32" fmla="*/ 24 w 27"/>
              <a:gd name="T33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27">
                <a:moveTo>
                  <a:pt x="24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0"/>
                  <a:pt x="11" y="1"/>
                  <a:pt x="11" y="2"/>
                </a:cubicBezTo>
                <a:cubicBezTo>
                  <a:pt x="11" y="11"/>
                  <a:pt x="11" y="11"/>
                  <a:pt x="1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0" y="13"/>
                </a:cubicBezTo>
                <a:cubicBezTo>
                  <a:pt x="0" y="15"/>
                  <a:pt x="1" y="16"/>
                  <a:pt x="2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2" y="27"/>
                  <a:pt x="13" y="27"/>
                </a:cubicBezTo>
                <a:cubicBezTo>
                  <a:pt x="14" y="27"/>
                  <a:pt x="15" y="26"/>
                  <a:pt x="15" y="25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7" y="15"/>
                  <a:pt x="27" y="13"/>
                </a:cubicBezTo>
                <a:cubicBezTo>
                  <a:pt x="27" y="12"/>
                  <a:pt x="25" y="11"/>
                  <a:pt x="24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Freeform 220"/>
          <p:cNvSpPr>
            <a:spLocks noEditPoints="1"/>
          </p:cNvSpPr>
          <p:nvPr/>
        </p:nvSpPr>
        <p:spPr bwMode="auto">
          <a:xfrm>
            <a:off x="6793865" y="4745038"/>
            <a:ext cx="481013" cy="409575"/>
          </a:xfrm>
          <a:custGeom>
            <a:avLst/>
            <a:gdLst>
              <a:gd name="T0" fmla="*/ 123 w 128"/>
              <a:gd name="T1" fmla="*/ 60 h 109"/>
              <a:gd name="T2" fmla="*/ 122 w 128"/>
              <a:gd name="T3" fmla="*/ 59 h 109"/>
              <a:gd name="T4" fmla="*/ 123 w 128"/>
              <a:gd name="T5" fmla="*/ 58 h 109"/>
              <a:gd name="T6" fmla="*/ 128 w 128"/>
              <a:gd name="T7" fmla="*/ 36 h 109"/>
              <a:gd name="T8" fmla="*/ 93 w 128"/>
              <a:gd name="T9" fmla="*/ 0 h 109"/>
              <a:gd name="T10" fmla="*/ 75 w 128"/>
              <a:gd name="T11" fmla="*/ 5 h 109"/>
              <a:gd name="T12" fmla="*/ 65 w 128"/>
              <a:gd name="T13" fmla="*/ 13 h 109"/>
              <a:gd name="T14" fmla="*/ 64 w 128"/>
              <a:gd name="T15" fmla="*/ 15 h 109"/>
              <a:gd name="T16" fmla="*/ 63 w 128"/>
              <a:gd name="T17" fmla="*/ 13 h 109"/>
              <a:gd name="T18" fmla="*/ 53 w 128"/>
              <a:gd name="T19" fmla="*/ 5 h 109"/>
              <a:gd name="T20" fmla="*/ 35 w 128"/>
              <a:gd name="T21" fmla="*/ 0 h 109"/>
              <a:gd name="T22" fmla="*/ 0 w 128"/>
              <a:gd name="T23" fmla="*/ 36 h 109"/>
              <a:gd name="T24" fmla="*/ 9 w 128"/>
              <a:gd name="T25" fmla="*/ 65 h 109"/>
              <a:gd name="T26" fmla="*/ 31 w 128"/>
              <a:gd name="T27" fmla="*/ 88 h 109"/>
              <a:gd name="T28" fmla="*/ 63 w 128"/>
              <a:gd name="T29" fmla="*/ 109 h 109"/>
              <a:gd name="T30" fmla="*/ 64 w 128"/>
              <a:gd name="T31" fmla="*/ 109 h 109"/>
              <a:gd name="T32" fmla="*/ 65 w 128"/>
              <a:gd name="T33" fmla="*/ 109 h 109"/>
              <a:gd name="T34" fmla="*/ 76 w 128"/>
              <a:gd name="T35" fmla="*/ 103 h 109"/>
              <a:gd name="T36" fmla="*/ 76 w 128"/>
              <a:gd name="T37" fmla="*/ 103 h 109"/>
              <a:gd name="T38" fmla="*/ 77 w 128"/>
              <a:gd name="T39" fmla="*/ 103 h 109"/>
              <a:gd name="T40" fmla="*/ 96 w 128"/>
              <a:gd name="T41" fmla="*/ 109 h 109"/>
              <a:gd name="T42" fmla="*/ 128 w 128"/>
              <a:gd name="T43" fmla="*/ 77 h 109"/>
              <a:gd name="T44" fmla="*/ 123 w 128"/>
              <a:gd name="T45" fmla="*/ 60 h 109"/>
              <a:gd name="T46" fmla="*/ 71 w 128"/>
              <a:gd name="T47" fmla="*/ 100 h 109"/>
              <a:gd name="T48" fmla="*/ 65 w 128"/>
              <a:gd name="T49" fmla="*/ 104 h 109"/>
              <a:gd name="T50" fmla="*/ 64 w 128"/>
              <a:gd name="T51" fmla="*/ 104 h 109"/>
              <a:gd name="T52" fmla="*/ 63 w 128"/>
              <a:gd name="T53" fmla="*/ 104 h 109"/>
              <a:gd name="T54" fmla="*/ 34 w 128"/>
              <a:gd name="T55" fmla="*/ 85 h 109"/>
              <a:gd name="T56" fmla="*/ 13 w 128"/>
              <a:gd name="T57" fmla="*/ 63 h 109"/>
              <a:gd name="T58" fmla="*/ 5 w 128"/>
              <a:gd name="T59" fmla="*/ 36 h 109"/>
              <a:gd name="T60" fmla="*/ 14 w 128"/>
              <a:gd name="T61" fmla="*/ 14 h 109"/>
              <a:gd name="T62" fmla="*/ 35 w 128"/>
              <a:gd name="T63" fmla="*/ 5 h 109"/>
              <a:gd name="T64" fmla="*/ 51 w 128"/>
              <a:gd name="T65" fmla="*/ 9 h 109"/>
              <a:gd name="T66" fmla="*/ 62 w 128"/>
              <a:gd name="T67" fmla="*/ 20 h 109"/>
              <a:gd name="T68" fmla="*/ 64 w 128"/>
              <a:gd name="T69" fmla="*/ 23 h 109"/>
              <a:gd name="T70" fmla="*/ 66 w 128"/>
              <a:gd name="T71" fmla="*/ 20 h 109"/>
              <a:gd name="T72" fmla="*/ 77 w 128"/>
              <a:gd name="T73" fmla="*/ 9 h 109"/>
              <a:gd name="T74" fmla="*/ 93 w 128"/>
              <a:gd name="T75" fmla="*/ 5 h 109"/>
              <a:gd name="T76" fmla="*/ 114 w 128"/>
              <a:gd name="T77" fmla="*/ 14 h 109"/>
              <a:gd name="T78" fmla="*/ 123 w 128"/>
              <a:gd name="T79" fmla="*/ 36 h 109"/>
              <a:gd name="T80" fmla="*/ 120 w 128"/>
              <a:gd name="T81" fmla="*/ 53 h 109"/>
              <a:gd name="T82" fmla="*/ 119 w 128"/>
              <a:gd name="T83" fmla="*/ 55 h 109"/>
              <a:gd name="T84" fmla="*/ 118 w 128"/>
              <a:gd name="T85" fmla="*/ 54 h 109"/>
              <a:gd name="T86" fmla="*/ 96 w 128"/>
              <a:gd name="T87" fmla="*/ 46 h 109"/>
              <a:gd name="T88" fmla="*/ 64 w 128"/>
              <a:gd name="T89" fmla="*/ 77 h 109"/>
              <a:gd name="T90" fmla="*/ 72 w 128"/>
              <a:gd name="T91" fmla="*/ 98 h 109"/>
              <a:gd name="T92" fmla="*/ 73 w 128"/>
              <a:gd name="T93" fmla="*/ 99 h 109"/>
              <a:gd name="T94" fmla="*/ 71 w 128"/>
              <a:gd name="T95" fmla="*/ 100 h 109"/>
              <a:gd name="T96" fmla="*/ 115 w 128"/>
              <a:gd name="T97" fmla="*/ 97 h 109"/>
              <a:gd name="T98" fmla="*/ 96 w 128"/>
              <a:gd name="T99" fmla="*/ 105 h 109"/>
              <a:gd name="T100" fmla="*/ 77 w 128"/>
              <a:gd name="T101" fmla="*/ 97 h 109"/>
              <a:gd name="T102" fmla="*/ 69 w 128"/>
              <a:gd name="T103" fmla="*/ 77 h 109"/>
              <a:gd name="T104" fmla="*/ 77 w 128"/>
              <a:gd name="T105" fmla="*/ 58 h 109"/>
              <a:gd name="T106" fmla="*/ 96 w 128"/>
              <a:gd name="T107" fmla="*/ 50 h 109"/>
              <a:gd name="T108" fmla="*/ 115 w 128"/>
              <a:gd name="T109" fmla="*/ 58 h 109"/>
              <a:gd name="T110" fmla="*/ 123 w 128"/>
              <a:gd name="T111" fmla="*/ 77 h 109"/>
              <a:gd name="T112" fmla="*/ 115 w 128"/>
              <a:gd name="T113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8" h="109">
                <a:moveTo>
                  <a:pt x="123" y="60"/>
                </a:moveTo>
                <a:cubicBezTo>
                  <a:pt x="122" y="59"/>
                  <a:pt x="122" y="59"/>
                  <a:pt x="122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6" y="51"/>
                  <a:pt x="128" y="43"/>
                  <a:pt x="128" y="36"/>
                </a:cubicBezTo>
                <a:cubicBezTo>
                  <a:pt x="127" y="16"/>
                  <a:pt x="112" y="0"/>
                  <a:pt x="93" y="0"/>
                </a:cubicBezTo>
                <a:cubicBezTo>
                  <a:pt x="86" y="0"/>
                  <a:pt x="80" y="2"/>
                  <a:pt x="75" y="5"/>
                </a:cubicBezTo>
                <a:cubicBezTo>
                  <a:pt x="71" y="7"/>
                  <a:pt x="68" y="10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0" y="10"/>
                  <a:pt x="57" y="7"/>
                  <a:pt x="53" y="5"/>
                </a:cubicBezTo>
                <a:cubicBezTo>
                  <a:pt x="48" y="2"/>
                  <a:pt x="42" y="0"/>
                  <a:pt x="35" y="0"/>
                </a:cubicBezTo>
                <a:cubicBezTo>
                  <a:pt x="16" y="0"/>
                  <a:pt x="1" y="16"/>
                  <a:pt x="0" y="36"/>
                </a:cubicBezTo>
                <a:cubicBezTo>
                  <a:pt x="0" y="45"/>
                  <a:pt x="3" y="55"/>
                  <a:pt x="9" y="65"/>
                </a:cubicBezTo>
                <a:cubicBezTo>
                  <a:pt x="15" y="73"/>
                  <a:pt x="22" y="81"/>
                  <a:pt x="31" y="88"/>
                </a:cubicBezTo>
                <a:cubicBezTo>
                  <a:pt x="47" y="101"/>
                  <a:pt x="62" y="109"/>
                  <a:pt x="63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6" y="108"/>
                  <a:pt x="70" y="107"/>
                  <a:pt x="76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3" y="107"/>
                  <a:pt x="89" y="109"/>
                  <a:pt x="96" y="109"/>
                </a:cubicBezTo>
                <a:cubicBezTo>
                  <a:pt x="114" y="109"/>
                  <a:pt x="128" y="95"/>
                  <a:pt x="128" y="77"/>
                </a:cubicBezTo>
                <a:cubicBezTo>
                  <a:pt x="128" y="71"/>
                  <a:pt x="126" y="65"/>
                  <a:pt x="123" y="60"/>
                </a:cubicBezTo>
                <a:close/>
                <a:moveTo>
                  <a:pt x="71" y="100"/>
                </a:moveTo>
                <a:cubicBezTo>
                  <a:pt x="68" y="102"/>
                  <a:pt x="66" y="103"/>
                  <a:pt x="65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59" y="101"/>
                  <a:pt x="46" y="95"/>
                  <a:pt x="34" y="85"/>
                </a:cubicBezTo>
                <a:cubicBezTo>
                  <a:pt x="25" y="78"/>
                  <a:pt x="18" y="70"/>
                  <a:pt x="13" y="63"/>
                </a:cubicBezTo>
                <a:cubicBezTo>
                  <a:pt x="7" y="54"/>
                  <a:pt x="4" y="45"/>
                  <a:pt x="5" y="36"/>
                </a:cubicBezTo>
                <a:cubicBezTo>
                  <a:pt x="5" y="27"/>
                  <a:pt x="8" y="20"/>
                  <a:pt x="14" y="14"/>
                </a:cubicBezTo>
                <a:cubicBezTo>
                  <a:pt x="20" y="8"/>
                  <a:pt x="27" y="5"/>
                  <a:pt x="35" y="5"/>
                </a:cubicBezTo>
                <a:cubicBezTo>
                  <a:pt x="41" y="5"/>
                  <a:pt x="46" y="6"/>
                  <a:pt x="51" y="9"/>
                </a:cubicBezTo>
                <a:cubicBezTo>
                  <a:pt x="56" y="12"/>
                  <a:pt x="59" y="16"/>
                  <a:pt x="62" y="20"/>
                </a:cubicBezTo>
                <a:cubicBezTo>
                  <a:pt x="64" y="23"/>
                  <a:pt x="64" y="23"/>
                  <a:pt x="64" y="23"/>
                </a:cubicBezTo>
                <a:cubicBezTo>
                  <a:pt x="66" y="20"/>
                  <a:pt x="66" y="20"/>
                  <a:pt x="66" y="20"/>
                </a:cubicBezTo>
                <a:cubicBezTo>
                  <a:pt x="69" y="16"/>
                  <a:pt x="72" y="12"/>
                  <a:pt x="77" y="9"/>
                </a:cubicBezTo>
                <a:cubicBezTo>
                  <a:pt x="82" y="6"/>
                  <a:pt x="87" y="5"/>
                  <a:pt x="93" y="5"/>
                </a:cubicBezTo>
                <a:cubicBezTo>
                  <a:pt x="101" y="5"/>
                  <a:pt x="108" y="8"/>
                  <a:pt x="114" y="14"/>
                </a:cubicBezTo>
                <a:cubicBezTo>
                  <a:pt x="120" y="20"/>
                  <a:pt x="123" y="27"/>
                  <a:pt x="123" y="36"/>
                </a:cubicBezTo>
                <a:cubicBezTo>
                  <a:pt x="124" y="41"/>
                  <a:pt x="122" y="47"/>
                  <a:pt x="120" y="53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12" y="48"/>
                  <a:pt x="104" y="46"/>
                  <a:pt x="96" y="46"/>
                </a:cubicBezTo>
                <a:cubicBezTo>
                  <a:pt x="78" y="46"/>
                  <a:pt x="64" y="60"/>
                  <a:pt x="64" y="77"/>
                </a:cubicBezTo>
                <a:cubicBezTo>
                  <a:pt x="64" y="85"/>
                  <a:pt x="67" y="92"/>
                  <a:pt x="72" y="98"/>
                </a:cubicBezTo>
                <a:cubicBezTo>
                  <a:pt x="73" y="99"/>
                  <a:pt x="73" y="99"/>
                  <a:pt x="73" y="99"/>
                </a:cubicBezTo>
                <a:lnTo>
                  <a:pt x="71" y="100"/>
                </a:lnTo>
                <a:close/>
                <a:moveTo>
                  <a:pt x="115" y="97"/>
                </a:moveTo>
                <a:cubicBezTo>
                  <a:pt x="110" y="102"/>
                  <a:pt x="103" y="105"/>
                  <a:pt x="96" y="105"/>
                </a:cubicBezTo>
                <a:cubicBezTo>
                  <a:pt x="89" y="105"/>
                  <a:pt x="82" y="102"/>
                  <a:pt x="77" y="97"/>
                </a:cubicBezTo>
                <a:cubicBezTo>
                  <a:pt x="72" y="92"/>
                  <a:pt x="69" y="85"/>
                  <a:pt x="69" y="77"/>
                </a:cubicBezTo>
                <a:cubicBezTo>
                  <a:pt x="69" y="70"/>
                  <a:pt x="72" y="63"/>
                  <a:pt x="77" y="58"/>
                </a:cubicBezTo>
                <a:cubicBezTo>
                  <a:pt x="82" y="53"/>
                  <a:pt x="89" y="50"/>
                  <a:pt x="96" y="50"/>
                </a:cubicBezTo>
                <a:cubicBezTo>
                  <a:pt x="103" y="50"/>
                  <a:pt x="110" y="53"/>
                  <a:pt x="115" y="58"/>
                </a:cubicBezTo>
                <a:cubicBezTo>
                  <a:pt x="121" y="63"/>
                  <a:pt x="123" y="70"/>
                  <a:pt x="123" y="77"/>
                </a:cubicBezTo>
                <a:cubicBezTo>
                  <a:pt x="123" y="85"/>
                  <a:pt x="121" y="92"/>
                  <a:pt x="115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2" name="Freeform 134"/>
          <p:cNvSpPr/>
          <p:nvPr/>
        </p:nvSpPr>
        <p:spPr bwMode="auto">
          <a:xfrm>
            <a:off x="4882515" y="4805680"/>
            <a:ext cx="479425" cy="17463"/>
          </a:xfrm>
          <a:custGeom>
            <a:avLst/>
            <a:gdLst>
              <a:gd name="T0" fmla="*/ 2 w 128"/>
              <a:gd name="T1" fmla="*/ 5 h 5"/>
              <a:gd name="T2" fmla="*/ 126 w 128"/>
              <a:gd name="T3" fmla="*/ 5 h 5"/>
              <a:gd name="T4" fmla="*/ 128 w 128"/>
              <a:gd name="T5" fmla="*/ 3 h 5"/>
              <a:gd name="T6" fmla="*/ 126 w 128"/>
              <a:gd name="T7" fmla="*/ 0 h 5"/>
              <a:gd name="T8" fmla="*/ 2 w 128"/>
              <a:gd name="T9" fmla="*/ 0 h 5"/>
              <a:gd name="T10" fmla="*/ 0 w 128"/>
              <a:gd name="T11" fmla="*/ 3 h 5"/>
              <a:gd name="T12" fmla="*/ 2 w 128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5">
                <a:moveTo>
                  <a:pt x="2" y="5"/>
                </a:moveTo>
                <a:cubicBezTo>
                  <a:pt x="126" y="5"/>
                  <a:pt x="126" y="5"/>
                  <a:pt x="126" y="5"/>
                </a:cubicBezTo>
                <a:cubicBezTo>
                  <a:pt x="127" y="5"/>
                  <a:pt x="128" y="4"/>
                  <a:pt x="128" y="3"/>
                </a:cubicBezTo>
                <a:cubicBezTo>
                  <a:pt x="128" y="1"/>
                  <a:pt x="127" y="0"/>
                  <a:pt x="12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Freeform 135"/>
          <p:cNvSpPr/>
          <p:nvPr/>
        </p:nvSpPr>
        <p:spPr bwMode="auto">
          <a:xfrm>
            <a:off x="4882515" y="4888230"/>
            <a:ext cx="479425" cy="19050"/>
          </a:xfrm>
          <a:custGeom>
            <a:avLst/>
            <a:gdLst>
              <a:gd name="T0" fmla="*/ 126 w 128"/>
              <a:gd name="T1" fmla="*/ 0 h 5"/>
              <a:gd name="T2" fmla="*/ 2 w 128"/>
              <a:gd name="T3" fmla="*/ 0 h 5"/>
              <a:gd name="T4" fmla="*/ 0 w 128"/>
              <a:gd name="T5" fmla="*/ 3 h 5"/>
              <a:gd name="T6" fmla="*/ 2 w 128"/>
              <a:gd name="T7" fmla="*/ 5 h 5"/>
              <a:gd name="T8" fmla="*/ 126 w 128"/>
              <a:gd name="T9" fmla="*/ 5 h 5"/>
              <a:gd name="T10" fmla="*/ 128 w 128"/>
              <a:gd name="T11" fmla="*/ 3 h 5"/>
              <a:gd name="T12" fmla="*/ 126 w 12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5">
                <a:moveTo>
                  <a:pt x="12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126" y="5"/>
                  <a:pt x="126" y="5"/>
                  <a:pt x="126" y="5"/>
                </a:cubicBezTo>
                <a:cubicBezTo>
                  <a:pt x="127" y="5"/>
                  <a:pt x="128" y="4"/>
                  <a:pt x="128" y="3"/>
                </a:cubicBezTo>
                <a:cubicBezTo>
                  <a:pt x="128" y="1"/>
                  <a:pt x="127" y="0"/>
                  <a:pt x="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Freeform 136"/>
          <p:cNvSpPr/>
          <p:nvPr/>
        </p:nvSpPr>
        <p:spPr bwMode="auto">
          <a:xfrm>
            <a:off x="4882515" y="4973955"/>
            <a:ext cx="479425" cy="15875"/>
          </a:xfrm>
          <a:custGeom>
            <a:avLst/>
            <a:gdLst>
              <a:gd name="T0" fmla="*/ 126 w 128"/>
              <a:gd name="T1" fmla="*/ 0 h 4"/>
              <a:gd name="T2" fmla="*/ 2 w 128"/>
              <a:gd name="T3" fmla="*/ 0 h 4"/>
              <a:gd name="T4" fmla="*/ 0 w 128"/>
              <a:gd name="T5" fmla="*/ 2 h 4"/>
              <a:gd name="T6" fmla="*/ 2 w 128"/>
              <a:gd name="T7" fmla="*/ 4 h 4"/>
              <a:gd name="T8" fmla="*/ 126 w 128"/>
              <a:gd name="T9" fmla="*/ 4 h 4"/>
              <a:gd name="T10" fmla="*/ 128 w 128"/>
              <a:gd name="T11" fmla="*/ 2 h 4"/>
              <a:gd name="T12" fmla="*/ 126 w 128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4">
                <a:moveTo>
                  <a:pt x="12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126" y="4"/>
                  <a:pt x="126" y="4"/>
                  <a:pt x="126" y="4"/>
                </a:cubicBezTo>
                <a:cubicBezTo>
                  <a:pt x="127" y="4"/>
                  <a:pt x="128" y="3"/>
                  <a:pt x="128" y="2"/>
                </a:cubicBezTo>
                <a:cubicBezTo>
                  <a:pt x="128" y="1"/>
                  <a:pt x="127" y="0"/>
                  <a:pt x="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5" name="Freeform 137"/>
          <p:cNvSpPr/>
          <p:nvPr/>
        </p:nvSpPr>
        <p:spPr bwMode="auto">
          <a:xfrm>
            <a:off x="4882515" y="5056505"/>
            <a:ext cx="479425" cy="19050"/>
          </a:xfrm>
          <a:custGeom>
            <a:avLst/>
            <a:gdLst>
              <a:gd name="T0" fmla="*/ 126 w 128"/>
              <a:gd name="T1" fmla="*/ 0 h 5"/>
              <a:gd name="T2" fmla="*/ 2 w 128"/>
              <a:gd name="T3" fmla="*/ 0 h 5"/>
              <a:gd name="T4" fmla="*/ 0 w 128"/>
              <a:gd name="T5" fmla="*/ 2 h 5"/>
              <a:gd name="T6" fmla="*/ 2 w 128"/>
              <a:gd name="T7" fmla="*/ 5 h 5"/>
              <a:gd name="T8" fmla="*/ 126 w 128"/>
              <a:gd name="T9" fmla="*/ 5 h 5"/>
              <a:gd name="T10" fmla="*/ 128 w 128"/>
              <a:gd name="T11" fmla="*/ 2 h 5"/>
              <a:gd name="T12" fmla="*/ 126 w 12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5">
                <a:moveTo>
                  <a:pt x="12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126" y="5"/>
                  <a:pt x="126" y="5"/>
                  <a:pt x="126" y="5"/>
                </a:cubicBezTo>
                <a:cubicBezTo>
                  <a:pt x="127" y="5"/>
                  <a:pt x="128" y="4"/>
                  <a:pt x="128" y="2"/>
                </a:cubicBezTo>
                <a:cubicBezTo>
                  <a:pt x="128" y="1"/>
                  <a:pt x="127" y="0"/>
                  <a:pt x="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Freeform 138"/>
          <p:cNvSpPr/>
          <p:nvPr/>
        </p:nvSpPr>
        <p:spPr bwMode="auto">
          <a:xfrm>
            <a:off x="4882515" y="5139055"/>
            <a:ext cx="479425" cy="19050"/>
          </a:xfrm>
          <a:custGeom>
            <a:avLst/>
            <a:gdLst>
              <a:gd name="T0" fmla="*/ 126 w 128"/>
              <a:gd name="T1" fmla="*/ 0 h 5"/>
              <a:gd name="T2" fmla="*/ 2 w 128"/>
              <a:gd name="T3" fmla="*/ 0 h 5"/>
              <a:gd name="T4" fmla="*/ 0 w 128"/>
              <a:gd name="T5" fmla="*/ 2 h 5"/>
              <a:gd name="T6" fmla="*/ 2 w 128"/>
              <a:gd name="T7" fmla="*/ 5 h 5"/>
              <a:gd name="T8" fmla="*/ 126 w 128"/>
              <a:gd name="T9" fmla="*/ 5 h 5"/>
              <a:gd name="T10" fmla="*/ 128 w 128"/>
              <a:gd name="T11" fmla="*/ 2 h 5"/>
              <a:gd name="T12" fmla="*/ 126 w 128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5">
                <a:moveTo>
                  <a:pt x="12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  <a:cubicBezTo>
                  <a:pt x="126" y="5"/>
                  <a:pt x="126" y="5"/>
                  <a:pt x="126" y="5"/>
                </a:cubicBezTo>
                <a:cubicBezTo>
                  <a:pt x="127" y="5"/>
                  <a:pt x="128" y="4"/>
                  <a:pt x="128" y="2"/>
                </a:cubicBezTo>
                <a:cubicBezTo>
                  <a:pt x="128" y="1"/>
                  <a:pt x="127" y="0"/>
                  <a:pt x="1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dirty="0"/>
              <a:t>具体细节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9704" y="1294699"/>
            <a:ext cx="4542309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URL/URI</a:t>
            </a: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9788" y="2144494"/>
            <a:ext cx="4833253" cy="1038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1.</a:t>
            </a:r>
            <a:r>
              <a:rPr lang="en-US" altLang="zh-CN" b="1" dirty="0"/>
              <a:t> </a:t>
            </a:r>
            <a:r>
              <a:rPr lang="zh-CN" altLang="en-US" b="1" dirty="0"/>
              <a:t>是什么？     地址</a:t>
            </a:r>
            <a:r>
              <a:rPr lang="en-US" altLang="zh-CN" b="1" dirty="0"/>
              <a:t>+</a:t>
            </a:r>
            <a:r>
              <a:rPr lang="zh-CN" altLang="en-US" b="1" dirty="0"/>
              <a:t>门牌号</a:t>
            </a:r>
            <a:endParaRPr lang="zh-CN" altLang="en-US" sz="1600" b="1" spc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2. </a:t>
            </a:r>
            <a:r>
              <a:rPr kumimoji="0" lang="zh-CN" altLang="en-US" sz="1800" b="1" i="0" u="none" strike="noStrike" kern="1200" cap="none" normalizeH="0" baseline="0" dirty="0"/>
              <a:t>怎么用？      Request/Response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39704" y="1804619"/>
            <a:ext cx="37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39704" y="3915359"/>
            <a:ext cx="370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39704" y="3418139"/>
            <a:ext cx="4542309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数据列表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9788" y="4321274"/>
            <a:ext cx="4833253" cy="1038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1.</a:t>
            </a:r>
            <a:r>
              <a:rPr lang="en-US" altLang="zh-CN" b="1" dirty="0"/>
              <a:t> </a:t>
            </a:r>
            <a:r>
              <a:rPr lang="zh-CN" altLang="en-US" b="1" dirty="0"/>
              <a:t>外部？     网页展示</a:t>
            </a:r>
            <a:endParaRPr lang="zh-CN" altLang="en-US" sz="1600" b="1" spc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2. </a:t>
            </a:r>
            <a:r>
              <a:rPr kumimoji="0" lang="zh-CN" altLang="en-US" sz="1800" b="1" i="0" u="none" strike="noStrike" kern="1200" cap="none" normalizeH="0" baseline="0" dirty="0"/>
              <a:t>内部？     结构/标签化</a:t>
            </a:r>
            <a:r>
              <a:rPr lang="en-US" altLang="zh-CN" b="1" dirty="0"/>
              <a:t> == </a:t>
            </a:r>
            <a:r>
              <a:rPr lang="zh-CN" altLang="en-US" b="1" dirty="0"/>
              <a:t>具体数据</a:t>
            </a:r>
            <a:endParaRPr kumimoji="0" lang="zh-CN" altLang="en-US" sz="1800" b="1" i="0" u="none" strike="noStrike" kern="1200" cap="none" normalizeH="0" baseline="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794" y="1494724"/>
            <a:ext cx="3609975" cy="685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794" y="2302516"/>
            <a:ext cx="5743575" cy="676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794" y="3082146"/>
            <a:ext cx="5838825" cy="666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967" y="3923368"/>
            <a:ext cx="4734992" cy="183467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数据效用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905885"/>
            <a:ext cx="7581900" cy="2238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584" y="3144260"/>
            <a:ext cx="6220114" cy="31061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一些问题</a:t>
            </a:r>
          </a:p>
        </p:txBody>
      </p:sp>
      <p:sp>
        <p:nvSpPr>
          <p:cNvPr id="55" name="矩形 54"/>
          <p:cNvSpPr/>
          <p:nvPr/>
        </p:nvSpPr>
        <p:spPr>
          <a:xfrm>
            <a:off x="1465945" y="1252207"/>
            <a:ext cx="9260114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904345" y="1252207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465948" y="2826780"/>
            <a:ext cx="9260103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3904345" y="2826780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1465945" y="4386610"/>
            <a:ext cx="9260102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3904345" y="4386610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占位符 11"/>
          <p:cNvSpPr txBox="1"/>
          <p:nvPr/>
        </p:nvSpPr>
        <p:spPr>
          <a:xfrm>
            <a:off x="4957314" y="1877157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获取未经授权信息</a:t>
            </a:r>
          </a:p>
        </p:txBody>
      </p:sp>
      <p:sp>
        <p:nvSpPr>
          <p:cNvPr id="65" name="文本占位符 6"/>
          <p:cNvSpPr txBox="1"/>
          <p:nvPr/>
        </p:nvSpPr>
        <p:spPr>
          <a:xfrm>
            <a:off x="4913771" y="1288941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违法？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245089" y="1585610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4411391" y="1923651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占位符 11"/>
          <p:cNvSpPr txBox="1"/>
          <p:nvPr/>
        </p:nvSpPr>
        <p:spPr>
          <a:xfrm>
            <a:off x="4957314" y="3448174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双向</a:t>
            </a:r>
            <a:r>
              <a:rPr kumimoji="0" lang="en-US" altLang="zh-CN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battle</a:t>
            </a:r>
            <a:endParaRPr kumimoji="0" lang="zh-CN" altLang="en-US" sz="16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</p:txBody>
      </p:sp>
      <p:sp>
        <p:nvSpPr>
          <p:cNvPr id="69" name="文本占位符 6"/>
          <p:cNvSpPr txBox="1"/>
          <p:nvPr/>
        </p:nvSpPr>
        <p:spPr>
          <a:xfrm>
            <a:off x="4913771" y="2911641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反爬虫？</a:t>
            </a:r>
            <a:endParaRPr kumimoji="0" lang="en-US" altLang="zh-CN" sz="30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245089" y="3156627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4411391" y="3494668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占位符 11"/>
          <p:cNvSpPr txBox="1"/>
          <p:nvPr/>
        </p:nvSpPr>
        <p:spPr>
          <a:xfrm>
            <a:off x="4957314" y="5051398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“懒”是第一生产力</a:t>
            </a:r>
          </a:p>
        </p:txBody>
      </p:sp>
      <p:sp>
        <p:nvSpPr>
          <p:cNvPr id="73" name="文本占位符 6"/>
          <p:cNvSpPr txBox="1"/>
          <p:nvPr/>
        </p:nvSpPr>
        <p:spPr>
          <a:xfrm>
            <a:off x="4913771" y="4515496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defRPr/>
            </a:pPr>
            <a:r>
              <a:rPr lang="zh-CN" altLang="en-US" b="1" dirty="0">
                <a:solidFill>
                  <a:srgbClr val="006C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实现语言？</a:t>
            </a:r>
            <a:endParaRPr lang="en-US" altLang="zh-CN" b="1" dirty="0">
              <a:solidFill>
                <a:srgbClr val="006C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245089" y="4759851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4411391" y="5097892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1"/>
          <p:cNvSpPr>
            <a:spLocks noEditPoints="1"/>
          </p:cNvSpPr>
          <p:nvPr/>
        </p:nvSpPr>
        <p:spPr bwMode="auto">
          <a:xfrm>
            <a:off x="2323611" y="1475614"/>
            <a:ext cx="926633" cy="1082290"/>
          </a:xfrm>
          <a:custGeom>
            <a:avLst/>
            <a:gdLst>
              <a:gd name="T0" fmla="*/ 79 w 79"/>
              <a:gd name="T1" fmla="*/ 23 h 128"/>
              <a:gd name="T2" fmla="*/ 75 w 79"/>
              <a:gd name="T3" fmla="*/ 21 h 128"/>
              <a:gd name="T4" fmla="*/ 74 w 79"/>
              <a:gd name="T5" fmla="*/ 22 h 128"/>
              <a:gd name="T6" fmla="*/ 74 w 79"/>
              <a:gd name="T7" fmla="*/ 22 h 128"/>
              <a:gd name="T8" fmla="*/ 58 w 79"/>
              <a:gd name="T9" fmla="*/ 28 h 128"/>
              <a:gd name="T10" fmla="*/ 41 w 79"/>
              <a:gd name="T11" fmla="*/ 21 h 128"/>
              <a:gd name="T12" fmla="*/ 7 w 79"/>
              <a:gd name="T13" fmla="*/ 18 h 128"/>
              <a:gd name="T14" fmla="*/ 5 w 79"/>
              <a:gd name="T15" fmla="*/ 19 h 128"/>
              <a:gd name="T16" fmla="*/ 5 w 79"/>
              <a:gd name="T17" fmla="*/ 2 h 128"/>
              <a:gd name="T18" fmla="*/ 2 w 79"/>
              <a:gd name="T19" fmla="*/ 0 h 128"/>
              <a:gd name="T20" fmla="*/ 0 w 79"/>
              <a:gd name="T21" fmla="*/ 2 h 128"/>
              <a:gd name="T22" fmla="*/ 0 w 79"/>
              <a:gd name="T23" fmla="*/ 128 h 128"/>
              <a:gd name="T24" fmla="*/ 5 w 79"/>
              <a:gd name="T25" fmla="*/ 128 h 128"/>
              <a:gd name="T26" fmla="*/ 5 w 79"/>
              <a:gd name="T27" fmla="*/ 84 h 128"/>
              <a:gd name="T28" fmla="*/ 5 w 79"/>
              <a:gd name="T29" fmla="*/ 83 h 128"/>
              <a:gd name="T30" fmla="*/ 21 w 79"/>
              <a:gd name="T31" fmla="*/ 78 h 128"/>
              <a:gd name="T32" fmla="*/ 38 w 79"/>
              <a:gd name="T33" fmla="*/ 84 h 128"/>
              <a:gd name="T34" fmla="*/ 58 w 79"/>
              <a:gd name="T35" fmla="*/ 91 h 128"/>
              <a:gd name="T36" fmla="*/ 78 w 79"/>
              <a:gd name="T37" fmla="*/ 84 h 128"/>
              <a:gd name="T38" fmla="*/ 79 w 79"/>
              <a:gd name="T39" fmla="*/ 83 h 128"/>
              <a:gd name="T40" fmla="*/ 79 w 79"/>
              <a:gd name="T41" fmla="*/ 23 h 128"/>
              <a:gd name="T42" fmla="*/ 74 w 79"/>
              <a:gd name="T43" fmla="*/ 81 h 128"/>
              <a:gd name="T44" fmla="*/ 74 w 79"/>
              <a:gd name="T45" fmla="*/ 82 h 128"/>
              <a:gd name="T46" fmla="*/ 58 w 79"/>
              <a:gd name="T47" fmla="*/ 87 h 128"/>
              <a:gd name="T48" fmla="*/ 41 w 79"/>
              <a:gd name="T49" fmla="*/ 81 h 128"/>
              <a:gd name="T50" fmla="*/ 7 w 79"/>
              <a:gd name="T51" fmla="*/ 77 h 128"/>
              <a:gd name="T52" fmla="*/ 5 w 79"/>
              <a:gd name="T53" fmla="*/ 78 h 128"/>
              <a:gd name="T54" fmla="*/ 5 w 79"/>
              <a:gd name="T55" fmla="*/ 24 h 128"/>
              <a:gd name="T56" fmla="*/ 5 w 79"/>
              <a:gd name="T57" fmla="*/ 24 h 128"/>
              <a:gd name="T58" fmla="*/ 21 w 79"/>
              <a:gd name="T59" fmla="*/ 19 h 128"/>
              <a:gd name="T60" fmla="*/ 38 w 79"/>
              <a:gd name="T61" fmla="*/ 25 h 128"/>
              <a:gd name="T62" fmla="*/ 72 w 79"/>
              <a:gd name="T63" fmla="*/ 29 h 128"/>
              <a:gd name="T64" fmla="*/ 74 w 79"/>
              <a:gd name="T65" fmla="*/ 28 h 128"/>
              <a:gd name="T66" fmla="*/ 74 w 79"/>
              <a:gd name="T67" fmla="*/ 8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128">
                <a:moveTo>
                  <a:pt x="79" y="23"/>
                </a:moveTo>
                <a:cubicBezTo>
                  <a:pt x="79" y="21"/>
                  <a:pt x="77" y="20"/>
                  <a:pt x="75" y="21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0" y="26"/>
                  <a:pt x="64" y="28"/>
                  <a:pt x="58" y="28"/>
                </a:cubicBezTo>
                <a:cubicBezTo>
                  <a:pt x="52" y="28"/>
                  <a:pt x="46" y="25"/>
                  <a:pt x="41" y="21"/>
                </a:cubicBezTo>
                <a:cubicBezTo>
                  <a:pt x="32" y="14"/>
                  <a:pt x="18" y="12"/>
                  <a:pt x="7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28"/>
                  <a:pt x="0" y="128"/>
                  <a:pt x="0" y="128"/>
                </a:cubicBezTo>
                <a:cubicBezTo>
                  <a:pt x="5" y="128"/>
                  <a:pt x="5" y="128"/>
                  <a:pt x="5" y="128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3"/>
                  <a:pt x="5" y="83"/>
                  <a:pt x="5" y="83"/>
                </a:cubicBezTo>
                <a:cubicBezTo>
                  <a:pt x="10" y="80"/>
                  <a:pt x="15" y="78"/>
                  <a:pt x="21" y="78"/>
                </a:cubicBezTo>
                <a:cubicBezTo>
                  <a:pt x="27" y="78"/>
                  <a:pt x="33" y="80"/>
                  <a:pt x="38" y="84"/>
                </a:cubicBezTo>
                <a:cubicBezTo>
                  <a:pt x="44" y="89"/>
                  <a:pt x="51" y="91"/>
                  <a:pt x="58" y="91"/>
                </a:cubicBezTo>
                <a:cubicBezTo>
                  <a:pt x="65" y="91"/>
                  <a:pt x="72" y="89"/>
                  <a:pt x="78" y="84"/>
                </a:cubicBezTo>
                <a:cubicBezTo>
                  <a:pt x="79" y="84"/>
                  <a:pt x="79" y="83"/>
                  <a:pt x="79" y="83"/>
                </a:cubicBezTo>
                <a:lnTo>
                  <a:pt x="79" y="23"/>
                </a:lnTo>
                <a:close/>
                <a:moveTo>
                  <a:pt x="74" y="81"/>
                </a:moveTo>
                <a:cubicBezTo>
                  <a:pt x="74" y="82"/>
                  <a:pt x="74" y="82"/>
                  <a:pt x="74" y="82"/>
                </a:cubicBezTo>
                <a:cubicBezTo>
                  <a:pt x="69" y="85"/>
                  <a:pt x="64" y="87"/>
                  <a:pt x="58" y="87"/>
                </a:cubicBezTo>
                <a:cubicBezTo>
                  <a:pt x="52" y="87"/>
                  <a:pt x="46" y="85"/>
                  <a:pt x="41" y="81"/>
                </a:cubicBezTo>
                <a:cubicBezTo>
                  <a:pt x="32" y="73"/>
                  <a:pt x="18" y="72"/>
                  <a:pt x="7" y="77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1"/>
                  <a:pt x="15" y="19"/>
                  <a:pt x="21" y="19"/>
                </a:cubicBezTo>
                <a:cubicBezTo>
                  <a:pt x="27" y="19"/>
                  <a:pt x="33" y="21"/>
                  <a:pt x="38" y="25"/>
                </a:cubicBezTo>
                <a:cubicBezTo>
                  <a:pt x="48" y="33"/>
                  <a:pt x="61" y="34"/>
                  <a:pt x="72" y="29"/>
                </a:cubicBezTo>
                <a:cubicBezTo>
                  <a:pt x="74" y="28"/>
                  <a:pt x="74" y="28"/>
                  <a:pt x="74" y="28"/>
                </a:cubicBezTo>
                <a:lnTo>
                  <a:pt x="74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323611" y="3211322"/>
            <a:ext cx="813141" cy="798969"/>
            <a:chOff x="2489201" y="5118109"/>
            <a:chExt cx="481013" cy="479426"/>
          </a:xfrm>
          <a:solidFill>
            <a:schemeClr val="accent1"/>
          </a:solidFill>
        </p:grpSpPr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2489201" y="5118109"/>
              <a:ext cx="481013" cy="479426"/>
            </a:xfrm>
            <a:custGeom>
              <a:avLst/>
              <a:gdLst>
                <a:gd name="T0" fmla="*/ 122 w 128"/>
                <a:gd name="T1" fmla="*/ 0 h 128"/>
                <a:gd name="T2" fmla="*/ 6 w 128"/>
                <a:gd name="T3" fmla="*/ 0 h 128"/>
                <a:gd name="T4" fmla="*/ 0 w 128"/>
                <a:gd name="T5" fmla="*/ 6 h 128"/>
                <a:gd name="T6" fmla="*/ 0 w 128"/>
                <a:gd name="T7" fmla="*/ 122 h 128"/>
                <a:gd name="T8" fmla="*/ 6 w 128"/>
                <a:gd name="T9" fmla="*/ 128 h 128"/>
                <a:gd name="T10" fmla="*/ 122 w 128"/>
                <a:gd name="T11" fmla="*/ 128 h 128"/>
                <a:gd name="T12" fmla="*/ 128 w 128"/>
                <a:gd name="T13" fmla="*/ 122 h 128"/>
                <a:gd name="T14" fmla="*/ 128 w 128"/>
                <a:gd name="T15" fmla="*/ 6 h 128"/>
                <a:gd name="T16" fmla="*/ 122 w 128"/>
                <a:gd name="T17" fmla="*/ 0 h 128"/>
                <a:gd name="T18" fmla="*/ 123 w 128"/>
                <a:gd name="T19" fmla="*/ 123 h 128"/>
                <a:gd name="T20" fmla="*/ 5 w 128"/>
                <a:gd name="T21" fmla="*/ 123 h 128"/>
                <a:gd name="T22" fmla="*/ 5 w 128"/>
                <a:gd name="T23" fmla="*/ 4 h 128"/>
                <a:gd name="T24" fmla="*/ 123 w 128"/>
                <a:gd name="T25" fmla="*/ 4 h 128"/>
                <a:gd name="T26" fmla="*/ 123 w 128"/>
                <a:gd name="T27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28">
                  <a:moveTo>
                    <a:pt x="1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5" y="128"/>
                    <a:pt x="128" y="125"/>
                    <a:pt x="128" y="12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2"/>
                    <a:pt x="125" y="0"/>
                    <a:pt x="122" y="0"/>
                  </a:cubicBezTo>
                  <a:close/>
                  <a:moveTo>
                    <a:pt x="123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3" y="4"/>
                    <a:pt x="123" y="4"/>
                    <a:pt x="123" y="4"/>
                  </a:cubicBezTo>
                  <a:lnTo>
                    <a:pt x="123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2568576" y="5181609"/>
              <a:ext cx="322263" cy="101600"/>
            </a:xfrm>
            <a:custGeom>
              <a:avLst/>
              <a:gdLst>
                <a:gd name="T0" fmla="*/ 2 w 86"/>
                <a:gd name="T1" fmla="*/ 16 h 27"/>
                <a:gd name="T2" fmla="*/ 8 w 86"/>
                <a:gd name="T3" fmla="*/ 16 h 27"/>
                <a:gd name="T4" fmla="*/ 8 w 86"/>
                <a:gd name="T5" fmla="*/ 17 h 27"/>
                <a:gd name="T6" fmla="*/ 21 w 86"/>
                <a:gd name="T7" fmla="*/ 27 h 27"/>
                <a:gd name="T8" fmla="*/ 34 w 86"/>
                <a:gd name="T9" fmla="*/ 17 h 27"/>
                <a:gd name="T10" fmla="*/ 34 w 86"/>
                <a:gd name="T11" fmla="*/ 16 h 27"/>
                <a:gd name="T12" fmla="*/ 84 w 86"/>
                <a:gd name="T13" fmla="*/ 16 h 27"/>
                <a:gd name="T14" fmla="*/ 86 w 86"/>
                <a:gd name="T15" fmla="*/ 13 h 27"/>
                <a:gd name="T16" fmla="*/ 84 w 86"/>
                <a:gd name="T17" fmla="*/ 11 h 27"/>
                <a:gd name="T18" fmla="*/ 34 w 86"/>
                <a:gd name="T19" fmla="*/ 11 h 27"/>
                <a:gd name="T20" fmla="*/ 34 w 86"/>
                <a:gd name="T21" fmla="*/ 10 h 27"/>
                <a:gd name="T22" fmla="*/ 21 w 86"/>
                <a:gd name="T23" fmla="*/ 0 h 27"/>
                <a:gd name="T24" fmla="*/ 8 w 86"/>
                <a:gd name="T25" fmla="*/ 10 h 27"/>
                <a:gd name="T26" fmla="*/ 8 w 86"/>
                <a:gd name="T27" fmla="*/ 11 h 27"/>
                <a:gd name="T28" fmla="*/ 2 w 86"/>
                <a:gd name="T29" fmla="*/ 11 h 27"/>
                <a:gd name="T30" fmla="*/ 0 w 86"/>
                <a:gd name="T31" fmla="*/ 13 h 27"/>
                <a:gd name="T32" fmla="*/ 2 w 86"/>
                <a:gd name="T33" fmla="*/ 16 h 27"/>
                <a:gd name="T34" fmla="*/ 21 w 86"/>
                <a:gd name="T35" fmla="*/ 4 h 27"/>
                <a:gd name="T36" fmla="*/ 30 w 86"/>
                <a:gd name="T37" fmla="*/ 13 h 27"/>
                <a:gd name="T38" fmla="*/ 21 w 86"/>
                <a:gd name="T39" fmla="*/ 22 h 27"/>
                <a:gd name="T40" fmla="*/ 12 w 86"/>
                <a:gd name="T41" fmla="*/ 13 h 27"/>
                <a:gd name="T42" fmla="*/ 21 w 8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7">
                  <a:moveTo>
                    <a:pt x="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22"/>
                    <a:pt x="15" y="27"/>
                    <a:pt x="21" y="27"/>
                  </a:cubicBezTo>
                  <a:cubicBezTo>
                    <a:pt x="27" y="27"/>
                    <a:pt x="32" y="22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6" y="14"/>
                    <a:pt x="86" y="13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4"/>
                    <a:pt x="27" y="0"/>
                    <a:pt x="21" y="0"/>
                  </a:cubicBezTo>
                  <a:cubicBezTo>
                    <a:pt x="15" y="0"/>
                    <a:pt x="9" y="4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lose/>
                  <a:moveTo>
                    <a:pt x="21" y="4"/>
                  </a:moveTo>
                  <a:cubicBezTo>
                    <a:pt x="26" y="4"/>
                    <a:pt x="30" y="8"/>
                    <a:pt x="30" y="13"/>
                  </a:cubicBezTo>
                  <a:cubicBezTo>
                    <a:pt x="30" y="18"/>
                    <a:pt x="26" y="22"/>
                    <a:pt x="21" y="22"/>
                  </a:cubicBezTo>
                  <a:cubicBezTo>
                    <a:pt x="16" y="22"/>
                    <a:pt x="12" y="18"/>
                    <a:pt x="12" y="13"/>
                  </a:cubicBezTo>
                  <a:cubicBezTo>
                    <a:pt x="12" y="8"/>
                    <a:pt x="16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2568576" y="5432435"/>
              <a:ext cx="322263" cy="98425"/>
            </a:xfrm>
            <a:custGeom>
              <a:avLst/>
              <a:gdLst>
                <a:gd name="T0" fmla="*/ 2 w 86"/>
                <a:gd name="T1" fmla="*/ 15 h 26"/>
                <a:gd name="T2" fmla="*/ 52 w 86"/>
                <a:gd name="T3" fmla="*/ 15 h 26"/>
                <a:gd name="T4" fmla="*/ 52 w 86"/>
                <a:gd name="T5" fmla="*/ 16 h 26"/>
                <a:gd name="T6" fmla="*/ 65 w 86"/>
                <a:gd name="T7" fmla="*/ 26 h 26"/>
                <a:gd name="T8" fmla="*/ 78 w 86"/>
                <a:gd name="T9" fmla="*/ 16 h 26"/>
                <a:gd name="T10" fmla="*/ 78 w 86"/>
                <a:gd name="T11" fmla="*/ 15 h 26"/>
                <a:gd name="T12" fmla="*/ 84 w 86"/>
                <a:gd name="T13" fmla="*/ 15 h 26"/>
                <a:gd name="T14" fmla="*/ 86 w 86"/>
                <a:gd name="T15" fmla="*/ 13 h 26"/>
                <a:gd name="T16" fmla="*/ 84 w 86"/>
                <a:gd name="T17" fmla="*/ 11 h 26"/>
                <a:gd name="T18" fmla="*/ 78 w 86"/>
                <a:gd name="T19" fmla="*/ 11 h 26"/>
                <a:gd name="T20" fmla="*/ 78 w 86"/>
                <a:gd name="T21" fmla="*/ 10 h 26"/>
                <a:gd name="T22" fmla="*/ 65 w 86"/>
                <a:gd name="T23" fmla="*/ 0 h 26"/>
                <a:gd name="T24" fmla="*/ 52 w 86"/>
                <a:gd name="T25" fmla="*/ 10 h 26"/>
                <a:gd name="T26" fmla="*/ 52 w 86"/>
                <a:gd name="T27" fmla="*/ 11 h 26"/>
                <a:gd name="T28" fmla="*/ 2 w 86"/>
                <a:gd name="T29" fmla="*/ 11 h 26"/>
                <a:gd name="T30" fmla="*/ 0 w 86"/>
                <a:gd name="T31" fmla="*/ 13 h 26"/>
                <a:gd name="T32" fmla="*/ 2 w 86"/>
                <a:gd name="T33" fmla="*/ 15 h 26"/>
                <a:gd name="T34" fmla="*/ 65 w 86"/>
                <a:gd name="T35" fmla="*/ 4 h 26"/>
                <a:gd name="T36" fmla="*/ 74 w 86"/>
                <a:gd name="T37" fmla="*/ 13 h 26"/>
                <a:gd name="T38" fmla="*/ 65 w 86"/>
                <a:gd name="T39" fmla="*/ 22 h 26"/>
                <a:gd name="T40" fmla="*/ 56 w 86"/>
                <a:gd name="T41" fmla="*/ 13 h 26"/>
                <a:gd name="T42" fmla="*/ 65 w 86"/>
                <a:gd name="T4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6">
                  <a:moveTo>
                    <a:pt x="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4" y="22"/>
                    <a:pt x="59" y="26"/>
                    <a:pt x="65" y="26"/>
                  </a:cubicBezTo>
                  <a:cubicBezTo>
                    <a:pt x="71" y="26"/>
                    <a:pt x="77" y="22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4"/>
                    <a:pt x="86" y="13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7" y="4"/>
                    <a:pt x="71" y="0"/>
                    <a:pt x="65" y="0"/>
                  </a:cubicBezTo>
                  <a:cubicBezTo>
                    <a:pt x="59" y="0"/>
                    <a:pt x="54" y="4"/>
                    <a:pt x="52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lose/>
                  <a:moveTo>
                    <a:pt x="65" y="4"/>
                  </a:moveTo>
                  <a:cubicBezTo>
                    <a:pt x="70" y="4"/>
                    <a:pt x="74" y="8"/>
                    <a:pt x="74" y="13"/>
                  </a:cubicBezTo>
                  <a:cubicBezTo>
                    <a:pt x="74" y="18"/>
                    <a:pt x="70" y="22"/>
                    <a:pt x="65" y="22"/>
                  </a:cubicBezTo>
                  <a:cubicBezTo>
                    <a:pt x="60" y="22"/>
                    <a:pt x="56" y="18"/>
                    <a:pt x="56" y="13"/>
                  </a:cubicBezTo>
                  <a:cubicBezTo>
                    <a:pt x="56" y="8"/>
                    <a:pt x="60" y="4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2568576" y="5305435"/>
              <a:ext cx="322263" cy="101600"/>
            </a:xfrm>
            <a:custGeom>
              <a:avLst/>
              <a:gdLst>
                <a:gd name="T0" fmla="*/ 2 w 86"/>
                <a:gd name="T1" fmla="*/ 16 h 27"/>
                <a:gd name="T2" fmla="*/ 30 w 86"/>
                <a:gd name="T3" fmla="*/ 16 h 27"/>
                <a:gd name="T4" fmla="*/ 30 w 86"/>
                <a:gd name="T5" fmla="*/ 17 h 27"/>
                <a:gd name="T6" fmla="*/ 43 w 86"/>
                <a:gd name="T7" fmla="*/ 27 h 27"/>
                <a:gd name="T8" fmla="*/ 56 w 86"/>
                <a:gd name="T9" fmla="*/ 17 h 27"/>
                <a:gd name="T10" fmla="*/ 56 w 86"/>
                <a:gd name="T11" fmla="*/ 16 h 27"/>
                <a:gd name="T12" fmla="*/ 84 w 86"/>
                <a:gd name="T13" fmla="*/ 16 h 27"/>
                <a:gd name="T14" fmla="*/ 86 w 86"/>
                <a:gd name="T15" fmla="*/ 14 h 27"/>
                <a:gd name="T16" fmla="*/ 84 w 86"/>
                <a:gd name="T17" fmla="*/ 11 h 27"/>
                <a:gd name="T18" fmla="*/ 56 w 86"/>
                <a:gd name="T19" fmla="*/ 11 h 27"/>
                <a:gd name="T20" fmla="*/ 56 w 86"/>
                <a:gd name="T21" fmla="*/ 10 h 27"/>
                <a:gd name="T22" fmla="*/ 43 w 86"/>
                <a:gd name="T23" fmla="*/ 0 h 27"/>
                <a:gd name="T24" fmla="*/ 30 w 86"/>
                <a:gd name="T25" fmla="*/ 10 h 27"/>
                <a:gd name="T26" fmla="*/ 30 w 86"/>
                <a:gd name="T27" fmla="*/ 11 h 27"/>
                <a:gd name="T28" fmla="*/ 2 w 86"/>
                <a:gd name="T29" fmla="*/ 11 h 27"/>
                <a:gd name="T30" fmla="*/ 0 w 86"/>
                <a:gd name="T31" fmla="*/ 14 h 27"/>
                <a:gd name="T32" fmla="*/ 2 w 86"/>
                <a:gd name="T33" fmla="*/ 16 h 27"/>
                <a:gd name="T34" fmla="*/ 43 w 86"/>
                <a:gd name="T35" fmla="*/ 5 h 27"/>
                <a:gd name="T36" fmla="*/ 52 w 86"/>
                <a:gd name="T37" fmla="*/ 14 h 27"/>
                <a:gd name="T38" fmla="*/ 43 w 86"/>
                <a:gd name="T39" fmla="*/ 22 h 27"/>
                <a:gd name="T40" fmla="*/ 34 w 86"/>
                <a:gd name="T41" fmla="*/ 14 h 27"/>
                <a:gd name="T42" fmla="*/ 43 w 86"/>
                <a:gd name="T4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7">
                  <a:moveTo>
                    <a:pt x="2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23"/>
                    <a:pt x="37" y="27"/>
                    <a:pt x="43" y="27"/>
                  </a:cubicBezTo>
                  <a:cubicBezTo>
                    <a:pt x="49" y="27"/>
                    <a:pt x="54" y="23"/>
                    <a:pt x="56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6" y="15"/>
                    <a:pt x="86" y="14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4"/>
                    <a:pt x="49" y="0"/>
                    <a:pt x="43" y="0"/>
                  </a:cubicBezTo>
                  <a:cubicBezTo>
                    <a:pt x="37" y="0"/>
                    <a:pt x="32" y="4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lose/>
                  <a:moveTo>
                    <a:pt x="43" y="5"/>
                  </a:moveTo>
                  <a:cubicBezTo>
                    <a:pt x="48" y="5"/>
                    <a:pt x="52" y="9"/>
                    <a:pt x="52" y="14"/>
                  </a:cubicBezTo>
                  <a:cubicBezTo>
                    <a:pt x="52" y="18"/>
                    <a:pt x="48" y="22"/>
                    <a:pt x="43" y="22"/>
                  </a:cubicBezTo>
                  <a:cubicBezTo>
                    <a:pt x="38" y="22"/>
                    <a:pt x="34" y="18"/>
                    <a:pt x="34" y="14"/>
                  </a:cubicBezTo>
                  <a:cubicBezTo>
                    <a:pt x="34" y="9"/>
                    <a:pt x="38" y="5"/>
                    <a:pt x="4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Freeform 20"/>
          <p:cNvSpPr>
            <a:spLocks noEditPoints="1"/>
          </p:cNvSpPr>
          <p:nvPr/>
        </p:nvSpPr>
        <p:spPr bwMode="auto">
          <a:xfrm>
            <a:off x="2239181" y="4733482"/>
            <a:ext cx="897571" cy="702452"/>
          </a:xfrm>
          <a:custGeom>
            <a:avLst/>
            <a:gdLst>
              <a:gd name="T0" fmla="*/ 122 w 128"/>
              <a:gd name="T1" fmla="*/ 94 h 128"/>
              <a:gd name="T2" fmla="*/ 113 w 128"/>
              <a:gd name="T3" fmla="*/ 67 h 128"/>
              <a:gd name="T4" fmla="*/ 66 w 128"/>
              <a:gd name="T5" fmla="*/ 61 h 128"/>
              <a:gd name="T6" fmla="*/ 75 w 128"/>
              <a:gd name="T7" fmla="*/ 34 h 128"/>
              <a:gd name="T8" fmla="*/ 81 w 128"/>
              <a:gd name="T9" fmla="*/ 6 h 128"/>
              <a:gd name="T10" fmla="*/ 53 w 128"/>
              <a:gd name="T11" fmla="*/ 0 h 128"/>
              <a:gd name="T12" fmla="*/ 47 w 128"/>
              <a:gd name="T13" fmla="*/ 28 h 128"/>
              <a:gd name="T14" fmla="*/ 62 w 128"/>
              <a:gd name="T15" fmla="*/ 34 h 128"/>
              <a:gd name="T16" fmla="*/ 21 w 128"/>
              <a:gd name="T17" fmla="*/ 61 h 128"/>
              <a:gd name="T18" fmla="*/ 15 w 128"/>
              <a:gd name="T19" fmla="*/ 94 h 128"/>
              <a:gd name="T20" fmla="*/ 0 w 128"/>
              <a:gd name="T21" fmla="*/ 99 h 128"/>
              <a:gd name="T22" fmla="*/ 6 w 128"/>
              <a:gd name="T23" fmla="*/ 128 h 128"/>
              <a:gd name="T24" fmla="*/ 34 w 128"/>
              <a:gd name="T25" fmla="*/ 122 h 128"/>
              <a:gd name="T26" fmla="*/ 28 w 128"/>
              <a:gd name="T27" fmla="*/ 94 h 128"/>
              <a:gd name="T28" fmla="*/ 19 w 128"/>
              <a:gd name="T29" fmla="*/ 66 h 128"/>
              <a:gd name="T30" fmla="*/ 62 w 128"/>
              <a:gd name="T31" fmla="*/ 94 h 128"/>
              <a:gd name="T32" fmla="*/ 47 w 128"/>
              <a:gd name="T33" fmla="*/ 99 h 128"/>
              <a:gd name="T34" fmla="*/ 53 w 128"/>
              <a:gd name="T35" fmla="*/ 128 h 128"/>
              <a:gd name="T36" fmla="*/ 81 w 128"/>
              <a:gd name="T37" fmla="*/ 122 h 128"/>
              <a:gd name="T38" fmla="*/ 75 w 128"/>
              <a:gd name="T39" fmla="*/ 94 h 128"/>
              <a:gd name="T40" fmla="*/ 66 w 128"/>
              <a:gd name="T41" fmla="*/ 66 h 128"/>
              <a:gd name="T42" fmla="*/ 109 w 128"/>
              <a:gd name="T43" fmla="*/ 94 h 128"/>
              <a:gd name="T44" fmla="*/ 94 w 128"/>
              <a:gd name="T45" fmla="*/ 99 h 128"/>
              <a:gd name="T46" fmla="*/ 100 w 128"/>
              <a:gd name="T47" fmla="*/ 128 h 128"/>
              <a:gd name="T48" fmla="*/ 128 w 128"/>
              <a:gd name="T49" fmla="*/ 122 h 128"/>
              <a:gd name="T50" fmla="*/ 30 w 128"/>
              <a:gd name="T51" fmla="*/ 98 h 128"/>
              <a:gd name="T52" fmla="*/ 5 w 128"/>
              <a:gd name="T53" fmla="*/ 123 h 128"/>
              <a:gd name="T54" fmla="*/ 30 w 128"/>
              <a:gd name="T55" fmla="*/ 98 h 128"/>
              <a:gd name="T56" fmla="*/ 77 w 128"/>
              <a:gd name="T57" fmla="*/ 123 h 128"/>
              <a:gd name="T58" fmla="*/ 51 w 128"/>
              <a:gd name="T59" fmla="*/ 98 h 128"/>
              <a:gd name="T60" fmla="*/ 51 w 128"/>
              <a:gd name="T61" fmla="*/ 29 h 128"/>
              <a:gd name="T62" fmla="*/ 77 w 128"/>
              <a:gd name="T63" fmla="*/ 4 h 128"/>
              <a:gd name="T64" fmla="*/ 51 w 128"/>
              <a:gd name="T65" fmla="*/ 29 h 128"/>
              <a:gd name="T66" fmla="*/ 98 w 128"/>
              <a:gd name="T67" fmla="*/ 123 h 128"/>
              <a:gd name="T68" fmla="*/ 123 w 128"/>
              <a:gd name="T69" fmla="*/ 9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8">
                <a:moveTo>
                  <a:pt x="128" y="99"/>
                </a:moveTo>
                <a:cubicBezTo>
                  <a:pt x="128" y="96"/>
                  <a:pt x="125" y="94"/>
                  <a:pt x="122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4"/>
                  <a:pt x="110" y="61"/>
                  <a:pt x="107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34"/>
                  <a:pt x="66" y="34"/>
                  <a:pt x="66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8" y="34"/>
                  <a:pt x="81" y="31"/>
                  <a:pt x="81" y="28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2"/>
                  <a:pt x="78" y="0"/>
                  <a:pt x="7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7" y="2"/>
                  <a:pt x="47" y="6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31"/>
                  <a:pt x="50" y="34"/>
                  <a:pt x="53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61"/>
                  <a:pt x="62" y="61"/>
                  <a:pt x="62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8" y="61"/>
                  <a:pt x="15" y="64"/>
                  <a:pt x="15" y="67"/>
                </a:cubicBezTo>
                <a:cubicBezTo>
                  <a:pt x="15" y="94"/>
                  <a:pt x="15" y="94"/>
                  <a:pt x="15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3" y="94"/>
                  <a:pt x="0" y="96"/>
                  <a:pt x="0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32" y="128"/>
                  <a:pt x="34" y="125"/>
                  <a:pt x="34" y="122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6"/>
                  <a:pt x="32" y="94"/>
                  <a:pt x="28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9" y="66"/>
                  <a:pt x="19" y="66"/>
                  <a:pt x="19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94"/>
                  <a:pt x="62" y="94"/>
                  <a:pt x="62" y="94"/>
                </a:cubicBezTo>
                <a:cubicBezTo>
                  <a:pt x="53" y="94"/>
                  <a:pt x="53" y="94"/>
                  <a:pt x="53" y="94"/>
                </a:cubicBezTo>
                <a:cubicBezTo>
                  <a:pt x="50" y="94"/>
                  <a:pt x="47" y="96"/>
                  <a:pt x="47" y="99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47" y="125"/>
                  <a:pt x="50" y="128"/>
                  <a:pt x="53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8" y="128"/>
                  <a:pt x="81" y="125"/>
                  <a:pt x="81" y="122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6"/>
                  <a:pt x="78" y="94"/>
                  <a:pt x="75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66"/>
                  <a:pt x="66" y="66"/>
                  <a:pt x="66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96" y="94"/>
                  <a:pt x="94" y="96"/>
                  <a:pt x="94" y="99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4" y="125"/>
                  <a:pt x="96" y="128"/>
                  <a:pt x="100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5" y="128"/>
                  <a:pt x="128" y="125"/>
                  <a:pt x="128" y="122"/>
                </a:cubicBezTo>
                <a:lnTo>
                  <a:pt x="128" y="99"/>
                </a:lnTo>
                <a:close/>
                <a:moveTo>
                  <a:pt x="30" y="98"/>
                </a:moveTo>
                <a:cubicBezTo>
                  <a:pt x="30" y="123"/>
                  <a:pt x="30" y="123"/>
                  <a:pt x="30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98"/>
                  <a:pt x="5" y="98"/>
                  <a:pt x="5" y="98"/>
                </a:cubicBezTo>
                <a:lnTo>
                  <a:pt x="30" y="98"/>
                </a:lnTo>
                <a:close/>
                <a:moveTo>
                  <a:pt x="77" y="98"/>
                </a:moveTo>
                <a:cubicBezTo>
                  <a:pt x="77" y="123"/>
                  <a:pt x="77" y="123"/>
                  <a:pt x="77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98"/>
                  <a:pt x="51" y="98"/>
                  <a:pt x="51" y="98"/>
                </a:cubicBezTo>
                <a:lnTo>
                  <a:pt x="77" y="98"/>
                </a:lnTo>
                <a:close/>
                <a:moveTo>
                  <a:pt x="51" y="29"/>
                </a:moveTo>
                <a:cubicBezTo>
                  <a:pt x="51" y="4"/>
                  <a:pt x="51" y="4"/>
                  <a:pt x="51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29"/>
                  <a:pt x="77" y="29"/>
                  <a:pt x="77" y="29"/>
                </a:cubicBezTo>
                <a:lnTo>
                  <a:pt x="51" y="29"/>
                </a:lnTo>
                <a:close/>
                <a:moveTo>
                  <a:pt x="123" y="123"/>
                </a:moveTo>
                <a:cubicBezTo>
                  <a:pt x="98" y="123"/>
                  <a:pt x="98" y="123"/>
                  <a:pt x="98" y="123"/>
                </a:cubicBezTo>
                <a:cubicBezTo>
                  <a:pt x="98" y="98"/>
                  <a:pt x="98" y="98"/>
                  <a:pt x="98" y="98"/>
                </a:cubicBezTo>
                <a:cubicBezTo>
                  <a:pt x="123" y="98"/>
                  <a:pt x="123" y="98"/>
                  <a:pt x="123" y="98"/>
                </a:cubicBezTo>
                <a:lnTo>
                  <a:pt x="123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55" name="矩形 54"/>
          <p:cNvSpPr/>
          <p:nvPr/>
        </p:nvSpPr>
        <p:spPr>
          <a:xfrm>
            <a:off x="1465945" y="1252207"/>
            <a:ext cx="9260114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3904345" y="1252207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465944" y="2819408"/>
            <a:ext cx="9260103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3904345" y="2826780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1465945" y="4386610"/>
            <a:ext cx="9260102" cy="1451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3904345" y="4386610"/>
            <a:ext cx="0" cy="1451427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占位符 11"/>
          <p:cNvSpPr txBox="1"/>
          <p:nvPr/>
        </p:nvSpPr>
        <p:spPr>
          <a:xfrm>
            <a:off x="4957314" y="1877157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微博 </a:t>
            </a: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QQ 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微信  </a:t>
            </a: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   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文本占位符 6"/>
          <p:cNvSpPr txBox="1"/>
          <p:nvPr/>
        </p:nvSpPr>
        <p:spPr>
          <a:xfrm>
            <a:off x="4913771" y="1288941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获取网页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245089" y="1585610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4411391" y="1923651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占位符 11" hidden="1"/>
          <p:cNvSpPr txBox="1"/>
          <p:nvPr/>
        </p:nvSpPr>
        <p:spPr>
          <a:xfrm>
            <a:off x="4957314" y="3448174"/>
            <a:ext cx="5935027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双向</a:t>
            </a:r>
            <a:r>
              <a:rPr kumimoji="0" lang="en-US" altLang="zh-CN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battle</a:t>
            </a:r>
            <a:endParaRPr kumimoji="0" lang="zh-CN" altLang="en-US" sz="16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</p:txBody>
      </p:sp>
      <p:sp>
        <p:nvSpPr>
          <p:cNvPr id="69" name="文本占位符 6"/>
          <p:cNvSpPr txBox="1"/>
          <p:nvPr/>
        </p:nvSpPr>
        <p:spPr>
          <a:xfrm>
            <a:off x="4913771" y="2911641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提取信息</a:t>
            </a:r>
            <a:endParaRPr kumimoji="0" lang="en-US" altLang="zh-CN" sz="30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7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Dubai Medium" panose="020B0604020202020204" pitchFamily="34" charset="-78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245089" y="3156627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4411391" y="3494668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占位符 11"/>
          <p:cNvSpPr txBox="1"/>
          <p:nvPr/>
        </p:nvSpPr>
        <p:spPr>
          <a:xfrm>
            <a:off x="4957314" y="5051398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制作“社交网络”信息表格  </a:t>
            </a:r>
            <a:r>
              <a:rPr kumimoji="0" lang="en-US" altLang="zh-CN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/  </a:t>
            </a: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Dubai Medium" panose="020B0604020202020204" pitchFamily="34" charset="-78"/>
              </a:rPr>
              <a:t>结构化数据</a:t>
            </a:r>
          </a:p>
        </p:txBody>
      </p:sp>
      <p:sp>
        <p:nvSpPr>
          <p:cNvPr id="73" name="文本占位符 6"/>
          <p:cNvSpPr txBox="1"/>
          <p:nvPr/>
        </p:nvSpPr>
        <p:spPr>
          <a:xfrm>
            <a:off x="4913771" y="4515496"/>
            <a:ext cx="4651141" cy="4650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6C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储存信息</a:t>
            </a:r>
            <a:endParaRPr kumimoji="0" lang="en-US" altLang="zh-CN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006C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245089" y="4759851"/>
            <a:ext cx="385316" cy="676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A13F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A13F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5" name="直接连接符 74"/>
          <p:cNvCxnSpPr/>
          <p:nvPr/>
        </p:nvCxnSpPr>
        <p:spPr>
          <a:xfrm flipH="1">
            <a:off x="4411391" y="5097892"/>
            <a:ext cx="317156" cy="5151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31"/>
          <p:cNvSpPr>
            <a:spLocks noEditPoints="1"/>
          </p:cNvSpPr>
          <p:nvPr/>
        </p:nvSpPr>
        <p:spPr bwMode="auto">
          <a:xfrm>
            <a:off x="2323611" y="1475614"/>
            <a:ext cx="926633" cy="1082290"/>
          </a:xfrm>
          <a:custGeom>
            <a:avLst/>
            <a:gdLst>
              <a:gd name="T0" fmla="*/ 79 w 79"/>
              <a:gd name="T1" fmla="*/ 23 h 128"/>
              <a:gd name="T2" fmla="*/ 75 w 79"/>
              <a:gd name="T3" fmla="*/ 21 h 128"/>
              <a:gd name="T4" fmla="*/ 74 w 79"/>
              <a:gd name="T5" fmla="*/ 22 h 128"/>
              <a:gd name="T6" fmla="*/ 74 w 79"/>
              <a:gd name="T7" fmla="*/ 22 h 128"/>
              <a:gd name="T8" fmla="*/ 58 w 79"/>
              <a:gd name="T9" fmla="*/ 28 h 128"/>
              <a:gd name="T10" fmla="*/ 41 w 79"/>
              <a:gd name="T11" fmla="*/ 21 h 128"/>
              <a:gd name="T12" fmla="*/ 7 w 79"/>
              <a:gd name="T13" fmla="*/ 18 h 128"/>
              <a:gd name="T14" fmla="*/ 5 w 79"/>
              <a:gd name="T15" fmla="*/ 19 h 128"/>
              <a:gd name="T16" fmla="*/ 5 w 79"/>
              <a:gd name="T17" fmla="*/ 2 h 128"/>
              <a:gd name="T18" fmla="*/ 2 w 79"/>
              <a:gd name="T19" fmla="*/ 0 h 128"/>
              <a:gd name="T20" fmla="*/ 0 w 79"/>
              <a:gd name="T21" fmla="*/ 2 h 128"/>
              <a:gd name="T22" fmla="*/ 0 w 79"/>
              <a:gd name="T23" fmla="*/ 128 h 128"/>
              <a:gd name="T24" fmla="*/ 5 w 79"/>
              <a:gd name="T25" fmla="*/ 128 h 128"/>
              <a:gd name="T26" fmla="*/ 5 w 79"/>
              <a:gd name="T27" fmla="*/ 84 h 128"/>
              <a:gd name="T28" fmla="*/ 5 w 79"/>
              <a:gd name="T29" fmla="*/ 83 h 128"/>
              <a:gd name="T30" fmla="*/ 21 w 79"/>
              <a:gd name="T31" fmla="*/ 78 h 128"/>
              <a:gd name="T32" fmla="*/ 38 w 79"/>
              <a:gd name="T33" fmla="*/ 84 h 128"/>
              <a:gd name="T34" fmla="*/ 58 w 79"/>
              <a:gd name="T35" fmla="*/ 91 h 128"/>
              <a:gd name="T36" fmla="*/ 78 w 79"/>
              <a:gd name="T37" fmla="*/ 84 h 128"/>
              <a:gd name="T38" fmla="*/ 79 w 79"/>
              <a:gd name="T39" fmla="*/ 83 h 128"/>
              <a:gd name="T40" fmla="*/ 79 w 79"/>
              <a:gd name="T41" fmla="*/ 23 h 128"/>
              <a:gd name="T42" fmla="*/ 74 w 79"/>
              <a:gd name="T43" fmla="*/ 81 h 128"/>
              <a:gd name="T44" fmla="*/ 74 w 79"/>
              <a:gd name="T45" fmla="*/ 82 h 128"/>
              <a:gd name="T46" fmla="*/ 58 w 79"/>
              <a:gd name="T47" fmla="*/ 87 h 128"/>
              <a:gd name="T48" fmla="*/ 41 w 79"/>
              <a:gd name="T49" fmla="*/ 81 h 128"/>
              <a:gd name="T50" fmla="*/ 7 w 79"/>
              <a:gd name="T51" fmla="*/ 77 h 128"/>
              <a:gd name="T52" fmla="*/ 5 w 79"/>
              <a:gd name="T53" fmla="*/ 78 h 128"/>
              <a:gd name="T54" fmla="*/ 5 w 79"/>
              <a:gd name="T55" fmla="*/ 24 h 128"/>
              <a:gd name="T56" fmla="*/ 5 w 79"/>
              <a:gd name="T57" fmla="*/ 24 h 128"/>
              <a:gd name="T58" fmla="*/ 21 w 79"/>
              <a:gd name="T59" fmla="*/ 19 h 128"/>
              <a:gd name="T60" fmla="*/ 38 w 79"/>
              <a:gd name="T61" fmla="*/ 25 h 128"/>
              <a:gd name="T62" fmla="*/ 72 w 79"/>
              <a:gd name="T63" fmla="*/ 29 h 128"/>
              <a:gd name="T64" fmla="*/ 74 w 79"/>
              <a:gd name="T65" fmla="*/ 28 h 128"/>
              <a:gd name="T66" fmla="*/ 74 w 79"/>
              <a:gd name="T67" fmla="*/ 8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128">
                <a:moveTo>
                  <a:pt x="79" y="23"/>
                </a:moveTo>
                <a:cubicBezTo>
                  <a:pt x="79" y="21"/>
                  <a:pt x="77" y="20"/>
                  <a:pt x="75" y="21"/>
                </a:cubicBezTo>
                <a:cubicBezTo>
                  <a:pt x="74" y="22"/>
                  <a:pt x="74" y="22"/>
                  <a:pt x="74" y="22"/>
                </a:cubicBezTo>
                <a:cubicBezTo>
                  <a:pt x="74" y="22"/>
                  <a:pt x="74" y="22"/>
                  <a:pt x="74" y="22"/>
                </a:cubicBezTo>
                <a:cubicBezTo>
                  <a:pt x="70" y="26"/>
                  <a:pt x="64" y="28"/>
                  <a:pt x="58" y="28"/>
                </a:cubicBezTo>
                <a:cubicBezTo>
                  <a:pt x="52" y="28"/>
                  <a:pt x="46" y="25"/>
                  <a:pt x="41" y="21"/>
                </a:cubicBezTo>
                <a:cubicBezTo>
                  <a:pt x="32" y="14"/>
                  <a:pt x="18" y="12"/>
                  <a:pt x="7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28"/>
                  <a:pt x="0" y="128"/>
                  <a:pt x="0" y="128"/>
                </a:cubicBezTo>
                <a:cubicBezTo>
                  <a:pt x="5" y="128"/>
                  <a:pt x="5" y="128"/>
                  <a:pt x="5" y="128"/>
                </a:cubicBezTo>
                <a:cubicBezTo>
                  <a:pt x="5" y="84"/>
                  <a:pt x="5" y="84"/>
                  <a:pt x="5" y="84"/>
                </a:cubicBezTo>
                <a:cubicBezTo>
                  <a:pt x="5" y="83"/>
                  <a:pt x="5" y="83"/>
                  <a:pt x="5" y="83"/>
                </a:cubicBezTo>
                <a:cubicBezTo>
                  <a:pt x="10" y="80"/>
                  <a:pt x="15" y="78"/>
                  <a:pt x="21" y="78"/>
                </a:cubicBezTo>
                <a:cubicBezTo>
                  <a:pt x="27" y="78"/>
                  <a:pt x="33" y="80"/>
                  <a:pt x="38" y="84"/>
                </a:cubicBezTo>
                <a:cubicBezTo>
                  <a:pt x="44" y="89"/>
                  <a:pt x="51" y="91"/>
                  <a:pt x="58" y="91"/>
                </a:cubicBezTo>
                <a:cubicBezTo>
                  <a:pt x="65" y="91"/>
                  <a:pt x="72" y="89"/>
                  <a:pt x="78" y="84"/>
                </a:cubicBezTo>
                <a:cubicBezTo>
                  <a:pt x="79" y="84"/>
                  <a:pt x="79" y="83"/>
                  <a:pt x="79" y="83"/>
                </a:cubicBezTo>
                <a:lnTo>
                  <a:pt x="79" y="23"/>
                </a:lnTo>
                <a:close/>
                <a:moveTo>
                  <a:pt x="74" y="81"/>
                </a:moveTo>
                <a:cubicBezTo>
                  <a:pt x="74" y="82"/>
                  <a:pt x="74" y="82"/>
                  <a:pt x="74" y="82"/>
                </a:cubicBezTo>
                <a:cubicBezTo>
                  <a:pt x="69" y="85"/>
                  <a:pt x="64" y="87"/>
                  <a:pt x="58" y="87"/>
                </a:cubicBezTo>
                <a:cubicBezTo>
                  <a:pt x="52" y="87"/>
                  <a:pt x="46" y="85"/>
                  <a:pt x="41" y="81"/>
                </a:cubicBezTo>
                <a:cubicBezTo>
                  <a:pt x="32" y="73"/>
                  <a:pt x="18" y="72"/>
                  <a:pt x="7" y="77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1"/>
                  <a:pt x="15" y="19"/>
                  <a:pt x="21" y="19"/>
                </a:cubicBezTo>
                <a:cubicBezTo>
                  <a:pt x="27" y="19"/>
                  <a:pt x="33" y="21"/>
                  <a:pt x="38" y="25"/>
                </a:cubicBezTo>
                <a:cubicBezTo>
                  <a:pt x="48" y="33"/>
                  <a:pt x="61" y="34"/>
                  <a:pt x="72" y="29"/>
                </a:cubicBezTo>
                <a:cubicBezTo>
                  <a:pt x="74" y="28"/>
                  <a:pt x="74" y="28"/>
                  <a:pt x="74" y="28"/>
                </a:cubicBezTo>
                <a:lnTo>
                  <a:pt x="74" y="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323611" y="3211322"/>
            <a:ext cx="813141" cy="798969"/>
            <a:chOff x="2489201" y="5118109"/>
            <a:chExt cx="481013" cy="479426"/>
          </a:xfrm>
          <a:solidFill>
            <a:schemeClr val="accent1"/>
          </a:solidFill>
        </p:grpSpPr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2489201" y="5118109"/>
              <a:ext cx="481013" cy="479426"/>
            </a:xfrm>
            <a:custGeom>
              <a:avLst/>
              <a:gdLst>
                <a:gd name="T0" fmla="*/ 122 w 128"/>
                <a:gd name="T1" fmla="*/ 0 h 128"/>
                <a:gd name="T2" fmla="*/ 6 w 128"/>
                <a:gd name="T3" fmla="*/ 0 h 128"/>
                <a:gd name="T4" fmla="*/ 0 w 128"/>
                <a:gd name="T5" fmla="*/ 6 h 128"/>
                <a:gd name="T6" fmla="*/ 0 w 128"/>
                <a:gd name="T7" fmla="*/ 122 h 128"/>
                <a:gd name="T8" fmla="*/ 6 w 128"/>
                <a:gd name="T9" fmla="*/ 128 h 128"/>
                <a:gd name="T10" fmla="*/ 122 w 128"/>
                <a:gd name="T11" fmla="*/ 128 h 128"/>
                <a:gd name="T12" fmla="*/ 128 w 128"/>
                <a:gd name="T13" fmla="*/ 122 h 128"/>
                <a:gd name="T14" fmla="*/ 128 w 128"/>
                <a:gd name="T15" fmla="*/ 6 h 128"/>
                <a:gd name="T16" fmla="*/ 122 w 128"/>
                <a:gd name="T17" fmla="*/ 0 h 128"/>
                <a:gd name="T18" fmla="*/ 123 w 128"/>
                <a:gd name="T19" fmla="*/ 123 h 128"/>
                <a:gd name="T20" fmla="*/ 5 w 128"/>
                <a:gd name="T21" fmla="*/ 123 h 128"/>
                <a:gd name="T22" fmla="*/ 5 w 128"/>
                <a:gd name="T23" fmla="*/ 4 h 128"/>
                <a:gd name="T24" fmla="*/ 123 w 128"/>
                <a:gd name="T25" fmla="*/ 4 h 128"/>
                <a:gd name="T26" fmla="*/ 123 w 128"/>
                <a:gd name="T27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128">
                  <a:moveTo>
                    <a:pt x="1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5" y="128"/>
                    <a:pt x="128" y="125"/>
                    <a:pt x="128" y="12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2"/>
                    <a:pt x="125" y="0"/>
                    <a:pt x="122" y="0"/>
                  </a:cubicBezTo>
                  <a:close/>
                  <a:moveTo>
                    <a:pt x="123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3" y="4"/>
                    <a:pt x="123" y="4"/>
                    <a:pt x="123" y="4"/>
                  </a:cubicBezTo>
                  <a:lnTo>
                    <a:pt x="123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39"/>
            <p:cNvSpPr>
              <a:spLocks noEditPoints="1"/>
            </p:cNvSpPr>
            <p:nvPr/>
          </p:nvSpPr>
          <p:spPr bwMode="auto">
            <a:xfrm>
              <a:off x="2568576" y="5181609"/>
              <a:ext cx="322263" cy="101600"/>
            </a:xfrm>
            <a:custGeom>
              <a:avLst/>
              <a:gdLst>
                <a:gd name="T0" fmla="*/ 2 w 86"/>
                <a:gd name="T1" fmla="*/ 16 h 27"/>
                <a:gd name="T2" fmla="*/ 8 w 86"/>
                <a:gd name="T3" fmla="*/ 16 h 27"/>
                <a:gd name="T4" fmla="*/ 8 w 86"/>
                <a:gd name="T5" fmla="*/ 17 h 27"/>
                <a:gd name="T6" fmla="*/ 21 w 86"/>
                <a:gd name="T7" fmla="*/ 27 h 27"/>
                <a:gd name="T8" fmla="*/ 34 w 86"/>
                <a:gd name="T9" fmla="*/ 17 h 27"/>
                <a:gd name="T10" fmla="*/ 34 w 86"/>
                <a:gd name="T11" fmla="*/ 16 h 27"/>
                <a:gd name="T12" fmla="*/ 84 w 86"/>
                <a:gd name="T13" fmla="*/ 16 h 27"/>
                <a:gd name="T14" fmla="*/ 86 w 86"/>
                <a:gd name="T15" fmla="*/ 13 h 27"/>
                <a:gd name="T16" fmla="*/ 84 w 86"/>
                <a:gd name="T17" fmla="*/ 11 h 27"/>
                <a:gd name="T18" fmla="*/ 34 w 86"/>
                <a:gd name="T19" fmla="*/ 11 h 27"/>
                <a:gd name="T20" fmla="*/ 34 w 86"/>
                <a:gd name="T21" fmla="*/ 10 h 27"/>
                <a:gd name="T22" fmla="*/ 21 w 86"/>
                <a:gd name="T23" fmla="*/ 0 h 27"/>
                <a:gd name="T24" fmla="*/ 8 w 86"/>
                <a:gd name="T25" fmla="*/ 10 h 27"/>
                <a:gd name="T26" fmla="*/ 8 w 86"/>
                <a:gd name="T27" fmla="*/ 11 h 27"/>
                <a:gd name="T28" fmla="*/ 2 w 86"/>
                <a:gd name="T29" fmla="*/ 11 h 27"/>
                <a:gd name="T30" fmla="*/ 0 w 86"/>
                <a:gd name="T31" fmla="*/ 13 h 27"/>
                <a:gd name="T32" fmla="*/ 2 w 86"/>
                <a:gd name="T33" fmla="*/ 16 h 27"/>
                <a:gd name="T34" fmla="*/ 21 w 86"/>
                <a:gd name="T35" fmla="*/ 4 h 27"/>
                <a:gd name="T36" fmla="*/ 30 w 86"/>
                <a:gd name="T37" fmla="*/ 13 h 27"/>
                <a:gd name="T38" fmla="*/ 21 w 86"/>
                <a:gd name="T39" fmla="*/ 22 h 27"/>
                <a:gd name="T40" fmla="*/ 12 w 86"/>
                <a:gd name="T41" fmla="*/ 13 h 27"/>
                <a:gd name="T42" fmla="*/ 21 w 86"/>
                <a:gd name="T4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7">
                  <a:moveTo>
                    <a:pt x="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22"/>
                    <a:pt x="15" y="27"/>
                    <a:pt x="21" y="27"/>
                  </a:cubicBezTo>
                  <a:cubicBezTo>
                    <a:pt x="27" y="27"/>
                    <a:pt x="32" y="22"/>
                    <a:pt x="34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6" y="14"/>
                    <a:pt x="86" y="13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4"/>
                    <a:pt x="27" y="0"/>
                    <a:pt x="21" y="0"/>
                  </a:cubicBezTo>
                  <a:cubicBezTo>
                    <a:pt x="15" y="0"/>
                    <a:pt x="9" y="4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lose/>
                  <a:moveTo>
                    <a:pt x="21" y="4"/>
                  </a:moveTo>
                  <a:cubicBezTo>
                    <a:pt x="26" y="4"/>
                    <a:pt x="30" y="8"/>
                    <a:pt x="30" y="13"/>
                  </a:cubicBezTo>
                  <a:cubicBezTo>
                    <a:pt x="30" y="18"/>
                    <a:pt x="26" y="22"/>
                    <a:pt x="21" y="22"/>
                  </a:cubicBezTo>
                  <a:cubicBezTo>
                    <a:pt x="16" y="22"/>
                    <a:pt x="12" y="18"/>
                    <a:pt x="12" y="13"/>
                  </a:cubicBezTo>
                  <a:cubicBezTo>
                    <a:pt x="12" y="8"/>
                    <a:pt x="16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2568576" y="5432435"/>
              <a:ext cx="322263" cy="98425"/>
            </a:xfrm>
            <a:custGeom>
              <a:avLst/>
              <a:gdLst>
                <a:gd name="T0" fmla="*/ 2 w 86"/>
                <a:gd name="T1" fmla="*/ 15 h 26"/>
                <a:gd name="T2" fmla="*/ 52 w 86"/>
                <a:gd name="T3" fmla="*/ 15 h 26"/>
                <a:gd name="T4" fmla="*/ 52 w 86"/>
                <a:gd name="T5" fmla="*/ 16 h 26"/>
                <a:gd name="T6" fmla="*/ 65 w 86"/>
                <a:gd name="T7" fmla="*/ 26 h 26"/>
                <a:gd name="T8" fmla="*/ 78 w 86"/>
                <a:gd name="T9" fmla="*/ 16 h 26"/>
                <a:gd name="T10" fmla="*/ 78 w 86"/>
                <a:gd name="T11" fmla="*/ 15 h 26"/>
                <a:gd name="T12" fmla="*/ 84 w 86"/>
                <a:gd name="T13" fmla="*/ 15 h 26"/>
                <a:gd name="T14" fmla="*/ 86 w 86"/>
                <a:gd name="T15" fmla="*/ 13 h 26"/>
                <a:gd name="T16" fmla="*/ 84 w 86"/>
                <a:gd name="T17" fmla="*/ 11 h 26"/>
                <a:gd name="T18" fmla="*/ 78 w 86"/>
                <a:gd name="T19" fmla="*/ 11 h 26"/>
                <a:gd name="T20" fmla="*/ 78 w 86"/>
                <a:gd name="T21" fmla="*/ 10 h 26"/>
                <a:gd name="T22" fmla="*/ 65 w 86"/>
                <a:gd name="T23" fmla="*/ 0 h 26"/>
                <a:gd name="T24" fmla="*/ 52 w 86"/>
                <a:gd name="T25" fmla="*/ 10 h 26"/>
                <a:gd name="T26" fmla="*/ 52 w 86"/>
                <a:gd name="T27" fmla="*/ 11 h 26"/>
                <a:gd name="T28" fmla="*/ 2 w 86"/>
                <a:gd name="T29" fmla="*/ 11 h 26"/>
                <a:gd name="T30" fmla="*/ 0 w 86"/>
                <a:gd name="T31" fmla="*/ 13 h 26"/>
                <a:gd name="T32" fmla="*/ 2 w 86"/>
                <a:gd name="T33" fmla="*/ 15 h 26"/>
                <a:gd name="T34" fmla="*/ 65 w 86"/>
                <a:gd name="T35" fmla="*/ 4 h 26"/>
                <a:gd name="T36" fmla="*/ 74 w 86"/>
                <a:gd name="T37" fmla="*/ 13 h 26"/>
                <a:gd name="T38" fmla="*/ 65 w 86"/>
                <a:gd name="T39" fmla="*/ 22 h 26"/>
                <a:gd name="T40" fmla="*/ 56 w 86"/>
                <a:gd name="T41" fmla="*/ 13 h 26"/>
                <a:gd name="T42" fmla="*/ 65 w 86"/>
                <a:gd name="T4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6">
                  <a:moveTo>
                    <a:pt x="2" y="15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4" y="22"/>
                    <a:pt x="59" y="26"/>
                    <a:pt x="65" y="26"/>
                  </a:cubicBezTo>
                  <a:cubicBezTo>
                    <a:pt x="71" y="26"/>
                    <a:pt x="77" y="22"/>
                    <a:pt x="78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5"/>
                    <a:pt x="86" y="14"/>
                    <a:pt x="86" y="13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7" y="4"/>
                    <a:pt x="71" y="0"/>
                    <a:pt x="65" y="0"/>
                  </a:cubicBezTo>
                  <a:cubicBezTo>
                    <a:pt x="59" y="0"/>
                    <a:pt x="54" y="4"/>
                    <a:pt x="52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lose/>
                  <a:moveTo>
                    <a:pt x="65" y="4"/>
                  </a:moveTo>
                  <a:cubicBezTo>
                    <a:pt x="70" y="4"/>
                    <a:pt x="74" y="8"/>
                    <a:pt x="74" y="13"/>
                  </a:cubicBezTo>
                  <a:cubicBezTo>
                    <a:pt x="74" y="18"/>
                    <a:pt x="70" y="22"/>
                    <a:pt x="65" y="22"/>
                  </a:cubicBezTo>
                  <a:cubicBezTo>
                    <a:pt x="60" y="22"/>
                    <a:pt x="56" y="18"/>
                    <a:pt x="56" y="13"/>
                  </a:cubicBezTo>
                  <a:cubicBezTo>
                    <a:pt x="56" y="8"/>
                    <a:pt x="60" y="4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2568576" y="5305435"/>
              <a:ext cx="322263" cy="101600"/>
            </a:xfrm>
            <a:custGeom>
              <a:avLst/>
              <a:gdLst>
                <a:gd name="T0" fmla="*/ 2 w 86"/>
                <a:gd name="T1" fmla="*/ 16 h 27"/>
                <a:gd name="T2" fmla="*/ 30 w 86"/>
                <a:gd name="T3" fmla="*/ 16 h 27"/>
                <a:gd name="T4" fmla="*/ 30 w 86"/>
                <a:gd name="T5" fmla="*/ 17 h 27"/>
                <a:gd name="T6" fmla="*/ 43 w 86"/>
                <a:gd name="T7" fmla="*/ 27 h 27"/>
                <a:gd name="T8" fmla="*/ 56 w 86"/>
                <a:gd name="T9" fmla="*/ 17 h 27"/>
                <a:gd name="T10" fmla="*/ 56 w 86"/>
                <a:gd name="T11" fmla="*/ 16 h 27"/>
                <a:gd name="T12" fmla="*/ 84 w 86"/>
                <a:gd name="T13" fmla="*/ 16 h 27"/>
                <a:gd name="T14" fmla="*/ 86 w 86"/>
                <a:gd name="T15" fmla="*/ 14 h 27"/>
                <a:gd name="T16" fmla="*/ 84 w 86"/>
                <a:gd name="T17" fmla="*/ 11 h 27"/>
                <a:gd name="T18" fmla="*/ 56 w 86"/>
                <a:gd name="T19" fmla="*/ 11 h 27"/>
                <a:gd name="T20" fmla="*/ 56 w 86"/>
                <a:gd name="T21" fmla="*/ 10 h 27"/>
                <a:gd name="T22" fmla="*/ 43 w 86"/>
                <a:gd name="T23" fmla="*/ 0 h 27"/>
                <a:gd name="T24" fmla="*/ 30 w 86"/>
                <a:gd name="T25" fmla="*/ 10 h 27"/>
                <a:gd name="T26" fmla="*/ 30 w 86"/>
                <a:gd name="T27" fmla="*/ 11 h 27"/>
                <a:gd name="T28" fmla="*/ 2 w 86"/>
                <a:gd name="T29" fmla="*/ 11 h 27"/>
                <a:gd name="T30" fmla="*/ 0 w 86"/>
                <a:gd name="T31" fmla="*/ 14 h 27"/>
                <a:gd name="T32" fmla="*/ 2 w 86"/>
                <a:gd name="T33" fmla="*/ 16 h 27"/>
                <a:gd name="T34" fmla="*/ 43 w 86"/>
                <a:gd name="T35" fmla="*/ 5 h 27"/>
                <a:gd name="T36" fmla="*/ 52 w 86"/>
                <a:gd name="T37" fmla="*/ 14 h 27"/>
                <a:gd name="T38" fmla="*/ 43 w 86"/>
                <a:gd name="T39" fmla="*/ 22 h 27"/>
                <a:gd name="T40" fmla="*/ 34 w 86"/>
                <a:gd name="T41" fmla="*/ 14 h 27"/>
                <a:gd name="T42" fmla="*/ 43 w 86"/>
                <a:gd name="T4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27">
                  <a:moveTo>
                    <a:pt x="2" y="16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23"/>
                    <a:pt x="37" y="27"/>
                    <a:pt x="43" y="27"/>
                  </a:cubicBezTo>
                  <a:cubicBezTo>
                    <a:pt x="49" y="27"/>
                    <a:pt x="54" y="23"/>
                    <a:pt x="56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6" y="15"/>
                    <a:pt x="86" y="14"/>
                  </a:cubicBezTo>
                  <a:cubicBezTo>
                    <a:pt x="86" y="12"/>
                    <a:pt x="85" y="11"/>
                    <a:pt x="84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4"/>
                    <a:pt x="49" y="0"/>
                    <a:pt x="43" y="0"/>
                  </a:cubicBezTo>
                  <a:cubicBezTo>
                    <a:pt x="37" y="0"/>
                    <a:pt x="32" y="4"/>
                    <a:pt x="30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lose/>
                  <a:moveTo>
                    <a:pt x="43" y="5"/>
                  </a:moveTo>
                  <a:cubicBezTo>
                    <a:pt x="48" y="5"/>
                    <a:pt x="52" y="9"/>
                    <a:pt x="52" y="14"/>
                  </a:cubicBezTo>
                  <a:cubicBezTo>
                    <a:pt x="52" y="18"/>
                    <a:pt x="48" y="22"/>
                    <a:pt x="43" y="22"/>
                  </a:cubicBezTo>
                  <a:cubicBezTo>
                    <a:pt x="38" y="22"/>
                    <a:pt x="34" y="18"/>
                    <a:pt x="34" y="14"/>
                  </a:cubicBezTo>
                  <a:cubicBezTo>
                    <a:pt x="34" y="9"/>
                    <a:pt x="38" y="5"/>
                    <a:pt x="4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Freeform 20"/>
          <p:cNvSpPr>
            <a:spLocks noEditPoints="1"/>
          </p:cNvSpPr>
          <p:nvPr/>
        </p:nvSpPr>
        <p:spPr bwMode="auto">
          <a:xfrm>
            <a:off x="2239181" y="4733482"/>
            <a:ext cx="897571" cy="702452"/>
          </a:xfrm>
          <a:custGeom>
            <a:avLst/>
            <a:gdLst>
              <a:gd name="T0" fmla="*/ 122 w 128"/>
              <a:gd name="T1" fmla="*/ 94 h 128"/>
              <a:gd name="T2" fmla="*/ 113 w 128"/>
              <a:gd name="T3" fmla="*/ 67 h 128"/>
              <a:gd name="T4" fmla="*/ 66 w 128"/>
              <a:gd name="T5" fmla="*/ 61 h 128"/>
              <a:gd name="T6" fmla="*/ 75 w 128"/>
              <a:gd name="T7" fmla="*/ 34 h 128"/>
              <a:gd name="T8" fmla="*/ 81 w 128"/>
              <a:gd name="T9" fmla="*/ 6 h 128"/>
              <a:gd name="T10" fmla="*/ 53 w 128"/>
              <a:gd name="T11" fmla="*/ 0 h 128"/>
              <a:gd name="T12" fmla="*/ 47 w 128"/>
              <a:gd name="T13" fmla="*/ 28 h 128"/>
              <a:gd name="T14" fmla="*/ 62 w 128"/>
              <a:gd name="T15" fmla="*/ 34 h 128"/>
              <a:gd name="T16" fmla="*/ 21 w 128"/>
              <a:gd name="T17" fmla="*/ 61 h 128"/>
              <a:gd name="T18" fmla="*/ 15 w 128"/>
              <a:gd name="T19" fmla="*/ 94 h 128"/>
              <a:gd name="T20" fmla="*/ 0 w 128"/>
              <a:gd name="T21" fmla="*/ 99 h 128"/>
              <a:gd name="T22" fmla="*/ 6 w 128"/>
              <a:gd name="T23" fmla="*/ 128 h 128"/>
              <a:gd name="T24" fmla="*/ 34 w 128"/>
              <a:gd name="T25" fmla="*/ 122 h 128"/>
              <a:gd name="T26" fmla="*/ 28 w 128"/>
              <a:gd name="T27" fmla="*/ 94 h 128"/>
              <a:gd name="T28" fmla="*/ 19 w 128"/>
              <a:gd name="T29" fmla="*/ 66 h 128"/>
              <a:gd name="T30" fmla="*/ 62 w 128"/>
              <a:gd name="T31" fmla="*/ 94 h 128"/>
              <a:gd name="T32" fmla="*/ 47 w 128"/>
              <a:gd name="T33" fmla="*/ 99 h 128"/>
              <a:gd name="T34" fmla="*/ 53 w 128"/>
              <a:gd name="T35" fmla="*/ 128 h 128"/>
              <a:gd name="T36" fmla="*/ 81 w 128"/>
              <a:gd name="T37" fmla="*/ 122 h 128"/>
              <a:gd name="T38" fmla="*/ 75 w 128"/>
              <a:gd name="T39" fmla="*/ 94 h 128"/>
              <a:gd name="T40" fmla="*/ 66 w 128"/>
              <a:gd name="T41" fmla="*/ 66 h 128"/>
              <a:gd name="T42" fmla="*/ 109 w 128"/>
              <a:gd name="T43" fmla="*/ 94 h 128"/>
              <a:gd name="T44" fmla="*/ 94 w 128"/>
              <a:gd name="T45" fmla="*/ 99 h 128"/>
              <a:gd name="T46" fmla="*/ 100 w 128"/>
              <a:gd name="T47" fmla="*/ 128 h 128"/>
              <a:gd name="T48" fmla="*/ 128 w 128"/>
              <a:gd name="T49" fmla="*/ 122 h 128"/>
              <a:gd name="T50" fmla="*/ 30 w 128"/>
              <a:gd name="T51" fmla="*/ 98 h 128"/>
              <a:gd name="T52" fmla="*/ 5 w 128"/>
              <a:gd name="T53" fmla="*/ 123 h 128"/>
              <a:gd name="T54" fmla="*/ 30 w 128"/>
              <a:gd name="T55" fmla="*/ 98 h 128"/>
              <a:gd name="T56" fmla="*/ 77 w 128"/>
              <a:gd name="T57" fmla="*/ 123 h 128"/>
              <a:gd name="T58" fmla="*/ 51 w 128"/>
              <a:gd name="T59" fmla="*/ 98 h 128"/>
              <a:gd name="T60" fmla="*/ 51 w 128"/>
              <a:gd name="T61" fmla="*/ 29 h 128"/>
              <a:gd name="T62" fmla="*/ 77 w 128"/>
              <a:gd name="T63" fmla="*/ 4 h 128"/>
              <a:gd name="T64" fmla="*/ 51 w 128"/>
              <a:gd name="T65" fmla="*/ 29 h 128"/>
              <a:gd name="T66" fmla="*/ 98 w 128"/>
              <a:gd name="T67" fmla="*/ 123 h 128"/>
              <a:gd name="T68" fmla="*/ 123 w 128"/>
              <a:gd name="T69" fmla="*/ 9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28">
                <a:moveTo>
                  <a:pt x="128" y="99"/>
                </a:moveTo>
                <a:cubicBezTo>
                  <a:pt x="128" y="96"/>
                  <a:pt x="125" y="94"/>
                  <a:pt x="122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4"/>
                  <a:pt x="110" y="61"/>
                  <a:pt x="107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34"/>
                  <a:pt x="66" y="34"/>
                  <a:pt x="66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8" y="34"/>
                  <a:pt x="81" y="31"/>
                  <a:pt x="81" y="28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2"/>
                  <a:pt x="78" y="0"/>
                  <a:pt x="7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0" y="0"/>
                  <a:pt x="47" y="2"/>
                  <a:pt x="47" y="6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31"/>
                  <a:pt x="50" y="34"/>
                  <a:pt x="53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2" y="61"/>
                  <a:pt x="62" y="61"/>
                  <a:pt x="62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8" y="61"/>
                  <a:pt x="15" y="64"/>
                  <a:pt x="15" y="67"/>
                </a:cubicBezTo>
                <a:cubicBezTo>
                  <a:pt x="15" y="94"/>
                  <a:pt x="15" y="94"/>
                  <a:pt x="15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3" y="94"/>
                  <a:pt x="0" y="96"/>
                  <a:pt x="0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32" y="128"/>
                  <a:pt x="34" y="125"/>
                  <a:pt x="34" y="122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6"/>
                  <a:pt x="32" y="94"/>
                  <a:pt x="28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9" y="66"/>
                  <a:pt x="19" y="66"/>
                  <a:pt x="19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94"/>
                  <a:pt x="62" y="94"/>
                  <a:pt x="62" y="94"/>
                </a:cubicBezTo>
                <a:cubicBezTo>
                  <a:pt x="53" y="94"/>
                  <a:pt x="53" y="94"/>
                  <a:pt x="53" y="94"/>
                </a:cubicBezTo>
                <a:cubicBezTo>
                  <a:pt x="50" y="94"/>
                  <a:pt x="47" y="96"/>
                  <a:pt x="47" y="99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47" y="125"/>
                  <a:pt x="50" y="128"/>
                  <a:pt x="53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8" y="128"/>
                  <a:pt x="81" y="125"/>
                  <a:pt x="81" y="122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6"/>
                  <a:pt x="78" y="94"/>
                  <a:pt x="75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66"/>
                  <a:pt x="66" y="66"/>
                  <a:pt x="66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96" y="94"/>
                  <a:pt x="94" y="96"/>
                  <a:pt x="94" y="99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4" y="125"/>
                  <a:pt x="96" y="128"/>
                  <a:pt x="100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5" y="128"/>
                  <a:pt x="128" y="125"/>
                  <a:pt x="128" y="122"/>
                </a:cubicBezTo>
                <a:lnTo>
                  <a:pt x="128" y="99"/>
                </a:lnTo>
                <a:close/>
                <a:moveTo>
                  <a:pt x="30" y="98"/>
                </a:moveTo>
                <a:cubicBezTo>
                  <a:pt x="30" y="123"/>
                  <a:pt x="30" y="123"/>
                  <a:pt x="30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98"/>
                  <a:pt x="5" y="98"/>
                  <a:pt x="5" y="98"/>
                </a:cubicBezTo>
                <a:lnTo>
                  <a:pt x="30" y="98"/>
                </a:lnTo>
                <a:close/>
                <a:moveTo>
                  <a:pt x="77" y="98"/>
                </a:moveTo>
                <a:cubicBezTo>
                  <a:pt x="77" y="123"/>
                  <a:pt x="77" y="123"/>
                  <a:pt x="77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98"/>
                  <a:pt x="51" y="98"/>
                  <a:pt x="51" y="98"/>
                </a:cubicBezTo>
                <a:lnTo>
                  <a:pt x="77" y="98"/>
                </a:lnTo>
                <a:close/>
                <a:moveTo>
                  <a:pt x="51" y="29"/>
                </a:moveTo>
                <a:cubicBezTo>
                  <a:pt x="51" y="4"/>
                  <a:pt x="51" y="4"/>
                  <a:pt x="51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29"/>
                  <a:pt x="77" y="29"/>
                  <a:pt x="77" y="29"/>
                </a:cubicBezTo>
                <a:lnTo>
                  <a:pt x="51" y="29"/>
                </a:lnTo>
                <a:close/>
                <a:moveTo>
                  <a:pt x="123" y="123"/>
                </a:moveTo>
                <a:cubicBezTo>
                  <a:pt x="98" y="123"/>
                  <a:pt x="98" y="123"/>
                  <a:pt x="98" y="123"/>
                </a:cubicBezTo>
                <a:cubicBezTo>
                  <a:pt x="98" y="98"/>
                  <a:pt x="98" y="98"/>
                  <a:pt x="98" y="98"/>
                </a:cubicBezTo>
                <a:cubicBezTo>
                  <a:pt x="123" y="98"/>
                  <a:pt x="123" y="98"/>
                  <a:pt x="123" y="98"/>
                </a:cubicBezTo>
                <a:lnTo>
                  <a:pt x="123" y="1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文本占位符 11"/>
          <p:cNvSpPr txBox="1"/>
          <p:nvPr/>
        </p:nvSpPr>
        <p:spPr>
          <a:xfrm>
            <a:off x="4913771" y="3403362"/>
            <a:ext cx="5769421" cy="6635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记录微博朋友圈数据  </a:t>
            </a: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  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具体标签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确定爬取数据的方式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15465" y="1111885"/>
            <a:ext cx="2425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网页源码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28000" y="1111885"/>
            <a:ext cx="109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API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2123440"/>
            <a:ext cx="4871085" cy="3352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435" y="1880235"/>
            <a:ext cx="3784600" cy="42468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577850" y="250055"/>
            <a:ext cx="8643848" cy="478155"/>
          </a:xfrm>
        </p:spPr>
        <p:txBody>
          <a:bodyPr/>
          <a:lstStyle/>
          <a:p>
            <a:r>
              <a:rPr lang="zh-CN" altLang="en-US" dirty="0"/>
              <a:t>最后</a:t>
            </a:r>
            <a:r>
              <a:rPr lang="en-US" altLang="zh-CN" dirty="0"/>
              <a:t>......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5" y="1748155"/>
            <a:ext cx="5400675" cy="33623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封9​​">
  <a:themeElements>
    <a:clrScheme name="自定义 34">
      <a:dk1>
        <a:sysClr val="windowText" lastClr="000000"/>
      </a:dk1>
      <a:lt1>
        <a:sysClr val="window" lastClr="FFFFFF"/>
      </a:lt1>
      <a:dk2>
        <a:srgbClr val="006C39"/>
      </a:dk2>
      <a:lt2>
        <a:srgbClr val="FFFFFF"/>
      </a:lt2>
      <a:accent1>
        <a:srgbClr val="006C39"/>
      </a:accent1>
      <a:accent2>
        <a:srgbClr val="3F3F3F"/>
      </a:accent2>
      <a:accent3>
        <a:srgbClr val="A2A2A2"/>
      </a:accent3>
      <a:accent4>
        <a:srgbClr val="A13F0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目7​​">
  <a:themeElements>
    <a:clrScheme name="自定义 34">
      <a:dk1>
        <a:sysClr val="windowText" lastClr="000000"/>
      </a:dk1>
      <a:lt1>
        <a:sysClr val="window" lastClr="FFFFFF"/>
      </a:lt1>
      <a:dk2>
        <a:srgbClr val="006C39"/>
      </a:dk2>
      <a:lt2>
        <a:srgbClr val="FFFFFF"/>
      </a:lt2>
      <a:accent1>
        <a:srgbClr val="006C39"/>
      </a:accent1>
      <a:accent2>
        <a:srgbClr val="3F3F3F"/>
      </a:accent2>
      <a:accent3>
        <a:srgbClr val="A2A2A2"/>
      </a:accent3>
      <a:accent4>
        <a:srgbClr val="A13F0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目5​​">
  <a:themeElements>
    <a:clrScheme name="自定义 34">
      <a:dk1>
        <a:sysClr val="windowText" lastClr="000000"/>
      </a:dk1>
      <a:lt1>
        <a:sysClr val="window" lastClr="FFFFFF"/>
      </a:lt1>
      <a:dk2>
        <a:srgbClr val="006C39"/>
      </a:dk2>
      <a:lt2>
        <a:srgbClr val="FFFFFF"/>
      </a:lt2>
      <a:accent1>
        <a:srgbClr val="006C39"/>
      </a:accent1>
      <a:accent2>
        <a:srgbClr val="3F3F3F"/>
      </a:accent2>
      <a:accent3>
        <a:srgbClr val="A2A2A2"/>
      </a:accent3>
      <a:accent4>
        <a:srgbClr val="A13F0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内页​​">
  <a:themeElements>
    <a:clrScheme name="自定义 34">
      <a:dk1>
        <a:sysClr val="windowText" lastClr="000000"/>
      </a:dk1>
      <a:lt1>
        <a:sysClr val="window" lastClr="FFFFFF"/>
      </a:lt1>
      <a:dk2>
        <a:srgbClr val="006C39"/>
      </a:dk2>
      <a:lt2>
        <a:srgbClr val="FFFFFF"/>
      </a:lt2>
      <a:accent1>
        <a:srgbClr val="006C39"/>
      </a:accent1>
      <a:accent2>
        <a:srgbClr val="3F3F3F"/>
      </a:accent2>
      <a:accent3>
        <a:srgbClr val="A2A2A2"/>
      </a:accent3>
      <a:accent4>
        <a:srgbClr val="A13F0B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401</Words>
  <Application>Microsoft Office PowerPoint</Application>
  <PresentationFormat>宽屏</PresentationFormat>
  <Paragraphs>78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黑体</vt:lpstr>
      <vt:lpstr>微软雅黑</vt:lpstr>
      <vt:lpstr>Arial</vt:lpstr>
      <vt:lpstr>Century Gothic</vt:lpstr>
      <vt:lpstr>Dubai Medium</vt:lpstr>
      <vt:lpstr>Office 主题​​</vt:lpstr>
      <vt:lpstr>封9​​</vt:lpstr>
      <vt:lpstr>目7​​</vt:lpstr>
      <vt:lpstr>目5​​</vt:lpstr>
      <vt:lpstr>内页​​</vt:lpstr>
      <vt:lpstr>PowerPoint 演示文稿</vt:lpstr>
      <vt:lpstr>例子</vt:lpstr>
      <vt:lpstr>对照图</vt:lpstr>
      <vt:lpstr>具体细节</vt:lpstr>
      <vt:lpstr>数据效用</vt:lpstr>
      <vt:lpstr>一些问题</vt:lpstr>
      <vt:lpstr>总结</vt:lpstr>
      <vt:lpstr>确定爬取数据的方式</vt:lpstr>
      <vt:lpstr>最后......</vt:lpstr>
      <vt:lpstr>非专业统计报告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DaShabi</dc:creator>
  <cp:lastModifiedBy>Microsoft</cp:lastModifiedBy>
  <cp:revision>69</cp:revision>
  <dcterms:created xsi:type="dcterms:W3CDTF">2019-10-14T06:09:00Z</dcterms:created>
  <dcterms:modified xsi:type="dcterms:W3CDTF">2019-10-16T16:07:09Z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