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sldIdLst>
    <p:sldId id="352" r:id="rId2"/>
    <p:sldId id="353" r:id="rId3"/>
    <p:sldId id="368" r:id="rId4"/>
    <p:sldId id="377" r:id="rId5"/>
    <p:sldId id="380" r:id="rId6"/>
    <p:sldId id="470" r:id="rId7"/>
    <p:sldId id="382" r:id="rId8"/>
    <p:sldId id="530" r:id="rId9"/>
    <p:sldId id="526" r:id="rId10"/>
    <p:sldId id="527" r:id="rId11"/>
    <p:sldId id="531" r:id="rId12"/>
    <p:sldId id="528" r:id="rId13"/>
    <p:sldId id="532" r:id="rId14"/>
    <p:sldId id="529" r:id="rId15"/>
    <p:sldId id="533" r:id="rId16"/>
    <p:sldId id="534" r:id="rId17"/>
    <p:sldId id="535" r:id="rId18"/>
    <p:sldId id="536" r:id="rId19"/>
    <p:sldId id="537" r:id="rId20"/>
    <p:sldId id="538" r:id="rId21"/>
    <p:sldId id="401" r:id="rId22"/>
    <p:sldId id="433" r:id="rId23"/>
    <p:sldId id="434" r:id="rId24"/>
    <p:sldId id="435" r:id="rId25"/>
    <p:sldId id="436" r:id="rId26"/>
    <p:sldId id="437" r:id="rId27"/>
    <p:sldId id="439" r:id="rId28"/>
    <p:sldId id="438" r:id="rId29"/>
    <p:sldId id="440" r:id="rId30"/>
    <p:sldId id="442" r:id="rId31"/>
    <p:sldId id="443" r:id="rId32"/>
    <p:sldId id="403" r:id="rId33"/>
    <p:sldId id="409" r:id="rId34"/>
    <p:sldId id="385" r:id="rId35"/>
    <p:sldId id="428" r:id="rId36"/>
    <p:sldId id="429" r:id="rId37"/>
    <p:sldId id="430" r:id="rId38"/>
    <p:sldId id="431" r:id="rId39"/>
    <p:sldId id="504" r:id="rId40"/>
    <p:sldId id="505" r:id="rId41"/>
    <p:sldId id="506" r:id="rId42"/>
    <p:sldId id="523" r:id="rId43"/>
    <p:sldId id="524" r:id="rId44"/>
    <p:sldId id="525" r:id="rId45"/>
    <p:sldId id="386" r:id="rId46"/>
  </p:sldIdLst>
  <p:sldSz cx="9144000" cy="5143500" type="screen16x9"/>
  <p:notesSz cx="6858000" cy="9144000"/>
  <p:custDataLst>
    <p:tags r:id="rId48"/>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67">
          <p15:clr>
            <a:srgbClr val="A4A3A4"/>
          </p15:clr>
        </p15:guide>
        <p15:guide id="2" pos="4364">
          <p15:clr>
            <a:srgbClr val="A4A3A4"/>
          </p15:clr>
        </p15:guide>
        <p15:guide id="3" pos="2880">
          <p15:clr>
            <a:srgbClr val="A4A3A4"/>
          </p15:clr>
        </p15:guide>
        <p15:guide id="4" orient="horz" pos="17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2F5"/>
    <a:srgbClr val="304371"/>
    <a:srgbClr val="14122C"/>
    <a:srgbClr val="373C43"/>
    <a:srgbClr val="F4F5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96" autoAdjust="0"/>
    <p:restoredTop sz="94660"/>
  </p:normalViewPr>
  <p:slideViewPr>
    <p:cSldViewPr snapToGrid="0" showGuides="1">
      <p:cViewPr varScale="1">
        <p:scale>
          <a:sx n="100" d="100"/>
          <a:sy n="100" d="100"/>
        </p:scale>
        <p:origin x="414" y="39"/>
      </p:cViewPr>
      <p:guideLst>
        <p:guide orient="horz" pos="3067"/>
        <p:guide pos="4364"/>
        <p:guide pos="2880"/>
        <p:guide orient="horz" pos="172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2019-10-23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solidFill>
                  <a:schemeClr val="tx1">
                    <a:lumMod val="75000"/>
                    <a:lumOff val="25000"/>
                  </a:schemeClr>
                </a:solidFill>
                <a:sym typeface="+mn-ea"/>
              </a:rPr>
              <a:t>row_index表示行索引号，0表示第一行，1表示第二行，以此类推。返回的结果是row_index 行组成的list。</a:t>
            </a:r>
          </a:p>
          <a:p>
            <a:r>
              <a:rPr lang="en-US" altLang="zh-CN">
                <a:solidFill>
                  <a:schemeClr val="tx1">
                    <a:lumMod val="75000"/>
                    <a:lumOff val="25000"/>
                  </a:schemeClr>
                </a:solidFill>
                <a:sym typeface="+mn-ea"/>
              </a:rPr>
              <a:t>col_index表示列索引号，0表示第一列，1表示第二列，以此类推。返回的结果是col_index 列组成的list。</a:t>
            </a:r>
            <a:endParaRPr lang="en-US" altLang="zh-CN">
              <a:solidFill>
                <a:schemeClr val="tx1">
                  <a:lumMod val="75000"/>
                  <a:lumOff val="25000"/>
                </a:schemeClr>
              </a:solidFill>
            </a:endParaRPr>
          </a:p>
          <a:p>
            <a:endParaRPr lang="en-US" altLang="zh-CN">
              <a:solidFill>
                <a:schemeClr val="tx1">
                  <a:lumMod val="75000"/>
                  <a:lumOff val="25000"/>
                </a:schemeClr>
              </a:solidFill>
            </a:endParaRPr>
          </a:p>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solidFill>
                  <a:schemeClr val="tx1">
                    <a:lumMod val="75000"/>
                    <a:lumOff val="25000"/>
                  </a:schemeClr>
                </a:solidFill>
                <a:sym typeface="+mn-ea"/>
              </a:rPr>
              <a:t>row_index表示行索引号，0表示第一行，1表示第二行，以此类推。返回的结果是row_index 行组成的list。</a:t>
            </a:r>
          </a:p>
          <a:p>
            <a:r>
              <a:rPr lang="en-US" altLang="zh-CN">
                <a:solidFill>
                  <a:schemeClr val="tx1">
                    <a:lumMod val="75000"/>
                    <a:lumOff val="25000"/>
                  </a:schemeClr>
                </a:solidFill>
                <a:sym typeface="+mn-ea"/>
              </a:rPr>
              <a:t>col_index表示列索引号，0表示第一列，1表示第二列，以此类推。返回的结果是col_index 列组成的list。</a:t>
            </a:r>
            <a:endParaRPr lang="en-US" altLang="zh-CN">
              <a:solidFill>
                <a:schemeClr val="tx1">
                  <a:lumMod val="75000"/>
                  <a:lumOff val="25000"/>
                </a:schemeClr>
              </a:solidFill>
            </a:endParaRPr>
          </a:p>
          <a:p>
            <a:endParaRPr lang="en-US" altLang="zh-CN">
              <a:solidFill>
                <a:schemeClr val="tx1">
                  <a:lumMod val="75000"/>
                  <a:lumOff val="25000"/>
                </a:schemeClr>
              </a:solidFill>
            </a:endParaRPr>
          </a:p>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solidFill>
                  <a:schemeClr val="tx1">
                    <a:lumMod val="75000"/>
                    <a:lumOff val="25000"/>
                  </a:schemeClr>
                </a:solidFill>
                <a:sym typeface="+mn-ea"/>
              </a:rPr>
              <a:t>row_index表示行索引号，0表示第一行，1表示第二行，以此类推。返回的结果是row_index 行组成的list。</a:t>
            </a:r>
          </a:p>
          <a:p>
            <a:r>
              <a:rPr lang="en-US" altLang="zh-CN">
                <a:solidFill>
                  <a:schemeClr val="tx1">
                    <a:lumMod val="75000"/>
                    <a:lumOff val="25000"/>
                  </a:schemeClr>
                </a:solidFill>
                <a:sym typeface="+mn-ea"/>
              </a:rPr>
              <a:t>col_index表示列索引号，0表示第一列，1表示第二列，以此类推。返回的结果是col_index 列组成的list。</a:t>
            </a:r>
            <a:endParaRPr lang="en-US" altLang="zh-CN">
              <a:solidFill>
                <a:schemeClr val="tx1">
                  <a:lumMod val="75000"/>
                  <a:lumOff val="25000"/>
                </a:schemeClr>
              </a:solidFill>
            </a:endParaRPr>
          </a:p>
          <a:p>
            <a:endParaRPr lang="en-US" altLang="zh-CN">
              <a:solidFill>
                <a:schemeClr val="tx1">
                  <a:lumMod val="75000"/>
                  <a:lumOff val="25000"/>
                </a:schemeClr>
              </a:solidFill>
            </a:endParaRPr>
          </a:p>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69989D-4831-4E99-B76E-9A53CB0F3A88}" type="datetimeFigureOut">
              <a:rPr lang="zh-CN" altLang="en-US" smtClean="0"/>
              <a:t>2019-10-23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E3F9CDB-1F21-4789-A81E-8FEA25CE194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669989D-4831-4E99-B76E-9A53CB0F3A88}" type="datetimeFigureOut">
              <a:rPr lang="zh-CN" altLang="en-US" smtClean="0"/>
              <a:t>2019-10-23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E3F9CDB-1F21-4789-A81E-8FEA25CE194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669989D-4831-4E99-B76E-9A53CB0F3A88}" type="datetimeFigureOut">
              <a:rPr lang="zh-CN" altLang="en-US" smtClean="0"/>
              <a:t>2019-10-23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E3F9CDB-1F21-4789-A81E-8FEA25CE194B}"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669989D-4831-4E99-B76E-9A53CB0F3A88}" type="datetimeFigureOut">
              <a:rPr lang="zh-CN" altLang="en-US" smtClean="0"/>
              <a:t>2019-10-23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3F9CDB-1F21-4789-A81E-8FEA25CE194B}"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669989D-4831-4E99-B76E-9A53CB0F3A88}" type="datetimeFigureOut">
              <a:rPr lang="zh-CN" altLang="en-US" smtClean="0"/>
              <a:t>2019-10-23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3F9CDB-1F21-4789-A81E-8FEA25CE194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矩形 1"/>
          <p:cNvSpPr/>
          <p:nvPr userDrawn="1"/>
        </p:nvSpPr>
        <p:spPr>
          <a:xfrm>
            <a:off x="0" y="0"/>
            <a:ext cx="9144000" cy="5544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37" name="图片占位符 2"/>
          <p:cNvSpPr>
            <a:spLocks noGrp="1"/>
          </p:cNvSpPr>
          <p:nvPr>
            <p:ph type="pic" sz="quarter" idx="16"/>
          </p:nvPr>
        </p:nvSpPr>
        <p:spPr>
          <a:xfrm>
            <a:off x="2427628" y="1246906"/>
            <a:ext cx="2018109" cy="1437023"/>
          </a:xfrm>
        </p:spPr>
        <p:txBody>
          <a:bodyPr>
            <a:normAutofit/>
          </a:bodyPr>
          <a:lstStyle>
            <a:lvl1pPr marL="0" indent="0" algn="ctr">
              <a:buFontTx/>
              <a:buNone/>
              <a:defRPr sz="1400"/>
            </a:lvl1pPr>
          </a:lstStyle>
          <a:p>
            <a:endParaRPr lang="zh-CN" altLang="en-US"/>
          </a:p>
        </p:txBody>
      </p:sp>
      <p:sp>
        <p:nvSpPr>
          <p:cNvPr id="38" name="图片占位符 2"/>
          <p:cNvSpPr>
            <a:spLocks noGrp="1"/>
          </p:cNvSpPr>
          <p:nvPr>
            <p:ph type="pic" sz="quarter" idx="19"/>
          </p:nvPr>
        </p:nvSpPr>
        <p:spPr>
          <a:xfrm>
            <a:off x="4668492" y="1246906"/>
            <a:ext cx="2018109" cy="1437023"/>
          </a:xfrm>
        </p:spPr>
        <p:txBody>
          <a:bodyPr>
            <a:normAutofit/>
          </a:bodyPr>
          <a:lstStyle>
            <a:lvl1pPr marL="0" indent="0" algn="ctr">
              <a:buFontTx/>
              <a:buNone/>
              <a:defRPr sz="1400"/>
            </a:lvl1pPr>
          </a:lstStyle>
          <a:p>
            <a:endParaRPr lang="zh-CN" altLang="en-US"/>
          </a:p>
        </p:txBody>
      </p:sp>
      <p:grpSp>
        <p:nvGrpSpPr>
          <p:cNvPr id="10" name="组合 9"/>
          <p:cNvGrpSpPr/>
          <p:nvPr userDrawn="1"/>
        </p:nvGrpSpPr>
        <p:grpSpPr>
          <a:xfrm>
            <a:off x="8130305" y="175034"/>
            <a:ext cx="819654" cy="692361"/>
            <a:chOff x="2992437" y="0"/>
            <a:chExt cx="2543175" cy="2148217"/>
          </a:xfrm>
          <a:solidFill>
            <a:schemeClr val="accent1"/>
          </a:solidFill>
        </p:grpSpPr>
        <p:grpSp>
          <p:nvGrpSpPr>
            <p:cNvPr id="11" name="组合 10"/>
            <p:cNvGrpSpPr/>
            <p:nvPr/>
          </p:nvGrpSpPr>
          <p:grpSpPr>
            <a:xfrm>
              <a:off x="2992437" y="1183017"/>
              <a:ext cx="2543175" cy="965200"/>
              <a:chOff x="3297238" y="2879725"/>
              <a:chExt cx="2543175" cy="965200"/>
            </a:xfrm>
            <a:grpFill/>
          </p:grpSpPr>
          <p:sp>
            <p:nvSpPr>
              <p:cNvPr id="23" name="Freeform 5"/>
              <p:cNvSpPr/>
              <p:nvPr/>
            </p:nvSpPr>
            <p:spPr bwMode="auto">
              <a:xfrm>
                <a:off x="3303588" y="2997200"/>
                <a:ext cx="573088" cy="647700"/>
              </a:xfrm>
              <a:custGeom>
                <a:avLst/>
                <a:gdLst>
                  <a:gd name="T0" fmla="*/ 139 w 152"/>
                  <a:gd name="T1" fmla="*/ 70 h 172"/>
                  <a:gd name="T2" fmla="*/ 120 w 152"/>
                  <a:gd name="T3" fmla="*/ 78 h 172"/>
                  <a:gd name="T4" fmla="*/ 130 w 152"/>
                  <a:gd name="T5" fmla="*/ 91 h 172"/>
                  <a:gd name="T6" fmla="*/ 124 w 152"/>
                  <a:gd name="T7" fmla="*/ 118 h 172"/>
                  <a:gd name="T8" fmla="*/ 136 w 152"/>
                  <a:gd name="T9" fmla="*/ 123 h 172"/>
                  <a:gd name="T10" fmla="*/ 140 w 152"/>
                  <a:gd name="T11" fmla="*/ 137 h 172"/>
                  <a:gd name="T12" fmla="*/ 139 w 152"/>
                  <a:gd name="T13" fmla="*/ 155 h 172"/>
                  <a:gd name="T14" fmla="*/ 119 w 152"/>
                  <a:gd name="T15" fmla="*/ 149 h 172"/>
                  <a:gd name="T16" fmla="*/ 94 w 152"/>
                  <a:gd name="T17" fmla="*/ 136 h 172"/>
                  <a:gd name="T18" fmla="*/ 73 w 152"/>
                  <a:gd name="T19" fmla="*/ 134 h 172"/>
                  <a:gd name="T20" fmla="*/ 69 w 152"/>
                  <a:gd name="T21" fmla="*/ 118 h 172"/>
                  <a:gd name="T22" fmla="*/ 93 w 152"/>
                  <a:gd name="T23" fmla="*/ 110 h 172"/>
                  <a:gd name="T24" fmla="*/ 105 w 152"/>
                  <a:gd name="T25" fmla="*/ 106 h 172"/>
                  <a:gd name="T26" fmla="*/ 110 w 152"/>
                  <a:gd name="T27" fmla="*/ 100 h 172"/>
                  <a:gd name="T28" fmla="*/ 98 w 152"/>
                  <a:gd name="T29" fmla="*/ 100 h 172"/>
                  <a:gd name="T30" fmla="*/ 86 w 152"/>
                  <a:gd name="T31" fmla="*/ 108 h 172"/>
                  <a:gd name="T32" fmla="*/ 81 w 152"/>
                  <a:gd name="T33" fmla="*/ 89 h 172"/>
                  <a:gd name="T34" fmla="*/ 100 w 152"/>
                  <a:gd name="T35" fmla="*/ 72 h 172"/>
                  <a:gd name="T36" fmla="*/ 123 w 152"/>
                  <a:gd name="T37" fmla="*/ 60 h 172"/>
                  <a:gd name="T38" fmla="*/ 110 w 152"/>
                  <a:gd name="T39" fmla="*/ 55 h 172"/>
                  <a:gd name="T40" fmla="*/ 90 w 152"/>
                  <a:gd name="T41" fmla="*/ 70 h 172"/>
                  <a:gd name="T42" fmla="*/ 79 w 152"/>
                  <a:gd name="T43" fmla="*/ 80 h 172"/>
                  <a:gd name="T44" fmla="*/ 67 w 152"/>
                  <a:gd name="T45" fmla="*/ 71 h 172"/>
                  <a:gd name="T46" fmla="*/ 73 w 152"/>
                  <a:gd name="T47" fmla="*/ 58 h 172"/>
                  <a:gd name="T48" fmla="*/ 87 w 152"/>
                  <a:gd name="T49" fmla="*/ 38 h 172"/>
                  <a:gd name="T50" fmla="*/ 91 w 152"/>
                  <a:gd name="T51" fmla="*/ 27 h 172"/>
                  <a:gd name="T52" fmla="*/ 80 w 152"/>
                  <a:gd name="T53" fmla="*/ 31 h 172"/>
                  <a:gd name="T54" fmla="*/ 59 w 152"/>
                  <a:gd name="T55" fmla="*/ 37 h 172"/>
                  <a:gd name="T56" fmla="*/ 53 w 152"/>
                  <a:gd name="T57" fmla="*/ 59 h 172"/>
                  <a:gd name="T58" fmla="*/ 49 w 152"/>
                  <a:gd name="T59" fmla="*/ 76 h 172"/>
                  <a:gd name="T60" fmla="*/ 43 w 152"/>
                  <a:gd name="T61" fmla="*/ 92 h 172"/>
                  <a:gd name="T62" fmla="*/ 40 w 152"/>
                  <a:gd name="T63" fmla="*/ 102 h 172"/>
                  <a:gd name="T64" fmla="*/ 36 w 152"/>
                  <a:gd name="T65" fmla="*/ 117 h 172"/>
                  <a:gd name="T66" fmla="*/ 32 w 152"/>
                  <a:gd name="T67" fmla="*/ 128 h 172"/>
                  <a:gd name="T68" fmla="*/ 21 w 152"/>
                  <a:gd name="T69" fmla="*/ 154 h 172"/>
                  <a:gd name="T70" fmla="*/ 12 w 152"/>
                  <a:gd name="T71" fmla="*/ 167 h 172"/>
                  <a:gd name="T72" fmla="*/ 0 w 152"/>
                  <a:gd name="T73" fmla="*/ 164 h 172"/>
                  <a:gd name="T74" fmla="*/ 11 w 152"/>
                  <a:gd name="T75" fmla="*/ 138 h 172"/>
                  <a:gd name="T76" fmla="*/ 18 w 152"/>
                  <a:gd name="T77" fmla="*/ 119 h 172"/>
                  <a:gd name="T78" fmla="*/ 24 w 152"/>
                  <a:gd name="T79" fmla="*/ 101 h 172"/>
                  <a:gd name="T80" fmla="*/ 27 w 152"/>
                  <a:gd name="T81" fmla="*/ 91 h 172"/>
                  <a:gd name="T82" fmla="*/ 31 w 152"/>
                  <a:gd name="T83" fmla="*/ 75 h 172"/>
                  <a:gd name="T84" fmla="*/ 37 w 152"/>
                  <a:gd name="T85" fmla="*/ 47 h 172"/>
                  <a:gd name="T86" fmla="*/ 42 w 152"/>
                  <a:gd name="T87" fmla="*/ 29 h 172"/>
                  <a:gd name="T88" fmla="*/ 61 w 152"/>
                  <a:gd name="T89" fmla="*/ 19 h 172"/>
                  <a:gd name="T90" fmla="*/ 79 w 152"/>
                  <a:gd name="T91" fmla="*/ 9 h 172"/>
                  <a:gd name="T92" fmla="*/ 93 w 152"/>
                  <a:gd name="T93" fmla="*/ 7 h 172"/>
                  <a:gd name="T94" fmla="*/ 104 w 152"/>
                  <a:gd name="T95" fmla="*/ 2 h 172"/>
                  <a:gd name="T96" fmla="*/ 119 w 152"/>
                  <a:gd name="T97" fmla="*/ 3 h 172"/>
                  <a:gd name="T98" fmla="*/ 132 w 152"/>
                  <a:gd name="T99" fmla="*/ 2 h 172"/>
                  <a:gd name="T100" fmla="*/ 129 w 152"/>
                  <a:gd name="T101" fmla="*/ 14 h 172"/>
                  <a:gd name="T102" fmla="*/ 112 w 152"/>
                  <a:gd name="T103" fmla="*/ 34 h 172"/>
                  <a:gd name="T104" fmla="*/ 123 w 152"/>
                  <a:gd name="T105" fmla="*/ 33 h 172"/>
                  <a:gd name="T106" fmla="*/ 150 w 152"/>
                  <a:gd name="T107" fmla="*/ 4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 h="172">
                    <a:moveTo>
                      <a:pt x="151" y="50"/>
                    </a:moveTo>
                    <a:cubicBezTo>
                      <a:pt x="151" y="53"/>
                      <a:pt x="150" y="56"/>
                      <a:pt x="149" y="60"/>
                    </a:cubicBezTo>
                    <a:cubicBezTo>
                      <a:pt x="149" y="60"/>
                      <a:pt x="149" y="61"/>
                      <a:pt x="149" y="61"/>
                    </a:cubicBezTo>
                    <a:cubicBezTo>
                      <a:pt x="148" y="62"/>
                      <a:pt x="148" y="62"/>
                      <a:pt x="148" y="63"/>
                    </a:cubicBezTo>
                    <a:cubicBezTo>
                      <a:pt x="147" y="64"/>
                      <a:pt x="147" y="65"/>
                      <a:pt x="146" y="66"/>
                    </a:cubicBezTo>
                    <a:cubicBezTo>
                      <a:pt x="145" y="67"/>
                      <a:pt x="141" y="70"/>
                      <a:pt x="139" y="70"/>
                    </a:cubicBezTo>
                    <a:cubicBezTo>
                      <a:pt x="139" y="70"/>
                      <a:pt x="138" y="71"/>
                      <a:pt x="138" y="71"/>
                    </a:cubicBezTo>
                    <a:cubicBezTo>
                      <a:pt x="136" y="71"/>
                      <a:pt x="134" y="71"/>
                      <a:pt x="132" y="72"/>
                    </a:cubicBezTo>
                    <a:cubicBezTo>
                      <a:pt x="130" y="72"/>
                      <a:pt x="129" y="72"/>
                      <a:pt x="128" y="72"/>
                    </a:cubicBezTo>
                    <a:cubicBezTo>
                      <a:pt x="127" y="73"/>
                      <a:pt x="125" y="73"/>
                      <a:pt x="124" y="74"/>
                    </a:cubicBezTo>
                    <a:cubicBezTo>
                      <a:pt x="123" y="75"/>
                      <a:pt x="122" y="76"/>
                      <a:pt x="121" y="77"/>
                    </a:cubicBezTo>
                    <a:cubicBezTo>
                      <a:pt x="120" y="77"/>
                      <a:pt x="120" y="77"/>
                      <a:pt x="120" y="78"/>
                    </a:cubicBezTo>
                    <a:cubicBezTo>
                      <a:pt x="119" y="79"/>
                      <a:pt x="116" y="80"/>
                      <a:pt x="117" y="83"/>
                    </a:cubicBezTo>
                    <a:cubicBezTo>
                      <a:pt x="118" y="83"/>
                      <a:pt x="118" y="83"/>
                      <a:pt x="118" y="84"/>
                    </a:cubicBezTo>
                    <a:cubicBezTo>
                      <a:pt x="119" y="84"/>
                      <a:pt x="120" y="85"/>
                      <a:pt x="121" y="85"/>
                    </a:cubicBezTo>
                    <a:cubicBezTo>
                      <a:pt x="121" y="85"/>
                      <a:pt x="121" y="85"/>
                      <a:pt x="122" y="86"/>
                    </a:cubicBezTo>
                    <a:cubicBezTo>
                      <a:pt x="123" y="86"/>
                      <a:pt x="125" y="87"/>
                      <a:pt x="128" y="89"/>
                    </a:cubicBezTo>
                    <a:cubicBezTo>
                      <a:pt x="129" y="90"/>
                      <a:pt x="129" y="91"/>
                      <a:pt x="130" y="91"/>
                    </a:cubicBezTo>
                    <a:cubicBezTo>
                      <a:pt x="130" y="92"/>
                      <a:pt x="130" y="93"/>
                      <a:pt x="131" y="95"/>
                    </a:cubicBezTo>
                    <a:cubicBezTo>
                      <a:pt x="131" y="98"/>
                      <a:pt x="131" y="102"/>
                      <a:pt x="131" y="106"/>
                    </a:cubicBezTo>
                    <a:cubicBezTo>
                      <a:pt x="130" y="106"/>
                      <a:pt x="130" y="106"/>
                      <a:pt x="130" y="107"/>
                    </a:cubicBezTo>
                    <a:cubicBezTo>
                      <a:pt x="130" y="107"/>
                      <a:pt x="130" y="108"/>
                      <a:pt x="130" y="109"/>
                    </a:cubicBezTo>
                    <a:cubicBezTo>
                      <a:pt x="129" y="110"/>
                      <a:pt x="128" y="111"/>
                      <a:pt x="127" y="113"/>
                    </a:cubicBezTo>
                    <a:cubicBezTo>
                      <a:pt x="126" y="114"/>
                      <a:pt x="125" y="116"/>
                      <a:pt x="124" y="118"/>
                    </a:cubicBezTo>
                    <a:cubicBezTo>
                      <a:pt x="124" y="118"/>
                      <a:pt x="123" y="118"/>
                      <a:pt x="123" y="119"/>
                    </a:cubicBezTo>
                    <a:cubicBezTo>
                      <a:pt x="124" y="120"/>
                      <a:pt x="126" y="119"/>
                      <a:pt x="128" y="120"/>
                    </a:cubicBezTo>
                    <a:cubicBezTo>
                      <a:pt x="128" y="120"/>
                      <a:pt x="129" y="120"/>
                      <a:pt x="130" y="120"/>
                    </a:cubicBezTo>
                    <a:cubicBezTo>
                      <a:pt x="131" y="121"/>
                      <a:pt x="132" y="121"/>
                      <a:pt x="132" y="121"/>
                    </a:cubicBezTo>
                    <a:cubicBezTo>
                      <a:pt x="134" y="122"/>
                      <a:pt x="133" y="122"/>
                      <a:pt x="134" y="122"/>
                    </a:cubicBezTo>
                    <a:cubicBezTo>
                      <a:pt x="135" y="123"/>
                      <a:pt x="135" y="123"/>
                      <a:pt x="136" y="123"/>
                    </a:cubicBezTo>
                    <a:cubicBezTo>
                      <a:pt x="136" y="124"/>
                      <a:pt x="137" y="124"/>
                      <a:pt x="138" y="124"/>
                    </a:cubicBezTo>
                    <a:cubicBezTo>
                      <a:pt x="138" y="125"/>
                      <a:pt x="139" y="126"/>
                      <a:pt x="139" y="127"/>
                    </a:cubicBezTo>
                    <a:cubicBezTo>
                      <a:pt x="139" y="127"/>
                      <a:pt x="140" y="128"/>
                      <a:pt x="140" y="129"/>
                    </a:cubicBezTo>
                    <a:cubicBezTo>
                      <a:pt x="140" y="130"/>
                      <a:pt x="140" y="130"/>
                      <a:pt x="141" y="131"/>
                    </a:cubicBezTo>
                    <a:cubicBezTo>
                      <a:pt x="140" y="132"/>
                      <a:pt x="140" y="133"/>
                      <a:pt x="140" y="134"/>
                    </a:cubicBezTo>
                    <a:cubicBezTo>
                      <a:pt x="140" y="135"/>
                      <a:pt x="140" y="136"/>
                      <a:pt x="140" y="137"/>
                    </a:cubicBezTo>
                    <a:cubicBezTo>
                      <a:pt x="140" y="138"/>
                      <a:pt x="140" y="139"/>
                      <a:pt x="141" y="139"/>
                    </a:cubicBezTo>
                    <a:cubicBezTo>
                      <a:pt x="141" y="140"/>
                      <a:pt x="141" y="141"/>
                      <a:pt x="141" y="142"/>
                    </a:cubicBezTo>
                    <a:cubicBezTo>
                      <a:pt x="141" y="143"/>
                      <a:pt x="141" y="144"/>
                      <a:pt x="142" y="146"/>
                    </a:cubicBezTo>
                    <a:cubicBezTo>
                      <a:pt x="142" y="146"/>
                      <a:pt x="142" y="149"/>
                      <a:pt x="141" y="150"/>
                    </a:cubicBezTo>
                    <a:cubicBezTo>
                      <a:pt x="141" y="151"/>
                      <a:pt x="141" y="152"/>
                      <a:pt x="140" y="153"/>
                    </a:cubicBezTo>
                    <a:cubicBezTo>
                      <a:pt x="140" y="154"/>
                      <a:pt x="139" y="154"/>
                      <a:pt x="139" y="155"/>
                    </a:cubicBezTo>
                    <a:cubicBezTo>
                      <a:pt x="139" y="155"/>
                      <a:pt x="139" y="156"/>
                      <a:pt x="139" y="156"/>
                    </a:cubicBezTo>
                    <a:cubicBezTo>
                      <a:pt x="138" y="157"/>
                      <a:pt x="138" y="158"/>
                      <a:pt x="138" y="159"/>
                    </a:cubicBezTo>
                    <a:cubicBezTo>
                      <a:pt x="137" y="159"/>
                      <a:pt x="135" y="160"/>
                      <a:pt x="135" y="160"/>
                    </a:cubicBezTo>
                    <a:cubicBezTo>
                      <a:pt x="134" y="160"/>
                      <a:pt x="133" y="159"/>
                      <a:pt x="132" y="159"/>
                    </a:cubicBezTo>
                    <a:cubicBezTo>
                      <a:pt x="129" y="158"/>
                      <a:pt x="128" y="156"/>
                      <a:pt x="127" y="155"/>
                    </a:cubicBezTo>
                    <a:cubicBezTo>
                      <a:pt x="124" y="153"/>
                      <a:pt x="121" y="150"/>
                      <a:pt x="119" y="149"/>
                    </a:cubicBezTo>
                    <a:cubicBezTo>
                      <a:pt x="119" y="149"/>
                      <a:pt x="118" y="149"/>
                      <a:pt x="118" y="148"/>
                    </a:cubicBezTo>
                    <a:cubicBezTo>
                      <a:pt x="117" y="148"/>
                      <a:pt x="115" y="148"/>
                      <a:pt x="114" y="147"/>
                    </a:cubicBezTo>
                    <a:cubicBezTo>
                      <a:pt x="111" y="146"/>
                      <a:pt x="111" y="145"/>
                      <a:pt x="109" y="144"/>
                    </a:cubicBezTo>
                    <a:cubicBezTo>
                      <a:pt x="106" y="142"/>
                      <a:pt x="106" y="141"/>
                      <a:pt x="103" y="139"/>
                    </a:cubicBezTo>
                    <a:cubicBezTo>
                      <a:pt x="103" y="139"/>
                      <a:pt x="102" y="138"/>
                      <a:pt x="101" y="138"/>
                    </a:cubicBezTo>
                    <a:cubicBezTo>
                      <a:pt x="100" y="137"/>
                      <a:pt x="95" y="136"/>
                      <a:pt x="94" y="136"/>
                    </a:cubicBezTo>
                    <a:cubicBezTo>
                      <a:pt x="93" y="137"/>
                      <a:pt x="89" y="136"/>
                      <a:pt x="88" y="137"/>
                    </a:cubicBezTo>
                    <a:cubicBezTo>
                      <a:pt x="86" y="137"/>
                      <a:pt x="85" y="138"/>
                      <a:pt x="84" y="138"/>
                    </a:cubicBezTo>
                    <a:cubicBezTo>
                      <a:pt x="83" y="138"/>
                      <a:pt x="82" y="139"/>
                      <a:pt x="82" y="139"/>
                    </a:cubicBezTo>
                    <a:cubicBezTo>
                      <a:pt x="80" y="140"/>
                      <a:pt x="81" y="140"/>
                      <a:pt x="79" y="140"/>
                    </a:cubicBezTo>
                    <a:cubicBezTo>
                      <a:pt x="78" y="140"/>
                      <a:pt x="77" y="139"/>
                      <a:pt x="77" y="139"/>
                    </a:cubicBezTo>
                    <a:cubicBezTo>
                      <a:pt x="73" y="137"/>
                      <a:pt x="74" y="135"/>
                      <a:pt x="73" y="134"/>
                    </a:cubicBezTo>
                    <a:cubicBezTo>
                      <a:pt x="73" y="130"/>
                      <a:pt x="76" y="129"/>
                      <a:pt x="78" y="127"/>
                    </a:cubicBezTo>
                    <a:cubicBezTo>
                      <a:pt x="77" y="126"/>
                      <a:pt x="76" y="126"/>
                      <a:pt x="76" y="125"/>
                    </a:cubicBezTo>
                    <a:cubicBezTo>
                      <a:pt x="75" y="125"/>
                      <a:pt x="75" y="125"/>
                      <a:pt x="74" y="125"/>
                    </a:cubicBezTo>
                    <a:cubicBezTo>
                      <a:pt x="74" y="124"/>
                      <a:pt x="69" y="123"/>
                      <a:pt x="69" y="123"/>
                    </a:cubicBezTo>
                    <a:cubicBezTo>
                      <a:pt x="69" y="122"/>
                      <a:pt x="69" y="121"/>
                      <a:pt x="69" y="121"/>
                    </a:cubicBezTo>
                    <a:cubicBezTo>
                      <a:pt x="69" y="120"/>
                      <a:pt x="69" y="119"/>
                      <a:pt x="69" y="118"/>
                    </a:cubicBezTo>
                    <a:cubicBezTo>
                      <a:pt x="71" y="115"/>
                      <a:pt x="75" y="114"/>
                      <a:pt x="77" y="112"/>
                    </a:cubicBezTo>
                    <a:cubicBezTo>
                      <a:pt x="78" y="111"/>
                      <a:pt x="83" y="110"/>
                      <a:pt x="83" y="110"/>
                    </a:cubicBezTo>
                    <a:cubicBezTo>
                      <a:pt x="85" y="110"/>
                      <a:pt x="85" y="110"/>
                      <a:pt x="86" y="110"/>
                    </a:cubicBezTo>
                    <a:cubicBezTo>
                      <a:pt x="86" y="110"/>
                      <a:pt x="87" y="110"/>
                      <a:pt x="88" y="110"/>
                    </a:cubicBezTo>
                    <a:cubicBezTo>
                      <a:pt x="89" y="110"/>
                      <a:pt x="91" y="110"/>
                      <a:pt x="92" y="110"/>
                    </a:cubicBezTo>
                    <a:cubicBezTo>
                      <a:pt x="92" y="110"/>
                      <a:pt x="92" y="110"/>
                      <a:pt x="93" y="110"/>
                    </a:cubicBezTo>
                    <a:cubicBezTo>
                      <a:pt x="93" y="110"/>
                      <a:pt x="94" y="110"/>
                      <a:pt x="95" y="110"/>
                    </a:cubicBezTo>
                    <a:cubicBezTo>
                      <a:pt x="95" y="110"/>
                      <a:pt x="96" y="110"/>
                      <a:pt x="96" y="110"/>
                    </a:cubicBezTo>
                    <a:cubicBezTo>
                      <a:pt x="96" y="110"/>
                      <a:pt x="97" y="109"/>
                      <a:pt x="98" y="109"/>
                    </a:cubicBezTo>
                    <a:cubicBezTo>
                      <a:pt x="99" y="108"/>
                      <a:pt x="100" y="107"/>
                      <a:pt x="101" y="107"/>
                    </a:cubicBezTo>
                    <a:cubicBezTo>
                      <a:pt x="102" y="106"/>
                      <a:pt x="102" y="106"/>
                      <a:pt x="103" y="106"/>
                    </a:cubicBezTo>
                    <a:cubicBezTo>
                      <a:pt x="104" y="106"/>
                      <a:pt x="105" y="106"/>
                      <a:pt x="105" y="106"/>
                    </a:cubicBezTo>
                    <a:cubicBezTo>
                      <a:pt x="105" y="106"/>
                      <a:pt x="105" y="106"/>
                      <a:pt x="106" y="106"/>
                    </a:cubicBezTo>
                    <a:cubicBezTo>
                      <a:pt x="106" y="106"/>
                      <a:pt x="107" y="106"/>
                      <a:pt x="107" y="106"/>
                    </a:cubicBezTo>
                    <a:cubicBezTo>
                      <a:pt x="108" y="105"/>
                      <a:pt x="109" y="105"/>
                      <a:pt x="109" y="104"/>
                    </a:cubicBezTo>
                    <a:cubicBezTo>
                      <a:pt x="109" y="104"/>
                      <a:pt x="110" y="103"/>
                      <a:pt x="110" y="102"/>
                    </a:cubicBezTo>
                    <a:cubicBezTo>
                      <a:pt x="110" y="102"/>
                      <a:pt x="110" y="101"/>
                      <a:pt x="110" y="100"/>
                    </a:cubicBezTo>
                    <a:cubicBezTo>
                      <a:pt x="110" y="100"/>
                      <a:pt x="110" y="100"/>
                      <a:pt x="110" y="100"/>
                    </a:cubicBezTo>
                    <a:cubicBezTo>
                      <a:pt x="110" y="99"/>
                      <a:pt x="109" y="99"/>
                      <a:pt x="109" y="98"/>
                    </a:cubicBezTo>
                    <a:cubicBezTo>
                      <a:pt x="108" y="98"/>
                      <a:pt x="107" y="97"/>
                      <a:pt x="107" y="97"/>
                    </a:cubicBezTo>
                    <a:cubicBezTo>
                      <a:pt x="106" y="97"/>
                      <a:pt x="106" y="97"/>
                      <a:pt x="105" y="97"/>
                    </a:cubicBezTo>
                    <a:cubicBezTo>
                      <a:pt x="105" y="97"/>
                      <a:pt x="103" y="97"/>
                      <a:pt x="103" y="97"/>
                    </a:cubicBezTo>
                    <a:cubicBezTo>
                      <a:pt x="102" y="98"/>
                      <a:pt x="102" y="99"/>
                      <a:pt x="101" y="99"/>
                    </a:cubicBezTo>
                    <a:cubicBezTo>
                      <a:pt x="99" y="99"/>
                      <a:pt x="99" y="100"/>
                      <a:pt x="98" y="100"/>
                    </a:cubicBezTo>
                    <a:cubicBezTo>
                      <a:pt x="97" y="100"/>
                      <a:pt x="96" y="100"/>
                      <a:pt x="96" y="100"/>
                    </a:cubicBezTo>
                    <a:cubicBezTo>
                      <a:pt x="95" y="101"/>
                      <a:pt x="94" y="101"/>
                      <a:pt x="94" y="102"/>
                    </a:cubicBezTo>
                    <a:cubicBezTo>
                      <a:pt x="94" y="102"/>
                      <a:pt x="94" y="102"/>
                      <a:pt x="94" y="102"/>
                    </a:cubicBezTo>
                    <a:cubicBezTo>
                      <a:pt x="93" y="103"/>
                      <a:pt x="92" y="104"/>
                      <a:pt x="92" y="105"/>
                    </a:cubicBezTo>
                    <a:cubicBezTo>
                      <a:pt x="91" y="106"/>
                      <a:pt x="90" y="106"/>
                      <a:pt x="89" y="107"/>
                    </a:cubicBezTo>
                    <a:cubicBezTo>
                      <a:pt x="88" y="107"/>
                      <a:pt x="87" y="107"/>
                      <a:pt x="86" y="108"/>
                    </a:cubicBezTo>
                    <a:cubicBezTo>
                      <a:pt x="84" y="108"/>
                      <a:pt x="82" y="108"/>
                      <a:pt x="80" y="108"/>
                    </a:cubicBezTo>
                    <a:cubicBezTo>
                      <a:pt x="79" y="107"/>
                      <a:pt x="79" y="107"/>
                      <a:pt x="78" y="107"/>
                    </a:cubicBezTo>
                    <a:cubicBezTo>
                      <a:pt x="77" y="106"/>
                      <a:pt x="76" y="105"/>
                      <a:pt x="76" y="103"/>
                    </a:cubicBezTo>
                    <a:cubicBezTo>
                      <a:pt x="75" y="102"/>
                      <a:pt x="75" y="101"/>
                      <a:pt x="75" y="100"/>
                    </a:cubicBezTo>
                    <a:cubicBezTo>
                      <a:pt x="75" y="100"/>
                      <a:pt x="76" y="96"/>
                      <a:pt x="76" y="95"/>
                    </a:cubicBezTo>
                    <a:cubicBezTo>
                      <a:pt x="78" y="92"/>
                      <a:pt x="79" y="91"/>
                      <a:pt x="81" y="89"/>
                    </a:cubicBezTo>
                    <a:cubicBezTo>
                      <a:pt x="84" y="85"/>
                      <a:pt x="87" y="80"/>
                      <a:pt x="90" y="77"/>
                    </a:cubicBezTo>
                    <a:cubicBezTo>
                      <a:pt x="90" y="77"/>
                      <a:pt x="91" y="77"/>
                      <a:pt x="91" y="77"/>
                    </a:cubicBezTo>
                    <a:cubicBezTo>
                      <a:pt x="92" y="76"/>
                      <a:pt x="92" y="76"/>
                      <a:pt x="93" y="75"/>
                    </a:cubicBezTo>
                    <a:cubicBezTo>
                      <a:pt x="94" y="75"/>
                      <a:pt x="95" y="75"/>
                      <a:pt x="96" y="74"/>
                    </a:cubicBezTo>
                    <a:cubicBezTo>
                      <a:pt x="97" y="73"/>
                      <a:pt x="99" y="73"/>
                      <a:pt x="100" y="72"/>
                    </a:cubicBezTo>
                    <a:cubicBezTo>
                      <a:pt x="100" y="72"/>
                      <a:pt x="100" y="72"/>
                      <a:pt x="100" y="72"/>
                    </a:cubicBezTo>
                    <a:cubicBezTo>
                      <a:pt x="103" y="69"/>
                      <a:pt x="105" y="66"/>
                      <a:pt x="108" y="62"/>
                    </a:cubicBezTo>
                    <a:cubicBezTo>
                      <a:pt x="108" y="62"/>
                      <a:pt x="109" y="62"/>
                      <a:pt x="109" y="62"/>
                    </a:cubicBezTo>
                    <a:cubicBezTo>
                      <a:pt x="110" y="61"/>
                      <a:pt x="111" y="61"/>
                      <a:pt x="112" y="61"/>
                    </a:cubicBezTo>
                    <a:cubicBezTo>
                      <a:pt x="112" y="61"/>
                      <a:pt x="114" y="61"/>
                      <a:pt x="116" y="61"/>
                    </a:cubicBezTo>
                    <a:cubicBezTo>
                      <a:pt x="117" y="61"/>
                      <a:pt x="118" y="61"/>
                      <a:pt x="120" y="61"/>
                    </a:cubicBezTo>
                    <a:cubicBezTo>
                      <a:pt x="120" y="61"/>
                      <a:pt x="122" y="61"/>
                      <a:pt x="123" y="60"/>
                    </a:cubicBezTo>
                    <a:cubicBezTo>
                      <a:pt x="123" y="60"/>
                      <a:pt x="124" y="59"/>
                      <a:pt x="124" y="59"/>
                    </a:cubicBezTo>
                    <a:cubicBezTo>
                      <a:pt x="124" y="58"/>
                      <a:pt x="123" y="57"/>
                      <a:pt x="124" y="57"/>
                    </a:cubicBezTo>
                    <a:cubicBezTo>
                      <a:pt x="123" y="56"/>
                      <a:pt x="123" y="55"/>
                      <a:pt x="123" y="55"/>
                    </a:cubicBezTo>
                    <a:cubicBezTo>
                      <a:pt x="122" y="55"/>
                      <a:pt x="120" y="55"/>
                      <a:pt x="119" y="55"/>
                    </a:cubicBezTo>
                    <a:cubicBezTo>
                      <a:pt x="119" y="54"/>
                      <a:pt x="119" y="54"/>
                      <a:pt x="119" y="54"/>
                    </a:cubicBezTo>
                    <a:cubicBezTo>
                      <a:pt x="116" y="54"/>
                      <a:pt x="110" y="54"/>
                      <a:pt x="110" y="55"/>
                    </a:cubicBezTo>
                    <a:cubicBezTo>
                      <a:pt x="107" y="55"/>
                      <a:pt x="102" y="57"/>
                      <a:pt x="101" y="58"/>
                    </a:cubicBezTo>
                    <a:cubicBezTo>
                      <a:pt x="99" y="58"/>
                      <a:pt x="97" y="62"/>
                      <a:pt x="96" y="62"/>
                    </a:cubicBezTo>
                    <a:cubicBezTo>
                      <a:pt x="95" y="63"/>
                      <a:pt x="94" y="64"/>
                      <a:pt x="93" y="65"/>
                    </a:cubicBezTo>
                    <a:cubicBezTo>
                      <a:pt x="93" y="66"/>
                      <a:pt x="92" y="66"/>
                      <a:pt x="92" y="67"/>
                    </a:cubicBezTo>
                    <a:cubicBezTo>
                      <a:pt x="92" y="67"/>
                      <a:pt x="92" y="67"/>
                      <a:pt x="92" y="67"/>
                    </a:cubicBezTo>
                    <a:cubicBezTo>
                      <a:pt x="91" y="68"/>
                      <a:pt x="90" y="69"/>
                      <a:pt x="90" y="70"/>
                    </a:cubicBezTo>
                    <a:cubicBezTo>
                      <a:pt x="90" y="70"/>
                      <a:pt x="89" y="70"/>
                      <a:pt x="89" y="70"/>
                    </a:cubicBezTo>
                    <a:cubicBezTo>
                      <a:pt x="89" y="70"/>
                      <a:pt x="89" y="70"/>
                      <a:pt x="89" y="71"/>
                    </a:cubicBezTo>
                    <a:cubicBezTo>
                      <a:pt x="89" y="71"/>
                      <a:pt x="89" y="71"/>
                      <a:pt x="89" y="71"/>
                    </a:cubicBezTo>
                    <a:cubicBezTo>
                      <a:pt x="88" y="71"/>
                      <a:pt x="88" y="71"/>
                      <a:pt x="88" y="72"/>
                    </a:cubicBezTo>
                    <a:cubicBezTo>
                      <a:pt x="86" y="74"/>
                      <a:pt x="84" y="76"/>
                      <a:pt x="82" y="78"/>
                    </a:cubicBezTo>
                    <a:cubicBezTo>
                      <a:pt x="81" y="79"/>
                      <a:pt x="80" y="79"/>
                      <a:pt x="79" y="80"/>
                    </a:cubicBezTo>
                    <a:cubicBezTo>
                      <a:pt x="78" y="80"/>
                      <a:pt x="78" y="80"/>
                      <a:pt x="77" y="81"/>
                    </a:cubicBezTo>
                    <a:cubicBezTo>
                      <a:pt x="74" y="81"/>
                      <a:pt x="72" y="79"/>
                      <a:pt x="71" y="79"/>
                    </a:cubicBezTo>
                    <a:cubicBezTo>
                      <a:pt x="71" y="78"/>
                      <a:pt x="70" y="78"/>
                      <a:pt x="70" y="78"/>
                    </a:cubicBezTo>
                    <a:cubicBezTo>
                      <a:pt x="70" y="77"/>
                      <a:pt x="69" y="77"/>
                      <a:pt x="69" y="76"/>
                    </a:cubicBezTo>
                    <a:cubicBezTo>
                      <a:pt x="69" y="76"/>
                      <a:pt x="69" y="75"/>
                      <a:pt x="68" y="75"/>
                    </a:cubicBezTo>
                    <a:cubicBezTo>
                      <a:pt x="68" y="74"/>
                      <a:pt x="67" y="72"/>
                      <a:pt x="67" y="71"/>
                    </a:cubicBezTo>
                    <a:cubicBezTo>
                      <a:pt x="67" y="70"/>
                      <a:pt x="67" y="66"/>
                      <a:pt x="68" y="65"/>
                    </a:cubicBezTo>
                    <a:cubicBezTo>
                      <a:pt x="68" y="64"/>
                      <a:pt x="69" y="63"/>
                      <a:pt x="69" y="63"/>
                    </a:cubicBezTo>
                    <a:cubicBezTo>
                      <a:pt x="69" y="62"/>
                      <a:pt x="70" y="62"/>
                      <a:pt x="70" y="61"/>
                    </a:cubicBezTo>
                    <a:cubicBezTo>
                      <a:pt x="70" y="61"/>
                      <a:pt x="71" y="61"/>
                      <a:pt x="71" y="60"/>
                    </a:cubicBezTo>
                    <a:cubicBezTo>
                      <a:pt x="71" y="60"/>
                      <a:pt x="72" y="60"/>
                      <a:pt x="72" y="60"/>
                    </a:cubicBezTo>
                    <a:cubicBezTo>
                      <a:pt x="72" y="59"/>
                      <a:pt x="73" y="59"/>
                      <a:pt x="73" y="58"/>
                    </a:cubicBezTo>
                    <a:cubicBezTo>
                      <a:pt x="74" y="57"/>
                      <a:pt x="75" y="57"/>
                      <a:pt x="76" y="55"/>
                    </a:cubicBezTo>
                    <a:cubicBezTo>
                      <a:pt x="76" y="54"/>
                      <a:pt x="78" y="54"/>
                      <a:pt x="79" y="52"/>
                    </a:cubicBezTo>
                    <a:cubicBezTo>
                      <a:pt x="79" y="52"/>
                      <a:pt x="79" y="52"/>
                      <a:pt x="79" y="52"/>
                    </a:cubicBezTo>
                    <a:cubicBezTo>
                      <a:pt x="79" y="52"/>
                      <a:pt x="79" y="52"/>
                      <a:pt x="79" y="52"/>
                    </a:cubicBezTo>
                    <a:cubicBezTo>
                      <a:pt x="81" y="49"/>
                      <a:pt x="82" y="47"/>
                      <a:pt x="84" y="45"/>
                    </a:cubicBezTo>
                    <a:cubicBezTo>
                      <a:pt x="85" y="43"/>
                      <a:pt x="87" y="39"/>
                      <a:pt x="87" y="38"/>
                    </a:cubicBezTo>
                    <a:cubicBezTo>
                      <a:pt x="88" y="37"/>
                      <a:pt x="88" y="37"/>
                      <a:pt x="88" y="36"/>
                    </a:cubicBezTo>
                    <a:cubicBezTo>
                      <a:pt x="88" y="34"/>
                      <a:pt x="91" y="33"/>
                      <a:pt x="92" y="33"/>
                    </a:cubicBezTo>
                    <a:cubicBezTo>
                      <a:pt x="93" y="32"/>
                      <a:pt x="93" y="31"/>
                      <a:pt x="94" y="30"/>
                    </a:cubicBezTo>
                    <a:cubicBezTo>
                      <a:pt x="94" y="30"/>
                      <a:pt x="94" y="30"/>
                      <a:pt x="94" y="30"/>
                    </a:cubicBezTo>
                    <a:cubicBezTo>
                      <a:pt x="97" y="27"/>
                      <a:pt x="95" y="29"/>
                      <a:pt x="94" y="27"/>
                    </a:cubicBezTo>
                    <a:cubicBezTo>
                      <a:pt x="94" y="26"/>
                      <a:pt x="91" y="27"/>
                      <a:pt x="91" y="27"/>
                    </a:cubicBezTo>
                    <a:cubicBezTo>
                      <a:pt x="90" y="28"/>
                      <a:pt x="88" y="27"/>
                      <a:pt x="87" y="28"/>
                    </a:cubicBezTo>
                    <a:cubicBezTo>
                      <a:pt x="86" y="28"/>
                      <a:pt x="87" y="28"/>
                      <a:pt x="86" y="29"/>
                    </a:cubicBezTo>
                    <a:cubicBezTo>
                      <a:pt x="85" y="29"/>
                      <a:pt x="84" y="29"/>
                      <a:pt x="84" y="29"/>
                    </a:cubicBezTo>
                    <a:cubicBezTo>
                      <a:pt x="83" y="29"/>
                      <a:pt x="83" y="30"/>
                      <a:pt x="83" y="30"/>
                    </a:cubicBezTo>
                    <a:cubicBezTo>
                      <a:pt x="82" y="30"/>
                      <a:pt x="82" y="30"/>
                      <a:pt x="81" y="30"/>
                    </a:cubicBezTo>
                    <a:cubicBezTo>
                      <a:pt x="80" y="30"/>
                      <a:pt x="80" y="31"/>
                      <a:pt x="80" y="31"/>
                    </a:cubicBezTo>
                    <a:cubicBezTo>
                      <a:pt x="78" y="31"/>
                      <a:pt x="77" y="32"/>
                      <a:pt x="76" y="32"/>
                    </a:cubicBezTo>
                    <a:cubicBezTo>
                      <a:pt x="75" y="32"/>
                      <a:pt x="75" y="33"/>
                      <a:pt x="75" y="33"/>
                    </a:cubicBezTo>
                    <a:cubicBezTo>
                      <a:pt x="73" y="33"/>
                      <a:pt x="72" y="34"/>
                      <a:pt x="72" y="35"/>
                    </a:cubicBezTo>
                    <a:cubicBezTo>
                      <a:pt x="69" y="35"/>
                      <a:pt x="69" y="36"/>
                      <a:pt x="66" y="37"/>
                    </a:cubicBezTo>
                    <a:cubicBezTo>
                      <a:pt x="65" y="38"/>
                      <a:pt x="65" y="38"/>
                      <a:pt x="64" y="38"/>
                    </a:cubicBezTo>
                    <a:cubicBezTo>
                      <a:pt x="63" y="38"/>
                      <a:pt x="60" y="38"/>
                      <a:pt x="59" y="37"/>
                    </a:cubicBezTo>
                    <a:cubicBezTo>
                      <a:pt x="59" y="38"/>
                      <a:pt x="58" y="40"/>
                      <a:pt x="58" y="41"/>
                    </a:cubicBezTo>
                    <a:cubicBezTo>
                      <a:pt x="58" y="43"/>
                      <a:pt x="57" y="45"/>
                      <a:pt x="57" y="47"/>
                    </a:cubicBezTo>
                    <a:cubicBezTo>
                      <a:pt x="57" y="48"/>
                      <a:pt x="56" y="49"/>
                      <a:pt x="56" y="50"/>
                    </a:cubicBezTo>
                    <a:cubicBezTo>
                      <a:pt x="55" y="51"/>
                      <a:pt x="55" y="53"/>
                      <a:pt x="55" y="54"/>
                    </a:cubicBezTo>
                    <a:cubicBezTo>
                      <a:pt x="54" y="55"/>
                      <a:pt x="54" y="56"/>
                      <a:pt x="54" y="58"/>
                    </a:cubicBezTo>
                    <a:cubicBezTo>
                      <a:pt x="54" y="58"/>
                      <a:pt x="53" y="59"/>
                      <a:pt x="53" y="59"/>
                    </a:cubicBezTo>
                    <a:cubicBezTo>
                      <a:pt x="53" y="59"/>
                      <a:pt x="53" y="60"/>
                      <a:pt x="53" y="61"/>
                    </a:cubicBezTo>
                    <a:cubicBezTo>
                      <a:pt x="52" y="62"/>
                      <a:pt x="51" y="64"/>
                      <a:pt x="51" y="66"/>
                    </a:cubicBezTo>
                    <a:cubicBezTo>
                      <a:pt x="51" y="67"/>
                      <a:pt x="50" y="68"/>
                      <a:pt x="50" y="69"/>
                    </a:cubicBezTo>
                    <a:cubicBezTo>
                      <a:pt x="50" y="70"/>
                      <a:pt x="50" y="70"/>
                      <a:pt x="50" y="70"/>
                    </a:cubicBezTo>
                    <a:cubicBezTo>
                      <a:pt x="49" y="71"/>
                      <a:pt x="49" y="72"/>
                      <a:pt x="49" y="73"/>
                    </a:cubicBezTo>
                    <a:cubicBezTo>
                      <a:pt x="49" y="74"/>
                      <a:pt x="49" y="75"/>
                      <a:pt x="49" y="76"/>
                    </a:cubicBezTo>
                    <a:cubicBezTo>
                      <a:pt x="48" y="76"/>
                      <a:pt x="48" y="77"/>
                      <a:pt x="48" y="78"/>
                    </a:cubicBezTo>
                    <a:cubicBezTo>
                      <a:pt x="47" y="80"/>
                      <a:pt x="46" y="81"/>
                      <a:pt x="46" y="83"/>
                    </a:cubicBezTo>
                    <a:cubicBezTo>
                      <a:pt x="46" y="83"/>
                      <a:pt x="46" y="84"/>
                      <a:pt x="46" y="84"/>
                    </a:cubicBezTo>
                    <a:cubicBezTo>
                      <a:pt x="45" y="84"/>
                      <a:pt x="45" y="85"/>
                      <a:pt x="45" y="85"/>
                    </a:cubicBezTo>
                    <a:cubicBezTo>
                      <a:pt x="44" y="87"/>
                      <a:pt x="44" y="89"/>
                      <a:pt x="43" y="91"/>
                    </a:cubicBezTo>
                    <a:cubicBezTo>
                      <a:pt x="43" y="91"/>
                      <a:pt x="43" y="92"/>
                      <a:pt x="43" y="92"/>
                    </a:cubicBezTo>
                    <a:cubicBezTo>
                      <a:pt x="43" y="93"/>
                      <a:pt x="43" y="94"/>
                      <a:pt x="42" y="95"/>
                    </a:cubicBezTo>
                    <a:cubicBezTo>
                      <a:pt x="42" y="95"/>
                      <a:pt x="42" y="95"/>
                      <a:pt x="42" y="96"/>
                    </a:cubicBezTo>
                    <a:cubicBezTo>
                      <a:pt x="42" y="96"/>
                      <a:pt x="42" y="97"/>
                      <a:pt x="42" y="98"/>
                    </a:cubicBezTo>
                    <a:cubicBezTo>
                      <a:pt x="41" y="98"/>
                      <a:pt x="41" y="98"/>
                      <a:pt x="41" y="98"/>
                    </a:cubicBezTo>
                    <a:cubicBezTo>
                      <a:pt x="41" y="99"/>
                      <a:pt x="41" y="100"/>
                      <a:pt x="41" y="101"/>
                    </a:cubicBezTo>
                    <a:cubicBezTo>
                      <a:pt x="40" y="102"/>
                      <a:pt x="40" y="102"/>
                      <a:pt x="40" y="102"/>
                    </a:cubicBezTo>
                    <a:cubicBezTo>
                      <a:pt x="40" y="103"/>
                      <a:pt x="40" y="103"/>
                      <a:pt x="40" y="104"/>
                    </a:cubicBezTo>
                    <a:cubicBezTo>
                      <a:pt x="40" y="104"/>
                      <a:pt x="39" y="104"/>
                      <a:pt x="39" y="104"/>
                    </a:cubicBezTo>
                    <a:cubicBezTo>
                      <a:pt x="39" y="105"/>
                      <a:pt x="39" y="106"/>
                      <a:pt x="38" y="108"/>
                    </a:cubicBezTo>
                    <a:cubicBezTo>
                      <a:pt x="38" y="108"/>
                      <a:pt x="38" y="110"/>
                      <a:pt x="38" y="111"/>
                    </a:cubicBezTo>
                    <a:cubicBezTo>
                      <a:pt x="37" y="111"/>
                      <a:pt x="37" y="113"/>
                      <a:pt x="37" y="114"/>
                    </a:cubicBezTo>
                    <a:cubicBezTo>
                      <a:pt x="36" y="115"/>
                      <a:pt x="36" y="115"/>
                      <a:pt x="36" y="117"/>
                    </a:cubicBezTo>
                    <a:cubicBezTo>
                      <a:pt x="35" y="117"/>
                      <a:pt x="35" y="118"/>
                      <a:pt x="35" y="119"/>
                    </a:cubicBezTo>
                    <a:cubicBezTo>
                      <a:pt x="35" y="120"/>
                      <a:pt x="34" y="121"/>
                      <a:pt x="34" y="121"/>
                    </a:cubicBezTo>
                    <a:cubicBezTo>
                      <a:pt x="34" y="122"/>
                      <a:pt x="34" y="122"/>
                      <a:pt x="34" y="122"/>
                    </a:cubicBezTo>
                    <a:cubicBezTo>
                      <a:pt x="34" y="122"/>
                      <a:pt x="34" y="123"/>
                      <a:pt x="34" y="123"/>
                    </a:cubicBezTo>
                    <a:cubicBezTo>
                      <a:pt x="33" y="123"/>
                      <a:pt x="33" y="124"/>
                      <a:pt x="33" y="124"/>
                    </a:cubicBezTo>
                    <a:cubicBezTo>
                      <a:pt x="33" y="125"/>
                      <a:pt x="32" y="127"/>
                      <a:pt x="32" y="128"/>
                    </a:cubicBezTo>
                    <a:cubicBezTo>
                      <a:pt x="31" y="129"/>
                      <a:pt x="31" y="130"/>
                      <a:pt x="31" y="130"/>
                    </a:cubicBezTo>
                    <a:cubicBezTo>
                      <a:pt x="30" y="131"/>
                      <a:pt x="30" y="131"/>
                      <a:pt x="30" y="131"/>
                    </a:cubicBezTo>
                    <a:cubicBezTo>
                      <a:pt x="29" y="133"/>
                      <a:pt x="28" y="136"/>
                      <a:pt x="28" y="138"/>
                    </a:cubicBezTo>
                    <a:cubicBezTo>
                      <a:pt x="25" y="143"/>
                      <a:pt x="26" y="145"/>
                      <a:pt x="23" y="149"/>
                    </a:cubicBezTo>
                    <a:cubicBezTo>
                      <a:pt x="23" y="150"/>
                      <a:pt x="21" y="153"/>
                      <a:pt x="21" y="154"/>
                    </a:cubicBezTo>
                    <a:cubicBezTo>
                      <a:pt x="21" y="154"/>
                      <a:pt x="21" y="154"/>
                      <a:pt x="21" y="154"/>
                    </a:cubicBezTo>
                    <a:cubicBezTo>
                      <a:pt x="20" y="156"/>
                      <a:pt x="19" y="157"/>
                      <a:pt x="18" y="158"/>
                    </a:cubicBezTo>
                    <a:cubicBezTo>
                      <a:pt x="17" y="158"/>
                      <a:pt x="17" y="159"/>
                      <a:pt x="16" y="160"/>
                    </a:cubicBezTo>
                    <a:cubicBezTo>
                      <a:pt x="16" y="160"/>
                      <a:pt x="16" y="161"/>
                      <a:pt x="16" y="161"/>
                    </a:cubicBezTo>
                    <a:cubicBezTo>
                      <a:pt x="15" y="161"/>
                      <a:pt x="15" y="161"/>
                      <a:pt x="15" y="162"/>
                    </a:cubicBezTo>
                    <a:cubicBezTo>
                      <a:pt x="15" y="162"/>
                      <a:pt x="15" y="162"/>
                      <a:pt x="15" y="162"/>
                    </a:cubicBezTo>
                    <a:cubicBezTo>
                      <a:pt x="14" y="164"/>
                      <a:pt x="13" y="165"/>
                      <a:pt x="12" y="167"/>
                    </a:cubicBezTo>
                    <a:cubicBezTo>
                      <a:pt x="11" y="167"/>
                      <a:pt x="11" y="168"/>
                      <a:pt x="10" y="168"/>
                    </a:cubicBezTo>
                    <a:cubicBezTo>
                      <a:pt x="9" y="169"/>
                      <a:pt x="9" y="169"/>
                      <a:pt x="9" y="170"/>
                    </a:cubicBezTo>
                    <a:cubicBezTo>
                      <a:pt x="8" y="170"/>
                      <a:pt x="7" y="171"/>
                      <a:pt x="6" y="172"/>
                    </a:cubicBezTo>
                    <a:cubicBezTo>
                      <a:pt x="5" y="171"/>
                      <a:pt x="5" y="172"/>
                      <a:pt x="4" y="171"/>
                    </a:cubicBezTo>
                    <a:cubicBezTo>
                      <a:pt x="2" y="170"/>
                      <a:pt x="1" y="167"/>
                      <a:pt x="1" y="165"/>
                    </a:cubicBezTo>
                    <a:cubicBezTo>
                      <a:pt x="1" y="165"/>
                      <a:pt x="0" y="164"/>
                      <a:pt x="0" y="164"/>
                    </a:cubicBezTo>
                    <a:cubicBezTo>
                      <a:pt x="0" y="162"/>
                      <a:pt x="0" y="161"/>
                      <a:pt x="0" y="160"/>
                    </a:cubicBezTo>
                    <a:cubicBezTo>
                      <a:pt x="0" y="159"/>
                      <a:pt x="1" y="159"/>
                      <a:pt x="1" y="157"/>
                    </a:cubicBezTo>
                    <a:cubicBezTo>
                      <a:pt x="2" y="157"/>
                      <a:pt x="2" y="155"/>
                      <a:pt x="3" y="155"/>
                    </a:cubicBezTo>
                    <a:cubicBezTo>
                      <a:pt x="4" y="153"/>
                      <a:pt x="5" y="150"/>
                      <a:pt x="7" y="149"/>
                    </a:cubicBezTo>
                    <a:cubicBezTo>
                      <a:pt x="8" y="146"/>
                      <a:pt x="10" y="142"/>
                      <a:pt x="11" y="139"/>
                    </a:cubicBezTo>
                    <a:cubicBezTo>
                      <a:pt x="11" y="139"/>
                      <a:pt x="11" y="138"/>
                      <a:pt x="11" y="138"/>
                    </a:cubicBezTo>
                    <a:cubicBezTo>
                      <a:pt x="12" y="136"/>
                      <a:pt x="12" y="135"/>
                      <a:pt x="12" y="134"/>
                    </a:cubicBezTo>
                    <a:cubicBezTo>
                      <a:pt x="13" y="132"/>
                      <a:pt x="13" y="131"/>
                      <a:pt x="14" y="129"/>
                    </a:cubicBezTo>
                    <a:cubicBezTo>
                      <a:pt x="14" y="127"/>
                      <a:pt x="15" y="125"/>
                      <a:pt x="15" y="125"/>
                    </a:cubicBezTo>
                    <a:cubicBezTo>
                      <a:pt x="15" y="124"/>
                      <a:pt x="16" y="123"/>
                      <a:pt x="16" y="123"/>
                    </a:cubicBezTo>
                    <a:cubicBezTo>
                      <a:pt x="16" y="122"/>
                      <a:pt x="16" y="122"/>
                      <a:pt x="16" y="122"/>
                    </a:cubicBezTo>
                    <a:cubicBezTo>
                      <a:pt x="17" y="121"/>
                      <a:pt x="17" y="120"/>
                      <a:pt x="18" y="119"/>
                    </a:cubicBezTo>
                    <a:cubicBezTo>
                      <a:pt x="18" y="118"/>
                      <a:pt x="18" y="116"/>
                      <a:pt x="19" y="115"/>
                    </a:cubicBezTo>
                    <a:cubicBezTo>
                      <a:pt x="19" y="114"/>
                      <a:pt x="19" y="114"/>
                      <a:pt x="19" y="113"/>
                    </a:cubicBezTo>
                    <a:cubicBezTo>
                      <a:pt x="20" y="113"/>
                      <a:pt x="20" y="113"/>
                      <a:pt x="20" y="112"/>
                    </a:cubicBezTo>
                    <a:cubicBezTo>
                      <a:pt x="20" y="111"/>
                      <a:pt x="21" y="110"/>
                      <a:pt x="21" y="110"/>
                    </a:cubicBezTo>
                    <a:cubicBezTo>
                      <a:pt x="21" y="108"/>
                      <a:pt x="22" y="106"/>
                      <a:pt x="23" y="105"/>
                    </a:cubicBezTo>
                    <a:cubicBezTo>
                      <a:pt x="23" y="104"/>
                      <a:pt x="24" y="102"/>
                      <a:pt x="24" y="101"/>
                    </a:cubicBezTo>
                    <a:cubicBezTo>
                      <a:pt x="24" y="101"/>
                      <a:pt x="24" y="100"/>
                      <a:pt x="25" y="99"/>
                    </a:cubicBezTo>
                    <a:cubicBezTo>
                      <a:pt x="25" y="99"/>
                      <a:pt x="25" y="98"/>
                      <a:pt x="25" y="98"/>
                    </a:cubicBezTo>
                    <a:cubicBezTo>
                      <a:pt x="25" y="97"/>
                      <a:pt x="26" y="96"/>
                      <a:pt x="26" y="95"/>
                    </a:cubicBezTo>
                    <a:cubicBezTo>
                      <a:pt x="26" y="95"/>
                      <a:pt x="26" y="95"/>
                      <a:pt x="26" y="95"/>
                    </a:cubicBezTo>
                    <a:cubicBezTo>
                      <a:pt x="26" y="94"/>
                      <a:pt x="26" y="93"/>
                      <a:pt x="26" y="93"/>
                    </a:cubicBezTo>
                    <a:cubicBezTo>
                      <a:pt x="27" y="92"/>
                      <a:pt x="27" y="92"/>
                      <a:pt x="27" y="91"/>
                    </a:cubicBezTo>
                    <a:cubicBezTo>
                      <a:pt x="27" y="88"/>
                      <a:pt x="28" y="86"/>
                      <a:pt x="28" y="84"/>
                    </a:cubicBezTo>
                    <a:cubicBezTo>
                      <a:pt x="28" y="83"/>
                      <a:pt x="29" y="83"/>
                      <a:pt x="29" y="83"/>
                    </a:cubicBezTo>
                    <a:cubicBezTo>
                      <a:pt x="29" y="82"/>
                      <a:pt x="29" y="81"/>
                      <a:pt x="29" y="80"/>
                    </a:cubicBezTo>
                    <a:cubicBezTo>
                      <a:pt x="30" y="79"/>
                      <a:pt x="30" y="79"/>
                      <a:pt x="30" y="78"/>
                    </a:cubicBezTo>
                    <a:cubicBezTo>
                      <a:pt x="30" y="77"/>
                      <a:pt x="30" y="77"/>
                      <a:pt x="30" y="76"/>
                    </a:cubicBezTo>
                    <a:cubicBezTo>
                      <a:pt x="31" y="76"/>
                      <a:pt x="31" y="76"/>
                      <a:pt x="31" y="75"/>
                    </a:cubicBezTo>
                    <a:cubicBezTo>
                      <a:pt x="32" y="73"/>
                      <a:pt x="32" y="72"/>
                      <a:pt x="33" y="70"/>
                    </a:cubicBezTo>
                    <a:cubicBezTo>
                      <a:pt x="33" y="70"/>
                      <a:pt x="33" y="70"/>
                      <a:pt x="33" y="69"/>
                    </a:cubicBezTo>
                    <a:cubicBezTo>
                      <a:pt x="33" y="68"/>
                      <a:pt x="34" y="66"/>
                      <a:pt x="35" y="65"/>
                    </a:cubicBezTo>
                    <a:cubicBezTo>
                      <a:pt x="35" y="63"/>
                      <a:pt x="35" y="62"/>
                      <a:pt x="35" y="61"/>
                    </a:cubicBezTo>
                    <a:cubicBezTo>
                      <a:pt x="35" y="58"/>
                      <a:pt x="36" y="56"/>
                      <a:pt x="36" y="53"/>
                    </a:cubicBezTo>
                    <a:cubicBezTo>
                      <a:pt x="36" y="50"/>
                      <a:pt x="36" y="48"/>
                      <a:pt x="37" y="47"/>
                    </a:cubicBezTo>
                    <a:cubicBezTo>
                      <a:pt x="37" y="44"/>
                      <a:pt x="37" y="41"/>
                      <a:pt x="38" y="39"/>
                    </a:cubicBezTo>
                    <a:cubicBezTo>
                      <a:pt x="38" y="38"/>
                      <a:pt x="38" y="38"/>
                      <a:pt x="39" y="37"/>
                    </a:cubicBezTo>
                    <a:cubicBezTo>
                      <a:pt x="39" y="36"/>
                      <a:pt x="39" y="36"/>
                      <a:pt x="39" y="36"/>
                    </a:cubicBezTo>
                    <a:cubicBezTo>
                      <a:pt x="39" y="35"/>
                      <a:pt x="39" y="34"/>
                      <a:pt x="40" y="34"/>
                    </a:cubicBezTo>
                    <a:cubicBezTo>
                      <a:pt x="40" y="33"/>
                      <a:pt x="40" y="33"/>
                      <a:pt x="41" y="33"/>
                    </a:cubicBezTo>
                    <a:cubicBezTo>
                      <a:pt x="41" y="31"/>
                      <a:pt x="42" y="30"/>
                      <a:pt x="42" y="29"/>
                    </a:cubicBezTo>
                    <a:cubicBezTo>
                      <a:pt x="42" y="29"/>
                      <a:pt x="42" y="29"/>
                      <a:pt x="43" y="28"/>
                    </a:cubicBezTo>
                    <a:cubicBezTo>
                      <a:pt x="44" y="27"/>
                      <a:pt x="44" y="26"/>
                      <a:pt x="46" y="25"/>
                    </a:cubicBezTo>
                    <a:cubicBezTo>
                      <a:pt x="46" y="24"/>
                      <a:pt x="49" y="24"/>
                      <a:pt x="49" y="23"/>
                    </a:cubicBezTo>
                    <a:cubicBezTo>
                      <a:pt x="51" y="23"/>
                      <a:pt x="55" y="24"/>
                      <a:pt x="55" y="24"/>
                    </a:cubicBezTo>
                    <a:cubicBezTo>
                      <a:pt x="55" y="23"/>
                      <a:pt x="57" y="22"/>
                      <a:pt x="57" y="21"/>
                    </a:cubicBezTo>
                    <a:cubicBezTo>
                      <a:pt x="59" y="19"/>
                      <a:pt x="59" y="20"/>
                      <a:pt x="61" y="19"/>
                    </a:cubicBezTo>
                    <a:cubicBezTo>
                      <a:pt x="61" y="19"/>
                      <a:pt x="62" y="19"/>
                      <a:pt x="62" y="19"/>
                    </a:cubicBezTo>
                    <a:cubicBezTo>
                      <a:pt x="62" y="18"/>
                      <a:pt x="62" y="18"/>
                      <a:pt x="62" y="18"/>
                    </a:cubicBezTo>
                    <a:cubicBezTo>
                      <a:pt x="63" y="17"/>
                      <a:pt x="66" y="16"/>
                      <a:pt x="67" y="16"/>
                    </a:cubicBezTo>
                    <a:cubicBezTo>
                      <a:pt x="68" y="15"/>
                      <a:pt x="69" y="14"/>
                      <a:pt x="70" y="14"/>
                    </a:cubicBezTo>
                    <a:cubicBezTo>
                      <a:pt x="71" y="13"/>
                      <a:pt x="73" y="11"/>
                      <a:pt x="74" y="11"/>
                    </a:cubicBezTo>
                    <a:cubicBezTo>
                      <a:pt x="75" y="10"/>
                      <a:pt x="78" y="9"/>
                      <a:pt x="79" y="9"/>
                    </a:cubicBezTo>
                    <a:cubicBezTo>
                      <a:pt x="79" y="9"/>
                      <a:pt x="83" y="8"/>
                      <a:pt x="82" y="8"/>
                    </a:cubicBezTo>
                    <a:cubicBezTo>
                      <a:pt x="83" y="8"/>
                      <a:pt x="83" y="8"/>
                      <a:pt x="84" y="8"/>
                    </a:cubicBezTo>
                    <a:cubicBezTo>
                      <a:pt x="85" y="8"/>
                      <a:pt x="86" y="8"/>
                      <a:pt x="87" y="8"/>
                    </a:cubicBezTo>
                    <a:cubicBezTo>
                      <a:pt x="87" y="8"/>
                      <a:pt x="88" y="8"/>
                      <a:pt x="89" y="8"/>
                    </a:cubicBezTo>
                    <a:cubicBezTo>
                      <a:pt x="90" y="8"/>
                      <a:pt x="90" y="8"/>
                      <a:pt x="91" y="7"/>
                    </a:cubicBezTo>
                    <a:cubicBezTo>
                      <a:pt x="92" y="7"/>
                      <a:pt x="93" y="7"/>
                      <a:pt x="93" y="7"/>
                    </a:cubicBezTo>
                    <a:cubicBezTo>
                      <a:pt x="94" y="6"/>
                      <a:pt x="94" y="6"/>
                      <a:pt x="95" y="6"/>
                    </a:cubicBezTo>
                    <a:cubicBezTo>
                      <a:pt x="95" y="5"/>
                      <a:pt x="96" y="5"/>
                      <a:pt x="96" y="5"/>
                    </a:cubicBezTo>
                    <a:cubicBezTo>
                      <a:pt x="97" y="5"/>
                      <a:pt x="97" y="4"/>
                      <a:pt x="97" y="4"/>
                    </a:cubicBezTo>
                    <a:cubicBezTo>
                      <a:pt x="98" y="4"/>
                      <a:pt x="98" y="4"/>
                      <a:pt x="98" y="4"/>
                    </a:cubicBezTo>
                    <a:cubicBezTo>
                      <a:pt x="99" y="3"/>
                      <a:pt x="100" y="3"/>
                      <a:pt x="101" y="2"/>
                    </a:cubicBezTo>
                    <a:cubicBezTo>
                      <a:pt x="102" y="2"/>
                      <a:pt x="103" y="2"/>
                      <a:pt x="104" y="2"/>
                    </a:cubicBezTo>
                    <a:cubicBezTo>
                      <a:pt x="105" y="2"/>
                      <a:pt x="107" y="3"/>
                      <a:pt x="109" y="3"/>
                    </a:cubicBezTo>
                    <a:cubicBezTo>
                      <a:pt x="110" y="3"/>
                      <a:pt x="111" y="4"/>
                      <a:pt x="111" y="4"/>
                    </a:cubicBezTo>
                    <a:cubicBezTo>
                      <a:pt x="112" y="4"/>
                      <a:pt x="113" y="4"/>
                      <a:pt x="114" y="4"/>
                    </a:cubicBezTo>
                    <a:cubicBezTo>
                      <a:pt x="114" y="4"/>
                      <a:pt x="115" y="3"/>
                      <a:pt x="116" y="3"/>
                    </a:cubicBezTo>
                    <a:cubicBezTo>
                      <a:pt x="116" y="3"/>
                      <a:pt x="117" y="4"/>
                      <a:pt x="117" y="4"/>
                    </a:cubicBezTo>
                    <a:cubicBezTo>
                      <a:pt x="117" y="3"/>
                      <a:pt x="118" y="3"/>
                      <a:pt x="119" y="3"/>
                    </a:cubicBezTo>
                    <a:cubicBezTo>
                      <a:pt x="120" y="3"/>
                      <a:pt x="121" y="3"/>
                      <a:pt x="121" y="3"/>
                    </a:cubicBezTo>
                    <a:cubicBezTo>
                      <a:pt x="122" y="3"/>
                      <a:pt x="122" y="3"/>
                      <a:pt x="122" y="3"/>
                    </a:cubicBezTo>
                    <a:cubicBezTo>
                      <a:pt x="122" y="2"/>
                      <a:pt x="122" y="2"/>
                      <a:pt x="123" y="2"/>
                    </a:cubicBezTo>
                    <a:cubicBezTo>
                      <a:pt x="123" y="2"/>
                      <a:pt x="124" y="2"/>
                      <a:pt x="124" y="2"/>
                    </a:cubicBezTo>
                    <a:cubicBezTo>
                      <a:pt x="127" y="1"/>
                      <a:pt x="129" y="0"/>
                      <a:pt x="130" y="0"/>
                    </a:cubicBezTo>
                    <a:cubicBezTo>
                      <a:pt x="131" y="1"/>
                      <a:pt x="132" y="1"/>
                      <a:pt x="132" y="2"/>
                    </a:cubicBezTo>
                    <a:cubicBezTo>
                      <a:pt x="132" y="2"/>
                      <a:pt x="132" y="3"/>
                      <a:pt x="131" y="3"/>
                    </a:cubicBezTo>
                    <a:cubicBezTo>
                      <a:pt x="131" y="4"/>
                      <a:pt x="131" y="4"/>
                      <a:pt x="131" y="5"/>
                    </a:cubicBezTo>
                    <a:cubicBezTo>
                      <a:pt x="131" y="5"/>
                      <a:pt x="131" y="5"/>
                      <a:pt x="132" y="6"/>
                    </a:cubicBezTo>
                    <a:cubicBezTo>
                      <a:pt x="132" y="7"/>
                      <a:pt x="132" y="8"/>
                      <a:pt x="131" y="9"/>
                    </a:cubicBezTo>
                    <a:cubicBezTo>
                      <a:pt x="131" y="10"/>
                      <a:pt x="131" y="11"/>
                      <a:pt x="130" y="11"/>
                    </a:cubicBezTo>
                    <a:cubicBezTo>
                      <a:pt x="130" y="12"/>
                      <a:pt x="130" y="13"/>
                      <a:pt x="129" y="14"/>
                    </a:cubicBezTo>
                    <a:cubicBezTo>
                      <a:pt x="128" y="15"/>
                      <a:pt x="128" y="16"/>
                      <a:pt x="127" y="17"/>
                    </a:cubicBezTo>
                    <a:cubicBezTo>
                      <a:pt x="127" y="17"/>
                      <a:pt x="126" y="18"/>
                      <a:pt x="126" y="18"/>
                    </a:cubicBezTo>
                    <a:cubicBezTo>
                      <a:pt x="125" y="18"/>
                      <a:pt x="125" y="19"/>
                      <a:pt x="124" y="19"/>
                    </a:cubicBezTo>
                    <a:cubicBezTo>
                      <a:pt x="124" y="20"/>
                      <a:pt x="123" y="20"/>
                      <a:pt x="123" y="21"/>
                    </a:cubicBezTo>
                    <a:cubicBezTo>
                      <a:pt x="121" y="23"/>
                      <a:pt x="118" y="26"/>
                      <a:pt x="116" y="28"/>
                    </a:cubicBezTo>
                    <a:cubicBezTo>
                      <a:pt x="115" y="29"/>
                      <a:pt x="113" y="33"/>
                      <a:pt x="112" y="34"/>
                    </a:cubicBezTo>
                    <a:cubicBezTo>
                      <a:pt x="111" y="34"/>
                      <a:pt x="112" y="34"/>
                      <a:pt x="112" y="36"/>
                    </a:cubicBezTo>
                    <a:cubicBezTo>
                      <a:pt x="112" y="36"/>
                      <a:pt x="112" y="36"/>
                      <a:pt x="113" y="36"/>
                    </a:cubicBezTo>
                    <a:cubicBezTo>
                      <a:pt x="113" y="36"/>
                      <a:pt x="114" y="36"/>
                      <a:pt x="115" y="36"/>
                    </a:cubicBezTo>
                    <a:cubicBezTo>
                      <a:pt x="116" y="36"/>
                      <a:pt x="117" y="36"/>
                      <a:pt x="118" y="35"/>
                    </a:cubicBezTo>
                    <a:cubicBezTo>
                      <a:pt x="119" y="35"/>
                      <a:pt x="119" y="34"/>
                      <a:pt x="120" y="34"/>
                    </a:cubicBezTo>
                    <a:cubicBezTo>
                      <a:pt x="121" y="34"/>
                      <a:pt x="122" y="33"/>
                      <a:pt x="123" y="33"/>
                    </a:cubicBezTo>
                    <a:cubicBezTo>
                      <a:pt x="126" y="32"/>
                      <a:pt x="128" y="32"/>
                      <a:pt x="132" y="32"/>
                    </a:cubicBezTo>
                    <a:cubicBezTo>
                      <a:pt x="133" y="32"/>
                      <a:pt x="135" y="34"/>
                      <a:pt x="137" y="34"/>
                    </a:cubicBezTo>
                    <a:cubicBezTo>
                      <a:pt x="138" y="36"/>
                      <a:pt x="139" y="35"/>
                      <a:pt x="141" y="36"/>
                    </a:cubicBezTo>
                    <a:cubicBezTo>
                      <a:pt x="142" y="36"/>
                      <a:pt x="144" y="38"/>
                      <a:pt x="145" y="39"/>
                    </a:cubicBezTo>
                    <a:cubicBezTo>
                      <a:pt x="146" y="39"/>
                      <a:pt x="148" y="41"/>
                      <a:pt x="149" y="41"/>
                    </a:cubicBezTo>
                    <a:cubicBezTo>
                      <a:pt x="149" y="42"/>
                      <a:pt x="150" y="42"/>
                      <a:pt x="150" y="42"/>
                    </a:cubicBezTo>
                    <a:cubicBezTo>
                      <a:pt x="152" y="46"/>
                      <a:pt x="151" y="47"/>
                      <a:pt x="151"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4" name="Freeform 6"/>
              <p:cNvSpPr/>
              <p:nvPr/>
            </p:nvSpPr>
            <p:spPr bwMode="auto">
              <a:xfrm>
                <a:off x="4068763" y="3132138"/>
                <a:ext cx="161925" cy="384175"/>
              </a:xfrm>
              <a:custGeom>
                <a:avLst/>
                <a:gdLst>
                  <a:gd name="T0" fmla="*/ 4 w 43"/>
                  <a:gd name="T1" fmla="*/ 101 h 102"/>
                  <a:gd name="T2" fmla="*/ 2 w 43"/>
                  <a:gd name="T3" fmla="*/ 100 h 102"/>
                  <a:gd name="T4" fmla="*/ 1 w 43"/>
                  <a:gd name="T5" fmla="*/ 97 h 102"/>
                  <a:gd name="T6" fmla="*/ 1 w 43"/>
                  <a:gd name="T7" fmla="*/ 89 h 102"/>
                  <a:gd name="T8" fmla="*/ 4 w 43"/>
                  <a:gd name="T9" fmla="*/ 75 h 102"/>
                  <a:gd name="T10" fmla="*/ 9 w 43"/>
                  <a:gd name="T11" fmla="*/ 65 h 102"/>
                  <a:gd name="T12" fmla="*/ 15 w 43"/>
                  <a:gd name="T13" fmla="*/ 52 h 102"/>
                  <a:gd name="T14" fmla="*/ 17 w 43"/>
                  <a:gd name="T15" fmla="*/ 45 h 102"/>
                  <a:gd name="T16" fmla="*/ 16 w 43"/>
                  <a:gd name="T17" fmla="*/ 42 h 102"/>
                  <a:gd name="T18" fmla="*/ 15 w 43"/>
                  <a:gd name="T19" fmla="*/ 40 h 102"/>
                  <a:gd name="T20" fmla="*/ 13 w 43"/>
                  <a:gd name="T21" fmla="*/ 37 h 102"/>
                  <a:gd name="T22" fmla="*/ 13 w 43"/>
                  <a:gd name="T23" fmla="*/ 27 h 102"/>
                  <a:gd name="T24" fmla="*/ 13 w 43"/>
                  <a:gd name="T25" fmla="*/ 23 h 102"/>
                  <a:gd name="T26" fmla="*/ 15 w 43"/>
                  <a:gd name="T27" fmla="*/ 16 h 102"/>
                  <a:gd name="T28" fmla="*/ 16 w 43"/>
                  <a:gd name="T29" fmla="*/ 13 h 102"/>
                  <a:gd name="T30" fmla="*/ 17 w 43"/>
                  <a:gd name="T31" fmla="*/ 10 h 102"/>
                  <a:gd name="T32" fmla="*/ 19 w 43"/>
                  <a:gd name="T33" fmla="*/ 8 h 102"/>
                  <a:gd name="T34" fmla="*/ 20 w 43"/>
                  <a:gd name="T35" fmla="*/ 6 h 102"/>
                  <a:gd name="T36" fmla="*/ 24 w 43"/>
                  <a:gd name="T37" fmla="*/ 3 h 102"/>
                  <a:gd name="T38" fmla="*/ 29 w 43"/>
                  <a:gd name="T39" fmla="*/ 0 h 102"/>
                  <a:gd name="T40" fmla="*/ 34 w 43"/>
                  <a:gd name="T41" fmla="*/ 1 h 102"/>
                  <a:gd name="T42" fmla="*/ 39 w 43"/>
                  <a:gd name="T43" fmla="*/ 8 h 102"/>
                  <a:gd name="T44" fmla="*/ 42 w 43"/>
                  <a:gd name="T45" fmla="*/ 16 h 102"/>
                  <a:gd name="T46" fmla="*/ 42 w 43"/>
                  <a:gd name="T47" fmla="*/ 22 h 102"/>
                  <a:gd name="T48" fmla="*/ 39 w 43"/>
                  <a:gd name="T49" fmla="*/ 26 h 102"/>
                  <a:gd name="T50" fmla="*/ 35 w 43"/>
                  <a:gd name="T51" fmla="*/ 31 h 102"/>
                  <a:gd name="T52" fmla="*/ 34 w 43"/>
                  <a:gd name="T53" fmla="*/ 42 h 102"/>
                  <a:gd name="T54" fmla="*/ 32 w 43"/>
                  <a:gd name="T55" fmla="*/ 52 h 102"/>
                  <a:gd name="T56" fmla="*/ 31 w 43"/>
                  <a:gd name="T57" fmla="*/ 57 h 102"/>
                  <a:gd name="T58" fmla="*/ 30 w 43"/>
                  <a:gd name="T59" fmla="*/ 63 h 102"/>
                  <a:gd name="T60" fmla="*/ 26 w 43"/>
                  <a:gd name="T61" fmla="*/ 75 h 102"/>
                  <a:gd name="T62" fmla="*/ 25 w 43"/>
                  <a:gd name="T63" fmla="*/ 77 h 102"/>
                  <a:gd name="T64" fmla="*/ 21 w 43"/>
                  <a:gd name="T65" fmla="*/ 86 h 102"/>
                  <a:gd name="T66" fmla="*/ 6 w 43"/>
                  <a:gd name="T6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 h="102">
                    <a:moveTo>
                      <a:pt x="6" y="102"/>
                    </a:moveTo>
                    <a:cubicBezTo>
                      <a:pt x="5" y="102"/>
                      <a:pt x="5" y="102"/>
                      <a:pt x="4" y="101"/>
                    </a:cubicBezTo>
                    <a:cubicBezTo>
                      <a:pt x="4" y="101"/>
                      <a:pt x="3" y="101"/>
                      <a:pt x="3" y="101"/>
                    </a:cubicBezTo>
                    <a:cubicBezTo>
                      <a:pt x="2" y="101"/>
                      <a:pt x="2" y="100"/>
                      <a:pt x="2" y="100"/>
                    </a:cubicBezTo>
                    <a:cubicBezTo>
                      <a:pt x="2" y="100"/>
                      <a:pt x="1" y="99"/>
                      <a:pt x="1" y="98"/>
                    </a:cubicBezTo>
                    <a:cubicBezTo>
                      <a:pt x="1" y="98"/>
                      <a:pt x="1" y="97"/>
                      <a:pt x="1" y="97"/>
                    </a:cubicBezTo>
                    <a:cubicBezTo>
                      <a:pt x="1" y="96"/>
                      <a:pt x="1" y="95"/>
                      <a:pt x="1" y="95"/>
                    </a:cubicBezTo>
                    <a:cubicBezTo>
                      <a:pt x="1" y="94"/>
                      <a:pt x="0" y="92"/>
                      <a:pt x="1" y="89"/>
                    </a:cubicBezTo>
                    <a:cubicBezTo>
                      <a:pt x="1" y="87"/>
                      <a:pt x="2" y="86"/>
                      <a:pt x="2" y="84"/>
                    </a:cubicBezTo>
                    <a:cubicBezTo>
                      <a:pt x="3" y="81"/>
                      <a:pt x="3" y="77"/>
                      <a:pt x="4" y="75"/>
                    </a:cubicBezTo>
                    <a:cubicBezTo>
                      <a:pt x="5" y="72"/>
                      <a:pt x="7" y="68"/>
                      <a:pt x="8" y="65"/>
                    </a:cubicBezTo>
                    <a:cubicBezTo>
                      <a:pt x="8" y="65"/>
                      <a:pt x="9" y="65"/>
                      <a:pt x="9" y="65"/>
                    </a:cubicBezTo>
                    <a:cubicBezTo>
                      <a:pt x="9" y="64"/>
                      <a:pt x="10" y="63"/>
                      <a:pt x="10" y="62"/>
                    </a:cubicBezTo>
                    <a:cubicBezTo>
                      <a:pt x="12" y="59"/>
                      <a:pt x="14" y="56"/>
                      <a:pt x="15" y="52"/>
                    </a:cubicBezTo>
                    <a:cubicBezTo>
                      <a:pt x="15" y="51"/>
                      <a:pt x="17" y="50"/>
                      <a:pt x="17" y="48"/>
                    </a:cubicBezTo>
                    <a:cubicBezTo>
                      <a:pt x="17" y="47"/>
                      <a:pt x="17" y="46"/>
                      <a:pt x="17" y="45"/>
                    </a:cubicBezTo>
                    <a:cubicBezTo>
                      <a:pt x="17" y="45"/>
                      <a:pt x="17" y="44"/>
                      <a:pt x="17" y="44"/>
                    </a:cubicBezTo>
                    <a:cubicBezTo>
                      <a:pt x="17" y="43"/>
                      <a:pt x="17" y="42"/>
                      <a:pt x="16" y="42"/>
                    </a:cubicBezTo>
                    <a:cubicBezTo>
                      <a:pt x="16" y="41"/>
                      <a:pt x="16" y="41"/>
                      <a:pt x="16" y="41"/>
                    </a:cubicBezTo>
                    <a:cubicBezTo>
                      <a:pt x="16" y="41"/>
                      <a:pt x="15" y="40"/>
                      <a:pt x="15" y="40"/>
                    </a:cubicBezTo>
                    <a:cubicBezTo>
                      <a:pt x="15" y="39"/>
                      <a:pt x="14" y="39"/>
                      <a:pt x="14" y="39"/>
                    </a:cubicBezTo>
                    <a:cubicBezTo>
                      <a:pt x="14" y="38"/>
                      <a:pt x="14" y="38"/>
                      <a:pt x="13" y="37"/>
                    </a:cubicBezTo>
                    <a:cubicBezTo>
                      <a:pt x="13" y="37"/>
                      <a:pt x="13" y="36"/>
                      <a:pt x="13" y="34"/>
                    </a:cubicBezTo>
                    <a:cubicBezTo>
                      <a:pt x="13" y="32"/>
                      <a:pt x="13" y="29"/>
                      <a:pt x="13" y="27"/>
                    </a:cubicBezTo>
                    <a:cubicBezTo>
                      <a:pt x="13" y="26"/>
                      <a:pt x="13" y="25"/>
                      <a:pt x="13" y="25"/>
                    </a:cubicBezTo>
                    <a:cubicBezTo>
                      <a:pt x="13" y="24"/>
                      <a:pt x="13" y="24"/>
                      <a:pt x="13" y="23"/>
                    </a:cubicBezTo>
                    <a:cubicBezTo>
                      <a:pt x="13" y="23"/>
                      <a:pt x="14" y="23"/>
                      <a:pt x="14" y="22"/>
                    </a:cubicBezTo>
                    <a:cubicBezTo>
                      <a:pt x="14" y="21"/>
                      <a:pt x="15" y="17"/>
                      <a:pt x="15" y="16"/>
                    </a:cubicBezTo>
                    <a:cubicBezTo>
                      <a:pt x="15" y="16"/>
                      <a:pt x="15" y="15"/>
                      <a:pt x="16" y="15"/>
                    </a:cubicBezTo>
                    <a:cubicBezTo>
                      <a:pt x="16" y="14"/>
                      <a:pt x="16" y="14"/>
                      <a:pt x="16" y="13"/>
                    </a:cubicBezTo>
                    <a:cubicBezTo>
                      <a:pt x="16" y="12"/>
                      <a:pt x="17" y="12"/>
                      <a:pt x="17" y="11"/>
                    </a:cubicBezTo>
                    <a:cubicBezTo>
                      <a:pt x="17" y="11"/>
                      <a:pt x="17" y="10"/>
                      <a:pt x="17" y="10"/>
                    </a:cubicBezTo>
                    <a:cubicBezTo>
                      <a:pt x="18" y="10"/>
                      <a:pt x="18" y="10"/>
                      <a:pt x="18" y="10"/>
                    </a:cubicBezTo>
                    <a:cubicBezTo>
                      <a:pt x="18" y="9"/>
                      <a:pt x="18" y="9"/>
                      <a:pt x="19" y="8"/>
                    </a:cubicBezTo>
                    <a:cubicBezTo>
                      <a:pt x="19" y="8"/>
                      <a:pt x="19" y="7"/>
                      <a:pt x="19" y="7"/>
                    </a:cubicBezTo>
                    <a:cubicBezTo>
                      <a:pt x="19" y="7"/>
                      <a:pt x="19" y="7"/>
                      <a:pt x="20" y="6"/>
                    </a:cubicBezTo>
                    <a:cubicBezTo>
                      <a:pt x="21" y="5"/>
                      <a:pt x="21" y="5"/>
                      <a:pt x="22" y="4"/>
                    </a:cubicBezTo>
                    <a:cubicBezTo>
                      <a:pt x="22" y="4"/>
                      <a:pt x="23" y="3"/>
                      <a:pt x="24" y="3"/>
                    </a:cubicBezTo>
                    <a:cubicBezTo>
                      <a:pt x="24" y="2"/>
                      <a:pt x="25" y="1"/>
                      <a:pt x="26" y="1"/>
                    </a:cubicBezTo>
                    <a:cubicBezTo>
                      <a:pt x="27" y="1"/>
                      <a:pt x="29" y="0"/>
                      <a:pt x="29" y="0"/>
                    </a:cubicBezTo>
                    <a:cubicBezTo>
                      <a:pt x="30" y="0"/>
                      <a:pt x="31" y="0"/>
                      <a:pt x="31" y="0"/>
                    </a:cubicBezTo>
                    <a:cubicBezTo>
                      <a:pt x="33" y="1"/>
                      <a:pt x="33" y="1"/>
                      <a:pt x="34" y="1"/>
                    </a:cubicBezTo>
                    <a:cubicBezTo>
                      <a:pt x="35" y="2"/>
                      <a:pt x="38" y="4"/>
                      <a:pt x="38" y="6"/>
                    </a:cubicBezTo>
                    <a:cubicBezTo>
                      <a:pt x="38" y="8"/>
                      <a:pt x="39" y="8"/>
                      <a:pt x="39" y="8"/>
                    </a:cubicBezTo>
                    <a:cubicBezTo>
                      <a:pt x="39" y="9"/>
                      <a:pt x="39" y="9"/>
                      <a:pt x="40" y="11"/>
                    </a:cubicBezTo>
                    <a:cubicBezTo>
                      <a:pt x="40" y="12"/>
                      <a:pt x="41" y="15"/>
                      <a:pt x="42" y="16"/>
                    </a:cubicBezTo>
                    <a:cubicBezTo>
                      <a:pt x="43" y="17"/>
                      <a:pt x="42" y="18"/>
                      <a:pt x="43" y="19"/>
                    </a:cubicBezTo>
                    <a:cubicBezTo>
                      <a:pt x="43" y="22"/>
                      <a:pt x="43" y="18"/>
                      <a:pt x="42" y="22"/>
                    </a:cubicBezTo>
                    <a:cubicBezTo>
                      <a:pt x="42" y="22"/>
                      <a:pt x="42" y="23"/>
                      <a:pt x="42" y="24"/>
                    </a:cubicBezTo>
                    <a:cubicBezTo>
                      <a:pt x="41" y="25"/>
                      <a:pt x="40" y="25"/>
                      <a:pt x="39" y="26"/>
                    </a:cubicBezTo>
                    <a:cubicBezTo>
                      <a:pt x="38" y="27"/>
                      <a:pt x="37" y="28"/>
                      <a:pt x="36" y="29"/>
                    </a:cubicBezTo>
                    <a:cubicBezTo>
                      <a:pt x="35" y="30"/>
                      <a:pt x="35" y="30"/>
                      <a:pt x="35" y="31"/>
                    </a:cubicBezTo>
                    <a:cubicBezTo>
                      <a:pt x="35" y="32"/>
                      <a:pt x="34" y="33"/>
                      <a:pt x="34" y="34"/>
                    </a:cubicBezTo>
                    <a:cubicBezTo>
                      <a:pt x="34" y="37"/>
                      <a:pt x="34" y="41"/>
                      <a:pt x="34" y="42"/>
                    </a:cubicBezTo>
                    <a:cubicBezTo>
                      <a:pt x="33" y="44"/>
                      <a:pt x="33" y="46"/>
                      <a:pt x="33" y="49"/>
                    </a:cubicBezTo>
                    <a:cubicBezTo>
                      <a:pt x="33" y="50"/>
                      <a:pt x="32" y="51"/>
                      <a:pt x="32" y="52"/>
                    </a:cubicBezTo>
                    <a:cubicBezTo>
                      <a:pt x="32" y="54"/>
                      <a:pt x="32" y="55"/>
                      <a:pt x="31" y="57"/>
                    </a:cubicBezTo>
                    <a:cubicBezTo>
                      <a:pt x="31" y="57"/>
                      <a:pt x="31" y="57"/>
                      <a:pt x="31" y="57"/>
                    </a:cubicBezTo>
                    <a:cubicBezTo>
                      <a:pt x="31" y="58"/>
                      <a:pt x="31" y="58"/>
                      <a:pt x="31" y="59"/>
                    </a:cubicBezTo>
                    <a:cubicBezTo>
                      <a:pt x="30" y="60"/>
                      <a:pt x="30" y="62"/>
                      <a:pt x="30" y="63"/>
                    </a:cubicBezTo>
                    <a:cubicBezTo>
                      <a:pt x="29" y="67"/>
                      <a:pt x="27" y="71"/>
                      <a:pt x="26" y="74"/>
                    </a:cubicBezTo>
                    <a:cubicBezTo>
                      <a:pt x="26" y="74"/>
                      <a:pt x="26" y="74"/>
                      <a:pt x="26" y="75"/>
                    </a:cubicBezTo>
                    <a:cubicBezTo>
                      <a:pt x="26" y="75"/>
                      <a:pt x="26" y="75"/>
                      <a:pt x="26" y="75"/>
                    </a:cubicBezTo>
                    <a:cubicBezTo>
                      <a:pt x="26" y="76"/>
                      <a:pt x="25" y="77"/>
                      <a:pt x="25" y="77"/>
                    </a:cubicBezTo>
                    <a:cubicBezTo>
                      <a:pt x="25" y="79"/>
                      <a:pt x="24" y="80"/>
                      <a:pt x="23" y="82"/>
                    </a:cubicBezTo>
                    <a:cubicBezTo>
                      <a:pt x="22" y="83"/>
                      <a:pt x="21" y="84"/>
                      <a:pt x="21" y="86"/>
                    </a:cubicBezTo>
                    <a:cubicBezTo>
                      <a:pt x="17" y="90"/>
                      <a:pt x="15" y="99"/>
                      <a:pt x="10" y="102"/>
                    </a:cubicBezTo>
                    <a:cubicBezTo>
                      <a:pt x="9" y="102"/>
                      <a:pt x="7" y="102"/>
                      <a:pt x="6"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5" name="Freeform 7"/>
              <p:cNvSpPr/>
              <p:nvPr/>
            </p:nvSpPr>
            <p:spPr bwMode="auto">
              <a:xfrm>
                <a:off x="4254501" y="3016250"/>
                <a:ext cx="458788" cy="481013"/>
              </a:xfrm>
              <a:custGeom>
                <a:avLst/>
                <a:gdLst>
                  <a:gd name="T0" fmla="*/ 82 w 122"/>
                  <a:gd name="T1" fmla="*/ 4 h 128"/>
                  <a:gd name="T2" fmla="*/ 89 w 122"/>
                  <a:gd name="T3" fmla="*/ 10 h 128"/>
                  <a:gd name="T4" fmla="*/ 94 w 122"/>
                  <a:gd name="T5" fmla="*/ 15 h 128"/>
                  <a:gd name="T6" fmla="*/ 99 w 122"/>
                  <a:gd name="T7" fmla="*/ 19 h 128"/>
                  <a:gd name="T8" fmla="*/ 108 w 122"/>
                  <a:gd name="T9" fmla="*/ 28 h 128"/>
                  <a:gd name="T10" fmla="*/ 116 w 122"/>
                  <a:gd name="T11" fmla="*/ 36 h 128"/>
                  <a:gd name="T12" fmla="*/ 120 w 122"/>
                  <a:gd name="T13" fmla="*/ 42 h 128"/>
                  <a:gd name="T14" fmla="*/ 122 w 122"/>
                  <a:gd name="T15" fmla="*/ 60 h 128"/>
                  <a:gd name="T16" fmla="*/ 122 w 122"/>
                  <a:gd name="T17" fmla="*/ 68 h 128"/>
                  <a:gd name="T18" fmla="*/ 120 w 122"/>
                  <a:gd name="T19" fmla="*/ 79 h 128"/>
                  <a:gd name="T20" fmla="*/ 118 w 122"/>
                  <a:gd name="T21" fmla="*/ 87 h 128"/>
                  <a:gd name="T22" fmla="*/ 116 w 122"/>
                  <a:gd name="T23" fmla="*/ 96 h 128"/>
                  <a:gd name="T24" fmla="*/ 111 w 122"/>
                  <a:gd name="T25" fmla="*/ 108 h 128"/>
                  <a:gd name="T26" fmla="*/ 104 w 122"/>
                  <a:gd name="T27" fmla="*/ 114 h 128"/>
                  <a:gd name="T28" fmla="*/ 88 w 122"/>
                  <a:gd name="T29" fmla="*/ 125 h 128"/>
                  <a:gd name="T30" fmla="*/ 83 w 122"/>
                  <a:gd name="T31" fmla="*/ 128 h 128"/>
                  <a:gd name="T32" fmla="*/ 78 w 122"/>
                  <a:gd name="T33" fmla="*/ 128 h 128"/>
                  <a:gd name="T34" fmla="*/ 71 w 122"/>
                  <a:gd name="T35" fmla="*/ 124 h 128"/>
                  <a:gd name="T36" fmla="*/ 69 w 122"/>
                  <a:gd name="T37" fmla="*/ 118 h 128"/>
                  <a:gd name="T38" fmla="*/ 70 w 122"/>
                  <a:gd name="T39" fmla="*/ 115 h 128"/>
                  <a:gd name="T40" fmla="*/ 78 w 122"/>
                  <a:gd name="T41" fmla="*/ 107 h 128"/>
                  <a:gd name="T42" fmla="*/ 81 w 122"/>
                  <a:gd name="T43" fmla="*/ 105 h 128"/>
                  <a:gd name="T44" fmla="*/ 87 w 122"/>
                  <a:gd name="T45" fmla="*/ 101 h 128"/>
                  <a:gd name="T46" fmla="*/ 92 w 122"/>
                  <a:gd name="T47" fmla="*/ 93 h 128"/>
                  <a:gd name="T48" fmla="*/ 97 w 122"/>
                  <a:gd name="T49" fmla="*/ 78 h 128"/>
                  <a:gd name="T50" fmla="*/ 94 w 122"/>
                  <a:gd name="T51" fmla="*/ 48 h 128"/>
                  <a:gd name="T52" fmla="*/ 88 w 122"/>
                  <a:gd name="T53" fmla="*/ 41 h 128"/>
                  <a:gd name="T54" fmla="*/ 81 w 122"/>
                  <a:gd name="T55" fmla="*/ 34 h 128"/>
                  <a:gd name="T56" fmla="*/ 76 w 122"/>
                  <a:gd name="T57" fmla="*/ 29 h 128"/>
                  <a:gd name="T58" fmla="*/ 63 w 122"/>
                  <a:gd name="T59" fmla="*/ 25 h 128"/>
                  <a:gd name="T60" fmla="*/ 57 w 122"/>
                  <a:gd name="T61" fmla="*/ 27 h 128"/>
                  <a:gd name="T62" fmla="*/ 45 w 122"/>
                  <a:gd name="T63" fmla="*/ 34 h 128"/>
                  <a:gd name="T64" fmla="*/ 42 w 122"/>
                  <a:gd name="T65" fmla="*/ 36 h 128"/>
                  <a:gd name="T66" fmla="*/ 31 w 122"/>
                  <a:gd name="T67" fmla="*/ 45 h 128"/>
                  <a:gd name="T68" fmla="*/ 25 w 122"/>
                  <a:gd name="T69" fmla="*/ 48 h 128"/>
                  <a:gd name="T70" fmla="*/ 16 w 122"/>
                  <a:gd name="T71" fmla="*/ 49 h 128"/>
                  <a:gd name="T72" fmla="*/ 8 w 122"/>
                  <a:gd name="T73" fmla="*/ 46 h 128"/>
                  <a:gd name="T74" fmla="*/ 5 w 122"/>
                  <a:gd name="T75" fmla="*/ 44 h 128"/>
                  <a:gd name="T76" fmla="*/ 0 w 122"/>
                  <a:gd name="T77" fmla="*/ 36 h 128"/>
                  <a:gd name="T78" fmla="*/ 14 w 122"/>
                  <a:gd name="T79" fmla="*/ 23 h 128"/>
                  <a:gd name="T80" fmla="*/ 22 w 122"/>
                  <a:gd name="T81" fmla="*/ 23 h 128"/>
                  <a:gd name="T82" fmla="*/ 36 w 122"/>
                  <a:gd name="T83" fmla="*/ 16 h 128"/>
                  <a:gd name="T84" fmla="*/ 49 w 122"/>
                  <a:gd name="T85" fmla="*/ 9 h 128"/>
                  <a:gd name="T86" fmla="*/ 57 w 122"/>
                  <a:gd name="T87" fmla="*/ 5 h 128"/>
                  <a:gd name="T88" fmla="*/ 62 w 122"/>
                  <a:gd name="T89" fmla="*/ 2 h 128"/>
                  <a:gd name="T90" fmla="*/ 65 w 122"/>
                  <a:gd name="T91" fmla="*/ 1 h 128"/>
                  <a:gd name="T92" fmla="*/ 68 w 122"/>
                  <a:gd name="T93" fmla="*/ 1 h 128"/>
                  <a:gd name="T94" fmla="*/ 77 w 122"/>
                  <a:gd name="T95"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128">
                    <a:moveTo>
                      <a:pt x="77" y="1"/>
                    </a:moveTo>
                    <a:cubicBezTo>
                      <a:pt x="78" y="1"/>
                      <a:pt x="79" y="3"/>
                      <a:pt x="81" y="3"/>
                    </a:cubicBezTo>
                    <a:cubicBezTo>
                      <a:pt x="82" y="3"/>
                      <a:pt x="81" y="4"/>
                      <a:pt x="82" y="4"/>
                    </a:cubicBezTo>
                    <a:cubicBezTo>
                      <a:pt x="83" y="5"/>
                      <a:pt x="84" y="6"/>
                      <a:pt x="85" y="6"/>
                    </a:cubicBezTo>
                    <a:cubicBezTo>
                      <a:pt x="86" y="7"/>
                      <a:pt x="86" y="7"/>
                      <a:pt x="87" y="8"/>
                    </a:cubicBezTo>
                    <a:cubicBezTo>
                      <a:pt x="88" y="8"/>
                      <a:pt x="88" y="8"/>
                      <a:pt x="89" y="10"/>
                    </a:cubicBezTo>
                    <a:cubicBezTo>
                      <a:pt x="90" y="11"/>
                      <a:pt x="91" y="11"/>
                      <a:pt x="92" y="12"/>
                    </a:cubicBezTo>
                    <a:cubicBezTo>
                      <a:pt x="92" y="12"/>
                      <a:pt x="93" y="13"/>
                      <a:pt x="94" y="14"/>
                    </a:cubicBezTo>
                    <a:cubicBezTo>
                      <a:pt x="94" y="14"/>
                      <a:pt x="94" y="14"/>
                      <a:pt x="94" y="15"/>
                    </a:cubicBezTo>
                    <a:cubicBezTo>
                      <a:pt x="95" y="15"/>
                      <a:pt x="95" y="15"/>
                      <a:pt x="96" y="16"/>
                    </a:cubicBezTo>
                    <a:cubicBezTo>
                      <a:pt x="96" y="16"/>
                      <a:pt x="96" y="16"/>
                      <a:pt x="96" y="17"/>
                    </a:cubicBezTo>
                    <a:cubicBezTo>
                      <a:pt x="97" y="17"/>
                      <a:pt x="98" y="18"/>
                      <a:pt x="99" y="19"/>
                    </a:cubicBezTo>
                    <a:cubicBezTo>
                      <a:pt x="100" y="20"/>
                      <a:pt x="100" y="21"/>
                      <a:pt x="102" y="22"/>
                    </a:cubicBezTo>
                    <a:cubicBezTo>
                      <a:pt x="103" y="23"/>
                      <a:pt x="104" y="24"/>
                      <a:pt x="105" y="25"/>
                    </a:cubicBezTo>
                    <a:cubicBezTo>
                      <a:pt x="106" y="25"/>
                      <a:pt x="107" y="27"/>
                      <a:pt x="108" y="28"/>
                    </a:cubicBezTo>
                    <a:cubicBezTo>
                      <a:pt x="109" y="29"/>
                      <a:pt x="110" y="30"/>
                      <a:pt x="111" y="32"/>
                    </a:cubicBezTo>
                    <a:cubicBezTo>
                      <a:pt x="112" y="32"/>
                      <a:pt x="113" y="33"/>
                      <a:pt x="114" y="34"/>
                    </a:cubicBezTo>
                    <a:cubicBezTo>
                      <a:pt x="114" y="35"/>
                      <a:pt x="115" y="35"/>
                      <a:pt x="116" y="36"/>
                    </a:cubicBezTo>
                    <a:cubicBezTo>
                      <a:pt x="116" y="37"/>
                      <a:pt x="117" y="37"/>
                      <a:pt x="117" y="38"/>
                    </a:cubicBezTo>
                    <a:cubicBezTo>
                      <a:pt x="117" y="38"/>
                      <a:pt x="118" y="39"/>
                      <a:pt x="118" y="39"/>
                    </a:cubicBezTo>
                    <a:cubicBezTo>
                      <a:pt x="119" y="40"/>
                      <a:pt x="119" y="41"/>
                      <a:pt x="120" y="42"/>
                    </a:cubicBezTo>
                    <a:cubicBezTo>
                      <a:pt x="121" y="43"/>
                      <a:pt x="121" y="45"/>
                      <a:pt x="122" y="46"/>
                    </a:cubicBezTo>
                    <a:cubicBezTo>
                      <a:pt x="122" y="48"/>
                      <a:pt x="122" y="49"/>
                      <a:pt x="122" y="50"/>
                    </a:cubicBezTo>
                    <a:cubicBezTo>
                      <a:pt x="122" y="53"/>
                      <a:pt x="122" y="57"/>
                      <a:pt x="122" y="60"/>
                    </a:cubicBezTo>
                    <a:cubicBezTo>
                      <a:pt x="122" y="60"/>
                      <a:pt x="122" y="61"/>
                      <a:pt x="122" y="62"/>
                    </a:cubicBezTo>
                    <a:cubicBezTo>
                      <a:pt x="122" y="63"/>
                      <a:pt x="122" y="64"/>
                      <a:pt x="122" y="66"/>
                    </a:cubicBezTo>
                    <a:cubicBezTo>
                      <a:pt x="122" y="67"/>
                      <a:pt x="122" y="67"/>
                      <a:pt x="122" y="68"/>
                    </a:cubicBezTo>
                    <a:cubicBezTo>
                      <a:pt x="121" y="69"/>
                      <a:pt x="121" y="70"/>
                      <a:pt x="121" y="72"/>
                    </a:cubicBezTo>
                    <a:cubicBezTo>
                      <a:pt x="120" y="74"/>
                      <a:pt x="120" y="75"/>
                      <a:pt x="120" y="77"/>
                    </a:cubicBezTo>
                    <a:cubicBezTo>
                      <a:pt x="120" y="78"/>
                      <a:pt x="120" y="78"/>
                      <a:pt x="120" y="79"/>
                    </a:cubicBezTo>
                    <a:cubicBezTo>
                      <a:pt x="120" y="79"/>
                      <a:pt x="120" y="80"/>
                      <a:pt x="120" y="81"/>
                    </a:cubicBezTo>
                    <a:cubicBezTo>
                      <a:pt x="119" y="81"/>
                      <a:pt x="119" y="82"/>
                      <a:pt x="119" y="82"/>
                    </a:cubicBezTo>
                    <a:cubicBezTo>
                      <a:pt x="119" y="84"/>
                      <a:pt x="119" y="86"/>
                      <a:pt x="118" y="87"/>
                    </a:cubicBezTo>
                    <a:cubicBezTo>
                      <a:pt x="118" y="87"/>
                      <a:pt x="118" y="88"/>
                      <a:pt x="118" y="88"/>
                    </a:cubicBezTo>
                    <a:cubicBezTo>
                      <a:pt x="118" y="90"/>
                      <a:pt x="118" y="91"/>
                      <a:pt x="117" y="93"/>
                    </a:cubicBezTo>
                    <a:cubicBezTo>
                      <a:pt x="117" y="94"/>
                      <a:pt x="117" y="95"/>
                      <a:pt x="116" y="96"/>
                    </a:cubicBezTo>
                    <a:cubicBezTo>
                      <a:pt x="116" y="97"/>
                      <a:pt x="116" y="98"/>
                      <a:pt x="116" y="99"/>
                    </a:cubicBezTo>
                    <a:cubicBezTo>
                      <a:pt x="115" y="100"/>
                      <a:pt x="114" y="102"/>
                      <a:pt x="114" y="103"/>
                    </a:cubicBezTo>
                    <a:cubicBezTo>
                      <a:pt x="113" y="105"/>
                      <a:pt x="112" y="106"/>
                      <a:pt x="111" y="108"/>
                    </a:cubicBezTo>
                    <a:cubicBezTo>
                      <a:pt x="111" y="108"/>
                      <a:pt x="110" y="109"/>
                      <a:pt x="110" y="110"/>
                    </a:cubicBezTo>
                    <a:cubicBezTo>
                      <a:pt x="107" y="112"/>
                      <a:pt x="107" y="112"/>
                      <a:pt x="105" y="114"/>
                    </a:cubicBezTo>
                    <a:cubicBezTo>
                      <a:pt x="104" y="114"/>
                      <a:pt x="104" y="114"/>
                      <a:pt x="104" y="114"/>
                    </a:cubicBezTo>
                    <a:cubicBezTo>
                      <a:pt x="103" y="114"/>
                      <a:pt x="99" y="118"/>
                      <a:pt x="97" y="119"/>
                    </a:cubicBezTo>
                    <a:cubicBezTo>
                      <a:pt x="95" y="121"/>
                      <a:pt x="92" y="121"/>
                      <a:pt x="91" y="123"/>
                    </a:cubicBezTo>
                    <a:cubicBezTo>
                      <a:pt x="89" y="124"/>
                      <a:pt x="89" y="124"/>
                      <a:pt x="88" y="125"/>
                    </a:cubicBezTo>
                    <a:cubicBezTo>
                      <a:pt x="87" y="125"/>
                      <a:pt x="87" y="126"/>
                      <a:pt x="87" y="126"/>
                    </a:cubicBezTo>
                    <a:cubicBezTo>
                      <a:pt x="87" y="126"/>
                      <a:pt x="85" y="127"/>
                      <a:pt x="85" y="128"/>
                    </a:cubicBezTo>
                    <a:cubicBezTo>
                      <a:pt x="84" y="128"/>
                      <a:pt x="83" y="128"/>
                      <a:pt x="83" y="128"/>
                    </a:cubicBezTo>
                    <a:cubicBezTo>
                      <a:pt x="83" y="128"/>
                      <a:pt x="82" y="128"/>
                      <a:pt x="82" y="128"/>
                    </a:cubicBezTo>
                    <a:cubicBezTo>
                      <a:pt x="81" y="128"/>
                      <a:pt x="80" y="128"/>
                      <a:pt x="80" y="128"/>
                    </a:cubicBezTo>
                    <a:cubicBezTo>
                      <a:pt x="79" y="128"/>
                      <a:pt x="78" y="128"/>
                      <a:pt x="78" y="128"/>
                    </a:cubicBezTo>
                    <a:cubicBezTo>
                      <a:pt x="76" y="128"/>
                      <a:pt x="76" y="127"/>
                      <a:pt x="74" y="127"/>
                    </a:cubicBezTo>
                    <a:cubicBezTo>
                      <a:pt x="73" y="127"/>
                      <a:pt x="72" y="126"/>
                      <a:pt x="71" y="125"/>
                    </a:cubicBezTo>
                    <a:cubicBezTo>
                      <a:pt x="71" y="124"/>
                      <a:pt x="71" y="124"/>
                      <a:pt x="71" y="124"/>
                    </a:cubicBezTo>
                    <a:cubicBezTo>
                      <a:pt x="69" y="124"/>
                      <a:pt x="70" y="123"/>
                      <a:pt x="70" y="122"/>
                    </a:cubicBezTo>
                    <a:cubicBezTo>
                      <a:pt x="70" y="122"/>
                      <a:pt x="70" y="121"/>
                      <a:pt x="70" y="121"/>
                    </a:cubicBezTo>
                    <a:cubicBezTo>
                      <a:pt x="70" y="119"/>
                      <a:pt x="69" y="119"/>
                      <a:pt x="69" y="118"/>
                    </a:cubicBezTo>
                    <a:cubicBezTo>
                      <a:pt x="69" y="118"/>
                      <a:pt x="69" y="118"/>
                      <a:pt x="69" y="117"/>
                    </a:cubicBezTo>
                    <a:cubicBezTo>
                      <a:pt x="69" y="117"/>
                      <a:pt x="69" y="117"/>
                      <a:pt x="70" y="116"/>
                    </a:cubicBezTo>
                    <a:cubicBezTo>
                      <a:pt x="70" y="116"/>
                      <a:pt x="70" y="115"/>
                      <a:pt x="70" y="115"/>
                    </a:cubicBezTo>
                    <a:cubicBezTo>
                      <a:pt x="71" y="114"/>
                      <a:pt x="71" y="113"/>
                      <a:pt x="72" y="112"/>
                    </a:cubicBezTo>
                    <a:cubicBezTo>
                      <a:pt x="73" y="110"/>
                      <a:pt x="75" y="110"/>
                      <a:pt x="76" y="108"/>
                    </a:cubicBezTo>
                    <a:cubicBezTo>
                      <a:pt x="77" y="108"/>
                      <a:pt x="77" y="107"/>
                      <a:pt x="78" y="107"/>
                    </a:cubicBezTo>
                    <a:cubicBezTo>
                      <a:pt x="79" y="106"/>
                      <a:pt x="79" y="106"/>
                      <a:pt x="80" y="106"/>
                    </a:cubicBezTo>
                    <a:cubicBezTo>
                      <a:pt x="80" y="106"/>
                      <a:pt x="80" y="105"/>
                      <a:pt x="80" y="105"/>
                    </a:cubicBezTo>
                    <a:cubicBezTo>
                      <a:pt x="81" y="105"/>
                      <a:pt x="81" y="105"/>
                      <a:pt x="81" y="105"/>
                    </a:cubicBezTo>
                    <a:cubicBezTo>
                      <a:pt x="82" y="104"/>
                      <a:pt x="82" y="104"/>
                      <a:pt x="83" y="104"/>
                    </a:cubicBezTo>
                    <a:cubicBezTo>
                      <a:pt x="83" y="104"/>
                      <a:pt x="84" y="103"/>
                      <a:pt x="84" y="103"/>
                    </a:cubicBezTo>
                    <a:cubicBezTo>
                      <a:pt x="85" y="102"/>
                      <a:pt x="86" y="102"/>
                      <a:pt x="87" y="101"/>
                    </a:cubicBezTo>
                    <a:cubicBezTo>
                      <a:pt x="87" y="100"/>
                      <a:pt x="88" y="99"/>
                      <a:pt x="89" y="99"/>
                    </a:cubicBezTo>
                    <a:cubicBezTo>
                      <a:pt x="89" y="98"/>
                      <a:pt x="89" y="98"/>
                      <a:pt x="89" y="98"/>
                    </a:cubicBezTo>
                    <a:cubicBezTo>
                      <a:pt x="90" y="96"/>
                      <a:pt x="92" y="95"/>
                      <a:pt x="92" y="93"/>
                    </a:cubicBezTo>
                    <a:cubicBezTo>
                      <a:pt x="93" y="90"/>
                      <a:pt x="95" y="88"/>
                      <a:pt x="96" y="84"/>
                    </a:cubicBezTo>
                    <a:cubicBezTo>
                      <a:pt x="96" y="84"/>
                      <a:pt x="96" y="83"/>
                      <a:pt x="96" y="83"/>
                    </a:cubicBezTo>
                    <a:cubicBezTo>
                      <a:pt x="96" y="81"/>
                      <a:pt x="97" y="80"/>
                      <a:pt x="97" y="78"/>
                    </a:cubicBezTo>
                    <a:cubicBezTo>
                      <a:pt x="98" y="77"/>
                      <a:pt x="98" y="76"/>
                      <a:pt x="98" y="75"/>
                    </a:cubicBezTo>
                    <a:cubicBezTo>
                      <a:pt x="99" y="68"/>
                      <a:pt x="101" y="63"/>
                      <a:pt x="98" y="55"/>
                    </a:cubicBezTo>
                    <a:cubicBezTo>
                      <a:pt x="97" y="52"/>
                      <a:pt x="96" y="51"/>
                      <a:pt x="94" y="48"/>
                    </a:cubicBezTo>
                    <a:cubicBezTo>
                      <a:pt x="93" y="47"/>
                      <a:pt x="92" y="46"/>
                      <a:pt x="91" y="44"/>
                    </a:cubicBezTo>
                    <a:cubicBezTo>
                      <a:pt x="90" y="43"/>
                      <a:pt x="90" y="42"/>
                      <a:pt x="89" y="42"/>
                    </a:cubicBezTo>
                    <a:cubicBezTo>
                      <a:pt x="89" y="41"/>
                      <a:pt x="89" y="41"/>
                      <a:pt x="88" y="41"/>
                    </a:cubicBezTo>
                    <a:cubicBezTo>
                      <a:pt x="88" y="40"/>
                      <a:pt x="87" y="40"/>
                      <a:pt x="87" y="40"/>
                    </a:cubicBezTo>
                    <a:cubicBezTo>
                      <a:pt x="84" y="38"/>
                      <a:pt x="84" y="36"/>
                      <a:pt x="82" y="35"/>
                    </a:cubicBezTo>
                    <a:cubicBezTo>
                      <a:pt x="82" y="34"/>
                      <a:pt x="81" y="34"/>
                      <a:pt x="81" y="34"/>
                    </a:cubicBezTo>
                    <a:cubicBezTo>
                      <a:pt x="81" y="33"/>
                      <a:pt x="81" y="33"/>
                      <a:pt x="81" y="33"/>
                    </a:cubicBezTo>
                    <a:cubicBezTo>
                      <a:pt x="79" y="32"/>
                      <a:pt x="78" y="30"/>
                      <a:pt x="78" y="29"/>
                    </a:cubicBezTo>
                    <a:cubicBezTo>
                      <a:pt x="77" y="29"/>
                      <a:pt x="76" y="29"/>
                      <a:pt x="76" y="29"/>
                    </a:cubicBezTo>
                    <a:cubicBezTo>
                      <a:pt x="75" y="28"/>
                      <a:pt x="74" y="27"/>
                      <a:pt x="73" y="27"/>
                    </a:cubicBezTo>
                    <a:cubicBezTo>
                      <a:pt x="72" y="26"/>
                      <a:pt x="72" y="25"/>
                      <a:pt x="71" y="25"/>
                    </a:cubicBezTo>
                    <a:cubicBezTo>
                      <a:pt x="69" y="24"/>
                      <a:pt x="65" y="24"/>
                      <a:pt x="63" y="25"/>
                    </a:cubicBezTo>
                    <a:cubicBezTo>
                      <a:pt x="62" y="25"/>
                      <a:pt x="59" y="26"/>
                      <a:pt x="59" y="26"/>
                    </a:cubicBezTo>
                    <a:cubicBezTo>
                      <a:pt x="58" y="26"/>
                      <a:pt x="58" y="26"/>
                      <a:pt x="58" y="27"/>
                    </a:cubicBezTo>
                    <a:cubicBezTo>
                      <a:pt x="58" y="27"/>
                      <a:pt x="57" y="27"/>
                      <a:pt x="57" y="27"/>
                    </a:cubicBezTo>
                    <a:cubicBezTo>
                      <a:pt x="56" y="28"/>
                      <a:pt x="55" y="28"/>
                      <a:pt x="55" y="28"/>
                    </a:cubicBezTo>
                    <a:cubicBezTo>
                      <a:pt x="54" y="29"/>
                      <a:pt x="51" y="30"/>
                      <a:pt x="50" y="31"/>
                    </a:cubicBezTo>
                    <a:cubicBezTo>
                      <a:pt x="48" y="32"/>
                      <a:pt x="47" y="32"/>
                      <a:pt x="45" y="34"/>
                    </a:cubicBezTo>
                    <a:cubicBezTo>
                      <a:pt x="45" y="34"/>
                      <a:pt x="44" y="34"/>
                      <a:pt x="44" y="34"/>
                    </a:cubicBezTo>
                    <a:cubicBezTo>
                      <a:pt x="44" y="34"/>
                      <a:pt x="43" y="35"/>
                      <a:pt x="42" y="35"/>
                    </a:cubicBezTo>
                    <a:cubicBezTo>
                      <a:pt x="42" y="35"/>
                      <a:pt x="42" y="35"/>
                      <a:pt x="42" y="36"/>
                    </a:cubicBezTo>
                    <a:cubicBezTo>
                      <a:pt x="39" y="38"/>
                      <a:pt x="36" y="39"/>
                      <a:pt x="34" y="42"/>
                    </a:cubicBezTo>
                    <a:cubicBezTo>
                      <a:pt x="34" y="42"/>
                      <a:pt x="33" y="43"/>
                      <a:pt x="32" y="43"/>
                    </a:cubicBezTo>
                    <a:cubicBezTo>
                      <a:pt x="32" y="44"/>
                      <a:pt x="31" y="44"/>
                      <a:pt x="31" y="45"/>
                    </a:cubicBezTo>
                    <a:cubicBezTo>
                      <a:pt x="30" y="46"/>
                      <a:pt x="29" y="46"/>
                      <a:pt x="28" y="47"/>
                    </a:cubicBezTo>
                    <a:cubicBezTo>
                      <a:pt x="27" y="47"/>
                      <a:pt x="27" y="47"/>
                      <a:pt x="27" y="48"/>
                    </a:cubicBezTo>
                    <a:cubicBezTo>
                      <a:pt x="26" y="48"/>
                      <a:pt x="25" y="48"/>
                      <a:pt x="25" y="48"/>
                    </a:cubicBezTo>
                    <a:cubicBezTo>
                      <a:pt x="24" y="48"/>
                      <a:pt x="22" y="49"/>
                      <a:pt x="21" y="49"/>
                    </a:cubicBezTo>
                    <a:cubicBezTo>
                      <a:pt x="19" y="49"/>
                      <a:pt x="19" y="49"/>
                      <a:pt x="19" y="49"/>
                    </a:cubicBezTo>
                    <a:cubicBezTo>
                      <a:pt x="18" y="49"/>
                      <a:pt x="16" y="49"/>
                      <a:pt x="16" y="49"/>
                    </a:cubicBezTo>
                    <a:cubicBezTo>
                      <a:pt x="15" y="48"/>
                      <a:pt x="15" y="49"/>
                      <a:pt x="14" y="48"/>
                    </a:cubicBezTo>
                    <a:cubicBezTo>
                      <a:pt x="12" y="47"/>
                      <a:pt x="12" y="47"/>
                      <a:pt x="10" y="47"/>
                    </a:cubicBezTo>
                    <a:cubicBezTo>
                      <a:pt x="10" y="46"/>
                      <a:pt x="9" y="46"/>
                      <a:pt x="8" y="46"/>
                    </a:cubicBezTo>
                    <a:cubicBezTo>
                      <a:pt x="8" y="46"/>
                      <a:pt x="7" y="45"/>
                      <a:pt x="7" y="45"/>
                    </a:cubicBezTo>
                    <a:cubicBezTo>
                      <a:pt x="7" y="45"/>
                      <a:pt x="7" y="45"/>
                      <a:pt x="7" y="45"/>
                    </a:cubicBezTo>
                    <a:cubicBezTo>
                      <a:pt x="7" y="45"/>
                      <a:pt x="5" y="44"/>
                      <a:pt x="5" y="44"/>
                    </a:cubicBezTo>
                    <a:cubicBezTo>
                      <a:pt x="4" y="42"/>
                      <a:pt x="3" y="43"/>
                      <a:pt x="2" y="42"/>
                    </a:cubicBezTo>
                    <a:cubicBezTo>
                      <a:pt x="2" y="40"/>
                      <a:pt x="1" y="41"/>
                      <a:pt x="1" y="40"/>
                    </a:cubicBezTo>
                    <a:cubicBezTo>
                      <a:pt x="1" y="38"/>
                      <a:pt x="0" y="37"/>
                      <a:pt x="0" y="36"/>
                    </a:cubicBezTo>
                    <a:cubicBezTo>
                      <a:pt x="0" y="31"/>
                      <a:pt x="1" y="28"/>
                      <a:pt x="3" y="26"/>
                    </a:cubicBezTo>
                    <a:cubicBezTo>
                      <a:pt x="5" y="24"/>
                      <a:pt x="6" y="23"/>
                      <a:pt x="10" y="23"/>
                    </a:cubicBezTo>
                    <a:cubicBezTo>
                      <a:pt x="11" y="23"/>
                      <a:pt x="13" y="23"/>
                      <a:pt x="14" y="23"/>
                    </a:cubicBezTo>
                    <a:cubicBezTo>
                      <a:pt x="15" y="23"/>
                      <a:pt x="15" y="23"/>
                      <a:pt x="16" y="23"/>
                    </a:cubicBezTo>
                    <a:cubicBezTo>
                      <a:pt x="18" y="24"/>
                      <a:pt x="19" y="24"/>
                      <a:pt x="20" y="24"/>
                    </a:cubicBezTo>
                    <a:cubicBezTo>
                      <a:pt x="20" y="24"/>
                      <a:pt x="21" y="24"/>
                      <a:pt x="22" y="23"/>
                    </a:cubicBezTo>
                    <a:cubicBezTo>
                      <a:pt x="23" y="22"/>
                      <a:pt x="25" y="22"/>
                      <a:pt x="26" y="22"/>
                    </a:cubicBezTo>
                    <a:cubicBezTo>
                      <a:pt x="27" y="21"/>
                      <a:pt x="28" y="20"/>
                      <a:pt x="30" y="20"/>
                    </a:cubicBezTo>
                    <a:cubicBezTo>
                      <a:pt x="31" y="18"/>
                      <a:pt x="34" y="18"/>
                      <a:pt x="36" y="16"/>
                    </a:cubicBezTo>
                    <a:cubicBezTo>
                      <a:pt x="36" y="16"/>
                      <a:pt x="36" y="16"/>
                      <a:pt x="37" y="16"/>
                    </a:cubicBezTo>
                    <a:cubicBezTo>
                      <a:pt x="37" y="16"/>
                      <a:pt x="37" y="16"/>
                      <a:pt x="37" y="15"/>
                    </a:cubicBezTo>
                    <a:cubicBezTo>
                      <a:pt x="41" y="13"/>
                      <a:pt x="45" y="11"/>
                      <a:pt x="49" y="9"/>
                    </a:cubicBezTo>
                    <a:cubicBezTo>
                      <a:pt x="50" y="8"/>
                      <a:pt x="52" y="7"/>
                      <a:pt x="53" y="6"/>
                    </a:cubicBezTo>
                    <a:cubicBezTo>
                      <a:pt x="54" y="6"/>
                      <a:pt x="54" y="6"/>
                      <a:pt x="55" y="6"/>
                    </a:cubicBezTo>
                    <a:cubicBezTo>
                      <a:pt x="56" y="6"/>
                      <a:pt x="56" y="5"/>
                      <a:pt x="57" y="5"/>
                    </a:cubicBezTo>
                    <a:cubicBezTo>
                      <a:pt x="58" y="4"/>
                      <a:pt x="58" y="4"/>
                      <a:pt x="60" y="4"/>
                    </a:cubicBezTo>
                    <a:cubicBezTo>
                      <a:pt x="60" y="3"/>
                      <a:pt x="61" y="3"/>
                      <a:pt x="61" y="3"/>
                    </a:cubicBezTo>
                    <a:cubicBezTo>
                      <a:pt x="62" y="3"/>
                      <a:pt x="62" y="2"/>
                      <a:pt x="62" y="2"/>
                    </a:cubicBezTo>
                    <a:cubicBezTo>
                      <a:pt x="63" y="2"/>
                      <a:pt x="63" y="2"/>
                      <a:pt x="64" y="2"/>
                    </a:cubicBezTo>
                    <a:cubicBezTo>
                      <a:pt x="64" y="2"/>
                      <a:pt x="64" y="1"/>
                      <a:pt x="64" y="1"/>
                    </a:cubicBezTo>
                    <a:cubicBezTo>
                      <a:pt x="65" y="1"/>
                      <a:pt x="65" y="1"/>
                      <a:pt x="65" y="1"/>
                    </a:cubicBezTo>
                    <a:cubicBezTo>
                      <a:pt x="65" y="1"/>
                      <a:pt x="65" y="1"/>
                      <a:pt x="66" y="1"/>
                    </a:cubicBezTo>
                    <a:cubicBezTo>
                      <a:pt x="66" y="1"/>
                      <a:pt x="66" y="1"/>
                      <a:pt x="67" y="1"/>
                    </a:cubicBezTo>
                    <a:cubicBezTo>
                      <a:pt x="67" y="1"/>
                      <a:pt x="67" y="1"/>
                      <a:pt x="68" y="1"/>
                    </a:cubicBezTo>
                    <a:cubicBezTo>
                      <a:pt x="68" y="0"/>
                      <a:pt x="68" y="1"/>
                      <a:pt x="69" y="1"/>
                    </a:cubicBezTo>
                    <a:cubicBezTo>
                      <a:pt x="69" y="1"/>
                      <a:pt x="71" y="0"/>
                      <a:pt x="73" y="0"/>
                    </a:cubicBezTo>
                    <a:cubicBezTo>
                      <a:pt x="74" y="0"/>
                      <a:pt x="76" y="1"/>
                      <a:pt x="7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6" name="Freeform 8"/>
              <p:cNvSpPr/>
              <p:nvPr/>
            </p:nvSpPr>
            <p:spPr bwMode="auto">
              <a:xfrm>
                <a:off x="5497513" y="3151188"/>
                <a:ext cx="241300" cy="433388"/>
              </a:xfrm>
              <a:custGeom>
                <a:avLst/>
                <a:gdLst>
                  <a:gd name="T0" fmla="*/ 20 w 64"/>
                  <a:gd name="T1" fmla="*/ 44 h 115"/>
                  <a:gd name="T2" fmla="*/ 20 w 64"/>
                  <a:gd name="T3" fmla="*/ 35 h 115"/>
                  <a:gd name="T4" fmla="*/ 22 w 64"/>
                  <a:gd name="T5" fmla="*/ 32 h 115"/>
                  <a:gd name="T6" fmla="*/ 22 w 64"/>
                  <a:gd name="T7" fmla="*/ 25 h 115"/>
                  <a:gd name="T8" fmla="*/ 15 w 64"/>
                  <a:gd name="T9" fmla="*/ 24 h 115"/>
                  <a:gd name="T10" fmla="*/ 9 w 64"/>
                  <a:gd name="T11" fmla="*/ 23 h 115"/>
                  <a:gd name="T12" fmla="*/ 2 w 64"/>
                  <a:gd name="T13" fmla="*/ 18 h 115"/>
                  <a:gd name="T14" fmla="*/ 0 w 64"/>
                  <a:gd name="T15" fmla="*/ 12 h 115"/>
                  <a:gd name="T16" fmla="*/ 1 w 64"/>
                  <a:gd name="T17" fmla="*/ 10 h 115"/>
                  <a:gd name="T18" fmla="*/ 10 w 64"/>
                  <a:gd name="T19" fmla="*/ 8 h 115"/>
                  <a:gd name="T20" fmla="*/ 14 w 64"/>
                  <a:gd name="T21" fmla="*/ 7 h 115"/>
                  <a:gd name="T22" fmla="*/ 20 w 64"/>
                  <a:gd name="T23" fmla="*/ 3 h 115"/>
                  <a:gd name="T24" fmla="*/ 27 w 64"/>
                  <a:gd name="T25" fmla="*/ 0 h 115"/>
                  <a:gd name="T26" fmla="*/ 35 w 64"/>
                  <a:gd name="T27" fmla="*/ 0 h 115"/>
                  <a:gd name="T28" fmla="*/ 42 w 64"/>
                  <a:gd name="T29" fmla="*/ 6 h 115"/>
                  <a:gd name="T30" fmla="*/ 46 w 64"/>
                  <a:gd name="T31" fmla="*/ 12 h 115"/>
                  <a:gd name="T32" fmla="*/ 46 w 64"/>
                  <a:gd name="T33" fmla="*/ 17 h 115"/>
                  <a:gd name="T34" fmla="*/ 45 w 64"/>
                  <a:gd name="T35" fmla="*/ 25 h 115"/>
                  <a:gd name="T36" fmla="*/ 41 w 64"/>
                  <a:gd name="T37" fmla="*/ 39 h 115"/>
                  <a:gd name="T38" fmla="*/ 40 w 64"/>
                  <a:gd name="T39" fmla="*/ 42 h 115"/>
                  <a:gd name="T40" fmla="*/ 41 w 64"/>
                  <a:gd name="T41" fmla="*/ 49 h 115"/>
                  <a:gd name="T42" fmla="*/ 50 w 64"/>
                  <a:gd name="T43" fmla="*/ 48 h 115"/>
                  <a:gd name="T44" fmla="*/ 55 w 64"/>
                  <a:gd name="T45" fmla="*/ 48 h 115"/>
                  <a:gd name="T46" fmla="*/ 62 w 64"/>
                  <a:gd name="T47" fmla="*/ 55 h 115"/>
                  <a:gd name="T48" fmla="*/ 64 w 64"/>
                  <a:gd name="T49" fmla="*/ 58 h 115"/>
                  <a:gd name="T50" fmla="*/ 63 w 64"/>
                  <a:gd name="T51" fmla="*/ 62 h 115"/>
                  <a:gd name="T52" fmla="*/ 61 w 64"/>
                  <a:gd name="T53" fmla="*/ 70 h 115"/>
                  <a:gd name="T54" fmla="*/ 62 w 64"/>
                  <a:gd name="T55" fmla="*/ 75 h 115"/>
                  <a:gd name="T56" fmla="*/ 60 w 64"/>
                  <a:gd name="T57" fmla="*/ 82 h 115"/>
                  <a:gd name="T58" fmla="*/ 56 w 64"/>
                  <a:gd name="T59" fmla="*/ 84 h 115"/>
                  <a:gd name="T60" fmla="*/ 50 w 64"/>
                  <a:gd name="T61" fmla="*/ 97 h 115"/>
                  <a:gd name="T62" fmla="*/ 49 w 64"/>
                  <a:gd name="T63" fmla="*/ 100 h 115"/>
                  <a:gd name="T64" fmla="*/ 47 w 64"/>
                  <a:gd name="T65" fmla="*/ 104 h 115"/>
                  <a:gd name="T66" fmla="*/ 43 w 64"/>
                  <a:gd name="T67" fmla="*/ 110 h 115"/>
                  <a:gd name="T68" fmla="*/ 38 w 64"/>
                  <a:gd name="T69" fmla="*/ 114 h 115"/>
                  <a:gd name="T70" fmla="*/ 31 w 64"/>
                  <a:gd name="T71" fmla="*/ 115 h 115"/>
                  <a:gd name="T72" fmla="*/ 26 w 64"/>
                  <a:gd name="T73" fmla="*/ 113 h 115"/>
                  <a:gd name="T74" fmla="*/ 20 w 64"/>
                  <a:gd name="T75" fmla="*/ 111 h 115"/>
                  <a:gd name="T76" fmla="*/ 17 w 64"/>
                  <a:gd name="T77" fmla="*/ 110 h 115"/>
                  <a:gd name="T78" fmla="*/ 15 w 64"/>
                  <a:gd name="T79" fmla="*/ 110 h 115"/>
                  <a:gd name="T80" fmla="*/ 7 w 64"/>
                  <a:gd name="T81" fmla="*/ 109 h 115"/>
                  <a:gd name="T82" fmla="*/ 5 w 64"/>
                  <a:gd name="T83" fmla="*/ 102 h 115"/>
                  <a:gd name="T84" fmla="*/ 8 w 64"/>
                  <a:gd name="T85" fmla="*/ 96 h 115"/>
                  <a:gd name="T86" fmla="*/ 15 w 64"/>
                  <a:gd name="T87" fmla="*/ 92 h 115"/>
                  <a:gd name="T88" fmla="*/ 21 w 64"/>
                  <a:gd name="T89" fmla="*/ 88 h 115"/>
                  <a:gd name="T90" fmla="*/ 24 w 64"/>
                  <a:gd name="T91" fmla="*/ 86 h 115"/>
                  <a:gd name="T92" fmla="*/ 24 w 64"/>
                  <a:gd name="T93" fmla="*/ 84 h 115"/>
                  <a:gd name="T94" fmla="*/ 20 w 64"/>
                  <a:gd name="T95" fmla="*/ 82 h 115"/>
                  <a:gd name="T96" fmla="*/ 18 w 64"/>
                  <a:gd name="T97" fmla="*/ 79 h 115"/>
                  <a:gd name="T98" fmla="*/ 13 w 64"/>
                  <a:gd name="T99" fmla="*/ 76 h 115"/>
                  <a:gd name="T100" fmla="*/ 9 w 64"/>
                  <a:gd name="T101" fmla="*/ 76 h 115"/>
                  <a:gd name="T102" fmla="*/ 6 w 64"/>
                  <a:gd name="T103" fmla="*/ 72 h 115"/>
                  <a:gd name="T104" fmla="*/ 6 w 64"/>
                  <a:gd name="T105" fmla="*/ 68 h 115"/>
                  <a:gd name="T106" fmla="*/ 9 w 64"/>
                  <a:gd name="T107" fmla="*/ 62 h 115"/>
                  <a:gd name="T108" fmla="*/ 10 w 64"/>
                  <a:gd name="T109" fmla="*/ 60 h 115"/>
                  <a:gd name="T110" fmla="*/ 14 w 64"/>
                  <a:gd name="T111" fmla="*/ 57 h 115"/>
                  <a:gd name="T112" fmla="*/ 21 w 64"/>
                  <a:gd name="T113" fmla="*/ 56 h 115"/>
                  <a:gd name="T114" fmla="*/ 21 w 64"/>
                  <a:gd name="T115" fmla="*/ 52 h 115"/>
                  <a:gd name="T116" fmla="*/ 20 w 64"/>
                  <a:gd name="T117" fmla="*/ 4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 h="115">
                    <a:moveTo>
                      <a:pt x="20" y="45"/>
                    </a:moveTo>
                    <a:cubicBezTo>
                      <a:pt x="20" y="45"/>
                      <a:pt x="20" y="44"/>
                      <a:pt x="20" y="44"/>
                    </a:cubicBezTo>
                    <a:cubicBezTo>
                      <a:pt x="20" y="41"/>
                      <a:pt x="20" y="41"/>
                      <a:pt x="20" y="38"/>
                    </a:cubicBezTo>
                    <a:cubicBezTo>
                      <a:pt x="20" y="37"/>
                      <a:pt x="20" y="36"/>
                      <a:pt x="20" y="35"/>
                    </a:cubicBezTo>
                    <a:cubicBezTo>
                      <a:pt x="21" y="35"/>
                      <a:pt x="21" y="34"/>
                      <a:pt x="21" y="33"/>
                    </a:cubicBezTo>
                    <a:cubicBezTo>
                      <a:pt x="21" y="33"/>
                      <a:pt x="21" y="32"/>
                      <a:pt x="22" y="32"/>
                    </a:cubicBezTo>
                    <a:cubicBezTo>
                      <a:pt x="22" y="30"/>
                      <a:pt x="23" y="29"/>
                      <a:pt x="23" y="28"/>
                    </a:cubicBezTo>
                    <a:cubicBezTo>
                      <a:pt x="23" y="27"/>
                      <a:pt x="23" y="25"/>
                      <a:pt x="22" y="25"/>
                    </a:cubicBezTo>
                    <a:cubicBezTo>
                      <a:pt x="21" y="24"/>
                      <a:pt x="20" y="24"/>
                      <a:pt x="19" y="24"/>
                    </a:cubicBezTo>
                    <a:cubicBezTo>
                      <a:pt x="19" y="23"/>
                      <a:pt x="16" y="24"/>
                      <a:pt x="15" y="24"/>
                    </a:cubicBezTo>
                    <a:cubicBezTo>
                      <a:pt x="15" y="24"/>
                      <a:pt x="13" y="24"/>
                      <a:pt x="13" y="24"/>
                    </a:cubicBezTo>
                    <a:cubicBezTo>
                      <a:pt x="11" y="24"/>
                      <a:pt x="10" y="23"/>
                      <a:pt x="9" y="23"/>
                    </a:cubicBezTo>
                    <a:cubicBezTo>
                      <a:pt x="8" y="23"/>
                      <a:pt x="4" y="20"/>
                      <a:pt x="4" y="20"/>
                    </a:cubicBezTo>
                    <a:cubicBezTo>
                      <a:pt x="3" y="19"/>
                      <a:pt x="3" y="18"/>
                      <a:pt x="2" y="18"/>
                    </a:cubicBezTo>
                    <a:cubicBezTo>
                      <a:pt x="2" y="17"/>
                      <a:pt x="1" y="17"/>
                      <a:pt x="1" y="16"/>
                    </a:cubicBezTo>
                    <a:cubicBezTo>
                      <a:pt x="1" y="15"/>
                      <a:pt x="0" y="13"/>
                      <a:pt x="0" y="12"/>
                    </a:cubicBezTo>
                    <a:cubicBezTo>
                      <a:pt x="0" y="12"/>
                      <a:pt x="0" y="11"/>
                      <a:pt x="0" y="11"/>
                    </a:cubicBezTo>
                    <a:cubicBezTo>
                      <a:pt x="0" y="10"/>
                      <a:pt x="0" y="10"/>
                      <a:pt x="1" y="10"/>
                    </a:cubicBezTo>
                    <a:cubicBezTo>
                      <a:pt x="1" y="9"/>
                      <a:pt x="1" y="9"/>
                      <a:pt x="1" y="9"/>
                    </a:cubicBezTo>
                    <a:cubicBezTo>
                      <a:pt x="5" y="9"/>
                      <a:pt x="7" y="8"/>
                      <a:pt x="10" y="8"/>
                    </a:cubicBezTo>
                    <a:cubicBezTo>
                      <a:pt x="11" y="7"/>
                      <a:pt x="13" y="7"/>
                      <a:pt x="13" y="7"/>
                    </a:cubicBezTo>
                    <a:cubicBezTo>
                      <a:pt x="14" y="7"/>
                      <a:pt x="14" y="7"/>
                      <a:pt x="14" y="7"/>
                    </a:cubicBezTo>
                    <a:cubicBezTo>
                      <a:pt x="15" y="6"/>
                      <a:pt x="15" y="6"/>
                      <a:pt x="16" y="6"/>
                    </a:cubicBezTo>
                    <a:cubicBezTo>
                      <a:pt x="17" y="4"/>
                      <a:pt x="18" y="4"/>
                      <a:pt x="20" y="3"/>
                    </a:cubicBezTo>
                    <a:cubicBezTo>
                      <a:pt x="21" y="3"/>
                      <a:pt x="22" y="2"/>
                      <a:pt x="23" y="2"/>
                    </a:cubicBezTo>
                    <a:cubicBezTo>
                      <a:pt x="24" y="1"/>
                      <a:pt x="26" y="0"/>
                      <a:pt x="27" y="0"/>
                    </a:cubicBezTo>
                    <a:cubicBezTo>
                      <a:pt x="29" y="0"/>
                      <a:pt x="30" y="0"/>
                      <a:pt x="33" y="0"/>
                    </a:cubicBezTo>
                    <a:cubicBezTo>
                      <a:pt x="33" y="0"/>
                      <a:pt x="35" y="0"/>
                      <a:pt x="35" y="0"/>
                    </a:cubicBezTo>
                    <a:cubicBezTo>
                      <a:pt x="36" y="1"/>
                      <a:pt x="38" y="2"/>
                      <a:pt x="39" y="2"/>
                    </a:cubicBezTo>
                    <a:cubicBezTo>
                      <a:pt x="40" y="3"/>
                      <a:pt x="41" y="6"/>
                      <a:pt x="42" y="6"/>
                    </a:cubicBezTo>
                    <a:cubicBezTo>
                      <a:pt x="43" y="7"/>
                      <a:pt x="44" y="9"/>
                      <a:pt x="45" y="9"/>
                    </a:cubicBezTo>
                    <a:cubicBezTo>
                      <a:pt x="45" y="10"/>
                      <a:pt x="45" y="11"/>
                      <a:pt x="46" y="12"/>
                    </a:cubicBezTo>
                    <a:cubicBezTo>
                      <a:pt x="46" y="12"/>
                      <a:pt x="46" y="13"/>
                      <a:pt x="46" y="14"/>
                    </a:cubicBezTo>
                    <a:cubicBezTo>
                      <a:pt x="46" y="15"/>
                      <a:pt x="46" y="16"/>
                      <a:pt x="46" y="17"/>
                    </a:cubicBezTo>
                    <a:cubicBezTo>
                      <a:pt x="46" y="18"/>
                      <a:pt x="46" y="19"/>
                      <a:pt x="46" y="21"/>
                    </a:cubicBezTo>
                    <a:cubicBezTo>
                      <a:pt x="46" y="22"/>
                      <a:pt x="45" y="24"/>
                      <a:pt x="45" y="25"/>
                    </a:cubicBezTo>
                    <a:cubicBezTo>
                      <a:pt x="44" y="28"/>
                      <a:pt x="43" y="32"/>
                      <a:pt x="42" y="34"/>
                    </a:cubicBezTo>
                    <a:cubicBezTo>
                      <a:pt x="41" y="35"/>
                      <a:pt x="41" y="37"/>
                      <a:pt x="41" y="39"/>
                    </a:cubicBezTo>
                    <a:cubicBezTo>
                      <a:pt x="40" y="39"/>
                      <a:pt x="40" y="40"/>
                      <a:pt x="40" y="40"/>
                    </a:cubicBezTo>
                    <a:cubicBezTo>
                      <a:pt x="40" y="42"/>
                      <a:pt x="40" y="40"/>
                      <a:pt x="40" y="42"/>
                    </a:cubicBezTo>
                    <a:cubicBezTo>
                      <a:pt x="40" y="44"/>
                      <a:pt x="40" y="43"/>
                      <a:pt x="40" y="45"/>
                    </a:cubicBezTo>
                    <a:cubicBezTo>
                      <a:pt x="41" y="46"/>
                      <a:pt x="40" y="47"/>
                      <a:pt x="41" y="49"/>
                    </a:cubicBezTo>
                    <a:cubicBezTo>
                      <a:pt x="41" y="49"/>
                      <a:pt x="41" y="51"/>
                      <a:pt x="41" y="50"/>
                    </a:cubicBezTo>
                    <a:cubicBezTo>
                      <a:pt x="43" y="50"/>
                      <a:pt x="48" y="48"/>
                      <a:pt x="50" y="48"/>
                    </a:cubicBezTo>
                    <a:cubicBezTo>
                      <a:pt x="50" y="48"/>
                      <a:pt x="50" y="48"/>
                      <a:pt x="50" y="48"/>
                    </a:cubicBezTo>
                    <a:cubicBezTo>
                      <a:pt x="52" y="48"/>
                      <a:pt x="53" y="48"/>
                      <a:pt x="55" y="48"/>
                    </a:cubicBezTo>
                    <a:cubicBezTo>
                      <a:pt x="57" y="48"/>
                      <a:pt x="57" y="49"/>
                      <a:pt x="60" y="51"/>
                    </a:cubicBezTo>
                    <a:cubicBezTo>
                      <a:pt x="61" y="52"/>
                      <a:pt x="62" y="54"/>
                      <a:pt x="62" y="55"/>
                    </a:cubicBezTo>
                    <a:cubicBezTo>
                      <a:pt x="62" y="55"/>
                      <a:pt x="62" y="55"/>
                      <a:pt x="63" y="55"/>
                    </a:cubicBezTo>
                    <a:cubicBezTo>
                      <a:pt x="63" y="56"/>
                      <a:pt x="63" y="57"/>
                      <a:pt x="64" y="58"/>
                    </a:cubicBezTo>
                    <a:cubicBezTo>
                      <a:pt x="64" y="59"/>
                      <a:pt x="64" y="59"/>
                      <a:pt x="64" y="60"/>
                    </a:cubicBezTo>
                    <a:cubicBezTo>
                      <a:pt x="64" y="61"/>
                      <a:pt x="63" y="61"/>
                      <a:pt x="63" y="62"/>
                    </a:cubicBezTo>
                    <a:cubicBezTo>
                      <a:pt x="62" y="64"/>
                      <a:pt x="63" y="64"/>
                      <a:pt x="62" y="66"/>
                    </a:cubicBezTo>
                    <a:cubicBezTo>
                      <a:pt x="61" y="66"/>
                      <a:pt x="61" y="70"/>
                      <a:pt x="61" y="70"/>
                    </a:cubicBezTo>
                    <a:cubicBezTo>
                      <a:pt x="61" y="70"/>
                      <a:pt x="61" y="70"/>
                      <a:pt x="61" y="71"/>
                    </a:cubicBezTo>
                    <a:cubicBezTo>
                      <a:pt x="61" y="72"/>
                      <a:pt x="62" y="73"/>
                      <a:pt x="62" y="75"/>
                    </a:cubicBezTo>
                    <a:cubicBezTo>
                      <a:pt x="63" y="77"/>
                      <a:pt x="62" y="79"/>
                      <a:pt x="61" y="80"/>
                    </a:cubicBezTo>
                    <a:cubicBezTo>
                      <a:pt x="60" y="81"/>
                      <a:pt x="60" y="81"/>
                      <a:pt x="60" y="82"/>
                    </a:cubicBezTo>
                    <a:cubicBezTo>
                      <a:pt x="58" y="82"/>
                      <a:pt x="58" y="83"/>
                      <a:pt x="58" y="83"/>
                    </a:cubicBezTo>
                    <a:cubicBezTo>
                      <a:pt x="57" y="83"/>
                      <a:pt x="56" y="83"/>
                      <a:pt x="56" y="84"/>
                    </a:cubicBezTo>
                    <a:cubicBezTo>
                      <a:pt x="54" y="84"/>
                      <a:pt x="51" y="84"/>
                      <a:pt x="50" y="85"/>
                    </a:cubicBezTo>
                    <a:cubicBezTo>
                      <a:pt x="50" y="89"/>
                      <a:pt x="50" y="93"/>
                      <a:pt x="50" y="97"/>
                    </a:cubicBezTo>
                    <a:cubicBezTo>
                      <a:pt x="50" y="97"/>
                      <a:pt x="49" y="98"/>
                      <a:pt x="49" y="99"/>
                    </a:cubicBezTo>
                    <a:cubicBezTo>
                      <a:pt x="49" y="99"/>
                      <a:pt x="49" y="100"/>
                      <a:pt x="49" y="100"/>
                    </a:cubicBezTo>
                    <a:cubicBezTo>
                      <a:pt x="49" y="101"/>
                      <a:pt x="48" y="102"/>
                      <a:pt x="48" y="102"/>
                    </a:cubicBezTo>
                    <a:cubicBezTo>
                      <a:pt x="48" y="103"/>
                      <a:pt x="48" y="103"/>
                      <a:pt x="47" y="104"/>
                    </a:cubicBezTo>
                    <a:cubicBezTo>
                      <a:pt x="47" y="105"/>
                      <a:pt x="46" y="107"/>
                      <a:pt x="45" y="108"/>
                    </a:cubicBezTo>
                    <a:cubicBezTo>
                      <a:pt x="44" y="109"/>
                      <a:pt x="44" y="109"/>
                      <a:pt x="43" y="110"/>
                    </a:cubicBezTo>
                    <a:cubicBezTo>
                      <a:pt x="42" y="111"/>
                      <a:pt x="41" y="111"/>
                      <a:pt x="41" y="112"/>
                    </a:cubicBezTo>
                    <a:cubicBezTo>
                      <a:pt x="40" y="113"/>
                      <a:pt x="39" y="113"/>
                      <a:pt x="38" y="114"/>
                    </a:cubicBezTo>
                    <a:cubicBezTo>
                      <a:pt x="37" y="114"/>
                      <a:pt x="35" y="114"/>
                      <a:pt x="34" y="115"/>
                    </a:cubicBezTo>
                    <a:cubicBezTo>
                      <a:pt x="33" y="115"/>
                      <a:pt x="32" y="115"/>
                      <a:pt x="31" y="115"/>
                    </a:cubicBezTo>
                    <a:cubicBezTo>
                      <a:pt x="30" y="114"/>
                      <a:pt x="29" y="114"/>
                      <a:pt x="28" y="114"/>
                    </a:cubicBezTo>
                    <a:cubicBezTo>
                      <a:pt x="27" y="114"/>
                      <a:pt x="26" y="113"/>
                      <a:pt x="26" y="113"/>
                    </a:cubicBezTo>
                    <a:cubicBezTo>
                      <a:pt x="25" y="112"/>
                      <a:pt x="25" y="112"/>
                      <a:pt x="24" y="112"/>
                    </a:cubicBezTo>
                    <a:cubicBezTo>
                      <a:pt x="23" y="111"/>
                      <a:pt x="22" y="111"/>
                      <a:pt x="20" y="111"/>
                    </a:cubicBezTo>
                    <a:cubicBezTo>
                      <a:pt x="20" y="111"/>
                      <a:pt x="20" y="110"/>
                      <a:pt x="19" y="110"/>
                    </a:cubicBezTo>
                    <a:cubicBezTo>
                      <a:pt x="18" y="110"/>
                      <a:pt x="18" y="110"/>
                      <a:pt x="17" y="110"/>
                    </a:cubicBezTo>
                    <a:cubicBezTo>
                      <a:pt x="16" y="110"/>
                      <a:pt x="15" y="110"/>
                      <a:pt x="15" y="110"/>
                    </a:cubicBezTo>
                    <a:cubicBezTo>
                      <a:pt x="15" y="110"/>
                      <a:pt x="15" y="110"/>
                      <a:pt x="15" y="110"/>
                    </a:cubicBezTo>
                    <a:cubicBezTo>
                      <a:pt x="13" y="110"/>
                      <a:pt x="11" y="110"/>
                      <a:pt x="10" y="110"/>
                    </a:cubicBezTo>
                    <a:cubicBezTo>
                      <a:pt x="9" y="110"/>
                      <a:pt x="8" y="109"/>
                      <a:pt x="7" y="109"/>
                    </a:cubicBezTo>
                    <a:cubicBezTo>
                      <a:pt x="7" y="109"/>
                      <a:pt x="6" y="108"/>
                      <a:pt x="6" y="108"/>
                    </a:cubicBezTo>
                    <a:cubicBezTo>
                      <a:pt x="4" y="105"/>
                      <a:pt x="5" y="104"/>
                      <a:pt x="5" y="102"/>
                    </a:cubicBezTo>
                    <a:cubicBezTo>
                      <a:pt x="5" y="101"/>
                      <a:pt x="5" y="100"/>
                      <a:pt x="6" y="100"/>
                    </a:cubicBezTo>
                    <a:cubicBezTo>
                      <a:pt x="6" y="98"/>
                      <a:pt x="7" y="97"/>
                      <a:pt x="8" y="96"/>
                    </a:cubicBezTo>
                    <a:cubicBezTo>
                      <a:pt x="9" y="94"/>
                      <a:pt x="11" y="94"/>
                      <a:pt x="12" y="93"/>
                    </a:cubicBezTo>
                    <a:cubicBezTo>
                      <a:pt x="14" y="92"/>
                      <a:pt x="13" y="92"/>
                      <a:pt x="15" y="92"/>
                    </a:cubicBezTo>
                    <a:cubicBezTo>
                      <a:pt x="16" y="91"/>
                      <a:pt x="18" y="90"/>
                      <a:pt x="19" y="89"/>
                    </a:cubicBezTo>
                    <a:cubicBezTo>
                      <a:pt x="20" y="89"/>
                      <a:pt x="20" y="88"/>
                      <a:pt x="21" y="88"/>
                    </a:cubicBezTo>
                    <a:cubicBezTo>
                      <a:pt x="21" y="87"/>
                      <a:pt x="22" y="87"/>
                      <a:pt x="22" y="87"/>
                    </a:cubicBezTo>
                    <a:cubicBezTo>
                      <a:pt x="23" y="86"/>
                      <a:pt x="23" y="86"/>
                      <a:pt x="24" y="86"/>
                    </a:cubicBezTo>
                    <a:cubicBezTo>
                      <a:pt x="24" y="86"/>
                      <a:pt x="24" y="86"/>
                      <a:pt x="24" y="86"/>
                    </a:cubicBezTo>
                    <a:cubicBezTo>
                      <a:pt x="24" y="85"/>
                      <a:pt x="24" y="85"/>
                      <a:pt x="24" y="84"/>
                    </a:cubicBezTo>
                    <a:cubicBezTo>
                      <a:pt x="24" y="84"/>
                      <a:pt x="24" y="84"/>
                      <a:pt x="24" y="83"/>
                    </a:cubicBezTo>
                    <a:cubicBezTo>
                      <a:pt x="22" y="83"/>
                      <a:pt x="21" y="82"/>
                      <a:pt x="20" y="82"/>
                    </a:cubicBezTo>
                    <a:cubicBezTo>
                      <a:pt x="20" y="81"/>
                      <a:pt x="19" y="81"/>
                      <a:pt x="18" y="81"/>
                    </a:cubicBezTo>
                    <a:cubicBezTo>
                      <a:pt x="18" y="81"/>
                      <a:pt x="18" y="79"/>
                      <a:pt x="18" y="79"/>
                    </a:cubicBezTo>
                    <a:cubicBezTo>
                      <a:pt x="16" y="79"/>
                      <a:pt x="16" y="77"/>
                      <a:pt x="15" y="77"/>
                    </a:cubicBezTo>
                    <a:cubicBezTo>
                      <a:pt x="14" y="77"/>
                      <a:pt x="14" y="77"/>
                      <a:pt x="13" y="76"/>
                    </a:cubicBezTo>
                    <a:cubicBezTo>
                      <a:pt x="13" y="76"/>
                      <a:pt x="12" y="76"/>
                      <a:pt x="11" y="76"/>
                    </a:cubicBezTo>
                    <a:cubicBezTo>
                      <a:pt x="11" y="76"/>
                      <a:pt x="10" y="76"/>
                      <a:pt x="9" y="76"/>
                    </a:cubicBezTo>
                    <a:cubicBezTo>
                      <a:pt x="7" y="75"/>
                      <a:pt x="8" y="75"/>
                      <a:pt x="7" y="74"/>
                    </a:cubicBezTo>
                    <a:cubicBezTo>
                      <a:pt x="6" y="74"/>
                      <a:pt x="6" y="73"/>
                      <a:pt x="6" y="72"/>
                    </a:cubicBezTo>
                    <a:cubicBezTo>
                      <a:pt x="6" y="71"/>
                      <a:pt x="6" y="70"/>
                      <a:pt x="6" y="69"/>
                    </a:cubicBezTo>
                    <a:cubicBezTo>
                      <a:pt x="6" y="68"/>
                      <a:pt x="6" y="68"/>
                      <a:pt x="6" y="68"/>
                    </a:cubicBezTo>
                    <a:cubicBezTo>
                      <a:pt x="6" y="66"/>
                      <a:pt x="8" y="64"/>
                      <a:pt x="8" y="63"/>
                    </a:cubicBezTo>
                    <a:cubicBezTo>
                      <a:pt x="8" y="63"/>
                      <a:pt x="9" y="62"/>
                      <a:pt x="9" y="62"/>
                    </a:cubicBezTo>
                    <a:cubicBezTo>
                      <a:pt x="9" y="62"/>
                      <a:pt x="9" y="62"/>
                      <a:pt x="9" y="62"/>
                    </a:cubicBezTo>
                    <a:cubicBezTo>
                      <a:pt x="9" y="61"/>
                      <a:pt x="10" y="61"/>
                      <a:pt x="10" y="60"/>
                    </a:cubicBezTo>
                    <a:cubicBezTo>
                      <a:pt x="11" y="59"/>
                      <a:pt x="11" y="58"/>
                      <a:pt x="12" y="58"/>
                    </a:cubicBezTo>
                    <a:cubicBezTo>
                      <a:pt x="13" y="57"/>
                      <a:pt x="13" y="57"/>
                      <a:pt x="14" y="57"/>
                    </a:cubicBezTo>
                    <a:cubicBezTo>
                      <a:pt x="16" y="57"/>
                      <a:pt x="17" y="57"/>
                      <a:pt x="18" y="57"/>
                    </a:cubicBezTo>
                    <a:cubicBezTo>
                      <a:pt x="19" y="56"/>
                      <a:pt x="20" y="56"/>
                      <a:pt x="21" y="56"/>
                    </a:cubicBezTo>
                    <a:cubicBezTo>
                      <a:pt x="21" y="55"/>
                      <a:pt x="20" y="54"/>
                      <a:pt x="21" y="54"/>
                    </a:cubicBezTo>
                    <a:cubicBezTo>
                      <a:pt x="21" y="53"/>
                      <a:pt x="20" y="53"/>
                      <a:pt x="21" y="52"/>
                    </a:cubicBezTo>
                    <a:cubicBezTo>
                      <a:pt x="20" y="51"/>
                      <a:pt x="20" y="51"/>
                      <a:pt x="20" y="50"/>
                    </a:cubicBezTo>
                    <a:cubicBezTo>
                      <a:pt x="20" y="49"/>
                      <a:pt x="20" y="46"/>
                      <a:pt x="2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7" name="Freeform 9"/>
              <p:cNvSpPr/>
              <p:nvPr/>
            </p:nvSpPr>
            <p:spPr bwMode="auto">
              <a:xfrm>
                <a:off x="5576888" y="2940050"/>
                <a:ext cx="255588" cy="192088"/>
              </a:xfrm>
              <a:custGeom>
                <a:avLst/>
                <a:gdLst>
                  <a:gd name="T0" fmla="*/ 11 w 68"/>
                  <a:gd name="T1" fmla="*/ 42 h 51"/>
                  <a:gd name="T2" fmla="*/ 16 w 68"/>
                  <a:gd name="T3" fmla="*/ 36 h 51"/>
                  <a:gd name="T4" fmla="*/ 21 w 68"/>
                  <a:gd name="T5" fmla="*/ 30 h 51"/>
                  <a:gd name="T6" fmla="*/ 22 w 68"/>
                  <a:gd name="T7" fmla="*/ 28 h 51"/>
                  <a:gd name="T8" fmla="*/ 23 w 68"/>
                  <a:gd name="T9" fmla="*/ 26 h 51"/>
                  <a:gd name="T10" fmla="*/ 20 w 68"/>
                  <a:gd name="T11" fmla="*/ 26 h 51"/>
                  <a:gd name="T12" fmla="*/ 17 w 68"/>
                  <a:gd name="T13" fmla="*/ 27 h 51"/>
                  <a:gd name="T14" fmla="*/ 15 w 68"/>
                  <a:gd name="T15" fmla="*/ 28 h 51"/>
                  <a:gd name="T16" fmla="*/ 10 w 68"/>
                  <a:gd name="T17" fmla="*/ 30 h 51"/>
                  <a:gd name="T18" fmla="*/ 6 w 68"/>
                  <a:gd name="T19" fmla="*/ 32 h 51"/>
                  <a:gd name="T20" fmla="*/ 2 w 68"/>
                  <a:gd name="T21" fmla="*/ 27 h 51"/>
                  <a:gd name="T22" fmla="*/ 1 w 68"/>
                  <a:gd name="T23" fmla="*/ 22 h 51"/>
                  <a:gd name="T24" fmla="*/ 0 w 68"/>
                  <a:gd name="T25" fmla="*/ 17 h 51"/>
                  <a:gd name="T26" fmla="*/ 4 w 68"/>
                  <a:gd name="T27" fmla="*/ 11 h 51"/>
                  <a:gd name="T28" fmla="*/ 5 w 68"/>
                  <a:gd name="T29" fmla="*/ 10 h 51"/>
                  <a:gd name="T30" fmla="*/ 7 w 68"/>
                  <a:gd name="T31" fmla="*/ 9 h 51"/>
                  <a:gd name="T32" fmla="*/ 15 w 68"/>
                  <a:gd name="T33" fmla="*/ 6 h 51"/>
                  <a:gd name="T34" fmla="*/ 29 w 68"/>
                  <a:gd name="T35" fmla="*/ 2 h 51"/>
                  <a:gd name="T36" fmla="*/ 35 w 68"/>
                  <a:gd name="T37" fmla="*/ 2 h 51"/>
                  <a:gd name="T38" fmla="*/ 44 w 68"/>
                  <a:gd name="T39" fmla="*/ 1 h 51"/>
                  <a:gd name="T40" fmla="*/ 57 w 68"/>
                  <a:gd name="T41" fmla="*/ 1 h 51"/>
                  <a:gd name="T42" fmla="*/ 59 w 68"/>
                  <a:gd name="T43" fmla="*/ 3 h 51"/>
                  <a:gd name="T44" fmla="*/ 60 w 68"/>
                  <a:gd name="T45" fmla="*/ 3 h 51"/>
                  <a:gd name="T46" fmla="*/ 64 w 68"/>
                  <a:gd name="T47" fmla="*/ 4 h 51"/>
                  <a:gd name="T48" fmla="*/ 68 w 68"/>
                  <a:gd name="T49" fmla="*/ 10 h 51"/>
                  <a:gd name="T50" fmla="*/ 68 w 68"/>
                  <a:gd name="T51" fmla="*/ 16 h 51"/>
                  <a:gd name="T52" fmla="*/ 66 w 68"/>
                  <a:gd name="T53" fmla="*/ 20 h 51"/>
                  <a:gd name="T54" fmla="*/ 64 w 68"/>
                  <a:gd name="T55" fmla="*/ 24 h 51"/>
                  <a:gd name="T56" fmla="*/ 61 w 68"/>
                  <a:gd name="T57" fmla="*/ 26 h 51"/>
                  <a:gd name="T58" fmla="*/ 56 w 68"/>
                  <a:gd name="T59" fmla="*/ 26 h 51"/>
                  <a:gd name="T60" fmla="*/ 53 w 68"/>
                  <a:gd name="T61" fmla="*/ 27 h 51"/>
                  <a:gd name="T62" fmla="*/ 46 w 68"/>
                  <a:gd name="T63" fmla="*/ 28 h 51"/>
                  <a:gd name="T64" fmla="*/ 43 w 68"/>
                  <a:gd name="T65" fmla="*/ 31 h 51"/>
                  <a:gd name="T66" fmla="*/ 37 w 68"/>
                  <a:gd name="T67" fmla="*/ 35 h 51"/>
                  <a:gd name="T68" fmla="*/ 31 w 68"/>
                  <a:gd name="T69" fmla="*/ 39 h 51"/>
                  <a:gd name="T70" fmla="*/ 28 w 68"/>
                  <a:gd name="T71" fmla="*/ 43 h 51"/>
                  <a:gd name="T72" fmla="*/ 23 w 68"/>
                  <a:gd name="T73" fmla="*/ 46 h 51"/>
                  <a:gd name="T74" fmla="*/ 21 w 68"/>
                  <a:gd name="T75" fmla="*/ 48 h 51"/>
                  <a:gd name="T76" fmla="*/ 17 w 68"/>
                  <a:gd name="T77" fmla="*/ 50 h 51"/>
                  <a:gd name="T78" fmla="*/ 11 w 68"/>
                  <a:gd name="T79" fmla="*/ 49 h 51"/>
                  <a:gd name="T80" fmla="*/ 10 w 68"/>
                  <a:gd name="T81"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 h="51">
                    <a:moveTo>
                      <a:pt x="10" y="44"/>
                    </a:moveTo>
                    <a:cubicBezTo>
                      <a:pt x="11" y="43"/>
                      <a:pt x="10" y="43"/>
                      <a:pt x="11" y="42"/>
                    </a:cubicBezTo>
                    <a:cubicBezTo>
                      <a:pt x="13" y="40"/>
                      <a:pt x="13" y="39"/>
                      <a:pt x="13" y="39"/>
                    </a:cubicBezTo>
                    <a:cubicBezTo>
                      <a:pt x="15" y="38"/>
                      <a:pt x="15" y="37"/>
                      <a:pt x="16" y="36"/>
                    </a:cubicBezTo>
                    <a:cubicBezTo>
                      <a:pt x="17" y="35"/>
                      <a:pt x="18" y="34"/>
                      <a:pt x="20" y="32"/>
                    </a:cubicBezTo>
                    <a:cubicBezTo>
                      <a:pt x="20" y="31"/>
                      <a:pt x="21" y="30"/>
                      <a:pt x="21" y="30"/>
                    </a:cubicBezTo>
                    <a:cubicBezTo>
                      <a:pt x="21" y="29"/>
                      <a:pt x="21" y="29"/>
                      <a:pt x="21" y="29"/>
                    </a:cubicBezTo>
                    <a:cubicBezTo>
                      <a:pt x="22" y="29"/>
                      <a:pt x="22" y="28"/>
                      <a:pt x="22" y="28"/>
                    </a:cubicBezTo>
                    <a:cubicBezTo>
                      <a:pt x="22" y="28"/>
                      <a:pt x="22" y="28"/>
                      <a:pt x="22" y="28"/>
                    </a:cubicBezTo>
                    <a:cubicBezTo>
                      <a:pt x="23" y="27"/>
                      <a:pt x="23" y="27"/>
                      <a:pt x="23" y="26"/>
                    </a:cubicBezTo>
                    <a:cubicBezTo>
                      <a:pt x="24" y="25"/>
                      <a:pt x="25" y="25"/>
                      <a:pt x="25" y="25"/>
                    </a:cubicBezTo>
                    <a:cubicBezTo>
                      <a:pt x="24" y="25"/>
                      <a:pt x="21" y="25"/>
                      <a:pt x="20" y="26"/>
                    </a:cubicBezTo>
                    <a:cubicBezTo>
                      <a:pt x="20" y="26"/>
                      <a:pt x="20" y="26"/>
                      <a:pt x="19" y="26"/>
                    </a:cubicBezTo>
                    <a:cubicBezTo>
                      <a:pt x="18" y="27"/>
                      <a:pt x="18" y="27"/>
                      <a:pt x="17" y="27"/>
                    </a:cubicBezTo>
                    <a:cubicBezTo>
                      <a:pt x="16" y="27"/>
                      <a:pt x="16" y="27"/>
                      <a:pt x="16" y="27"/>
                    </a:cubicBezTo>
                    <a:cubicBezTo>
                      <a:pt x="15" y="27"/>
                      <a:pt x="15" y="28"/>
                      <a:pt x="15" y="28"/>
                    </a:cubicBezTo>
                    <a:cubicBezTo>
                      <a:pt x="14" y="28"/>
                      <a:pt x="13" y="29"/>
                      <a:pt x="12" y="29"/>
                    </a:cubicBezTo>
                    <a:cubicBezTo>
                      <a:pt x="12" y="30"/>
                      <a:pt x="10" y="30"/>
                      <a:pt x="10" y="30"/>
                    </a:cubicBezTo>
                    <a:cubicBezTo>
                      <a:pt x="9" y="31"/>
                      <a:pt x="9" y="31"/>
                      <a:pt x="8" y="32"/>
                    </a:cubicBezTo>
                    <a:cubicBezTo>
                      <a:pt x="7" y="32"/>
                      <a:pt x="6" y="32"/>
                      <a:pt x="6" y="32"/>
                    </a:cubicBezTo>
                    <a:cubicBezTo>
                      <a:pt x="4" y="31"/>
                      <a:pt x="5" y="31"/>
                      <a:pt x="4" y="31"/>
                    </a:cubicBezTo>
                    <a:cubicBezTo>
                      <a:pt x="3" y="29"/>
                      <a:pt x="3" y="28"/>
                      <a:pt x="2" y="27"/>
                    </a:cubicBezTo>
                    <a:cubicBezTo>
                      <a:pt x="2" y="27"/>
                      <a:pt x="2" y="26"/>
                      <a:pt x="2" y="25"/>
                    </a:cubicBezTo>
                    <a:cubicBezTo>
                      <a:pt x="1" y="24"/>
                      <a:pt x="1" y="23"/>
                      <a:pt x="1" y="22"/>
                    </a:cubicBezTo>
                    <a:cubicBezTo>
                      <a:pt x="1" y="22"/>
                      <a:pt x="0" y="21"/>
                      <a:pt x="0" y="20"/>
                    </a:cubicBezTo>
                    <a:cubicBezTo>
                      <a:pt x="0" y="19"/>
                      <a:pt x="0" y="18"/>
                      <a:pt x="0" y="17"/>
                    </a:cubicBezTo>
                    <a:cubicBezTo>
                      <a:pt x="1" y="17"/>
                      <a:pt x="1" y="16"/>
                      <a:pt x="1" y="16"/>
                    </a:cubicBezTo>
                    <a:cubicBezTo>
                      <a:pt x="1" y="14"/>
                      <a:pt x="3" y="13"/>
                      <a:pt x="4" y="11"/>
                    </a:cubicBezTo>
                    <a:cubicBezTo>
                      <a:pt x="4" y="11"/>
                      <a:pt x="4" y="11"/>
                      <a:pt x="4" y="11"/>
                    </a:cubicBezTo>
                    <a:cubicBezTo>
                      <a:pt x="4" y="10"/>
                      <a:pt x="5" y="10"/>
                      <a:pt x="5" y="10"/>
                    </a:cubicBezTo>
                    <a:cubicBezTo>
                      <a:pt x="6" y="10"/>
                      <a:pt x="6" y="10"/>
                      <a:pt x="6" y="9"/>
                    </a:cubicBezTo>
                    <a:cubicBezTo>
                      <a:pt x="7" y="9"/>
                      <a:pt x="7" y="10"/>
                      <a:pt x="7" y="9"/>
                    </a:cubicBezTo>
                    <a:cubicBezTo>
                      <a:pt x="9" y="9"/>
                      <a:pt x="11" y="7"/>
                      <a:pt x="14" y="7"/>
                    </a:cubicBezTo>
                    <a:cubicBezTo>
                      <a:pt x="14" y="6"/>
                      <a:pt x="15" y="6"/>
                      <a:pt x="15" y="6"/>
                    </a:cubicBezTo>
                    <a:cubicBezTo>
                      <a:pt x="16" y="6"/>
                      <a:pt x="17" y="5"/>
                      <a:pt x="18" y="5"/>
                    </a:cubicBezTo>
                    <a:cubicBezTo>
                      <a:pt x="21" y="3"/>
                      <a:pt x="25" y="2"/>
                      <a:pt x="29" y="2"/>
                    </a:cubicBezTo>
                    <a:cubicBezTo>
                      <a:pt x="30" y="2"/>
                      <a:pt x="31" y="2"/>
                      <a:pt x="31" y="2"/>
                    </a:cubicBezTo>
                    <a:cubicBezTo>
                      <a:pt x="33" y="2"/>
                      <a:pt x="34" y="2"/>
                      <a:pt x="35" y="2"/>
                    </a:cubicBezTo>
                    <a:cubicBezTo>
                      <a:pt x="36" y="2"/>
                      <a:pt x="36" y="1"/>
                      <a:pt x="37" y="1"/>
                    </a:cubicBezTo>
                    <a:cubicBezTo>
                      <a:pt x="39" y="1"/>
                      <a:pt x="42" y="1"/>
                      <a:pt x="44" y="1"/>
                    </a:cubicBezTo>
                    <a:cubicBezTo>
                      <a:pt x="45" y="0"/>
                      <a:pt x="51" y="0"/>
                      <a:pt x="54" y="0"/>
                    </a:cubicBezTo>
                    <a:cubicBezTo>
                      <a:pt x="55" y="0"/>
                      <a:pt x="56" y="0"/>
                      <a:pt x="57" y="1"/>
                    </a:cubicBezTo>
                    <a:cubicBezTo>
                      <a:pt x="57" y="1"/>
                      <a:pt x="58" y="2"/>
                      <a:pt x="59" y="2"/>
                    </a:cubicBezTo>
                    <a:cubicBezTo>
                      <a:pt x="59" y="3"/>
                      <a:pt x="59" y="3"/>
                      <a:pt x="59" y="3"/>
                    </a:cubicBezTo>
                    <a:cubicBezTo>
                      <a:pt x="59" y="3"/>
                      <a:pt x="59" y="3"/>
                      <a:pt x="59" y="3"/>
                    </a:cubicBezTo>
                    <a:cubicBezTo>
                      <a:pt x="59" y="3"/>
                      <a:pt x="60" y="3"/>
                      <a:pt x="60" y="3"/>
                    </a:cubicBezTo>
                    <a:cubicBezTo>
                      <a:pt x="60" y="3"/>
                      <a:pt x="60" y="3"/>
                      <a:pt x="60" y="3"/>
                    </a:cubicBezTo>
                    <a:cubicBezTo>
                      <a:pt x="61" y="3"/>
                      <a:pt x="62" y="4"/>
                      <a:pt x="64" y="4"/>
                    </a:cubicBezTo>
                    <a:cubicBezTo>
                      <a:pt x="64" y="5"/>
                      <a:pt x="65" y="5"/>
                      <a:pt x="65" y="5"/>
                    </a:cubicBezTo>
                    <a:cubicBezTo>
                      <a:pt x="66" y="7"/>
                      <a:pt x="67" y="9"/>
                      <a:pt x="68" y="10"/>
                    </a:cubicBezTo>
                    <a:cubicBezTo>
                      <a:pt x="68" y="11"/>
                      <a:pt x="68" y="12"/>
                      <a:pt x="68" y="12"/>
                    </a:cubicBezTo>
                    <a:cubicBezTo>
                      <a:pt x="68" y="14"/>
                      <a:pt x="68" y="15"/>
                      <a:pt x="68" y="16"/>
                    </a:cubicBezTo>
                    <a:cubicBezTo>
                      <a:pt x="68" y="17"/>
                      <a:pt x="68" y="17"/>
                      <a:pt x="68" y="18"/>
                    </a:cubicBezTo>
                    <a:cubicBezTo>
                      <a:pt x="68" y="18"/>
                      <a:pt x="67" y="19"/>
                      <a:pt x="66" y="20"/>
                    </a:cubicBezTo>
                    <a:cubicBezTo>
                      <a:pt x="66" y="21"/>
                      <a:pt x="65" y="21"/>
                      <a:pt x="65" y="22"/>
                    </a:cubicBezTo>
                    <a:cubicBezTo>
                      <a:pt x="64" y="23"/>
                      <a:pt x="64" y="23"/>
                      <a:pt x="64" y="24"/>
                    </a:cubicBezTo>
                    <a:cubicBezTo>
                      <a:pt x="63" y="24"/>
                      <a:pt x="63" y="25"/>
                      <a:pt x="63" y="25"/>
                    </a:cubicBezTo>
                    <a:cubicBezTo>
                      <a:pt x="62" y="26"/>
                      <a:pt x="61" y="26"/>
                      <a:pt x="61" y="26"/>
                    </a:cubicBezTo>
                    <a:cubicBezTo>
                      <a:pt x="59" y="26"/>
                      <a:pt x="59" y="26"/>
                      <a:pt x="58" y="26"/>
                    </a:cubicBezTo>
                    <a:cubicBezTo>
                      <a:pt x="57" y="26"/>
                      <a:pt x="57" y="26"/>
                      <a:pt x="56" y="26"/>
                    </a:cubicBezTo>
                    <a:cubicBezTo>
                      <a:pt x="56" y="26"/>
                      <a:pt x="55" y="26"/>
                      <a:pt x="55" y="26"/>
                    </a:cubicBezTo>
                    <a:cubicBezTo>
                      <a:pt x="54" y="26"/>
                      <a:pt x="53" y="26"/>
                      <a:pt x="53" y="27"/>
                    </a:cubicBezTo>
                    <a:cubicBezTo>
                      <a:pt x="52" y="27"/>
                      <a:pt x="51" y="27"/>
                      <a:pt x="49" y="27"/>
                    </a:cubicBezTo>
                    <a:cubicBezTo>
                      <a:pt x="48" y="27"/>
                      <a:pt x="47" y="28"/>
                      <a:pt x="46" y="28"/>
                    </a:cubicBezTo>
                    <a:cubicBezTo>
                      <a:pt x="46" y="29"/>
                      <a:pt x="45" y="29"/>
                      <a:pt x="45" y="29"/>
                    </a:cubicBezTo>
                    <a:cubicBezTo>
                      <a:pt x="44" y="30"/>
                      <a:pt x="44" y="30"/>
                      <a:pt x="43" y="31"/>
                    </a:cubicBezTo>
                    <a:cubicBezTo>
                      <a:pt x="42" y="31"/>
                      <a:pt x="42" y="31"/>
                      <a:pt x="41" y="32"/>
                    </a:cubicBezTo>
                    <a:cubicBezTo>
                      <a:pt x="41" y="33"/>
                      <a:pt x="38" y="34"/>
                      <a:pt x="37" y="35"/>
                    </a:cubicBezTo>
                    <a:cubicBezTo>
                      <a:pt x="36" y="35"/>
                      <a:pt x="36" y="36"/>
                      <a:pt x="34" y="37"/>
                    </a:cubicBezTo>
                    <a:cubicBezTo>
                      <a:pt x="33" y="38"/>
                      <a:pt x="32" y="39"/>
                      <a:pt x="31" y="39"/>
                    </a:cubicBezTo>
                    <a:cubicBezTo>
                      <a:pt x="31" y="40"/>
                      <a:pt x="30" y="40"/>
                      <a:pt x="29" y="41"/>
                    </a:cubicBezTo>
                    <a:cubicBezTo>
                      <a:pt x="29" y="41"/>
                      <a:pt x="28" y="43"/>
                      <a:pt x="28" y="43"/>
                    </a:cubicBezTo>
                    <a:cubicBezTo>
                      <a:pt x="27" y="43"/>
                      <a:pt x="25" y="44"/>
                      <a:pt x="25" y="44"/>
                    </a:cubicBezTo>
                    <a:cubicBezTo>
                      <a:pt x="24" y="45"/>
                      <a:pt x="24" y="45"/>
                      <a:pt x="23" y="46"/>
                    </a:cubicBezTo>
                    <a:cubicBezTo>
                      <a:pt x="23" y="46"/>
                      <a:pt x="22" y="47"/>
                      <a:pt x="22" y="47"/>
                    </a:cubicBezTo>
                    <a:cubicBezTo>
                      <a:pt x="22" y="47"/>
                      <a:pt x="21" y="47"/>
                      <a:pt x="21" y="48"/>
                    </a:cubicBezTo>
                    <a:cubicBezTo>
                      <a:pt x="20" y="48"/>
                      <a:pt x="19" y="49"/>
                      <a:pt x="19" y="49"/>
                    </a:cubicBezTo>
                    <a:cubicBezTo>
                      <a:pt x="17" y="50"/>
                      <a:pt x="17" y="50"/>
                      <a:pt x="17" y="50"/>
                    </a:cubicBezTo>
                    <a:cubicBezTo>
                      <a:pt x="16" y="51"/>
                      <a:pt x="16" y="51"/>
                      <a:pt x="14" y="50"/>
                    </a:cubicBezTo>
                    <a:cubicBezTo>
                      <a:pt x="13" y="50"/>
                      <a:pt x="12" y="50"/>
                      <a:pt x="11" y="49"/>
                    </a:cubicBezTo>
                    <a:cubicBezTo>
                      <a:pt x="11" y="49"/>
                      <a:pt x="11" y="48"/>
                      <a:pt x="10" y="48"/>
                    </a:cubicBezTo>
                    <a:cubicBezTo>
                      <a:pt x="9" y="47"/>
                      <a:pt x="9" y="45"/>
                      <a:pt x="1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8" name="Freeform 10"/>
              <p:cNvSpPr/>
              <p:nvPr/>
            </p:nvSpPr>
            <p:spPr bwMode="auto">
              <a:xfrm>
                <a:off x="5456238" y="2997200"/>
                <a:ext cx="120650" cy="109538"/>
              </a:xfrm>
              <a:custGeom>
                <a:avLst/>
                <a:gdLst>
                  <a:gd name="T0" fmla="*/ 13 w 32"/>
                  <a:gd name="T1" fmla="*/ 29 h 29"/>
                  <a:gd name="T2" fmla="*/ 10 w 32"/>
                  <a:gd name="T3" fmla="*/ 28 h 29"/>
                  <a:gd name="T4" fmla="*/ 4 w 32"/>
                  <a:gd name="T5" fmla="*/ 25 h 29"/>
                  <a:gd name="T6" fmla="*/ 3 w 32"/>
                  <a:gd name="T7" fmla="*/ 23 h 29"/>
                  <a:gd name="T8" fmla="*/ 1 w 32"/>
                  <a:gd name="T9" fmla="*/ 19 h 29"/>
                  <a:gd name="T10" fmla="*/ 1 w 32"/>
                  <a:gd name="T11" fmla="*/ 19 h 29"/>
                  <a:gd name="T12" fmla="*/ 0 w 32"/>
                  <a:gd name="T13" fmla="*/ 12 h 29"/>
                  <a:gd name="T14" fmla="*/ 1 w 32"/>
                  <a:gd name="T15" fmla="*/ 10 h 29"/>
                  <a:gd name="T16" fmla="*/ 1 w 32"/>
                  <a:gd name="T17" fmla="*/ 9 h 29"/>
                  <a:gd name="T18" fmla="*/ 2 w 32"/>
                  <a:gd name="T19" fmla="*/ 6 h 29"/>
                  <a:gd name="T20" fmla="*/ 9 w 32"/>
                  <a:gd name="T21" fmla="*/ 1 h 29"/>
                  <a:gd name="T22" fmla="*/ 10 w 32"/>
                  <a:gd name="T23" fmla="*/ 0 h 29"/>
                  <a:gd name="T24" fmla="*/ 11 w 32"/>
                  <a:gd name="T25" fmla="*/ 0 h 29"/>
                  <a:gd name="T26" fmla="*/ 14 w 32"/>
                  <a:gd name="T27" fmla="*/ 0 h 29"/>
                  <a:gd name="T28" fmla="*/ 15 w 32"/>
                  <a:gd name="T29" fmla="*/ 0 h 29"/>
                  <a:gd name="T30" fmla="*/ 20 w 32"/>
                  <a:gd name="T31" fmla="*/ 2 h 29"/>
                  <a:gd name="T32" fmla="*/ 25 w 32"/>
                  <a:gd name="T33" fmla="*/ 7 h 29"/>
                  <a:gd name="T34" fmla="*/ 27 w 32"/>
                  <a:gd name="T35" fmla="*/ 9 h 29"/>
                  <a:gd name="T36" fmla="*/ 27 w 32"/>
                  <a:gd name="T37" fmla="*/ 9 h 29"/>
                  <a:gd name="T38" fmla="*/ 29 w 32"/>
                  <a:gd name="T39" fmla="*/ 12 h 29"/>
                  <a:gd name="T40" fmla="*/ 30 w 32"/>
                  <a:gd name="T41" fmla="*/ 13 h 29"/>
                  <a:gd name="T42" fmla="*/ 32 w 32"/>
                  <a:gd name="T43" fmla="*/ 17 h 29"/>
                  <a:gd name="T44" fmla="*/ 32 w 32"/>
                  <a:gd name="T45" fmla="*/ 19 h 29"/>
                  <a:gd name="T46" fmla="*/ 29 w 32"/>
                  <a:gd name="T47" fmla="*/ 23 h 29"/>
                  <a:gd name="T48" fmla="*/ 20 w 32"/>
                  <a:gd name="T49" fmla="*/ 28 h 29"/>
                  <a:gd name="T50" fmla="*/ 16 w 32"/>
                  <a:gd name="T51" fmla="*/ 29 h 29"/>
                  <a:gd name="T52" fmla="*/ 13 w 32"/>
                  <a:gd name="T5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29">
                    <a:moveTo>
                      <a:pt x="13" y="29"/>
                    </a:moveTo>
                    <a:cubicBezTo>
                      <a:pt x="11" y="29"/>
                      <a:pt x="10" y="29"/>
                      <a:pt x="10" y="28"/>
                    </a:cubicBezTo>
                    <a:cubicBezTo>
                      <a:pt x="8" y="27"/>
                      <a:pt x="6" y="26"/>
                      <a:pt x="4" y="25"/>
                    </a:cubicBezTo>
                    <a:cubicBezTo>
                      <a:pt x="4" y="25"/>
                      <a:pt x="3" y="24"/>
                      <a:pt x="3" y="23"/>
                    </a:cubicBezTo>
                    <a:cubicBezTo>
                      <a:pt x="2" y="22"/>
                      <a:pt x="1" y="20"/>
                      <a:pt x="1" y="19"/>
                    </a:cubicBezTo>
                    <a:cubicBezTo>
                      <a:pt x="1" y="19"/>
                      <a:pt x="1" y="19"/>
                      <a:pt x="1" y="19"/>
                    </a:cubicBezTo>
                    <a:cubicBezTo>
                      <a:pt x="1" y="17"/>
                      <a:pt x="0" y="13"/>
                      <a:pt x="0" y="12"/>
                    </a:cubicBezTo>
                    <a:cubicBezTo>
                      <a:pt x="0" y="11"/>
                      <a:pt x="0" y="10"/>
                      <a:pt x="1" y="10"/>
                    </a:cubicBezTo>
                    <a:cubicBezTo>
                      <a:pt x="1" y="10"/>
                      <a:pt x="1" y="9"/>
                      <a:pt x="1" y="9"/>
                    </a:cubicBezTo>
                    <a:cubicBezTo>
                      <a:pt x="1" y="8"/>
                      <a:pt x="2" y="7"/>
                      <a:pt x="2" y="6"/>
                    </a:cubicBezTo>
                    <a:cubicBezTo>
                      <a:pt x="4" y="3"/>
                      <a:pt x="6" y="3"/>
                      <a:pt x="9" y="1"/>
                    </a:cubicBezTo>
                    <a:cubicBezTo>
                      <a:pt x="9" y="1"/>
                      <a:pt x="10" y="0"/>
                      <a:pt x="10" y="0"/>
                    </a:cubicBezTo>
                    <a:cubicBezTo>
                      <a:pt x="10" y="0"/>
                      <a:pt x="10" y="0"/>
                      <a:pt x="11" y="0"/>
                    </a:cubicBezTo>
                    <a:cubicBezTo>
                      <a:pt x="12" y="0"/>
                      <a:pt x="13" y="0"/>
                      <a:pt x="14" y="0"/>
                    </a:cubicBezTo>
                    <a:cubicBezTo>
                      <a:pt x="15" y="0"/>
                      <a:pt x="15" y="0"/>
                      <a:pt x="15" y="0"/>
                    </a:cubicBezTo>
                    <a:cubicBezTo>
                      <a:pt x="17" y="0"/>
                      <a:pt x="18" y="1"/>
                      <a:pt x="20" y="2"/>
                    </a:cubicBezTo>
                    <a:cubicBezTo>
                      <a:pt x="22" y="4"/>
                      <a:pt x="23" y="5"/>
                      <a:pt x="25" y="7"/>
                    </a:cubicBezTo>
                    <a:cubicBezTo>
                      <a:pt x="25" y="7"/>
                      <a:pt x="26" y="8"/>
                      <a:pt x="27" y="9"/>
                    </a:cubicBezTo>
                    <a:cubicBezTo>
                      <a:pt x="27" y="9"/>
                      <a:pt x="27" y="9"/>
                      <a:pt x="27" y="9"/>
                    </a:cubicBezTo>
                    <a:cubicBezTo>
                      <a:pt x="28" y="10"/>
                      <a:pt x="28" y="11"/>
                      <a:pt x="29" y="12"/>
                    </a:cubicBezTo>
                    <a:cubicBezTo>
                      <a:pt x="29" y="13"/>
                      <a:pt x="29" y="13"/>
                      <a:pt x="30" y="13"/>
                    </a:cubicBezTo>
                    <a:cubicBezTo>
                      <a:pt x="30" y="14"/>
                      <a:pt x="31" y="14"/>
                      <a:pt x="32" y="17"/>
                    </a:cubicBezTo>
                    <a:cubicBezTo>
                      <a:pt x="31" y="17"/>
                      <a:pt x="32" y="18"/>
                      <a:pt x="32" y="19"/>
                    </a:cubicBezTo>
                    <a:cubicBezTo>
                      <a:pt x="31" y="19"/>
                      <a:pt x="32" y="22"/>
                      <a:pt x="29" y="23"/>
                    </a:cubicBezTo>
                    <a:cubicBezTo>
                      <a:pt x="26" y="23"/>
                      <a:pt x="22" y="27"/>
                      <a:pt x="20" y="28"/>
                    </a:cubicBezTo>
                    <a:cubicBezTo>
                      <a:pt x="18" y="29"/>
                      <a:pt x="17" y="29"/>
                      <a:pt x="16" y="29"/>
                    </a:cubicBezTo>
                    <a:cubicBezTo>
                      <a:pt x="15" y="29"/>
                      <a:pt x="14" y="29"/>
                      <a:pt x="13"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9" name="Freeform 11"/>
              <p:cNvSpPr/>
              <p:nvPr/>
            </p:nvSpPr>
            <p:spPr bwMode="auto">
              <a:xfrm>
                <a:off x="3522663" y="2879725"/>
                <a:ext cx="282575" cy="101600"/>
              </a:xfrm>
              <a:custGeom>
                <a:avLst/>
                <a:gdLst>
                  <a:gd name="T0" fmla="*/ 44 w 75"/>
                  <a:gd name="T1" fmla="*/ 27 h 27"/>
                  <a:gd name="T2" fmla="*/ 41 w 75"/>
                  <a:gd name="T3" fmla="*/ 27 h 27"/>
                  <a:gd name="T4" fmla="*/ 39 w 75"/>
                  <a:gd name="T5" fmla="*/ 26 h 27"/>
                  <a:gd name="T6" fmla="*/ 36 w 75"/>
                  <a:gd name="T7" fmla="*/ 26 h 27"/>
                  <a:gd name="T8" fmla="*/ 35 w 75"/>
                  <a:gd name="T9" fmla="*/ 25 h 27"/>
                  <a:gd name="T10" fmla="*/ 33 w 75"/>
                  <a:gd name="T11" fmla="*/ 25 h 27"/>
                  <a:gd name="T12" fmla="*/ 30 w 75"/>
                  <a:gd name="T13" fmla="*/ 25 h 27"/>
                  <a:gd name="T14" fmla="*/ 25 w 75"/>
                  <a:gd name="T15" fmla="*/ 26 h 27"/>
                  <a:gd name="T16" fmla="*/ 17 w 75"/>
                  <a:gd name="T17" fmla="*/ 26 h 27"/>
                  <a:gd name="T18" fmla="*/ 15 w 75"/>
                  <a:gd name="T19" fmla="*/ 27 h 27"/>
                  <a:gd name="T20" fmla="*/ 12 w 75"/>
                  <a:gd name="T21" fmla="*/ 26 h 27"/>
                  <a:gd name="T22" fmla="*/ 9 w 75"/>
                  <a:gd name="T23" fmla="*/ 25 h 27"/>
                  <a:gd name="T24" fmla="*/ 5 w 75"/>
                  <a:gd name="T25" fmla="*/ 24 h 27"/>
                  <a:gd name="T26" fmla="*/ 5 w 75"/>
                  <a:gd name="T27" fmla="*/ 24 h 27"/>
                  <a:gd name="T28" fmla="*/ 3 w 75"/>
                  <a:gd name="T29" fmla="*/ 23 h 27"/>
                  <a:gd name="T30" fmla="*/ 1 w 75"/>
                  <a:gd name="T31" fmla="*/ 21 h 27"/>
                  <a:gd name="T32" fmla="*/ 0 w 75"/>
                  <a:gd name="T33" fmla="*/ 18 h 27"/>
                  <a:gd name="T34" fmla="*/ 0 w 75"/>
                  <a:gd name="T35" fmla="*/ 16 h 27"/>
                  <a:gd name="T36" fmla="*/ 1 w 75"/>
                  <a:gd name="T37" fmla="*/ 14 h 27"/>
                  <a:gd name="T38" fmla="*/ 5 w 75"/>
                  <a:gd name="T39" fmla="*/ 10 h 27"/>
                  <a:gd name="T40" fmla="*/ 6 w 75"/>
                  <a:gd name="T41" fmla="*/ 9 h 27"/>
                  <a:gd name="T42" fmla="*/ 6 w 75"/>
                  <a:gd name="T43" fmla="*/ 9 h 27"/>
                  <a:gd name="T44" fmla="*/ 11 w 75"/>
                  <a:gd name="T45" fmla="*/ 7 h 27"/>
                  <a:gd name="T46" fmla="*/ 11 w 75"/>
                  <a:gd name="T47" fmla="*/ 7 h 27"/>
                  <a:gd name="T48" fmla="*/ 14 w 75"/>
                  <a:gd name="T49" fmla="*/ 6 h 27"/>
                  <a:gd name="T50" fmla="*/ 16 w 75"/>
                  <a:gd name="T51" fmla="*/ 5 h 27"/>
                  <a:gd name="T52" fmla="*/ 18 w 75"/>
                  <a:gd name="T53" fmla="*/ 5 h 27"/>
                  <a:gd name="T54" fmla="*/ 21 w 75"/>
                  <a:gd name="T55" fmla="*/ 4 h 27"/>
                  <a:gd name="T56" fmla="*/ 23 w 75"/>
                  <a:gd name="T57" fmla="*/ 4 h 27"/>
                  <a:gd name="T58" fmla="*/ 25 w 75"/>
                  <a:gd name="T59" fmla="*/ 3 h 27"/>
                  <a:gd name="T60" fmla="*/ 26 w 75"/>
                  <a:gd name="T61" fmla="*/ 3 h 27"/>
                  <a:gd name="T62" fmla="*/ 35 w 75"/>
                  <a:gd name="T63" fmla="*/ 3 h 27"/>
                  <a:gd name="T64" fmla="*/ 35 w 75"/>
                  <a:gd name="T65" fmla="*/ 3 h 27"/>
                  <a:gd name="T66" fmla="*/ 44 w 75"/>
                  <a:gd name="T67" fmla="*/ 2 h 27"/>
                  <a:gd name="T68" fmla="*/ 48 w 75"/>
                  <a:gd name="T69" fmla="*/ 1 h 27"/>
                  <a:gd name="T70" fmla="*/ 60 w 75"/>
                  <a:gd name="T71" fmla="*/ 0 h 27"/>
                  <a:gd name="T72" fmla="*/ 62 w 75"/>
                  <a:gd name="T73" fmla="*/ 1 h 27"/>
                  <a:gd name="T74" fmla="*/ 64 w 75"/>
                  <a:gd name="T75" fmla="*/ 1 h 27"/>
                  <a:gd name="T76" fmla="*/ 65 w 75"/>
                  <a:gd name="T77" fmla="*/ 1 h 27"/>
                  <a:gd name="T78" fmla="*/ 66 w 75"/>
                  <a:gd name="T79" fmla="*/ 1 h 27"/>
                  <a:gd name="T80" fmla="*/ 69 w 75"/>
                  <a:gd name="T81" fmla="*/ 2 h 27"/>
                  <a:gd name="T82" fmla="*/ 72 w 75"/>
                  <a:gd name="T83" fmla="*/ 4 h 27"/>
                  <a:gd name="T84" fmla="*/ 74 w 75"/>
                  <a:gd name="T85" fmla="*/ 6 h 27"/>
                  <a:gd name="T86" fmla="*/ 74 w 75"/>
                  <a:gd name="T87" fmla="*/ 9 h 27"/>
                  <a:gd name="T88" fmla="*/ 75 w 75"/>
                  <a:gd name="T89" fmla="*/ 12 h 27"/>
                  <a:gd name="T90" fmla="*/ 74 w 75"/>
                  <a:gd name="T91" fmla="*/ 14 h 27"/>
                  <a:gd name="T92" fmla="*/ 74 w 75"/>
                  <a:gd name="T93" fmla="*/ 15 h 27"/>
                  <a:gd name="T94" fmla="*/ 74 w 75"/>
                  <a:gd name="T95" fmla="*/ 16 h 27"/>
                  <a:gd name="T96" fmla="*/ 73 w 75"/>
                  <a:gd name="T97" fmla="*/ 17 h 27"/>
                  <a:gd name="T98" fmla="*/ 71 w 75"/>
                  <a:gd name="T99" fmla="*/ 19 h 27"/>
                  <a:gd name="T100" fmla="*/ 69 w 75"/>
                  <a:gd name="T101" fmla="*/ 21 h 27"/>
                  <a:gd name="T102" fmla="*/ 63 w 75"/>
                  <a:gd name="T103" fmla="*/ 22 h 27"/>
                  <a:gd name="T104" fmla="*/ 62 w 75"/>
                  <a:gd name="T105" fmla="*/ 23 h 27"/>
                  <a:gd name="T106" fmla="*/ 58 w 75"/>
                  <a:gd name="T107" fmla="*/ 24 h 27"/>
                  <a:gd name="T108" fmla="*/ 55 w 75"/>
                  <a:gd name="T109" fmla="*/ 25 h 27"/>
                  <a:gd name="T110" fmla="*/ 53 w 75"/>
                  <a:gd name="T111" fmla="*/ 26 h 27"/>
                  <a:gd name="T112" fmla="*/ 52 w 75"/>
                  <a:gd name="T113" fmla="*/ 26 h 27"/>
                  <a:gd name="T114" fmla="*/ 47 w 75"/>
                  <a:gd name="T115" fmla="*/ 27 h 27"/>
                  <a:gd name="T116" fmla="*/ 44 w 75"/>
                  <a:gd name="T1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 h="27">
                    <a:moveTo>
                      <a:pt x="44" y="27"/>
                    </a:moveTo>
                    <a:cubicBezTo>
                      <a:pt x="43" y="27"/>
                      <a:pt x="42" y="27"/>
                      <a:pt x="41" y="27"/>
                    </a:cubicBezTo>
                    <a:cubicBezTo>
                      <a:pt x="40" y="27"/>
                      <a:pt x="40" y="26"/>
                      <a:pt x="39" y="26"/>
                    </a:cubicBezTo>
                    <a:cubicBezTo>
                      <a:pt x="38" y="26"/>
                      <a:pt x="37" y="26"/>
                      <a:pt x="36" y="26"/>
                    </a:cubicBezTo>
                    <a:cubicBezTo>
                      <a:pt x="36" y="26"/>
                      <a:pt x="35" y="26"/>
                      <a:pt x="35" y="25"/>
                    </a:cubicBezTo>
                    <a:cubicBezTo>
                      <a:pt x="34" y="25"/>
                      <a:pt x="34" y="25"/>
                      <a:pt x="33" y="25"/>
                    </a:cubicBezTo>
                    <a:cubicBezTo>
                      <a:pt x="33" y="25"/>
                      <a:pt x="31" y="25"/>
                      <a:pt x="30" y="25"/>
                    </a:cubicBezTo>
                    <a:cubicBezTo>
                      <a:pt x="28" y="25"/>
                      <a:pt x="27" y="25"/>
                      <a:pt x="25" y="26"/>
                    </a:cubicBezTo>
                    <a:cubicBezTo>
                      <a:pt x="22" y="26"/>
                      <a:pt x="21" y="26"/>
                      <a:pt x="17" y="26"/>
                    </a:cubicBezTo>
                    <a:cubicBezTo>
                      <a:pt x="16" y="27"/>
                      <a:pt x="15" y="27"/>
                      <a:pt x="15" y="27"/>
                    </a:cubicBezTo>
                    <a:cubicBezTo>
                      <a:pt x="14" y="27"/>
                      <a:pt x="13" y="26"/>
                      <a:pt x="12" y="26"/>
                    </a:cubicBezTo>
                    <a:cubicBezTo>
                      <a:pt x="11" y="26"/>
                      <a:pt x="10" y="25"/>
                      <a:pt x="9" y="25"/>
                    </a:cubicBezTo>
                    <a:cubicBezTo>
                      <a:pt x="8" y="25"/>
                      <a:pt x="6" y="25"/>
                      <a:pt x="5" y="24"/>
                    </a:cubicBezTo>
                    <a:cubicBezTo>
                      <a:pt x="5" y="24"/>
                      <a:pt x="5" y="24"/>
                      <a:pt x="5" y="24"/>
                    </a:cubicBezTo>
                    <a:cubicBezTo>
                      <a:pt x="4" y="23"/>
                      <a:pt x="3" y="23"/>
                      <a:pt x="3" y="23"/>
                    </a:cubicBezTo>
                    <a:cubicBezTo>
                      <a:pt x="2" y="21"/>
                      <a:pt x="2" y="22"/>
                      <a:pt x="1" y="21"/>
                    </a:cubicBezTo>
                    <a:cubicBezTo>
                      <a:pt x="1" y="20"/>
                      <a:pt x="0" y="19"/>
                      <a:pt x="0" y="18"/>
                    </a:cubicBezTo>
                    <a:cubicBezTo>
                      <a:pt x="0" y="17"/>
                      <a:pt x="0" y="17"/>
                      <a:pt x="0" y="16"/>
                    </a:cubicBezTo>
                    <a:cubicBezTo>
                      <a:pt x="1" y="15"/>
                      <a:pt x="1" y="14"/>
                      <a:pt x="1" y="14"/>
                    </a:cubicBezTo>
                    <a:cubicBezTo>
                      <a:pt x="2" y="12"/>
                      <a:pt x="4" y="11"/>
                      <a:pt x="5" y="10"/>
                    </a:cubicBezTo>
                    <a:cubicBezTo>
                      <a:pt x="5" y="10"/>
                      <a:pt x="6" y="9"/>
                      <a:pt x="6" y="9"/>
                    </a:cubicBezTo>
                    <a:cubicBezTo>
                      <a:pt x="6" y="9"/>
                      <a:pt x="6" y="9"/>
                      <a:pt x="6" y="9"/>
                    </a:cubicBezTo>
                    <a:cubicBezTo>
                      <a:pt x="8" y="8"/>
                      <a:pt x="9" y="8"/>
                      <a:pt x="11" y="7"/>
                    </a:cubicBezTo>
                    <a:cubicBezTo>
                      <a:pt x="11" y="7"/>
                      <a:pt x="11" y="7"/>
                      <a:pt x="11" y="7"/>
                    </a:cubicBezTo>
                    <a:cubicBezTo>
                      <a:pt x="12" y="7"/>
                      <a:pt x="13" y="6"/>
                      <a:pt x="14" y="6"/>
                    </a:cubicBezTo>
                    <a:cubicBezTo>
                      <a:pt x="14" y="6"/>
                      <a:pt x="15" y="6"/>
                      <a:pt x="16" y="5"/>
                    </a:cubicBezTo>
                    <a:cubicBezTo>
                      <a:pt x="16" y="5"/>
                      <a:pt x="17" y="5"/>
                      <a:pt x="18" y="5"/>
                    </a:cubicBezTo>
                    <a:cubicBezTo>
                      <a:pt x="19" y="5"/>
                      <a:pt x="20" y="4"/>
                      <a:pt x="21" y="4"/>
                    </a:cubicBezTo>
                    <a:cubicBezTo>
                      <a:pt x="22" y="4"/>
                      <a:pt x="23" y="4"/>
                      <a:pt x="23" y="4"/>
                    </a:cubicBezTo>
                    <a:cubicBezTo>
                      <a:pt x="24" y="3"/>
                      <a:pt x="25" y="3"/>
                      <a:pt x="25" y="3"/>
                    </a:cubicBezTo>
                    <a:cubicBezTo>
                      <a:pt x="25" y="3"/>
                      <a:pt x="26" y="3"/>
                      <a:pt x="26" y="3"/>
                    </a:cubicBezTo>
                    <a:cubicBezTo>
                      <a:pt x="29" y="3"/>
                      <a:pt x="32" y="3"/>
                      <a:pt x="35" y="3"/>
                    </a:cubicBezTo>
                    <a:cubicBezTo>
                      <a:pt x="35" y="3"/>
                      <a:pt x="35" y="3"/>
                      <a:pt x="35" y="3"/>
                    </a:cubicBezTo>
                    <a:cubicBezTo>
                      <a:pt x="38" y="2"/>
                      <a:pt x="41" y="2"/>
                      <a:pt x="44" y="2"/>
                    </a:cubicBezTo>
                    <a:cubicBezTo>
                      <a:pt x="45" y="2"/>
                      <a:pt x="46" y="1"/>
                      <a:pt x="48" y="1"/>
                    </a:cubicBezTo>
                    <a:cubicBezTo>
                      <a:pt x="48" y="0"/>
                      <a:pt x="58" y="0"/>
                      <a:pt x="60" y="0"/>
                    </a:cubicBezTo>
                    <a:cubicBezTo>
                      <a:pt x="61" y="0"/>
                      <a:pt x="62" y="0"/>
                      <a:pt x="62" y="1"/>
                    </a:cubicBezTo>
                    <a:cubicBezTo>
                      <a:pt x="63" y="1"/>
                      <a:pt x="64" y="1"/>
                      <a:pt x="64" y="1"/>
                    </a:cubicBezTo>
                    <a:cubicBezTo>
                      <a:pt x="64" y="1"/>
                      <a:pt x="65" y="1"/>
                      <a:pt x="65" y="1"/>
                    </a:cubicBezTo>
                    <a:cubicBezTo>
                      <a:pt x="65" y="1"/>
                      <a:pt x="66" y="1"/>
                      <a:pt x="66" y="1"/>
                    </a:cubicBezTo>
                    <a:cubicBezTo>
                      <a:pt x="67" y="1"/>
                      <a:pt x="68" y="2"/>
                      <a:pt x="69" y="2"/>
                    </a:cubicBezTo>
                    <a:cubicBezTo>
                      <a:pt x="70" y="3"/>
                      <a:pt x="71" y="3"/>
                      <a:pt x="72" y="4"/>
                    </a:cubicBezTo>
                    <a:cubicBezTo>
                      <a:pt x="72" y="5"/>
                      <a:pt x="73" y="5"/>
                      <a:pt x="74" y="6"/>
                    </a:cubicBezTo>
                    <a:cubicBezTo>
                      <a:pt x="74" y="7"/>
                      <a:pt x="74" y="8"/>
                      <a:pt x="74" y="9"/>
                    </a:cubicBezTo>
                    <a:cubicBezTo>
                      <a:pt x="74" y="10"/>
                      <a:pt x="74" y="11"/>
                      <a:pt x="75" y="12"/>
                    </a:cubicBezTo>
                    <a:cubicBezTo>
                      <a:pt x="74" y="13"/>
                      <a:pt x="74" y="13"/>
                      <a:pt x="74" y="14"/>
                    </a:cubicBezTo>
                    <a:cubicBezTo>
                      <a:pt x="74" y="14"/>
                      <a:pt x="74" y="14"/>
                      <a:pt x="74" y="15"/>
                    </a:cubicBezTo>
                    <a:cubicBezTo>
                      <a:pt x="74" y="15"/>
                      <a:pt x="74" y="15"/>
                      <a:pt x="74" y="16"/>
                    </a:cubicBezTo>
                    <a:cubicBezTo>
                      <a:pt x="74" y="16"/>
                      <a:pt x="73" y="17"/>
                      <a:pt x="73" y="17"/>
                    </a:cubicBezTo>
                    <a:cubicBezTo>
                      <a:pt x="73" y="18"/>
                      <a:pt x="72" y="19"/>
                      <a:pt x="71" y="19"/>
                    </a:cubicBezTo>
                    <a:cubicBezTo>
                      <a:pt x="71" y="20"/>
                      <a:pt x="70" y="20"/>
                      <a:pt x="69" y="21"/>
                    </a:cubicBezTo>
                    <a:cubicBezTo>
                      <a:pt x="68" y="21"/>
                      <a:pt x="65" y="22"/>
                      <a:pt x="63" y="22"/>
                    </a:cubicBezTo>
                    <a:cubicBezTo>
                      <a:pt x="63" y="23"/>
                      <a:pt x="62" y="23"/>
                      <a:pt x="62" y="23"/>
                    </a:cubicBezTo>
                    <a:cubicBezTo>
                      <a:pt x="60" y="23"/>
                      <a:pt x="59" y="24"/>
                      <a:pt x="58" y="24"/>
                    </a:cubicBezTo>
                    <a:cubicBezTo>
                      <a:pt x="57" y="24"/>
                      <a:pt x="57" y="25"/>
                      <a:pt x="55" y="25"/>
                    </a:cubicBezTo>
                    <a:cubicBezTo>
                      <a:pt x="54" y="25"/>
                      <a:pt x="54" y="26"/>
                      <a:pt x="53" y="26"/>
                    </a:cubicBezTo>
                    <a:cubicBezTo>
                      <a:pt x="52" y="26"/>
                      <a:pt x="52" y="26"/>
                      <a:pt x="52" y="26"/>
                    </a:cubicBezTo>
                    <a:cubicBezTo>
                      <a:pt x="50" y="26"/>
                      <a:pt x="49" y="27"/>
                      <a:pt x="47" y="27"/>
                    </a:cubicBezTo>
                    <a:cubicBezTo>
                      <a:pt x="46" y="27"/>
                      <a:pt x="45" y="27"/>
                      <a:pt x="44"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0" name="Freeform 12"/>
              <p:cNvSpPr/>
              <p:nvPr/>
            </p:nvSpPr>
            <p:spPr bwMode="auto">
              <a:xfrm>
                <a:off x="5097463" y="3309938"/>
                <a:ext cx="161925" cy="173038"/>
              </a:xfrm>
              <a:custGeom>
                <a:avLst/>
                <a:gdLst>
                  <a:gd name="T0" fmla="*/ 29 w 43"/>
                  <a:gd name="T1" fmla="*/ 46 h 46"/>
                  <a:gd name="T2" fmla="*/ 27 w 43"/>
                  <a:gd name="T3" fmla="*/ 45 h 46"/>
                  <a:gd name="T4" fmla="*/ 26 w 43"/>
                  <a:gd name="T5" fmla="*/ 44 h 46"/>
                  <a:gd name="T6" fmla="*/ 24 w 43"/>
                  <a:gd name="T7" fmla="*/ 40 h 46"/>
                  <a:gd name="T8" fmla="*/ 21 w 43"/>
                  <a:gd name="T9" fmla="*/ 35 h 46"/>
                  <a:gd name="T10" fmla="*/ 19 w 43"/>
                  <a:gd name="T11" fmla="*/ 31 h 46"/>
                  <a:gd name="T12" fmla="*/ 16 w 43"/>
                  <a:gd name="T13" fmla="*/ 26 h 46"/>
                  <a:gd name="T14" fmla="*/ 11 w 43"/>
                  <a:gd name="T15" fmla="*/ 21 h 46"/>
                  <a:gd name="T16" fmla="*/ 9 w 43"/>
                  <a:gd name="T17" fmla="*/ 20 h 46"/>
                  <a:gd name="T18" fmla="*/ 8 w 43"/>
                  <a:gd name="T19" fmla="*/ 18 h 46"/>
                  <a:gd name="T20" fmla="*/ 7 w 43"/>
                  <a:gd name="T21" fmla="*/ 18 h 46"/>
                  <a:gd name="T22" fmla="*/ 5 w 43"/>
                  <a:gd name="T23" fmla="*/ 17 h 46"/>
                  <a:gd name="T24" fmla="*/ 5 w 43"/>
                  <a:gd name="T25" fmla="*/ 16 h 46"/>
                  <a:gd name="T26" fmla="*/ 3 w 43"/>
                  <a:gd name="T27" fmla="*/ 14 h 46"/>
                  <a:gd name="T28" fmla="*/ 3 w 43"/>
                  <a:gd name="T29" fmla="*/ 14 h 46"/>
                  <a:gd name="T30" fmla="*/ 1 w 43"/>
                  <a:gd name="T31" fmla="*/ 12 h 46"/>
                  <a:gd name="T32" fmla="*/ 0 w 43"/>
                  <a:gd name="T33" fmla="*/ 10 h 46"/>
                  <a:gd name="T34" fmla="*/ 0 w 43"/>
                  <a:gd name="T35" fmla="*/ 9 h 46"/>
                  <a:gd name="T36" fmla="*/ 0 w 43"/>
                  <a:gd name="T37" fmla="*/ 6 h 46"/>
                  <a:gd name="T38" fmla="*/ 2 w 43"/>
                  <a:gd name="T39" fmla="*/ 3 h 46"/>
                  <a:gd name="T40" fmla="*/ 3 w 43"/>
                  <a:gd name="T41" fmla="*/ 1 h 46"/>
                  <a:gd name="T42" fmla="*/ 7 w 43"/>
                  <a:gd name="T43" fmla="*/ 0 h 46"/>
                  <a:gd name="T44" fmla="*/ 10 w 43"/>
                  <a:gd name="T45" fmla="*/ 0 h 46"/>
                  <a:gd name="T46" fmla="*/ 13 w 43"/>
                  <a:gd name="T47" fmla="*/ 1 h 46"/>
                  <a:gd name="T48" fmla="*/ 15 w 43"/>
                  <a:gd name="T49" fmla="*/ 2 h 46"/>
                  <a:gd name="T50" fmla="*/ 18 w 43"/>
                  <a:gd name="T51" fmla="*/ 3 h 46"/>
                  <a:gd name="T52" fmla="*/ 21 w 43"/>
                  <a:gd name="T53" fmla="*/ 3 h 46"/>
                  <a:gd name="T54" fmla="*/ 24 w 43"/>
                  <a:gd name="T55" fmla="*/ 4 h 46"/>
                  <a:gd name="T56" fmla="*/ 28 w 43"/>
                  <a:gd name="T57" fmla="*/ 4 h 46"/>
                  <a:gd name="T58" fmla="*/ 31 w 43"/>
                  <a:gd name="T59" fmla="*/ 5 h 46"/>
                  <a:gd name="T60" fmla="*/ 33 w 43"/>
                  <a:gd name="T61" fmla="*/ 7 h 46"/>
                  <a:gd name="T62" fmla="*/ 34 w 43"/>
                  <a:gd name="T63" fmla="*/ 7 h 46"/>
                  <a:gd name="T64" fmla="*/ 37 w 43"/>
                  <a:gd name="T65" fmla="*/ 8 h 46"/>
                  <a:gd name="T66" fmla="*/ 39 w 43"/>
                  <a:gd name="T67" fmla="*/ 9 h 46"/>
                  <a:gd name="T68" fmla="*/ 40 w 43"/>
                  <a:gd name="T69" fmla="*/ 11 h 46"/>
                  <a:gd name="T70" fmla="*/ 42 w 43"/>
                  <a:gd name="T71" fmla="*/ 13 h 46"/>
                  <a:gd name="T72" fmla="*/ 43 w 43"/>
                  <a:gd name="T73" fmla="*/ 16 h 46"/>
                  <a:gd name="T74" fmla="*/ 43 w 43"/>
                  <a:gd name="T75" fmla="*/ 19 h 46"/>
                  <a:gd name="T76" fmla="*/ 43 w 43"/>
                  <a:gd name="T77" fmla="*/ 22 h 46"/>
                  <a:gd name="T78" fmla="*/ 42 w 43"/>
                  <a:gd name="T79" fmla="*/ 25 h 46"/>
                  <a:gd name="T80" fmla="*/ 43 w 43"/>
                  <a:gd name="T81" fmla="*/ 28 h 46"/>
                  <a:gd name="T82" fmla="*/ 43 w 43"/>
                  <a:gd name="T83" fmla="*/ 30 h 46"/>
                  <a:gd name="T84" fmla="*/ 42 w 43"/>
                  <a:gd name="T85" fmla="*/ 35 h 46"/>
                  <a:gd name="T86" fmla="*/ 41 w 43"/>
                  <a:gd name="T87" fmla="*/ 38 h 46"/>
                  <a:gd name="T88" fmla="*/ 39 w 43"/>
                  <a:gd name="T89" fmla="*/ 40 h 46"/>
                  <a:gd name="T90" fmla="*/ 35 w 43"/>
                  <a:gd name="T91" fmla="*/ 45 h 46"/>
                  <a:gd name="T92" fmla="*/ 33 w 43"/>
                  <a:gd name="T93" fmla="*/ 46 h 46"/>
                  <a:gd name="T94" fmla="*/ 31 w 43"/>
                  <a:gd name="T95" fmla="*/ 46 h 46"/>
                  <a:gd name="T96" fmla="*/ 29 w 43"/>
                  <a:gd name="T9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46">
                    <a:moveTo>
                      <a:pt x="29" y="46"/>
                    </a:moveTo>
                    <a:cubicBezTo>
                      <a:pt x="28" y="46"/>
                      <a:pt x="29" y="46"/>
                      <a:pt x="27" y="45"/>
                    </a:cubicBezTo>
                    <a:cubicBezTo>
                      <a:pt x="27" y="45"/>
                      <a:pt x="26" y="44"/>
                      <a:pt x="26" y="44"/>
                    </a:cubicBezTo>
                    <a:cubicBezTo>
                      <a:pt x="25" y="43"/>
                      <a:pt x="24" y="41"/>
                      <a:pt x="24" y="40"/>
                    </a:cubicBezTo>
                    <a:cubicBezTo>
                      <a:pt x="23" y="38"/>
                      <a:pt x="22" y="37"/>
                      <a:pt x="21" y="35"/>
                    </a:cubicBezTo>
                    <a:cubicBezTo>
                      <a:pt x="21" y="34"/>
                      <a:pt x="19" y="31"/>
                      <a:pt x="19" y="31"/>
                    </a:cubicBezTo>
                    <a:cubicBezTo>
                      <a:pt x="18" y="29"/>
                      <a:pt x="17" y="27"/>
                      <a:pt x="16" y="26"/>
                    </a:cubicBezTo>
                    <a:cubicBezTo>
                      <a:pt x="14" y="24"/>
                      <a:pt x="13" y="22"/>
                      <a:pt x="11" y="21"/>
                    </a:cubicBezTo>
                    <a:cubicBezTo>
                      <a:pt x="10" y="20"/>
                      <a:pt x="10" y="20"/>
                      <a:pt x="9" y="20"/>
                    </a:cubicBezTo>
                    <a:cubicBezTo>
                      <a:pt x="9" y="19"/>
                      <a:pt x="8" y="19"/>
                      <a:pt x="8" y="18"/>
                    </a:cubicBezTo>
                    <a:cubicBezTo>
                      <a:pt x="7" y="18"/>
                      <a:pt x="7" y="18"/>
                      <a:pt x="7" y="18"/>
                    </a:cubicBezTo>
                    <a:cubicBezTo>
                      <a:pt x="6" y="17"/>
                      <a:pt x="5" y="17"/>
                      <a:pt x="5" y="17"/>
                    </a:cubicBezTo>
                    <a:cubicBezTo>
                      <a:pt x="5" y="16"/>
                      <a:pt x="5" y="16"/>
                      <a:pt x="5" y="16"/>
                    </a:cubicBezTo>
                    <a:cubicBezTo>
                      <a:pt x="5" y="16"/>
                      <a:pt x="3" y="15"/>
                      <a:pt x="3" y="14"/>
                    </a:cubicBezTo>
                    <a:cubicBezTo>
                      <a:pt x="3" y="14"/>
                      <a:pt x="3" y="14"/>
                      <a:pt x="3" y="14"/>
                    </a:cubicBezTo>
                    <a:cubicBezTo>
                      <a:pt x="2" y="13"/>
                      <a:pt x="1" y="13"/>
                      <a:pt x="1" y="12"/>
                    </a:cubicBezTo>
                    <a:cubicBezTo>
                      <a:pt x="0" y="11"/>
                      <a:pt x="1" y="11"/>
                      <a:pt x="0" y="10"/>
                    </a:cubicBezTo>
                    <a:cubicBezTo>
                      <a:pt x="0" y="10"/>
                      <a:pt x="0" y="9"/>
                      <a:pt x="0" y="9"/>
                    </a:cubicBezTo>
                    <a:cubicBezTo>
                      <a:pt x="0" y="8"/>
                      <a:pt x="0" y="7"/>
                      <a:pt x="0" y="6"/>
                    </a:cubicBezTo>
                    <a:cubicBezTo>
                      <a:pt x="0" y="6"/>
                      <a:pt x="1" y="4"/>
                      <a:pt x="2" y="3"/>
                    </a:cubicBezTo>
                    <a:cubicBezTo>
                      <a:pt x="2" y="2"/>
                      <a:pt x="2" y="2"/>
                      <a:pt x="3" y="1"/>
                    </a:cubicBezTo>
                    <a:cubicBezTo>
                      <a:pt x="3" y="1"/>
                      <a:pt x="5" y="0"/>
                      <a:pt x="7" y="0"/>
                    </a:cubicBezTo>
                    <a:cubicBezTo>
                      <a:pt x="8" y="0"/>
                      <a:pt x="9" y="0"/>
                      <a:pt x="10" y="0"/>
                    </a:cubicBezTo>
                    <a:cubicBezTo>
                      <a:pt x="11" y="0"/>
                      <a:pt x="12" y="1"/>
                      <a:pt x="13" y="1"/>
                    </a:cubicBezTo>
                    <a:cubicBezTo>
                      <a:pt x="14" y="1"/>
                      <a:pt x="14" y="1"/>
                      <a:pt x="15" y="2"/>
                    </a:cubicBezTo>
                    <a:cubicBezTo>
                      <a:pt x="16" y="2"/>
                      <a:pt x="18" y="3"/>
                      <a:pt x="18" y="3"/>
                    </a:cubicBezTo>
                    <a:cubicBezTo>
                      <a:pt x="19" y="3"/>
                      <a:pt x="20" y="3"/>
                      <a:pt x="21" y="3"/>
                    </a:cubicBezTo>
                    <a:cubicBezTo>
                      <a:pt x="22" y="3"/>
                      <a:pt x="23" y="3"/>
                      <a:pt x="24" y="4"/>
                    </a:cubicBezTo>
                    <a:cubicBezTo>
                      <a:pt x="26" y="4"/>
                      <a:pt x="26" y="4"/>
                      <a:pt x="28" y="4"/>
                    </a:cubicBezTo>
                    <a:cubicBezTo>
                      <a:pt x="28" y="4"/>
                      <a:pt x="30" y="5"/>
                      <a:pt x="31" y="5"/>
                    </a:cubicBezTo>
                    <a:cubicBezTo>
                      <a:pt x="32" y="6"/>
                      <a:pt x="33" y="6"/>
                      <a:pt x="33" y="7"/>
                    </a:cubicBezTo>
                    <a:cubicBezTo>
                      <a:pt x="34" y="7"/>
                      <a:pt x="34" y="7"/>
                      <a:pt x="34" y="7"/>
                    </a:cubicBezTo>
                    <a:cubicBezTo>
                      <a:pt x="35" y="7"/>
                      <a:pt x="36" y="8"/>
                      <a:pt x="37" y="8"/>
                    </a:cubicBezTo>
                    <a:cubicBezTo>
                      <a:pt x="37" y="9"/>
                      <a:pt x="38" y="9"/>
                      <a:pt x="39" y="9"/>
                    </a:cubicBezTo>
                    <a:cubicBezTo>
                      <a:pt x="40" y="10"/>
                      <a:pt x="39" y="10"/>
                      <a:pt x="40" y="11"/>
                    </a:cubicBezTo>
                    <a:cubicBezTo>
                      <a:pt x="42" y="11"/>
                      <a:pt x="42" y="12"/>
                      <a:pt x="42" y="13"/>
                    </a:cubicBezTo>
                    <a:cubicBezTo>
                      <a:pt x="43" y="14"/>
                      <a:pt x="43" y="15"/>
                      <a:pt x="43" y="16"/>
                    </a:cubicBezTo>
                    <a:cubicBezTo>
                      <a:pt x="43" y="17"/>
                      <a:pt x="43" y="18"/>
                      <a:pt x="43" y="19"/>
                    </a:cubicBezTo>
                    <a:cubicBezTo>
                      <a:pt x="43" y="19"/>
                      <a:pt x="43" y="21"/>
                      <a:pt x="43" y="22"/>
                    </a:cubicBezTo>
                    <a:cubicBezTo>
                      <a:pt x="42" y="23"/>
                      <a:pt x="43" y="24"/>
                      <a:pt x="42" y="25"/>
                    </a:cubicBezTo>
                    <a:cubicBezTo>
                      <a:pt x="42" y="26"/>
                      <a:pt x="42" y="28"/>
                      <a:pt x="43" y="28"/>
                    </a:cubicBezTo>
                    <a:cubicBezTo>
                      <a:pt x="43" y="28"/>
                      <a:pt x="43" y="30"/>
                      <a:pt x="43" y="30"/>
                    </a:cubicBezTo>
                    <a:cubicBezTo>
                      <a:pt x="43" y="32"/>
                      <a:pt x="42" y="34"/>
                      <a:pt x="42" y="35"/>
                    </a:cubicBezTo>
                    <a:cubicBezTo>
                      <a:pt x="42" y="37"/>
                      <a:pt x="41" y="37"/>
                      <a:pt x="41" y="38"/>
                    </a:cubicBezTo>
                    <a:cubicBezTo>
                      <a:pt x="40" y="38"/>
                      <a:pt x="41" y="38"/>
                      <a:pt x="39" y="40"/>
                    </a:cubicBezTo>
                    <a:cubicBezTo>
                      <a:pt x="39" y="40"/>
                      <a:pt x="36" y="44"/>
                      <a:pt x="35" y="45"/>
                    </a:cubicBezTo>
                    <a:cubicBezTo>
                      <a:pt x="35" y="45"/>
                      <a:pt x="33" y="46"/>
                      <a:pt x="33" y="46"/>
                    </a:cubicBezTo>
                    <a:cubicBezTo>
                      <a:pt x="33" y="46"/>
                      <a:pt x="32" y="46"/>
                      <a:pt x="31" y="46"/>
                    </a:cubicBezTo>
                    <a:cubicBezTo>
                      <a:pt x="31" y="46"/>
                      <a:pt x="30" y="46"/>
                      <a:pt x="29"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1" name="Freeform 13"/>
              <p:cNvSpPr/>
              <p:nvPr/>
            </p:nvSpPr>
            <p:spPr bwMode="auto">
              <a:xfrm>
                <a:off x="4908551" y="3041650"/>
                <a:ext cx="325438" cy="395288"/>
              </a:xfrm>
              <a:custGeom>
                <a:avLst/>
                <a:gdLst>
                  <a:gd name="T0" fmla="*/ 6 w 86"/>
                  <a:gd name="T1" fmla="*/ 104 h 105"/>
                  <a:gd name="T2" fmla="*/ 2 w 86"/>
                  <a:gd name="T3" fmla="*/ 99 h 105"/>
                  <a:gd name="T4" fmla="*/ 2 w 86"/>
                  <a:gd name="T5" fmla="*/ 88 h 105"/>
                  <a:gd name="T6" fmla="*/ 8 w 86"/>
                  <a:gd name="T7" fmla="*/ 78 h 105"/>
                  <a:gd name="T8" fmla="*/ 15 w 86"/>
                  <a:gd name="T9" fmla="*/ 65 h 105"/>
                  <a:gd name="T10" fmla="*/ 16 w 86"/>
                  <a:gd name="T11" fmla="*/ 59 h 105"/>
                  <a:gd name="T12" fmla="*/ 13 w 86"/>
                  <a:gd name="T13" fmla="*/ 58 h 105"/>
                  <a:gd name="T14" fmla="*/ 7 w 86"/>
                  <a:gd name="T15" fmla="*/ 55 h 105"/>
                  <a:gd name="T16" fmla="*/ 3 w 86"/>
                  <a:gd name="T17" fmla="*/ 49 h 105"/>
                  <a:gd name="T18" fmla="*/ 4 w 86"/>
                  <a:gd name="T19" fmla="*/ 39 h 105"/>
                  <a:gd name="T20" fmla="*/ 9 w 86"/>
                  <a:gd name="T21" fmla="*/ 35 h 105"/>
                  <a:gd name="T22" fmla="*/ 13 w 86"/>
                  <a:gd name="T23" fmla="*/ 33 h 105"/>
                  <a:gd name="T24" fmla="*/ 26 w 86"/>
                  <a:gd name="T25" fmla="*/ 32 h 105"/>
                  <a:gd name="T26" fmla="*/ 28 w 86"/>
                  <a:gd name="T27" fmla="*/ 28 h 105"/>
                  <a:gd name="T28" fmla="*/ 27 w 86"/>
                  <a:gd name="T29" fmla="*/ 25 h 105"/>
                  <a:gd name="T30" fmla="*/ 24 w 86"/>
                  <a:gd name="T31" fmla="*/ 19 h 105"/>
                  <a:gd name="T32" fmla="*/ 28 w 86"/>
                  <a:gd name="T33" fmla="*/ 6 h 105"/>
                  <a:gd name="T34" fmla="*/ 32 w 86"/>
                  <a:gd name="T35" fmla="*/ 1 h 105"/>
                  <a:gd name="T36" fmla="*/ 40 w 86"/>
                  <a:gd name="T37" fmla="*/ 0 h 105"/>
                  <a:gd name="T38" fmla="*/ 44 w 86"/>
                  <a:gd name="T39" fmla="*/ 2 h 105"/>
                  <a:gd name="T40" fmla="*/ 51 w 86"/>
                  <a:gd name="T41" fmla="*/ 12 h 105"/>
                  <a:gd name="T42" fmla="*/ 52 w 86"/>
                  <a:gd name="T43" fmla="*/ 22 h 105"/>
                  <a:gd name="T44" fmla="*/ 55 w 86"/>
                  <a:gd name="T45" fmla="*/ 26 h 105"/>
                  <a:gd name="T46" fmla="*/ 58 w 86"/>
                  <a:gd name="T47" fmla="*/ 25 h 105"/>
                  <a:gd name="T48" fmla="*/ 61 w 86"/>
                  <a:gd name="T49" fmla="*/ 22 h 105"/>
                  <a:gd name="T50" fmla="*/ 64 w 86"/>
                  <a:gd name="T51" fmla="*/ 20 h 105"/>
                  <a:gd name="T52" fmla="*/ 67 w 86"/>
                  <a:gd name="T53" fmla="*/ 19 h 105"/>
                  <a:gd name="T54" fmla="*/ 71 w 86"/>
                  <a:gd name="T55" fmla="*/ 20 h 105"/>
                  <a:gd name="T56" fmla="*/ 74 w 86"/>
                  <a:gd name="T57" fmla="*/ 22 h 105"/>
                  <a:gd name="T58" fmla="*/ 76 w 86"/>
                  <a:gd name="T59" fmla="*/ 24 h 105"/>
                  <a:gd name="T60" fmla="*/ 78 w 86"/>
                  <a:gd name="T61" fmla="*/ 26 h 105"/>
                  <a:gd name="T62" fmla="*/ 82 w 86"/>
                  <a:gd name="T63" fmla="*/ 28 h 105"/>
                  <a:gd name="T64" fmla="*/ 86 w 86"/>
                  <a:gd name="T65" fmla="*/ 33 h 105"/>
                  <a:gd name="T66" fmla="*/ 85 w 86"/>
                  <a:gd name="T67" fmla="*/ 35 h 105"/>
                  <a:gd name="T68" fmla="*/ 85 w 86"/>
                  <a:gd name="T69" fmla="*/ 37 h 105"/>
                  <a:gd name="T70" fmla="*/ 85 w 86"/>
                  <a:gd name="T71" fmla="*/ 38 h 105"/>
                  <a:gd name="T72" fmla="*/ 84 w 86"/>
                  <a:gd name="T73" fmla="*/ 39 h 105"/>
                  <a:gd name="T74" fmla="*/ 80 w 86"/>
                  <a:gd name="T75" fmla="*/ 41 h 105"/>
                  <a:gd name="T76" fmla="*/ 78 w 86"/>
                  <a:gd name="T77" fmla="*/ 43 h 105"/>
                  <a:gd name="T78" fmla="*/ 76 w 86"/>
                  <a:gd name="T79" fmla="*/ 44 h 105"/>
                  <a:gd name="T80" fmla="*/ 70 w 86"/>
                  <a:gd name="T81" fmla="*/ 47 h 105"/>
                  <a:gd name="T82" fmla="*/ 66 w 86"/>
                  <a:gd name="T83" fmla="*/ 49 h 105"/>
                  <a:gd name="T84" fmla="*/ 51 w 86"/>
                  <a:gd name="T85" fmla="*/ 54 h 105"/>
                  <a:gd name="T86" fmla="*/ 46 w 86"/>
                  <a:gd name="T87" fmla="*/ 56 h 105"/>
                  <a:gd name="T88" fmla="*/ 41 w 86"/>
                  <a:gd name="T89" fmla="*/ 59 h 105"/>
                  <a:gd name="T90" fmla="*/ 37 w 86"/>
                  <a:gd name="T91" fmla="*/ 64 h 105"/>
                  <a:gd name="T92" fmla="*/ 36 w 86"/>
                  <a:gd name="T93" fmla="*/ 67 h 105"/>
                  <a:gd name="T94" fmla="*/ 35 w 86"/>
                  <a:gd name="T95" fmla="*/ 68 h 105"/>
                  <a:gd name="T96" fmla="*/ 32 w 86"/>
                  <a:gd name="T97" fmla="*/ 72 h 105"/>
                  <a:gd name="T98" fmla="*/ 29 w 86"/>
                  <a:gd name="T99" fmla="*/ 79 h 105"/>
                  <a:gd name="T100" fmla="*/ 25 w 86"/>
                  <a:gd name="T101" fmla="*/ 88 h 105"/>
                  <a:gd name="T102" fmla="*/ 19 w 86"/>
                  <a:gd name="T103" fmla="*/ 100 h 105"/>
                  <a:gd name="T104" fmla="*/ 12 w 86"/>
                  <a:gd name="T105"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 h="105">
                    <a:moveTo>
                      <a:pt x="9" y="105"/>
                    </a:moveTo>
                    <a:cubicBezTo>
                      <a:pt x="8" y="105"/>
                      <a:pt x="6" y="104"/>
                      <a:pt x="6" y="104"/>
                    </a:cubicBezTo>
                    <a:cubicBezTo>
                      <a:pt x="5" y="103"/>
                      <a:pt x="4" y="102"/>
                      <a:pt x="4" y="102"/>
                    </a:cubicBezTo>
                    <a:cubicBezTo>
                      <a:pt x="3" y="100"/>
                      <a:pt x="2" y="100"/>
                      <a:pt x="2" y="99"/>
                    </a:cubicBezTo>
                    <a:cubicBezTo>
                      <a:pt x="1" y="98"/>
                      <a:pt x="0" y="96"/>
                      <a:pt x="0" y="96"/>
                    </a:cubicBezTo>
                    <a:cubicBezTo>
                      <a:pt x="0" y="92"/>
                      <a:pt x="1" y="90"/>
                      <a:pt x="2" y="88"/>
                    </a:cubicBezTo>
                    <a:cubicBezTo>
                      <a:pt x="3" y="86"/>
                      <a:pt x="4" y="84"/>
                      <a:pt x="6" y="83"/>
                    </a:cubicBezTo>
                    <a:cubicBezTo>
                      <a:pt x="6" y="81"/>
                      <a:pt x="7" y="79"/>
                      <a:pt x="8" y="78"/>
                    </a:cubicBezTo>
                    <a:cubicBezTo>
                      <a:pt x="8" y="77"/>
                      <a:pt x="8" y="77"/>
                      <a:pt x="9" y="77"/>
                    </a:cubicBezTo>
                    <a:cubicBezTo>
                      <a:pt x="9" y="72"/>
                      <a:pt x="13" y="69"/>
                      <a:pt x="15" y="65"/>
                    </a:cubicBezTo>
                    <a:cubicBezTo>
                      <a:pt x="16" y="63"/>
                      <a:pt x="17" y="62"/>
                      <a:pt x="17" y="60"/>
                    </a:cubicBezTo>
                    <a:cubicBezTo>
                      <a:pt x="17" y="60"/>
                      <a:pt x="16" y="59"/>
                      <a:pt x="16" y="59"/>
                    </a:cubicBezTo>
                    <a:cubicBezTo>
                      <a:pt x="16" y="59"/>
                      <a:pt x="15" y="59"/>
                      <a:pt x="15" y="58"/>
                    </a:cubicBezTo>
                    <a:cubicBezTo>
                      <a:pt x="14" y="58"/>
                      <a:pt x="14" y="58"/>
                      <a:pt x="13" y="58"/>
                    </a:cubicBezTo>
                    <a:cubicBezTo>
                      <a:pt x="13" y="57"/>
                      <a:pt x="12" y="57"/>
                      <a:pt x="12" y="57"/>
                    </a:cubicBezTo>
                    <a:cubicBezTo>
                      <a:pt x="10" y="56"/>
                      <a:pt x="9" y="55"/>
                      <a:pt x="7" y="55"/>
                    </a:cubicBezTo>
                    <a:cubicBezTo>
                      <a:pt x="5" y="53"/>
                      <a:pt x="3" y="51"/>
                      <a:pt x="3" y="50"/>
                    </a:cubicBezTo>
                    <a:cubicBezTo>
                      <a:pt x="3" y="50"/>
                      <a:pt x="3" y="49"/>
                      <a:pt x="3" y="49"/>
                    </a:cubicBezTo>
                    <a:cubicBezTo>
                      <a:pt x="3" y="46"/>
                      <a:pt x="3" y="43"/>
                      <a:pt x="4" y="41"/>
                    </a:cubicBezTo>
                    <a:cubicBezTo>
                      <a:pt x="4" y="40"/>
                      <a:pt x="4" y="39"/>
                      <a:pt x="4" y="39"/>
                    </a:cubicBezTo>
                    <a:cubicBezTo>
                      <a:pt x="5" y="38"/>
                      <a:pt x="5" y="37"/>
                      <a:pt x="6" y="36"/>
                    </a:cubicBezTo>
                    <a:cubicBezTo>
                      <a:pt x="7" y="36"/>
                      <a:pt x="7" y="35"/>
                      <a:pt x="9" y="35"/>
                    </a:cubicBezTo>
                    <a:cubicBezTo>
                      <a:pt x="9" y="34"/>
                      <a:pt x="10" y="34"/>
                      <a:pt x="12" y="34"/>
                    </a:cubicBezTo>
                    <a:cubicBezTo>
                      <a:pt x="12" y="34"/>
                      <a:pt x="12" y="33"/>
                      <a:pt x="13" y="33"/>
                    </a:cubicBezTo>
                    <a:cubicBezTo>
                      <a:pt x="13" y="33"/>
                      <a:pt x="14" y="33"/>
                      <a:pt x="14" y="33"/>
                    </a:cubicBezTo>
                    <a:cubicBezTo>
                      <a:pt x="15" y="32"/>
                      <a:pt x="24" y="32"/>
                      <a:pt x="26" y="32"/>
                    </a:cubicBezTo>
                    <a:cubicBezTo>
                      <a:pt x="26" y="32"/>
                      <a:pt x="27" y="32"/>
                      <a:pt x="27" y="31"/>
                    </a:cubicBezTo>
                    <a:cubicBezTo>
                      <a:pt x="27" y="30"/>
                      <a:pt x="27" y="29"/>
                      <a:pt x="28" y="28"/>
                    </a:cubicBezTo>
                    <a:cubicBezTo>
                      <a:pt x="27" y="28"/>
                      <a:pt x="27" y="28"/>
                      <a:pt x="27" y="28"/>
                    </a:cubicBezTo>
                    <a:cubicBezTo>
                      <a:pt x="27" y="27"/>
                      <a:pt x="27" y="26"/>
                      <a:pt x="27" y="25"/>
                    </a:cubicBezTo>
                    <a:cubicBezTo>
                      <a:pt x="27" y="24"/>
                      <a:pt x="27" y="23"/>
                      <a:pt x="27" y="22"/>
                    </a:cubicBezTo>
                    <a:cubicBezTo>
                      <a:pt x="25" y="21"/>
                      <a:pt x="25" y="19"/>
                      <a:pt x="24" y="19"/>
                    </a:cubicBezTo>
                    <a:cubicBezTo>
                      <a:pt x="24" y="17"/>
                      <a:pt x="24" y="16"/>
                      <a:pt x="24" y="14"/>
                    </a:cubicBezTo>
                    <a:cubicBezTo>
                      <a:pt x="25" y="10"/>
                      <a:pt x="26" y="8"/>
                      <a:pt x="28" y="6"/>
                    </a:cubicBezTo>
                    <a:cubicBezTo>
                      <a:pt x="28" y="5"/>
                      <a:pt x="29" y="4"/>
                      <a:pt x="30" y="3"/>
                    </a:cubicBezTo>
                    <a:cubicBezTo>
                      <a:pt x="30" y="3"/>
                      <a:pt x="31" y="2"/>
                      <a:pt x="32" y="1"/>
                    </a:cubicBezTo>
                    <a:cubicBezTo>
                      <a:pt x="32" y="1"/>
                      <a:pt x="33" y="0"/>
                      <a:pt x="35" y="0"/>
                    </a:cubicBezTo>
                    <a:cubicBezTo>
                      <a:pt x="36" y="0"/>
                      <a:pt x="38" y="0"/>
                      <a:pt x="40" y="0"/>
                    </a:cubicBezTo>
                    <a:cubicBezTo>
                      <a:pt x="40" y="0"/>
                      <a:pt x="41" y="1"/>
                      <a:pt x="42" y="1"/>
                    </a:cubicBezTo>
                    <a:cubicBezTo>
                      <a:pt x="42" y="1"/>
                      <a:pt x="43" y="2"/>
                      <a:pt x="44" y="2"/>
                    </a:cubicBezTo>
                    <a:cubicBezTo>
                      <a:pt x="44" y="2"/>
                      <a:pt x="46" y="5"/>
                      <a:pt x="46" y="5"/>
                    </a:cubicBezTo>
                    <a:cubicBezTo>
                      <a:pt x="48" y="7"/>
                      <a:pt x="49" y="8"/>
                      <a:pt x="51" y="12"/>
                    </a:cubicBezTo>
                    <a:cubicBezTo>
                      <a:pt x="51" y="13"/>
                      <a:pt x="51" y="14"/>
                      <a:pt x="52" y="15"/>
                    </a:cubicBezTo>
                    <a:cubicBezTo>
                      <a:pt x="52" y="17"/>
                      <a:pt x="52" y="20"/>
                      <a:pt x="52" y="22"/>
                    </a:cubicBezTo>
                    <a:cubicBezTo>
                      <a:pt x="52" y="23"/>
                      <a:pt x="52" y="25"/>
                      <a:pt x="52" y="27"/>
                    </a:cubicBezTo>
                    <a:cubicBezTo>
                      <a:pt x="53" y="27"/>
                      <a:pt x="53" y="26"/>
                      <a:pt x="55" y="26"/>
                    </a:cubicBezTo>
                    <a:cubicBezTo>
                      <a:pt x="55" y="26"/>
                      <a:pt x="55" y="25"/>
                      <a:pt x="56" y="25"/>
                    </a:cubicBezTo>
                    <a:cubicBezTo>
                      <a:pt x="57" y="25"/>
                      <a:pt x="57" y="25"/>
                      <a:pt x="58" y="25"/>
                    </a:cubicBezTo>
                    <a:cubicBezTo>
                      <a:pt x="58" y="24"/>
                      <a:pt x="59" y="24"/>
                      <a:pt x="59" y="24"/>
                    </a:cubicBezTo>
                    <a:cubicBezTo>
                      <a:pt x="60" y="24"/>
                      <a:pt x="60" y="23"/>
                      <a:pt x="61" y="22"/>
                    </a:cubicBezTo>
                    <a:cubicBezTo>
                      <a:pt x="62" y="22"/>
                      <a:pt x="63" y="21"/>
                      <a:pt x="63" y="21"/>
                    </a:cubicBezTo>
                    <a:cubicBezTo>
                      <a:pt x="63" y="21"/>
                      <a:pt x="64" y="21"/>
                      <a:pt x="64" y="20"/>
                    </a:cubicBezTo>
                    <a:cubicBezTo>
                      <a:pt x="65" y="20"/>
                      <a:pt x="65" y="20"/>
                      <a:pt x="65" y="20"/>
                    </a:cubicBezTo>
                    <a:cubicBezTo>
                      <a:pt x="66" y="20"/>
                      <a:pt x="65" y="19"/>
                      <a:pt x="67" y="19"/>
                    </a:cubicBezTo>
                    <a:cubicBezTo>
                      <a:pt x="68" y="19"/>
                      <a:pt x="69" y="19"/>
                      <a:pt x="70" y="19"/>
                    </a:cubicBezTo>
                    <a:cubicBezTo>
                      <a:pt x="70" y="19"/>
                      <a:pt x="71" y="19"/>
                      <a:pt x="71" y="20"/>
                    </a:cubicBezTo>
                    <a:cubicBezTo>
                      <a:pt x="72" y="20"/>
                      <a:pt x="72" y="20"/>
                      <a:pt x="73" y="20"/>
                    </a:cubicBezTo>
                    <a:cubicBezTo>
                      <a:pt x="73" y="21"/>
                      <a:pt x="73" y="21"/>
                      <a:pt x="74" y="22"/>
                    </a:cubicBezTo>
                    <a:cubicBezTo>
                      <a:pt x="74" y="22"/>
                      <a:pt x="75" y="23"/>
                      <a:pt x="75" y="23"/>
                    </a:cubicBezTo>
                    <a:cubicBezTo>
                      <a:pt x="76" y="24"/>
                      <a:pt x="76" y="24"/>
                      <a:pt x="76" y="24"/>
                    </a:cubicBezTo>
                    <a:cubicBezTo>
                      <a:pt x="76" y="25"/>
                      <a:pt x="76" y="25"/>
                      <a:pt x="77" y="25"/>
                    </a:cubicBezTo>
                    <a:cubicBezTo>
                      <a:pt x="77" y="26"/>
                      <a:pt x="77" y="26"/>
                      <a:pt x="78" y="26"/>
                    </a:cubicBezTo>
                    <a:cubicBezTo>
                      <a:pt x="78" y="26"/>
                      <a:pt x="79" y="27"/>
                      <a:pt x="79" y="27"/>
                    </a:cubicBezTo>
                    <a:cubicBezTo>
                      <a:pt x="80" y="27"/>
                      <a:pt x="81" y="28"/>
                      <a:pt x="82" y="28"/>
                    </a:cubicBezTo>
                    <a:cubicBezTo>
                      <a:pt x="82" y="29"/>
                      <a:pt x="83" y="29"/>
                      <a:pt x="84" y="30"/>
                    </a:cubicBezTo>
                    <a:cubicBezTo>
                      <a:pt x="85" y="31"/>
                      <a:pt x="85" y="32"/>
                      <a:pt x="86" y="33"/>
                    </a:cubicBezTo>
                    <a:cubicBezTo>
                      <a:pt x="86" y="33"/>
                      <a:pt x="86" y="33"/>
                      <a:pt x="86" y="34"/>
                    </a:cubicBezTo>
                    <a:cubicBezTo>
                      <a:pt x="85" y="34"/>
                      <a:pt x="86" y="34"/>
                      <a:pt x="85" y="35"/>
                    </a:cubicBezTo>
                    <a:cubicBezTo>
                      <a:pt x="85" y="35"/>
                      <a:pt x="85" y="36"/>
                      <a:pt x="85" y="36"/>
                    </a:cubicBezTo>
                    <a:cubicBezTo>
                      <a:pt x="85" y="36"/>
                      <a:pt x="85" y="36"/>
                      <a:pt x="85" y="37"/>
                    </a:cubicBezTo>
                    <a:cubicBezTo>
                      <a:pt x="85" y="37"/>
                      <a:pt x="85" y="37"/>
                      <a:pt x="85" y="37"/>
                    </a:cubicBezTo>
                    <a:cubicBezTo>
                      <a:pt x="85" y="38"/>
                      <a:pt x="85" y="38"/>
                      <a:pt x="85" y="38"/>
                    </a:cubicBezTo>
                    <a:cubicBezTo>
                      <a:pt x="84" y="38"/>
                      <a:pt x="84" y="38"/>
                      <a:pt x="84" y="39"/>
                    </a:cubicBezTo>
                    <a:cubicBezTo>
                      <a:pt x="84" y="39"/>
                      <a:pt x="84" y="39"/>
                      <a:pt x="84" y="39"/>
                    </a:cubicBezTo>
                    <a:cubicBezTo>
                      <a:pt x="83" y="40"/>
                      <a:pt x="83" y="40"/>
                      <a:pt x="82" y="40"/>
                    </a:cubicBezTo>
                    <a:cubicBezTo>
                      <a:pt x="81" y="41"/>
                      <a:pt x="81" y="41"/>
                      <a:pt x="80" y="41"/>
                    </a:cubicBezTo>
                    <a:cubicBezTo>
                      <a:pt x="80" y="41"/>
                      <a:pt x="80" y="42"/>
                      <a:pt x="80" y="42"/>
                    </a:cubicBezTo>
                    <a:cubicBezTo>
                      <a:pt x="79" y="42"/>
                      <a:pt x="79" y="43"/>
                      <a:pt x="78" y="43"/>
                    </a:cubicBezTo>
                    <a:cubicBezTo>
                      <a:pt x="78" y="43"/>
                      <a:pt x="77" y="43"/>
                      <a:pt x="77" y="43"/>
                    </a:cubicBezTo>
                    <a:cubicBezTo>
                      <a:pt x="77" y="43"/>
                      <a:pt x="76" y="44"/>
                      <a:pt x="76" y="44"/>
                    </a:cubicBezTo>
                    <a:cubicBezTo>
                      <a:pt x="75" y="45"/>
                      <a:pt x="74" y="45"/>
                      <a:pt x="73" y="46"/>
                    </a:cubicBezTo>
                    <a:cubicBezTo>
                      <a:pt x="71" y="46"/>
                      <a:pt x="71" y="46"/>
                      <a:pt x="70" y="47"/>
                    </a:cubicBezTo>
                    <a:cubicBezTo>
                      <a:pt x="69" y="47"/>
                      <a:pt x="69" y="47"/>
                      <a:pt x="69" y="48"/>
                    </a:cubicBezTo>
                    <a:cubicBezTo>
                      <a:pt x="68" y="48"/>
                      <a:pt x="66" y="48"/>
                      <a:pt x="66" y="49"/>
                    </a:cubicBezTo>
                    <a:cubicBezTo>
                      <a:pt x="64" y="50"/>
                      <a:pt x="61" y="51"/>
                      <a:pt x="58" y="52"/>
                    </a:cubicBezTo>
                    <a:cubicBezTo>
                      <a:pt x="56" y="53"/>
                      <a:pt x="53" y="53"/>
                      <a:pt x="51" y="54"/>
                    </a:cubicBezTo>
                    <a:cubicBezTo>
                      <a:pt x="50" y="54"/>
                      <a:pt x="48" y="55"/>
                      <a:pt x="47" y="56"/>
                    </a:cubicBezTo>
                    <a:cubicBezTo>
                      <a:pt x="46" y="56"/>
                      <a:pt x="46" y="56"/>
                      <a:pt x="46" y="56"/>
                    </a:cubicBezTo>
                    <a:cubicBezTo>
                      <a:pt x="45" y="56"/>
                      <a:pt x="44" y="57"/>
                      <a:pt x="44" y="57"/>
                    </a:cubicBezTo>
                    <a:cubicBezTo>
                      <a:pt x="43" y="58"/>
                      <a:pt x="42" y="58"/>
                      <a:pt x="41" y="59"/>
                    </a:cubicBezTo>
                    <a:cubicBezTo>
                      <a:pt x="41" y="59"/>
                      <a:pt x="40" y="61"/>
                      <a:pt x="39" y="61"/>
                    </a:cubicBezTo>
                    <a:cubicBezTo>
                      <a:pt x="39" y="62"/>
                      <a:pt x="38" y="63"/>
                      <a:pt x="37" y="64"/>
                    </a:cubicBezTo>
                    <a:cubicBezTo>
                      <a:pt x="37" y="64"/>
                      <a:pt x="37" y="65"/>
                      <a:pt x="36" y="65"/>
                    </a:cubicBezTo>
                    <a:cubicBezTo>
                      <a:pt x="36" y="66"/>
                      <a:pt x="36" y="66"/>
                      <a:pt x="36" y="67"/>
                    </a:cubicBezTo>
                    <a:cubicBezTo>
                      <a:pt x="35" y="67"/>
                      <a:pt x="35" y="67"/>
                      <a:pt x="35" y="67"/>
                    </a:cubicBezTo>
                    <a:cubicBezTo>
                      <a:pt x="35" y="67"/>
                      <a:pt x="35" y="68"/>
                      <a:pt x="35" y="68"/>
                    </a:cubicBezTo>
                    <a:cubicBezTo>
                      <a:pt x="34" y="68"/>
                      <a:pt x="34" y="69"/>
                      <a:pt x="34" y="69"/>
                    </a:cubicBezTo>
                    <a:cubicBezTo>
                      <a:pt x="33" y="70"/>
                      <a:pt x="33" y="70"/>
                      <a:pt x="32" y="72"/>
                    </a:cubicBezTo>
                    <a:cubicBezTo>
                      <a:pt x="31" y="74"/>
                      <a:pt x="30" y="76"/>
                      <a:pt x="29" y="78"/>
                    </a:cubicBezTo>
                    <a:cubicBezTo>
                      <a:pt x="29" y="79"/>
                      <a:pt x="29" y="79"/>
                      <a:pt x="29" y="79"/>
                    </a:cubicBezTo>
                    <a:cubicBezTo>
                      <a:pt x="28" y="80"/>
                      <a:pt x="26" y="85"/>
                      <a:pt x="26" y="86"/>
                    </a:cubicBezTo>
                    <a:cubicBezTo>
                      <a:pt x="25" y="87"/>
                      <a:pt x="25" y="87"/>
                      <a:pt x="25" y="88"/>
                    </a:cubicBezTo>
                    <a:cubicBezTo>
                      <a:pt x="25" y="89"/>
                      <a:pt x="23" y="93"/>
                      <a:pt x="22" y="94"/>
                    </a:cubicBezTo>
                    <a:cubicBezTo>
                      <a:pt x="20" y="96"/>
                      <a:pt x="20" y="97"/>
                      <a:pt x="19" y="100"/>
                    </a:cubicBezTo>
                    <a:cubicBezTo>
                      <a:pt x="17" y="101"/>
                      <a:pt x="17" y="101"/>
                      <a:pt x="16" y="103"/>
                    </a:cubicBezTo>
                    <a:cubicBezTo>
                      <a:pt x="15" y="103"/>
                      <a:pt x="13" y="104"/>
                      <a:pt x="12" y="104"/>
                    </a:cubicBezTo>
                    <a:cubicBezTo>
                      <a:pt x="10" y="104"/>
                      <a:pt x="11" y="105"/>
                      <a:pt x="9"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2" name="Freeform 14"/>
              <p:cNvSpPr>
                <a:spLocks noEditPoints="1"/>
              </p:cNvSpPr>
              <p:nvPr/>
            </p:nvSpPr>
            <p:spPr bwMode="auto">
              <a:xfrm>
                <a:off x="3297238" y="3686175"/>
                <a:ext cx="2543175" cy="158750"/>
              </a:xfrm>
              <a:custGeom>
                <a:avLst/>
                <a:gdLst>
                  <a:gd name="T0" fmla="*/ 22 w 675"/>
                  <a:gd name="T1" fmla="*/ 17 h 42"/>
                  <a:gd name="T2" fmla="*/ 1 w 675"/>
                  <a:gd name="T3" fmla="*/ 2 h 42"/>
                  <a:gd name="T4" fmla="*/ 0 w 675"/>
                  <a:gd name="T5" fmla="*/ 41 h 42"/>
                  <a:gd name="T6" fmla="*/ 26 w 675"/>
                  <a:gd name="T7" fmla="*/ 32 h 42"/>
                  <a:gd name="T8" fmla="*/ 36 w 675"/>
                  <a:gd name="T9" fmla="*/ 36 h 42"/>
                  <a:gd name="T10" fmla="*/ 65 w 675"/>
                  <a:gd name="T11" fmla="*/ 41 h 42"/>
                  <a:gd name="T12" fmla="*/ 65 w 675"/>
                  <a:gd name="T13" fmla="*/ 1 h 42"/>
                  <a:gd name="T14" fmla="*/ 47 w 675"/>
                  <a:gd name="T15" fmla="*/ 40 h 42"/>
                  <a:gd name="T16" fmla="*/ 78 w 675"/>
                  <a:gd name="T17" fmla="*/ 30 h 42"/>
                  <a:gd name="T18" fmla="*/ 78 w 675"/>
                  <a:gd name="T19" fmla="*/ 37 h 42"/>
                  <a:gd name="T20" fmla="*/ 97 w 675"/>
                  <a:gd name="T21" fmla="*/ 40 h 42"/>
                  <a:gd name="T22" fmla="*/ 82 w 675"/>
                  <a:gd name="T23" fmla="*/ 26 h 42"/>
                  <a:gd name="T24" fmla="*/ 122 w 675"/>
                  <a:gd name="T25" fmla="*/ 3 h 42"/>
                  <a:gd name="T26" fmla="*/ 131 w 675"/>
                  <a:gd name="T27" fmla="*/ 40 h 42"/>
                  <a:gd name="T28" fmla="*/ 157 w 675"/>
                  <a:gd name="T29" fmla="*/ 7 h 42"/>
                  <a:gd name="T30" fmla="*/ 168 w 675"/>
                  <a:gd name="T31" fmla="*/ 40 h 42"/>
                  <a:gd name="T32" fmla="*/ 209 w 675"/>
                  <a:gd name="T33" fmla="*/ 31 h 42"/>
                  <a:gd name="T34" fmla="*/ 194 w 675"/>
                  <a:gd name="T35" fmla="*/ 22 h 42"/>
                  <a:gd name="T36" fmla="*/ 194 w 675"/>
                  <a:gd name="T37" fmla="*/ 19 h 42"/>
                  <a:gd name="T38" fmla="*/ 206 w 675"/>
                  <a:gd name="T39" fmla="*/ 10 h 42"/>
                  <a:gd name="T40" fmla="*/ 178 w 675"/>
                  <a:gd name="T41" fmla="*/ 39 h 42"/>
                  <a:gd name="T42" fmla="*/ 241 w 675"/>
                  <a:gd name="T43" fmla="*/ 2 h 42"/>
                  <a:gd name="T44" fmla="*/ 213 w 675"/>
                  <a:gd name="T45" fmla="*/ 2 h 42"/>
                  <a:gd name="T46" fmla="*/ 228 w 675"/>
                  <a:gd name="T47" fmla="*/ 40 h 42"/>
                  <a:gd name="T48" fmla="*/ 250 w 675"/>
                  <a:gd name="T49" fmla="*/ 10 h 42"/>
                  <a:gd name="T50" fmla="*/ 320 w 675"/>
                  <a:gd name="T51" fmla="*/ 4 h 42"/>
                  <a:gd name="T52" fmla="*/ 300 w 675"/>
                  <a:gd name="T53" fmla="*/ 3 h 42"/>
                  <a:gd name="T54" fmla="*/ 293 w 675"/>
                  <a:gd name="T55" fmla="*/ 27 h 42"/>
                  <a:gd name="T56" fmla="*/ 376 w 675"/>
                  <a:gd name="T57" fmla="*/ 1 h 42"/>
                  <a:gd name="T58" fmla="*/ 344 w 675"/>
                  <a:gd name="T59" fmla="*/ 1 h 42"/>
                  <a:gd name="T60" fmla="*/ 334 w 675"/>
                  <a:gd name="T61" fmla="*/ 41 h 42"/>
                  <a:gd name="T62" fmla="*/ 369 w 675"/>
                  <a:gd name="T63" fmla="*/ 41 h 42"/>
                  <a:gd name="T64" fmla="*/ 399 w 675"/>
                  <a:gd name="T65" fmla="*/ 41 h 42"/>
                  <a:gd name="T66" fmla="*/ 399 w 675"/>
                  <a:gd name="T67" fmla="*/ 1 h 42"/>
                  <a:gd name="T68" fmla="*/ 381 w 675"/>
                  <a:gd name="T69" fmla="*/ 40 h 42"/>
                  <a:gd name="T70" fmla="*/ 436 w 675"/>
                  <a:gd name="T71" fmla="*/ 9 h 42"/>
                  <a:gd name="T72" fmla="*/ 404 w 675"/>
                  <a:gd name="T73" fmla="*/ 1 h 42"/>
                  <a:gd name="T74" fmla="*/ 442 w 675"/>
                  <a:gd name="T75" fmla="*/ 3 h 42"/>
                  <a:gd name="T76" fmla="*/ 463 w 675"/>
                  <a:gd name="T77" fmla="*/ 39 h 42"/>
                  <a:gd name="T78" fmla="*/ 479 w 675"/>
                  <a:gd name="T79" fmla="*/ 13 h 42"/>
                  <a:gd name="T80" fmla="*/ 472 w 675"/>
                  <a:gd name="T81" fmla="*/ 3 h 42"/>
                  <a:gd name="T82" fmla="*/ 454 w 675"/>
                  <a:gd name="T83" fmla="*/ 3 h 42"/>
                  <a:gd name="T84" fmla="*/ 485 w 675"/>
                  <a:gd name="T85" fmla="*/ 31 h 42"/>
                  <a:gd name="T86" fmla="*/ 490 w 675"/>
                  <a:gd name="T87" fmla="*/ 2 h 42"/>
                  <a:gd name="T88" fmla="*/ 507 w 675"/>
                  <a:gd name="T89" fmla="*/ 41 h 42"/>
                  <a:gd name="T90" fmla="*/ 529 w 675"/>
                  <a:gd name="T91" fmla="*/ 41 h 42"/>
                  <a:gd name="T92" fmla="*/ 559 w 675"/>
                  <a:gd name="T93" fmla="*/ 0 h 42"/>
                  <a:gd name="T94" fmla="*/ 554 w 675"/>
                  <a:gd name="T95" fmla="*/ 28 h 42"/>
                  <a:gd name="T96" fmla="*/ 540 w 675"/>
                  <a:gd name="T97" fmla="*/ 40 h 42"/>
                  <a:gd name="T98" fmla="*/ 559 w 675"/>
                  <a:gd name="T99" fmla="*/ 13 h 42"/>
                  <a:gd name="T100" fmla="*/ 582 w 675"/>
                  <a:gd name="T101" fmla="*/ 35 h 42"/>
                  <a:gd name="T102" fmla="*/ 575 w 675"/>
                  <a:gd name="T103" fmla="*/ 3 h 42"/>
                  <a:gd name="T104" fmla="*/ 615 w 675"/>
                  <a:gd name="T105" fmla="*/ 39 h 42"/>
                  <a:gd name="T106" fmla="*/ 628 w 675"/>
                  <a:gd name="T107" fmla="*/ 1 h 42"/>
                  <a:gd name="T108" fmla="*/ 608 w 675"/>
                  <a:gd name="T109" fmla="*/ 34 h 42"/>
                  <a:gd name="T110" fmla="*/ 661 w 675"/>
                  <a:gd name="T111" fmla="*/ 1 h 42"/>
                  <a:gd name="T112" fmla="*/ 650 w 675"/>
                  <a:gd name="T113" fmla="*/ 2 h 42"/>
                  <a:gd name="T114" fmla="*/ 651 w 675"/>
                  <a:gd name="T115" fmla="*/ 23 h 42"/>
                  <a:gd name="T116" fmla="*/ 659 w 675"/>
                  <a:gd name="T117"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5" h="42">
                    <a:moveTo>
                      <a:pt x="42" y="1"/>
                    </a:moveTo>
                    <a:cubicBezTo>
                      <a:pt x="27" y="1"/>
                      <a:pt x="27" y="1"/>
                      <a:pt x="27" y="1"/>
                    </a:cubicBezTo>
                    <a:cubicBezTo>
                      <a:pt x="27" y="2"/>
                      <a:pt x="27" y="2"/>
                      <a:pt x="27" y="2"/>
                    </a:cubicBezTo>
                    <a:cubicBezTo>
                      <a:pt x="28" y="2"/>
                      <a:pt x="28" y="2"/>
                      <a:pt x="28" y="2"/>
                    </a:cubicBezTo>
                    <a:cubicBezTo>
                      <a:pt x="31" y="3"/>
                      <a:pt x="32" y="3"/>
                      <a:pt x="32" y="4"/>
                    </a:cubicBezTo>
                    <a:cubicBezTo>
                      <a:pt x="32" y="5"/>
                      <a:pt x="31" y="7"/>
                      <a:pt x="29" y="8"/>
                    </a:cubicBezTo>
                    <a:cubicBezTo>
                      <a:pt x="22" y="17"/>
                      <a:pt x="22" y="17"/>
                      <a:pt x="22" y="17"/>
                    </a:cubicBezTo>
                    <a:cubicBezTo>
                      <a:pt x="20" y="13"/>
                      <a:pt x="20" y="13"/>
                      <a:pt x="20" y="13"/>
                    </a:cubicBezTo>
                    <a:cubicBezTo>
                      <a:pt x="16" y="8"/>
                      <a:pt x="14" y="5"/>
                      <a:pt x="15" y="4"/>
                    </a:cubicBezTo>
                    <a:cubicBezTo>
                      <a:pt x="14" y="3"/>
                      <a:pt x="16" y="2"/>
                      <a:pt x="19" y="2"/>
                    </a:cubicBezTo>
                    <a:cubicBezTo>
                      <a:pt x="19" y="2"/>
                      <a:pt x="19" y="2"/>
                      <a:pt x="19" y="2"/>
                    </a:cubicBezTo>
                    <a:cubicBezTo>
                      <a:pt x="19" y="1"/>
                      <a:pt x="19" y="1"/>
                      <a:pt x="19" y="1"/>
                    </a:cubicBezTo>
                    <a:cubicBezTo>
                      <a:pt x="1" y="1"/>
                      <a:pt x="1" y="1"/>
                      <a:pt x="1" y="1"/>
                    </a:cubicBezTo>
                    <a:cubicBezTo>
                      <a:pt x="1" y="2"/>
                      <a:pt x="1" y="2"/>
                      <a:pt x="1" y="2"/>
                    </a:cubicBezTo>
                    <a:cubicBezTo>
                      <a:pt x="3" y="2"/>
                      <a:pt x="5" y="3"/>
                      <a:pt x="6" y="4"/>
                    </a:cubicBezTo>
                    <a:cubicBezTo>
                      <a:pt x="7" y="5"/>
                      <a:pt x="9" y="8"/>
                      <a:pt x="12" y="12"/>
                    </a:cubicBezTo>
                    <a:cubicBezTo>
                      <a:pt x="19" y="22"/>
                      <a:pt x="19" y="22"/>
                      <a:pt x="19" y="22"/>
                    </a:cubicBezTo>
                    <a:cubicBezTo>
                      <a:pt x="9" y="33"/>
                      <a:pt x="9" y="33"/>
                      <a:pt x="9" y="33"/>
                    </a:cubicBezTo>
                    <a:cubicBezTo>
                      <a:pt x="6" y="37"/>
                      <a:pt x="5" y="39"/>
                      <a:pt x="4" y="39"/>
                    </a:cubicBezTo>
                    <a:cubicBezTo>
                      <a:pt x="3" y="40"/>
                      <a:pt x="2" y="40"/>
                      <a:pt x="0" y="40"/>
                    </a:cubicBezTo>
                    <a:cubicBezTo>
                      <a:pt x="0" y="41"/>
                      <a:pt x="0" y="41"/>
                      <a:pt x="0" y="41"/>
                    </a:cubicBezTo>
                    <a:cubicBezTo>
                      <a:pt x="14" y="41"/>
                      <a:pt x="14" y="41"/>
                      <a:pt x="14" y="41"/>
                    </a:cubicBezTo>
                    <a:cubicBezTo>
                      <a:pt x="14" y="40"/>
                      <a:pt x="14" y="40"/>
                      <a:pt x="14" y="40"/>
                    </a:cubicBezTo>
                    <a:cubicBezTo>
                      <a:pt x="11" y="40"/>
                      <a:pt x="10" y="39"/>
                      <a:pt x="10" y="38"/>
                    </a:cubicBezTo>
                    <a:cubicBezTo>
                      <a:pt x="10" y="37"/>
                      <a:pt x="11" y="36"/>
                      <a:pt x="12" y="33"/>
                    </a:cubicBezTo>
                    <a:cubicBezTo>
                      <a:pt x="13" y="33"/>
                      <a:pt x="13" y="33"/>
                      <a:pt x="13" y="33"/>
                    </a:cubicBezTo>
                    <a:cubicBezTo>
                      <a:pt x="20" y="24"/>
                      <a:pt x="20" y="24"/>
                      <a:pt x="20" y="24"/>
                    </a:cubicBezTo>
                    <a:cubicBezTo>
                      <a:pt x="26" y="32"/>
                      <a:pt x="26" y="32"/>
                      <a:pt x="26" y="32"/>
                    </a:cubicBezTo>
                    <a:cubicBezTo>
                      <a:pt x="28" y="35"/>
                      <a:pt x="29" y="37"/>
                      <a:pt x="29" y="38"/>
                    </a:cubicBezTo>
                    <a:cubicBezTo>
                      <a:pt x="29" y="39"/>
                      <a:pt x="28" y="40"/>
                      <a:pt x="25" y="40"/>
                    </a:cubicBezTo>
                    <a:cubicBezTo>
                      <a:pt x="25" y="40"/>
                      <a:pt x="25" y="40"/>
                      <a:pt x="24" y="40"/>
                    </a:cubicBezTo>
                    <a:cubicBezTo>
                      <a:pt x="24" y="41"/>
                      <a:pt x="24" y="41"/>
                      <a:pt x="24" y="41"/>
                    </a:cubicBezTo>
                    <a:cubicBezTo>
                      <a:pt x="42" y="41"/>
                      <a:pt x="42" y="41"/>
                      <a:pt x="42" y="41"/>
                    </a:cubicBezTo>
                    <a:cubicBezTo>
                      <a:pt x="42" y="40"/>
                      <a:pt x="42" y="40"/>
                      <a:pt x="42" y="40"/>
                    </a:cubicBezTo>
                    <a:cubicBezTo>
                      <a:pt x="40" y="40"/>
                      <a:pt x="38" y="39"/>
                      <a:pt x="36" y="36"/>
                    </a:cubicBezTo>
                    <a:cubicBezTo>
                      <a:pt x="24" y="19"/>
                      <a:pt x="24" y="19"/>
                      <a:pt x="24" y="19"/>
                    </a:cubicBezTo>
                    <a:cubicBezTo>
                      <a:pt x="33" y="8"/>
                      <a:pt x="33" y="8"/>
                      <a:pt x="33" y="8"/>
                    </a:cubicBezTo>
                    <a:cubicBezTo>
                      <a:pt x="35" y="6"/>
                      <a:pt x="36" y="4"/>
                      <a:pt x="37" y="3"/>
                    </a:cubicBezTo>
                    <a:cubicBezTo>
                      <a:pt x="38" y="3"/>
                      <a:pt x="40" y="2"/>
                      <a:pt x="42" y="2"/>
                    </a:cubicBezTo>
                    <a:cubicBezTo>
                      <a:pt x="42" y="1"/>
                      <a:pt x="42" y="1"/>
                      <a:pt x="42" y="1"/>
                    </a:cubicBezTo>
                    <a:close/>
                    <a:moveTo>
                      <a:pt x="47" y="41"/>
                    </a:moveTo>
                    <a:cubicBezTo>
                      <a:pt x="65" y="41"/>
                      <a:pt x="65" y="41"/>
                      <a:pt x="65" y="41"/>
                    </a:cubicBezTo>
                    <a:cubicBezTo>
                      <a:pt x="65" y="40"/>
                      <a:pt x="65" y="40"/>
                      <a:pt x="65" y="40"/>
                    </a:cubicBezTo>
                    <a:cubicBezTo>
                      <a:pt x="63" y="40"/>
                      <a:pt x="61" y="40"/>
                      <a:pt x="61" y="39"/>
                    </a:cubicBezTo>
                    <a:cubicBezTo>
                      <a:pt x="60" y="38"/>
                      <a:pt x="60" y="37"/>
                      <a:pt x="60" y="35"/>
                    </a:cubicBezTo>
                    <a:cubicBezTo>
                      <a:pt x="60" y="8"/>
                      <a:pt x="60" y="8"/>
                      <a:pt x="60" y="8"/>
                    </a:cubicBezTo>
                    <a:cubicBezTo>
                      <a:pt x="60" y="5"/>
                      <a:pt x="60" y="4"/>
                      <a:pt x="61" y="3"/>
                    </a:cubicBezTo>
                    <a:cubicBezTo>
                      <a:pt x="61" y="3"/>
                      <a:pt x="63" y="2"/>
                      <a:pt x="65" y="2"/>
                    </a:cubicBezTo>
                    <a:cubicBezTo>
                      <a:pt x="65" y="1"/>
                      <a:pt x="65" y="1"/>
                      <a:pt x="65" y="1"/>
                    </a:cubicBezTo>
                    <a:cubicBezTo>
                      <a:pt x="47" y="1"/>
                      <a:pt x="47" y="1"/>
                      <a:pt x="47" y="1"/>
                    </a:cubicBezTo>
                    <a:cubicBezTo>
                      <a:pt x="47" y="2"/>
                      <a:pt x="47" y="2"/>
                      <a:pt x="47" y="2"/>
                    </a:cubicBezTo>
                    <a:cubicBezTo>
                      <a:pt x="50" y="2"/>
                      <a:pt x="52" y="3"/>
                      <a:pt x="52" y="3"/>
                    </a:cubicBezTo>
                    <a:cubicBezTo>
                      <a:pt x="53" y="4"/>
                      <a:pt x="53" y="5"/>
                      <a:pt x="53" y="8"/>
                    </a:cubicBezTo>
                    <a:cubicBezTo>
                      <a:pt x="53" y="35"/>
                      <a:pt x="53" y="35"/>
                      <a:pt x="53" y="35"/>
                    </a:cubicBezTo>
                    <a:cubicBezTo>
                      <a:pt x="53" y="37"/>
                      <a:pt x="53" y="38"/>
                      <a:pt x="52" y="39"/>
                    </a:cubicBezTo>
                    <a:cubicBezTo>
                      <a:pt x="51" y="40"/>
                      <a:pt x="50" y="40"/>
                      <a:pt x="47" y="40"/>
                    </a:cubicBezTo>
                    <a:cubicBezTo>
                      <a:pt x="47" y="41"/>
                      <a:pt x="47" y="41"/>
                      <a:pt x="47" y="41"/>
                    </a:cubicBezTo>
                    <a:close/>
                    <a:moveTo>
                      <a:pt x="112" y="40"/>
                    </a:moveTo>
                    <a:cubicBezTo>
                      <a:pt x="111" y="40"/>
                      <a:pt x="110" y="40"/>
                      <a:pt x="109" y="39"/>
                    </a:cubicBezTo>
                    <a:cubicBezTo>
                      <a:pt x="109" y="38"/>
                      <a:pt x="108" y="37"/>
                      <a:pt x="107" y="35"/>
                    </a:cubicBezTo>
                    <a:cubicBezTo>
                      <a:pt x="92" y="0"/>
                      <a:pt x="92" y="0"/>
                      <a:pt x="92" y="0"/>
                    </a:cubicBezTo>
                    <a:cubicBezTo>
                      <a:pt x="90" y="0"/>
                      <a:pt x="90" y="0"/>
                      <a:pt x="90" y="0"/>
                    </a:cubicBezTo>
                    <a:cubicBezTo>
                      <a:pt x="78" y="30"/>
                      <a:pt x="78" y="30"/>
                      <a:pt x="78" y="30"/>
                    </a:cubicBezTo>
                    <a:cubicBezTo>
                      <a:pt x="78" y="30"/>
                      <a:pt x="78" y="31"/>
                      <a:pt x="77" y="31"/>
                    </a:cubicBezTo>
                    <a:cubicBezTo>
                      <a:pt x="76" y="35"/>
                      <a:pt x="74" y="38"/>
                      <a:pt x="73" y="39"/>
                    </a:cubicBezTo>
                    <a:cubicBezTo>
                      <a:pt x="72" y="40"/>
                      <a:pt x="71" y="40"/>
                      <a:pt x="70" y="40"/>
                    </a:cubicBezTo>
                    <a:cubicBezTo>
                      <a:pt x="70" y="41"/>
                      <a:pt x="70" y="41"/>
                      <a:pt x="70" y="41"/>
                    </a:cubicBezTo>
                    <a:cubicBezTo>
                      <a:pt x="82" y="41"/>
                      <a:pt x="82" y="41"/>
                      <a:pt x="82" y="41"/>
                    </a:cubicBezTo>
                    <a:cubicBezTo>
                      <a:pt x="82" y="40"/>
                      <a:pt x="82" y="40"/>
                      <a:pt x="82" y="40"/>
                    </a:cubicBezTo>
                    <a:cubicBezTo>
                      <a:pt x="80" y="40"/>
                      <a:pt x="78" y="39"/>
                      <a:pt x="78" y="37"/>
                    </a:cubicBezTo>
                    <a:cubicBezTo>
                      <a:pt x="78" y="37"/>
                      <a:pt x="78" y="36"/>
                      <a:pt x="79" y="35"/>
                    </a:cubicBezTo>
                    <a:cubicBezTo>
                      <a:pt x="82" y="28"/>
                      <a:pt x="82" y="28"/>
                      <a:pt x="82" y="28"/>
                    </a:cubicBezTo>
                    <a:cubicBezTo>
                      <a:pt x="97" y="28"/>
                      <a:pt x="97" y="28"/>
                      <a:pt x="97" y="28"/>
                    </a:cubicBezTo>
                    <a:cubicBezTo>
                      <a:pt x="100" y="34"/>
                      <a:pt x="100" y="34"/>
                      <a:pt x="100" y="34"/>
                    </a:cubicBezTo>
                    <a:cubicBezTo>
                      <a:pt x="100" y="34"/>
                      <a:pt x="100" y="34"/>
                      <a:pt x="100" y="35"/>
                    </a:cubicBezTo>
                    <a:cubicBezTo>
                      <a:pt x="101" y="36"/>
                      <a:pt x="101" y="37"/>
                      <a:pt x="101" y="38"/>
                    </a:cubicBezTo>
                    <a:cubicBezTo>
                      <a:pt x="101" y="39"/>
                      <a:pt x="100" y="40"/>
                      <a:pt x="97" y="40"/>
                    </a:cubicBezTo>
                    <a:cubicBezTo>
                      <a:pt x="97" y="41"/>
                      <a:pt x="97" y="41"/>
                      <a:pt x="97" y="41"/>
                    </a:cubicBezTo>
                    <a:cubicBezTo>
                      <a:pt x="112" y="41"/>
                      <a:pt x="112" y="41"/>
                      <a:pt x="112" y="41"/>
                    </a:cubicBezTo>
                    <a:cubicBezTo>
                      <a:pt x="112" y="40"/>
                      <a:pt x="112" y="40"/>
                      <a:pt x="112" y="40"/>
                    </a:cubicBezTo>
                    <a:close/>
                    <a:moveTo>
                      <a:pt x="82" y="26"/>
                    </a:moveTo>
                    <a:cubicBezTo>
                      <a:pt x="90" y="9"/>
                      <a:pt x="90" y="9"/>
                      <a:pt x="90" y="9"/>
                    </a:cubicBezTo>
                    <a:cubicBezTo>
                      <a:pt x="96" y="26"/>
                      <a:pt x="96" y="26"/>
                      <a:pt x="96" y="26"/>
                    </a:cubicBezTo>
                    <a:cubicBezTo>
                      <a:pt x="82" y="26"/>
                      <a:pt x="82" y="26"/>
                      <a:pt x="82" y="26"/>
                    </a:cubicBezTo>
                    <a:close/>
                    <a:moveTo>
                      <a:pt x="168" y="1"/>
                    </a:moveTo>
                    <a:cubicBezTo>
                      <a:pt x="156" y="1"/>
                      <a:pt x="156" y="1"/>
                      <a:pt x="156" y="1"/>
                    </a:cubicBezTo>
                    <a:cubicBezTo>
                      <a:pt x="143" y="32"/>
                      <a:pt x="143" y="32"/>
                      <a:pt x="143" y="32"/>
                    </a:cubicBezTo>
                    <a:cubicBezTo>
                      <a:pt x="129" y="1"/>
                      <a:pt x="129" y="1"/>
                      <a:pt x="129" y="1"/>
                    </a:cubicBezTo>
                    <a:cubicBezTo>
                      <a:pt x="117" y="1"/>
                      <a:pt x="117" y="1"/>
                      <a:pt x="117" y="1"/>
                    </a:cubicBezTo>
                    <a:cubicBezTo>
                      <a:pt x="117" y="2"/>
                      <a:pt x="117" y="2"/>
                      <a:pt x="117" y="2"/>
                    </a:cubicBezTo>
                    <a:cubicBezTo>
                      <a:pt x="119" y="2"/>
                      <a:pt x="121" y="3"/>
                      <a:pt x="122" y="3"/>
                    </a:cubicBezTo>
                    <a:cubicBezTo>
                      <a:pt x="122" y="4"/>
                      <a:pt x="123" y="5"/>
                      <a:pt x="123" y="8"/>
                    </a:cubicBezTo>
                    <a:cubicBezTo>
                      <a:pt x="123" y="32"/>
                      <a:pt x="123" y="32"/>
                      <a:pt x="123" y="32"/>
                    </a:cubicBezTo>
                    <a:cubicBezTo>
                      <a:pt x="123" y="35"/>
                      <a:pt x="122" y="37"/>
                      <a:pt x="121" y="38"/>
                    </a:cubicBezTo>
                    <a:cubicBezTo>
                      <a:pt x="121" y="39"/>
                      <a:pt x="119" y="40"/>
                      <a:pt x="117" y="40"/>
                    </a:cubicBezTo>
                    <a:cubicBezTo>
                      <a:pt x="117" y="41"/>
                      <a:pt x="117" y="41"/>
                      <a:pt x="117" y="41"/>
                    </a:cubicBezTo>
                    <a:cubicBezTo>
                      <a:pt x="131" y="41"/>
                      <a:pt x="131" y="41"/>
                      <a:pt x="131" y="41"/>
                    </a:cubicBezTo>
                    <a:cubicBezTo>
                      <a:pt x="131" y="40"/>
                      <a:pt x="131" y="40"/>
                      <a:pt x="131" y="40"/>
                    </a:cubicBezTo>
                    <a:cubicBezTo>
                      <a:pt x="129" y="40"/>
                      <a:pt x="127" y="39"/>
                      <a:pt x="126" y="38"/>
                    </a:cubicBezTo>
                    <a:cubicBezTo>
                      <a:pt x="126" y="37"/>
                      <a:pt x="125" y="35"/>
                      <a:pt x="125" y="32"/>
                    </a:cubicBezTo>
                    <a:cubicBezTo>
                      <a:pt x="125" y="8"/>
                      <a:pt x="125" y="8"/>
                      <a:pt x="125" y="8"/>
                    </a:cubicBezTo>
                    <a:cubicBezTo>
                      <a:pt x="125" y="8"/>
                      <a:pt x="125" y="8"/>
                      <a:pt x="125" y="8"/>
                    </a:cubicBezTo>
                    <a:cubicBezTo>
                      <a:pt x="140" y="41"/>
                      <a:pt x="140" y="41"/>
                      <a:pt x="140" y="41"/>
                    </a:cubicBezTo>
                    <a:cubicBezTo>
                      <a:pt x="141" y="41"/>
                      <a:pt x="141" y="41"/>
                      <a:pt x="141" y="41"/>
                    </a:cubicBezTo>
                    <a:cubicBezTo>
                      <a:pt x="157" y="7"/>
                      <a:pt x="157" y="7"/>
                      <a:pt x="157" y="7"/>
                    </a:cubicBezTo>
                    <a:cubicBezTo>
                      <a:pt x="157" y="7"/>
                      <a:pt x="157" y="7"/>
                      <a:pt x="157" y="7"/>
                    </a:cubicBezTo>
                    <a:cubicBezTo>
                      <a:pt x="157" y="34"/>
                      <a:pt x="157" y="34"/>
                      <a:pt x="157" y="34"/>
                    </a:cubicBezTo>
                    <a:cubicBezTo>
                      <a:pt x="157" y="36"/>
                      <a:pt x="157" y="38"/>
                      <a:pt x="156" y="39"/>
                    </a:cubicBezTo>
                    <a:cubicBezTo>
                      <a:pt x="155" y="39"/>
                      <a:pt x="154" y="40"/>
                      <a:pt x="151" y="40"/>
                    </a:cubicBezTo>
                    <a:cubicBezTo>
                      <a:pt x="151" y="41"/>
                      <a:pt x="151" y="41"/>
                      <a:pt x="151" y="41"/>
                    </a:cubicBezTo>
                    <a:cubicBezTo>
                      <a:pt x="168" y="41"/>
                      <a:pt x="168" y="41"/>
                      <a:pt x="168" y="41"/>
                    </a:cubicBezTo>
                    <a:cubicBezTo>
                      <a:pt x="168" y="40"/>
                      <a:pt x="168" y="40"/>
                      <a:pt x="168" y="40"/>
                    </a:cubicBezTo>
                    <a:cubicBezTo>
                      <a:pt x="166" y="40"/>
                      <a:pt x="165" y="39"/>
                      <a:pt x="164" y="39"/>
                    </a:cubicBezTo>
                    <a:cubicBezTo>
                      <a:pt x="163" y="38"/>
                      <a:pt x="163" y="37"/>
                      <a:pt x="163" y="35"/>
                    </a:cubicBezTo>
                    <a:cubicBezTo>
                      <a:pt x="163" y="8"/>
                      <a:pt x="163" y="8"/>
                      <a:pt x="163" y="8"/>
                    </a:cubicBezTo>
                    <a:cubicBezTo>
                      <a:pt x="163" y="6"/>
                      <a:pt x="163" y="4"/>
                      <a:pt x="164" y="3"/>
                    </a:cubicBezTo>
                    <a:cubicBezTo>
                      <a:pt x="165" y="3"/>
                      <a:pt x="166" y="2"/>
                      <a:pt x="168" y="2"/>
                    </a:cubicBezTo>
                    <a:cubicBezTo>
                      <a:pt x="168" y="1"/>
                      <a:pt x="168" y="1"/>
                      <a:pt x="168" y="1"/>
                    </a:cubicBezTo>
                    <a:close/>
                    <a:moveTo>
                      <a:pt x="209" y="31"/>
                    </a:moveTo>
                    <a:cubicBezTo>
                      <a:pt x="207" y="31"/>
                      <a:pt x="207" y="31"/>
                      <a:pt x="207" y="31"/>
                    </a:cubicBezTo>
                    <a:cubicBezTo>
                      <a:pt x="206" y="34"/>
                      <a:pt x="204" y="36"/>
                      <a:pt x="203" y="37"/>
                    </a:cubicBezTo>
                    <a:cubicBezTo>
                      <a:pt x="201" y="38"/>
                      <a:pt x="198" y="39"/>
                      <a:pt x="194" y="39"/>
                    </a:cubicBezTo>
                    <a:cubicBezTo>
                      <a:pt x="189" y="39"/>
                      <a:pt x="186" y="39"/>
                      <a:pt x="186" y="39"/>
                    </a:cubicBezTo>
                    <a:cubicBezTo>
                      <a:pt x="185" y="38"/>
                      <a:pt x="185" y="38"/>
                      <a:pt x="185" y="36"/>
                    </a:cubicBezTo>
                    <a:cubicBezTo>
                      <a:pt x="185" y="21"/>
                      <a:pt x="185" y="21"/>
                      <a:pt x="185" y="21"/>
                    </a:cubicBezTo>
                    <a:cubicBezTo>
                      <a:pt x="194" y="22"/>
                      <a:pt x="194" y="22"/>
                      <a:pt x="194" y="22"/>
                    </a:cubicBezTo>
                    <a:cubicBezTo>
                      <a:pt x="197" y="22"/>
                      <a:pt x="198" y="22"/>
                      <a:pt x="199" y="23"/>
                    </a:cubicBezTo>
                    <a:cubicBezTo>
                      <a:pt x="200" y="23"/>
                      <a:pt x="201" y="25"/>
                      <a:pt x="201" y="27"/>
                    </a:cubicBezTo>
                    <a:cubicBezTo>
                      <a:pt x="202" y="27"/>
                      <a:pt x="202" y="27"/>
                      <a:pt x="202" y="27"/>
                    </a:cubicBezTo>
                    <a:cubicBezTo>
                      <a:pt x="202" y="13"/>
                      <a:pt x="202" y="13"/>
                      <a:pt x="202" y="13"/>
                    </a:cubicBezTo>
                    <a:cubicBezTo>
                      <a:pt x="201" y="13"/>
                      <a:pt x="201" y="13"/>
                      <a:pt x="201" y="13"/>
                    </a:cubicBezTo>
                    <a:cubicBezTo>
                      <a:pt x="201" y="16"/>
                      <a:pt x="200" y="17"/>
                      <a:pt x="199" y="18"/>
                    </a:cubicBezTo>
                    <a:cubicBezTo>
                      <a:pt x="198" y="19"/>
                      <a:pt x="197" y="19"/>
                      <a:pt x="194" y="19"/>
                    </a:cubicBezTo>
                    <a:cubicBezTo>
                      <a:pt x="185" y="19"/>
                      <a:pt x="185" y="19"/>
                      <a:pt x="185" y="19"/>
                    </a:cubicBezTo>
                    <a:cubicBezTo>
                      <a:pt x="185" y="5"/>
                      <a:pt x="185" y="5"/>
                      <a:pt x="185" y="5"/>
                    </a:cubicBezTo>
                    <a:cubicBezTo>
                      <a:pt x="185" y="4"/>
                      <a:pt x="186" y="3"/>
                      <a:pt x="187" y="3"/>
                    </a:cubicBezTo>
                    <a:cubicBezTo>
                      <a:pt x="195" y="3"/>
                      <a:pt x="195" y="3"/>
                      <a:pt x="195" y="3"/>
                    </a:cubicBezTo>
                    <a:cubicBezTo>
                      <a:pt x="199" y="3"/>
                      <a:pt x="201" y="4"/>
                      <a:pt x="202" y="5"/>
                    </a:cubicBezTo>
                    <a:cubicBezTo>
                      <a:pt x="203" y="5"/>
                      <a:pt x="204" y="7"/>
                      <a:pt x="204" y="10"/>
                    </a:cubicBezTo>
                    <a:cubicBezTo>
                      <a:pt x="206" y="10"/>
                      <a:pt x="206" y="10"/>
                      <a:pt x="206" y="10"/>
                    </a:cubicBezTo>
                    <a:cubicBezTo>
                      <a:pt x="206" y="1"/>
                      <a:pt x="206" y="1"/>
                      <a:pt x="206" y="1"/>
                    </a:cubicBezTo>
                    <a:cubicBezTo>
                      <a:pt x="173" y="1"/>
                      <a:pt x="173" y="1"/>
                      <a:pt x="173" y="1"/>
                    </a:cubicBezTo>
                    <a:cubicBezTo>
                      <a:pt x="173" y="2"/>
                      <a:pt x="173" y="2"/>
                      <a:pt x="173" y="2"/>
                    </a:cubicBezTo>
                    <a:cubicBezTo>
                      <a:pt x="176" y="2"/>
                      <a:pt x="177" y="3"/>
                      <a:pt x="178" y="3"/>
                    </a:cubicBezTo>
                    <a:cubicBezTo>
                      <a:pt x="178" y="4"/>
                      <a:pt x="179" y="6"/>
                      <a:pt x="179" y="8"/>
                    </a:cubicBezTo>
                    <a:cubicBezTo>
                      <a:pt x="179" y="35"/>
                      <a:pt x="179" y="35"/>
                      <a:pt x="179" y="35"/>
                    </a:cubicBezTo>
                    <a:cubicBezTo>
                      <a:pt x="179" y="37"/>
                      <a:pt x="178" y="38"/>
                      <a:pt x="178" y="39"/>
                    </a:cubicBezTo>
                    <a:cubicBezTo>
                      <a:pt x="177" y="39"/>
                      <a:pt x="176" y="40"/>
                      <a:pt x="173" y="40"/>
                    </a:cubicBezTo>
                    <a:cubicBezTo>
                      <a:pt x="173" y="41"/>
                      <a:pt x="173" y="41"/>
                      <a:pt x="173" y="41"/>
                    </a:cubicBezTo>
                    <a:cubicBezTo>
                      <a:pt x="206" y="41"/>
                      <a:pt x="206" y="41"/>
                      <a:pt x="206" y="41"/>
                    </a:cubicBezTo>
                    <a:cubicBezTo>
                      <a:pt x="209" y="31"/>
                      <a:pt x="209" y="31"/>
                      <a:pt x="209" y="31"/>
                    </a:cubicBezTo>
                    <a:close/>
                    <a:moveTo>
                      <a:pt x="255" y="1"/>
                    </a:moveTo>
                    <a:cubicBezTo>
                      <a:pt x="241" y="1"/>
                      <a:pt x="241" y="1"/>
                      <a:pt x="241" y="1"/>
                    </a:cubicBezTo>
                    <a:cubicBezTo>
                      <a:pt x="241" y="2"/>
                      <a:pt x="241" y="2"/>
                      <a:pt x="241" y="2"/>
                    </a:cubicBezTo>
                    <a:cubicBezTo>
                      <a:pt x="244" y="2"/>
                      <a:pt x="245" y="3"/>
                      <a:pt x="246" y="4"/>
                    </a:cubicBezTo>
                    <a:cubicBezTo>
                      <a:pt x="247" y="5"/>
                      <a:pt x="247" y="7"/>
                      <a:pt x="247" y="10"/>
                    </a:cubicBezTo>
                    <a:cubicBezTo>
                      <a:pt x="247" y="30"/>
                      <a:pt x="247" y="30"/>
                      <a:pt x="247" y="30"/>
                    </a:cubicBezTo>
                    <a:cubicBezTo>
                      <a:pt x="247" y="30"/>
                      <a:pt x="247" y="30"/>
                      <a:pt x="247" y="30"/>
                    </a:cubicBezTo>
                    <a:cubicBezTo>
                      <a:pt x="224" y="1"/>
                      <a:pt x="224" y="1"/>
                      <a:pt x="224" y="1"/>
                    </a:cubicBezTo>
                    <a:cubicBezTo>
                      <a:pt x="213" y="1"/>
                      <a:pt x="213" y="1"/>
                      <a:pt x="213" y="1"/>
                    </a:cubicBezTo>
                    <a:cubicBezTo>
                      <a:pt x="213" y="2"/>
                      <a:pt x="213" y="2"/>
                      <a:pt x="213" y="2"/>
                    </a:cubicBezTo>
                    <a:cubicBezTo>
                      <a:pt x="215" y="2"/>
                      <a:pt x="217" y="3"/>
                      <a:pt x="219" y="5"/>
                    </a:cubicBezTo>
                    <a:cubicBezTo>
                      <a:pt x="219" y="32"/>
                      <a:pt x="219" y="32"/>
                      <a:pt x="219" y="32"/>
                    </a:cubicBezTo>
                    <a:cubicBezTo>
                      <a:pt x="219" y="35"/>
                      <a:pt x="219" y="37"/>
                      <a:pt x="218" y="38"/>
                    </a:cubicBezTo>
                    <a:cubicBezTo>
                      <a:pt x="217" y="39"/>
                      <a:pt x="216" y="40"/>
                      <a:pt x="213" y="40"/>
                    </a:cubicBezTo>
                    <a:cubicBezTo>
                      <a:pt x="213" y="41"/>
                      <a:pt x="213" y="41"/>
                      <a:pt x="213" y="41"/>
                    </a:cubicBezTo>
                    <a:cubicBezTo>
                      <a:pt x="228" y="41"/>
                      <a:pt x="228" y="41"/>
                      <a:pt x="228" y="41"/>
                    </a:cubicBezTo>
                    <a:cubicBezTo>
                      <a:pt x="228" y="40"/>
                      <a:pt x="228" y="40"/>
                      <a:pt x="228" y="40"/>
                    </a:cubicBezTo>
                    <a:cubicBezTo>
                      <a:pt x="225" y="40"/>
                      <a:pt x="224" y="39"/>
                      <a:pt x="223" y="38"/>
                    </a:cubicBezTo>
                    <a:cubicBezTo>
                      <a:pt x="222" y="37"/>
                      <a:pt x="222" y="35"/>
                      <a:pt x="222" y="32"/>
                    </a:cubicBezTo>
                    <a:cubicBezTo>
                      <a:pt x="222" y="9"/>
                      <a:pt x="222" y="9"/>
                      <a:pt x="222" y="9"/>
                    </a:cubicBezTo>
                    <a:cubicBezTo>
                      <a:pt x="222" y="9"/>
                      <a:pt x="222" y="9"/>
                      <a:pt x="222" y="9"/>
                    </a:cubicBezTo>
                    <a:cubicBezTo>
                      <a:pt x="249" y="41"/>
                      <a:pt x="249" y="41"/>
                      <a:pt x="249" y="41"/>
                    </a:cubicBezTo>
                    <a:cubicBezTo>
                      <a:pt x="250" y="41"/>
                      <a:pt x="250" y="41"/>
                      <a:pt x="250" y="41"/>
                    </a:cubicBezTo>
                    <a:cubicBezTo>
                      <a:pt x="250" y="10"/>
                      <a:pt x="250" y="10"/>
                      <a:pt x="250" y="10"/>
                    </a:cubicBezTo>
                    <a:cubicBezTo>
                      <a:pt x="250" y="7"/>
                      <a:pt x="250" y="5"/>
                      <a:pt x="251" y="4"/>
                    </a:cubicBezTo>
                    <a:cubicBezTo>
                      <a:pt x="251" y="3"/>
                      <a:pt x="253" y="2"/>
                      <a:pt x="255" y="2"/>
                    </a:cubicBezTo>
                    <a:cubicBezTo>
                      <a:pt x="255" y="1"/>
                      <a:pt x="255" y="1"/>
                      <a:pt x="255" y="1"/>
                    </a:cubicBezTo>
                    <a:close/>
                    <a:moveTo>
                      <a:pt x="329" y="1"/>
                    </a:moveTo>
                    <a:cubicBezTo>
                      <a:pt x="315" y="1"/>
                      <a:pt x="315" y="1"/>
                      <a:pt x="315" y="1"/>
                    </a:cubicBezTo>
                    <a:cubicBezTo>
                      <a:pt x="315" y="2"/>
                      <a:pt x="315" y="2"/>
                      <a:pt x="315" y="2"/>
                    </a:cubicBezTo>
                    <a:cubicBezTo>
                      <a:pt x="317" y="2"/>
                      <a:pt x="319" y="3"/>
                      <a:pt x="320" y="4"/>
                    </a:cubicBezTo>
                    <a:cubicBezTo>
                      <a:pt x="320" y="5"/>
                      <a:pt x="321" y="7"/>
                      <a:pt x="321" y="10"/>
                    </a:cubicBezTo>
                    <a:cubicBezTo>
                      <a:pt x="321" y="26"/>
                      <a:pt x="321" y="26"/>
                      <a:pt x="321" y="26"/>
                    </a:cubicBezTo>
                    <a:cubicBezTo>
                      <a:pt x="321" y="31"/>
                      <a:pt x="320" y="33"/>
                      <a:pt x="319" y="35"/>
                    </a:cubicBezTo>
                    <a:cubicBezTo>
                      <a:pt x="317" y="38"/>
                      <a:pt x="314" y="39"/>
                      <a:pt x="309" y="39"/>
                    </a:cubicBezTo>
                    <a:cubicBezTo>
                      <a:pt x="302" y="39"/>
                      <a:pt x="299" y="35"/>
                      <a:pt x="299" y="27"/>
                    </a:cubicBezTo>
                    <a:cubicBezTo>
                      <a:pt x="299" y="8"/>
                      <a:pt x="299" y="8"/>
                      <a:pt x="299" y="8"/>
                    </a:cubicBezTo>
                    <a:cubicBezTo>
                      <a:pt x="299" y="5"/>
                      <a:pt x="299" y="4"/>
                      <a:pt x="300" y="3"/>
                    </a:cubicBezTo>
                    <a:cubicBezTo>
                      <a:pt x="301" y="3"/>
                      <a:pt x="302" y="2"/>
                      <a:pt x="304" y="2"/>
                    </a:cubicBezTo>
                    <a:cubicBezTo>
                      <a:pt x="304" y="1"/>
                      <a:pt x="304" y="1"/>
                      <a:pt x="304" y="1"/>
                    </a:cubicBezTo>
                    <a:cubicBezTo>
                      <a:pt x="287" y="1"/>
                      <a:pt x="287" y="1"/>
                      <a:pt x="287" y="1"/>
                    </a:cubicBezTo>
                    <a:cubicBezTo>
                      <a:pt x="287" y="2"/>
                      <a:pt x="287" y="2"/>
                      <a:pt x="287" y="2"/>
                    </a:cubicBezTo>
                    <a:cubicBezTo>
                      <a:pt x="290" y="2"/>
                      <a:pt x="291" y="3"/>
                      <a:pt x="292" y="3"/>
                    </a:cubicBezTo>
                    <a:cubicBezTo>
                      <a:pt x="293" y="4"/>
                      <a:pt x="293" y="5"/>
                      <a:pt x="293" y="8"/>
                    </a:cubicBezTo>
                    <a:cubicBezTo>
                      <a:pt x="293" y="27"/>
                      <a:pt x="293" y="27"/>
                      <a:pt x="293" y="27"/>
                    </a:cubicBezTo>
                    <a:cubicBezTo>
                      <a:pt x="293" y="37"/>
                      <a:pt x="298" y="42"/>
                      <a:pt x="308" y="42"/>
                    </a:cubicBezTo>
                    <a:cubicBezTo>
                      <a:pt x="318" y="42"/>
                      <a:pt x="324" y="36"/>
                      <a:pt x="323" y="26"/>
                    </a:cubicBezTo>
                    <a:cubicBezTo>
                      <a:pt x="323" y="10"/>
                      <a:pt x="323" y="10"/>
                      <a:pt x="323" y="10"/>
                    </a:cubicBezTo>
                    <a:cubicBezTo>
                      <a:pt x="323" y="7"/>
                      <a:pt x="324" y="5"/>
                      <a:pt x="325" y="4"/>
                    </a:cubicBezTo>
                    <a:cubicBezTo>
                      <a:pt x="325" y="3"/>
                      <a:pt x="327" y="2"/>
                      <a:pt x="329" y="2"/>
                    </a:cubicBezTo>
                    <a:cubicBezTo>
                      <a:pt x="329" y="1"/>
                      <a:pt x="329" y="1"/>
                      <a:pt x="329" y="1"/>
                    </a:cubicBezTo>
                    <a:close/>
                    <a:moveTo>
                      <a:pt x="376" y="1"/>
                    </a:moveTo>
                    <a:cubicBezTo>
                      <a:pt x="362" y="1"/>
                      <a:pt x="362" y="1"/>
                      <a:pt x="362" y="1"/>
                    </a:cubicBezTo>
                    <a:cubicBezTo>
                      <a:pt x="362" y="2"/>
                      <a:pt x="362" y="2"/>
                      <a:pt x="362" y="2"/>
                    </a:cubicBezTo>
                    <a:cubicBezTo>
                      <a:pt x="364" y="2"/>
                      <a:pt x="366" y="3"/>
                      <a:pt x="366" y="4"/>
                    </a:cubicBezTo>
                    <a:cubicBezTo>
                      <a:pt x="367" y="5"/>
                      <a:pt x="367" y="7"/>
                      <a:pt x="367" y="10"/>
                    </a:cubicBezTo>
                    <a:cubicBezTo>
                      <a:pt x="367" y="30"/>
                      <a:pt x="367" y="30"/>
                      <a:pt x="367" y="30"/>
                    </a:cubicBezTo>
                    <a:cubicBezTo>
                      <a:pt x="367" y="30"/>
                      <a:pt x="367" y="30"/>
                      <a:pt x="367" y="30"/>
                    </a:cubicBezTo>
                    <a:cubicBezTo>
                      <a:pt x="344" y="1"/>
                      <a:pt x="344" y="1"/>
                      <a:pt x="344" y="1"/>
                    </a:cubicBezTo>
                    <a:cubicBezTo>
                      <a:pt x="334" y="1"/>
                      <a:pt x="334" y="1"/>
                      <a:pt x="334" y="1"/>
                    </a:cubicBezTo>
                    <a:cubicBezTo>
                      <a:pt x="334" y="2"/>
                      <a:pt x="334" y="2"/>
                      <a:pt x="334" y="2"/>
                    </a:cubicBezTo>
                    <a:cubicBezTo>
                      <a:pt x="336" y="2"/>
                      <a:pt x="338" y="3"/>
                      <a:pt x="340" y="5"/>
                    </a:cubicBezTo>
                    <a:cubicBezTo>
                      <a:pt x="340" y="32"/>
                      <a:pt x="340" y="32"/>
                      <a:pt x="340" y="32"/>
                    </a:cubicBezTo>
                    <a:cubicBezTo>
                      <a:pt x="340" y="35"/>
                      <a:pt x="339" y="37"/>
                      <a:pt x="338" y="38"/>
                    </a:cubicBezTo>
                    <a:cubicBezTo>
                      <a:pt x="338" y="39"/>
                      <a:pt x="336" y="40"/>
                      <a:pt x="334" y="40"/>
                    </a:cubicBezTo>
                    <a:cubicBezTo>
                      <a:pt x="334" y="41"/>
                      <a:pt x="334" y="41"/>
                      <a:pt x="334" y="41"/>
                    </a:cubicBezTo>
                    <a:cubicBezTo>
                      <a:pt x="348" y="41"/>
                      <a:pt x="348" y="41"/>
                      <a:pt x="348" y="41"/>
                    </a:cubicBezTo>
                    <a:cubicBezTo>
                      <a:pt x="348" y="40"/>
                      <a:pt x="348" y="40"/>
                      <a:pt x="348" y="40"/>
                    </a:cubicBezTo>
                    <a:cubicBezTo>
                      <a:pt x="346" y="40"/>
                      <a:pt x="344" y="39"/>
                      <a:pt x="343" y="38"/>
                    </a:cubicBezTo>
                    <a:cubicBezTo>
                      <a:pt x="343" y="37"/>
                      <a:pt x="342" y="35"/>
                      <a:pt x="342" y="32"/>
                    </a:cubicBezTo>
                    <a:cubicBezTo>
                      <a:pt x="342" y="9"/>
                      <a:pt x="342" y="9"/>
                      <a:pt x="342" y="9"/>
                    </a:cubicBezTo>
                    <a:cubicBezTo>
                      <a:pt x="342" y="9"/>
                      <a:pt x="342" y="9"/>
                      <a:pt x="342" y="9"/>
                    </a:cubicBezTo>
                    <a:cubicBezTo>
                      <a:pt x="369" y="41"/>
                      <a:pt x="369" y="41"/>
                      <a:pt x="369" y="41"/>
                    </a:cubicBezTo>
                    <a:cubicBezTo>
                      <a:pt x="370" y="41"/>
                      <a:pt x="370" y="41"/>
                      <a:pt x="370" y="41"/>
                    </a:cubicBezTo>
                    <a:cubicBezTo>
                      <a:pt x="370" y="10"/>
                      <a:pt x="370" y="10"/>
                      <a:pt x="370" y="10"/>
                    </a:cubicBezTo>
                    <a:cubicBezTo>
                      <a:pt x="370" y="7"/>
                      <a:pt x="371" y="5"/>
                      <a:pt x="371" y="4"/>
                    </a:cubicBezTo>
                    <a:cubicBezTo>
                      <a:pt x="372" y="3"/>
                      <a:pt x="373" y="2"/>
                      <a:pt x="376" y="2"/>
                    </a:cubicBezTo>
                    <a:cubicBezTo>
                      <a:pt x="376" y="1"/>
                      <a:pt x="376" y="1"/>
                      <a:pt x="376" y="1"/>
                    </a:cubicBezTo>
                    <a:close/>
                    <a:moveTo>
                      <a:pt x="381" y="41"/>
                    </a:moveTo>
                    <a:cubicBezTo>
                      <a:pt x="399" y="41"/>
                      <a:pt x="399" y="41"/>
                      <a:pt x="399" y="41"/>
                    </a:cubicBezTo>
                    <a:cubicBezTo>
                      <a:pt x="399" y="40"/>
                      <a:pt x="399" y="40"/>
                      <a:pt x="399" y="40"/>
                    </a:cubicBezTo>
                    <a:cubicBezTo>
                      <a:pt x="396" y="40"/>
                      <a:pt x="395" y="40"/>
                      <a:pt x="394" y="39"/>
                    </a:cubicBezTo>
                    <a:cubicBezTo>
                      <a:pt x="393" y="38"/>
                      <a:pt x="393" y="37"/>
                      <a:pt x="393" y="35"/>
                    </a:cubicBezTo>
                    <a:cubicBezTo>
                      <a:pt x="393" y="8"/>
                      <a:pt x="393" y="8"/>
                      <a:pt x="393" y="8"/>
                    </a:cubicBezTo>
                    <a:cubicBezTo>
                      <a:pt x="393" y="5"/>
                      <a:pt x="393" y="4"/>
                      <a:pt x="394" y="3"/>
                    </a:cubicBezTo>
                    <a:cubicBezTo>
                      <a:pt x="395" y="3"/>
                      <a:pt x="396" y="2"/>
                      <a:pt x="399" y="2"/>
                    </a:cubicBezTo>
                    <a:cubicBezTo>
                      <a:pt x="399" y="1"/>
                      <a:pt x="399" y="1"/>
                      <a:pt x="399" y="1"/>
                    </a:cubicBezTo>
                    <a:cubicBezTo>
                      <a:pt x="381" y="1"/>
                      <a:pt x="381" y="1"/>
                      <a:pt x="381" y="1"/>
                    </a:cubicBezTo>
                    <a:cubicBezTo>
                      <a:pt x="381" y="2"/>
                      <a:pt x="381" y="2"/>
                      <a:pt x="381" y="2"/>
                    </a:cubicBezTo>
                    <a:cubicBezTo>
                      <a:pt x="383" y="2"/>
                      <a:pt x="385" y="3"/>
                      <a:pt x="385" y="3"/>
                    </a:cubicBezTo>
                    <a:cubicBezTo>
                      <a:pt x="386" y="4"/>
                      <a:pt x="386" y="5"/>
                      <a:pt x="386" y="8"/>
                    </a:cubicBezTo>
                    <a:cubicBezTo>
                      <a:pt x="386" y="35"/>
                      <a:pt x="386" y="35"/>
                      <a:pt x="386" y="35"/>
                    </a:cubicBezTo>
                    <a:cubicBezTo>
                      <a:pt x="386" y="37"/>
                      <a:pt x="386" y="38"/>
                      <a:pt x="385" y="39"/>
                    </a:cubicBezTo>
                    <a:cubicBezTo>
                      <a:pt x="385" y="40"/>
                      <a:pt x="383" y="40"/>
                      <a:pt x="381" y="40"/>
                    </a:cubicBezTo>
                    <a:cubicBezTo>
                      <a:pt x="381" y="41"/>
                      <a:pt x="381" y="41"/>
                      <a:pt x="381" y="41"/>
                    </a:cubicBezTo>
                    <a:close/>
                    <a:moveTo>
                      <a:pt x="445" y="1"/>
                    </a:moveTo>
                    <a:cubicBezTo>
                      <a:pt x="433" y="1"/>
                      <a:pt x="433" y="1"/>
                      <a:pt x="433" y="1"/>
                    </a:cubicBezTo>
                    <a:cubicBezTo>
                      <a:pt x="433" y="2"/>
                      <a:pt x="433" y="2"/>
                      <a:pt x="433" y="2"/>
                    </a:cubicBezTo>
                    <a:cubicBezTo>
                      <a:pt x="436" y="2"/>
                      <a:pt x="437" y="3"/>
                      <a:pt x="437" y="5"/>
                    </a:cubicBezTo>
                    <a:cubicBezTo>
                      <a:pt x="437" y="6"/>
                      <a:pt x="437" y="7"/>
                      <a:pt x="436" y="8"/>
                    </a:cubicBezTo>
                    <a:cubicBezTo>
                      <a:pt x="436" y="9"/>
                      <a:pt x="436" y="9"/>
                      <a:pt x="436" y="9"/>
                    </a:cubicBezTo>
                    <a:cubicBezTo>
                      <a:pt x="427" y="32"/>
                      <a:pt x="427" y="32"/>
                      <a:pt x="427" y="32"/>
                    </a:cubicBezTo>
                    <a:cubicBezTo>
                      <a:pt x="418" y="11"/>
                      <a:pt x="418" y="11"/>
                      <a:pt x="418" y="11"/>
                    </a:cubicBezTo>
                    <a:cubicBezTo>
                      <a:pt x="417" y="10"/>
                      <a:pt x="417" y="9"/>
                      <a:pt x="416" y="8"/>
                    </a:cubicBezTo>
                    <a:cubicBezTo>
                      <a:pt x="416" y="6"/>
                      <a:pt x="415" y="5"/>
                      <a:pt x="415" y="5"/>
                    </a:cubicBezTo>
                    <a:cubicBezTo>
                      <a:pt x="415" y="3"/>
                      <a:pt x="416" y="2"/>
                      <a:pt x="420" y="2"/>
                    </a:cubicBezTo>
                    <a:cubicBezTo>
                      <a:pt x="420" y="1"/>
                      <a:pt x="420" y="1"/>
                      <a:pt x="420" y="1"/>
                    </a:cubicBezTo>
                    <a:cubicBezTo>
                      <a:pt x="404" y="1"/>
                      <a:pt x="404" y="1"/>
                      <a:pt x="404" y="1"/>
                    </a:cubicBezTo>
                    <a:cubicBezTo>
                      <a:pt x="404" y="2"/>
                      <a:pt x="404" y="2"/>
                      <a:pt x="404" y="2"/>
                    </a:cubicBezTo>
                    <a:cubicBezTo>
                      <a:pt x="405" y="2"/>
                      <a:pt x="406" y="3"/>
                      <a:pt x="407" y="4"/>
                    </a:cubicBezTo>
                    <a:cubicBezTo>
                      <a:pt x="408" y="4"/>
                      <a:pt x="409" y="6"/>
                      <a:pt x="410" y="9"/>
                    </a:cubicBezTo>
                    <a:cubicBezTo>
                      <a:pt x="425" y="41"/>
                      <a:pt x="425" y="41"/>
                      <a:pt x="425" y="41"/>
                    </a:cubicBezTo>
                    <a:cubicBezTo>
                      <a:pt x="426" y="41"/>
                      <a:pt x="426" y="41"/>
                      <a:pt x="426" y="41"/>
                    </a:cubicBezTo>
                    <a:cubicBezTo>
                      <a:pt x="439" y="8"/>
                      <a:pt x="439" y="8"/>
                      <a:pt x="439" y="8"/>
                    </a:cubicBezTo>
                    <a:cubicBezTo>
                      <a:pt x="440" y="5"/>
                      <a:pt x="441" y="4"/>
                      <a:pt x="442" y="3"/>
                    </a:cubicBezTo>
                    <a:cubicBezTo>
                      <a:pt x="442" y="3"/>
                      <a:pt x="443" y="2"/>
                      <a:pt x="445" y="2"/>
                    </a:cubicBezTo>
                    <a:cubicBezTo>
                      <a:pt x="445" y="1"/>
                      <a:pt x="445" y="1"/>
                      <a:pt x="445" y="1"/>
                    </a:cubicBezTo>
                    <a:close/>
                    <a:moveTo>
                      <a:pt x="485" y="31"/>
                    </a:moveTo>
                    <a:cubicBezTo>
                      <a:pt x="484" y="31"/>
                      <a:pt x="484" y="31"/>
                      <a:pt x="484" y="31"/>
                    </a:cubicBezTo>
                    <a:cubicBezTo>
                      <a:pt x="482" y="34"/>
                      <a:pt x="481" y="36"/>
                      <a:pt x="479" y="37"/>
                    </a:cubicBezTo>
                    <a:cubicBezTo>
                      <a:pt x="477" y="38"/>
                      <a:pt x="474" y="39"/>
                      <a:pt x="471" y="39"/>
                    </a:cubicBezTo>
                    <a:cubicBezTo>
                      <a:pt x="466" y="39"/>
                      <a:pt x="463" y="39"/>
                      <a:pt x="463" y="39"/>
                    </a:cubicBezTo>
                    <a:cubicBezTo>
                      <a:pt x="462" y="38"/>
                      <a:pt x="461" y="38"/>
                      <a:pt x="461" y="36"/>
                    </a:cubicBezTo>
                    <a:cubicBezTo>
                      <a:pt x="461" y="21"/>
                      <a:pt x="461" y="21"/>
                      <a:pt x="461" y="21"/>
                    </a:cubicBezTo>
                    <a:cubicBezTo>
                      <a:pt x="471" y="22"/>
                      <a:pt x="471" y="22"/>
                      <a:pt x="471" y="22"/>
                    </a:cubicBezTo>
                    <a:cubicBezTo>
                      <a:pt x="473" y="22"/>
                      <a:pt x="475" y="22"/>
                      <a:pt x="476" y="23"/>
                    </a:cubicBezTo>
                    <a:cubicBezTo>
                      <a:pt x="477" y="23"/>
                      <a:pt x="477" y="25"/>
                      <a:pt x="477" y="27"/>
                    </a:cubicBezTo>
                    <a:cubicBezTo>
                      <a:pt x="479" y="27"/>
                      <a:pt x="479" y="27"/>
                      <a:pt x="479" y="27"/>
                    </a:cubicBezTo>
                    <a:cubicBezTo>
                      <a:pt x="479" y="13"/>
                      <a:pt x="479" y="13"/>
                      <a:pt x="479" y="13"/>
                    </a:cubicBezTo>
                    <a:cubicBezTo>
                      <a:pt x="477" y="13"/>
                      <a:pt x="477" y="13"/>
                      <a:pt x="477" y="13"/>
                    </a:cubicBezTo>
                    <a:cubicBezTo>
                      <a:pt x="477" y="16"/>
                      <a:pt x="477" y="17"/>
                      <a:pt x="476" y="18"/>
                    </a:cubicBezTo>
                    <a:cubicBezTo>
                      <a:pt x="475" y="19"/>
                      <a:pt x="473" y="19"/>
                      <a:pt x="471" y="19"/>
                    </a:cubicBezTo>
                    <a:cubicBezTo>
                      <a:pt x="461" y="19"/>
                      <a:pt x="461" y="19"/>
                      <a:pt x="461" y="19"/>
                    </a:cubicBezTo>
                    <a:cubicBezTo>
                      <a:pt x="461" y="5"/>
                      <a:pt x="461" y="5"/>
                      <a:pt x="461" y="5"/>
                    </a:cubicBezTo>
                    <a:cubicBezTo>
                      <a:pt x="461" y="4"/>
                      <a:pt x="462" y="3"/>
                      <a:pt x="463" y="3"/>
                    </a:cubicBezTo>
                    <a:cubicBezTo>
                      <a:pt x="472" y="3"/>
                      <a:pt x="472" y="3"/>
                      <a:pt x="472" y="3"/>
                    </a:cubicBezTo>
                    <a:cubicBezTo>
                      <a:pt x="475" y="3"/>
                      <a:pt x="477" y="4"/>
                      <a:pt x="478" y="5"/>
                    </a:cubicBezTo>
                    <a:cubicBezTo>
                      <a:pt x="480" y="5"/>
                      <a:pt x="480" y="7"/>
                      <a:pt x="481" y="10"/>
                    </a:cubicBezTo>
                    <a:cubicBezTo>
                      <a:pt x="482" y="10"/>
                      <a:pt x="482" y="10"/>
                      <a:pt x="482" y="10"/>
                    </a:cubicBezTo>
                    <a:cubicBezTo>
                      <a:pt x="482" y="1"/>
                      <a:pt x="482" y="1"/>
                      <a:pt x="482" y="1"/>
                    </a:cubicBezTo>
                    <a:cubicBezTo>
                      <a:pt x="450" y="1"/>
                      <a:pt x="450" y="1"/>
                      <a:pt x="450" y="1"/>
                    </a:cubicBezTo>
                    <a:cubicBezTo>
                      <a:pt x="450" y="2"/>
                      <a:pt x="450" y="2"/>
                      <a:pt x="450" y="2"/>
                    </a:cubicBezTo>
                    <a:cubicBezTo>
                      <a:pt x="452" y="2"/>
                      <a:pt x="454" y="3"/>
                      <a:pt x="454" y="3"/>
                    </a:cubicBezTo>
                    <a:cubicBezTo>
                      <a:pt x="455" y="4"/>
                      <a:pt x="455" y="6"/>
                      <a:pt x="455" y="8"/>
                    </a:cubicBezTo>
                    <a:cubicBezTo>
                      <a:pt x="455" y="35"/>
                      <a:pt x="455" y="35"/>
                      <a:pt x="455" y="35"/>
                    </a:cubicBezTo>
                    <a:cubicBezTo>
                      <a:pt x="455" y="37"/>
                      <a:pt x="455" y="38"/>
                      <a:pt x="454" y="39"/>
                    </a:cubicBezTo>
                    <a:cubicBezTo>
                      <a:pt x="454" y="39"/>
                      <a:pt x="452" y="40"/>
                      <a:pt x="450" y="40"/>
                    </a:cubicBezTo>
                    <a:cubicBezTo>
                      <a:pt x="450" y="41"/>
                      <a:pt x="450" y="41"/>
                      <a:pt x="450" y="41"/>
                    </a:cubicBezTo>
                    <a:cubicBezTo>
                      <a:pt x="483" y="41"/>
                      <a:pt x="483" y="41"/>
                      <a:pt x="483" y="41"/>
                    </a:cubicBezTo>
                    <a:cubicBezTo>
                      <a:pt x="485" y="31"/>
                      <a:pt x="485" y="31"/>
                      <a:pt x="485" y="31"/>
                    </a:cubicBezTo>
                    <a:close/>
                    <a:moveTo>
                      <a:pt x="529" y="40"/>
                    </a:moveTo>
                    <a:cubicBezTo>
                      <a:pt x="527" y="40"/>
                      <a:pt x="525" y="39"/>
                      <a:pt x="524" y="37"/>
                    </a:cubicBezTo>
                    <a:cubicBezTo>
                      <a:pt x="511" y="22"/>
                      <a:pt x="511" y="22"/>
                      <a:pt x="511" y="22"/>
                    </a:cubicBezTo>
                    <a:cubicBezTo>
                      <a:pt x="519" y="21"/>
                      <a:pt x="522" y="17"/>
                      <a:pt x="522" y="12"/>
                    </a:cubicBezTo>
                    <a:cubicBezTo>
                      <a:pt x="522" y="5"/>
                      <a:pt x="517" y="1"/>
                      <a:pt x="507" y="1"/>
                    </a:cubicBezTo>
                    <a:cubicBezTo>
                      <a:pt x="490" y="1"/>
                      <a:pt x="490" y="1"/>
                      <a:pt x="490" y="1"/>
                    </a:cubicBezTo>
                    <a:cubicBezTo>
                      <a:pt x="490" y="2"/>
                      <a:pt x="490" y="2"/>
                      <a:pt x="490" y="2"/>
                    </a:cubicBezTo>
                    <a:cubicBezTo>
                      <a:pt x="493" y="2"/>
                      <a:pt x="494" y="3"/>
                      <a:pt x="494" y="3"/>
                    </a:cubicBezTo>
                    <a:cubicBezTo>
                      <a:pt x="495" y="4"/>
                      <a:pt x="495" y="5"/>
                      <a:pt x="495" y="8"/>
                    </a:cubicBezTo>
                    <a:cubicBezTo>
                      <a:pt x="495" y="34"/>
                      <a:pt x="495" y="34"/>
                      <a:pt x="495" y="34"/>
                    </a:cubicBezTo>
                    <a:cubicBezTo>
                      <a:pt x="495" y="37"/>
                      <a:pt x="495" y="38"/>
                      <a:pt x="494" y="39"/>
                    </a:cubicBezTo>
                    <a:cubicBezTo>
                      <a:pt x="494" y="39"/>
                      <a:pt x="493" y="40"/>
                      <a:pt x="490" y="40"/>
                    </a:cubicBezTo>
                    <a:cubicBezTo>
                      <a:pt x="490" y="41"/>
                      <a:pt x="490" y="41"/>
                      <a:pt x="490" y="41"/>
                    </a:cubicBezTo>
                    <a:cubicBezTo>
                      <a:pt x="507" y="41"/>
                      <a:pt x="507" y="41"/>
                      <a:pt x="507" y="41"/>
                    </a:cubicBezTo>
                    <a:cubicBezTo>
                      <a:pt x="507" y="40"/>
                      <a:pt x="507" y="40"/>
                      <a:pt x="507" y="40"/>
                    </a:cubicBezTo>
                    <a:cubicBezTo>
                      <a:pt x="505" y="40"/>
                      <a:pt x="503" y="39"/>
                      <a:pt x="502" y="39"/>
                    </a:cubicBezTo>
                    <a:cubicBezTo>
                      <a:pt x="502" y="38"/>
                      <a:pt x="502" y="37"/>
                      <a:pt x="502" y="35"/>
                    </a:cubicBezTo>
                    <a:cubicBezTo>
                      <a:pt x="502" y="23"/>
                      <a:pt x="502" y="23"/>
                      <a:pt x="502" y="23"/>
                    </a:cubicBezTo>
                    <a:cubicBezTo>
                      <a:pt x="505" y="23"/>
                      <a:pt x="505" y="23"/>
                      <a:pt x="505" y="23"/>
                    </a:cubicBezTo>
                    <a:cubicBezTo>
                      <a:pt x="519" y="41"/>
                      <a:pt x="519" y="41"/>
                      <a:pt x="519" y="41"/>
                    </a:cubicBezTo>
                    <a:cubicBezTo>
                      <a:pt x="529" y="41"/>
                      <a:pt x="529" y="41"/>
                      <a:pt x="529" y="41"/>
                    </a:cubicBezTo>
                    <a:cubicBezTo>
                      <a:pt x="529" y="40"/>
                      <a:pt x="529" y="40"/>
                      <a:pt x="529" y="40"/>
                    </a:cubicBezTo>
                    <a:close/>
                    <a:moveTo>
                      <a:pt x="502" y="5"/>
                    </a:moveTo>
                    <a:cubicBezTo>
                      <a:pt x="501" y="4"/>
                      <a:pt x="502" y="3"/>
                      <a:pt x="505" y="3"/>
                    </a:cubicBezTo>
                    <a:cubicBezTo>
                      <a:pt x="512" y="3"/>
                      <a:pt x="516" y="6"/>
                      <a:pt x="516" y="12"/>
                    </a:cubicBezTo>
                    <a:cubicBezTo>
                      <a:pt x="516" y="18"/>
                      <a:pt x="511" y="21"/>
                      <a:pt x="502" y="20"/>
                    </a:cubicBezTo>
                    <a:cubicBezTo>
                      <a:pt x="502" y="5"/>
                      <a:pt x="502" y="5"/>
                      <a:pt x="502" y="5"/>
                    </a:cubicBezTo>
                    <a:close/>
                    <a:moveTo>
                      <a:pt x="559" y="0"/>
                    </a:moveTo>
                    <a:cubicBezTo>
                      <a:pt x="558" y="0"/>
                      <a:pt x="558" y="0"/>
                      <a:pt x="558" y="0"/>
                    </a:cubicBezTo>
                    <a:cubicBezTo>
                      <a:pt x="558" y="2"/>
                      <a:pt x="557" y="2"/>
                      <a:pt x="556" y="2"/>
                    </a:cubicBezTo>
                    <a:cubicBezTo>
                      <a:pt x="556" y="2"/>
                      <a:pt x="555" y="2"/>
                      <a:pt x="554" y="2"/>
                    </a:cubicBezTo>
                    <a:cubicBezTo>
                      <a:pt x="551" y="1"/>
                      <a:pt x="549" y="0"/>
                      <a:pt x="548" y="0"/>
                    </a:cubicBezTo>
                    <a:cubicBezTo>
                      <a:pt x="541" y="1"/>
                      <a:pt x="537" y="4"/>
                      <a:pt x="537" y="10"/>
                    </a:cubicBezTo>
                    <a:cubicBezTo>
                      <a:pt x="536" y="15"/>
                      <a:pt x="540" y="19"/>
                      <a:pt x="546" y="23"/>
                    </a:cubicBezTo>
                    <a:cubicBezTo>
                      <a:pt x="550" y="25"/>
                      <a:pt x="553" y="27"/>
                      <a:pt x="554" y="28"/>
                    </a:cubicBezTo>
                    <a:cubicBezTo>
                      <a:pt x="556" y="29"/>
                      <a:pt x="556" y="31"/>
                      <a:pt x="556" y="33"/>
                    </a:cubicBezTo>
                    <a:cubicBezTo>
                      <a:pt x="556" y="37"/>
                      <a:pt x="553" y="40"/>
                      <a:pt x="549" y="40"/>
                    </a:cubicBezTo>
                    <a:cubicBezTo>
                      <a:pt x="543" y="40"/>
                      <a:pt x="539" y="36"/>
                      <a:pt x="536" y="29"/>
                    </a:cubicBezTo>
                    <a:cubicBezTo>
                      <a:pt x="535" y="29"/>
                      <a:pt x="535" y="29"/>
                      <a:pt x="535" y="29"/>
                    </a:cubicBezTo>
                    <a:cubicBezTo>
                      <a:pt x="537" y="41"/>
                      <a:pt x="537" y="41"/>
                      <a:pt x="537" y="41"/>
                    </a:cubicBezTo>
                    <a:cubicBezTo>
                      <a:pt x="538" y="41"/>
                      <a:pt x="538" y="41"/>
                      <a:pt x="538" y="41"/>
                    </a:cubicBezTo>
                    <a:cubicBezTo>
                      <a:pt x="538" y="41"/>
                      <a:pt x="539" y="40"/>
                      <a:pt x="540" y="40"/>
                    </a:cubicBezTo>
                    <a:cubicBezTo>
                      <a:pt x="540" y="40"/>
                      <a:pt x="541" y="40"/>
                      <a:pt x="543" y="41"/>
                    </a:cubicBezTo>
                    <a:cubicBezTo>
                      <a:pt x="545" y="41"/>
                      <a:pt x="548" y="42"/>
                      <a:pt x="549" y="42"/>
                    </a:cubicBezTo>
                    <a:cubicBezTo>
                      <a:pt x="557" y="41"/>
                      <a:pt x="561" y="38"/>
                      <a:pt x="562" y="31"/>
                    </a:cubicBezTo>
                    <a:cubicBezTo>
                      <a:pt x="561" y="25"/>
                      <a:pt x="557" y="20"/>
                      <a:pt x="551" y="18"/>
                    </a:cubicBezTo>
                    <a:cubicBezTo>
                      <a:pt x="546" y="15"/>
                      <a:pt x="543" y="12"/>
                      <a:pt x="542" y="8"/>
                    </a:cubicBezTo>
                    <a:cubicBezTo>
                      <a:pt x="542" y="5"/>
                      <a:pt x="544" y="3"/>
                      <a:pt x="548" y="3"/>
                    </a:cubicBezTo>
                    <a:cubicBezTo>
                      <a:pt x="554" y="3"/>
                      <a:pt x="558" y="6"/>
                      <a:pt x="559" y="13"/>
                    </a:cubicBezTo>
                    <a:cubicBezTo>
                      <a:pt x="561" y="13"/>
                      <a:pt x="561" y="13"/>
                      <a:pt x="561" y="13"/>
                    </a:cubicBezTo>
                    <a:cubicBezTo>
                      <a:pt x="559" y="0"/>
                      <a:pt x="559" y="0"/>
                      <a:pt x="559" y="0"/>
                    </a:cubicBezTo>
                    <a:close/>
                    <a:moveTo>
                      <a:pt x="570" y="41"/>
                    </a:moveTo>
                    <a:cubicBezTo>
                      <a:pt x="588" y="41"/>
                      <a:pt x="588" y="41"/>
                      <a:pt x="588" y="41"/>
                    </a:cubicBezTo>
                    <a:cubicBezTo>
                      <a:pt x="588" y="40"/>
                      <a:pt x="588" y="40"/>
                      <a:pt x="588" y="40"/>
                    </a:cubicBezTo>
                    <a:cubicBezTo>
                      <a:pt x="586" y="40"/>
                      <a:pt x="584" y="40"/>
                      <a:pt x="583" y="39"/>
                    </a:cubicBezTo>
                    <a:cubicBezTo>
                      <a:pt x="583" y="38"/>
                      <a:pt x="582" y="37"/>
                      <a:pt x="582" y="35"/>
                    </a:cubicBezTo>
                    <a:cubicBezTo>
                      <a:pt x="582" y="8"/>
                      <a:pt x="582" y="8"/>
                      <a:pt x="582" y="8"/>
                    </a:cubicBezTo>
                    <a:cubicBezTo>
                      <a:pt x="582" y="5"/>
                      <a:pt x="583" y="4"/>
                      <a:pt x="583" y="3"/>
                    </a:cubicBezTo>
                    <a:cubicBezTo>
                      <a:pt x="584" y="3"/>
                      <a:pt x="586" y="2"/>
                      <a:pt x="588" y="2"/>
                    </a:cubicBezTo>
                    <a:cubicBezTo>
                      <a:pt x="588" y="1"/>
                      <a:pt x="588" y="1"/>
                      <a:pt x="588" y="1"/>
                    </a:cubicBezTo>
                    <a:cubicBezTo>
                      <a:pt x="570" y="1"/>
                      <a:pt x="570" y="1"/>
                      <a:pt x="570" y="1"/>
                    </a:cubicBezTo>
                    <a:cubicBezTo>
                      <a:pt x="570" y="2"/>
                      <a:pt x="570" y="2"/>
                      <a:pt x="570" y="2"/>
                    </a:cubicBezTo>
                    <a:cubicBezTo>
                      <a:pt x="573" y="2"/>
                      <a:pt x="574" y="3"/>
                      <a:pt x="575" y="3"/>
                    </a:cubicBezTo>
                    <a:cubicBezTo>
                      <a:pt x="576" y="4"/>
                      <a:pt x="576" y="5"/>
                      <a:pt x="576" y="8"/>
                    </a:cubicBezTo>
                    <a:cubicBezTo>
                      <a:pt x="576" y="35"/>
                      <a:pt x="576" y="35"/>
                      <a:pt x="576" y="35"/>
                    </a:cubicBezTo>
                    <a:cubicBezTo>
                      <a:pt x="576" y="37"/>
                      <a:pt x="576" y="38"/>
                      <a:pt x="575" y="39"/>
                    </a:cubicBezTo>
                    <a:cubicBezTo>
                      <a:pt x="574" y="40"/>
                      <a:pt x="573" y="40"/>
                      <a:pt x="570" y="40"/>
                    </a:cubicBezTo>
                    <a:cubicBezTo>
                      <a:pt x="570" y="41"/>
                      <a:pt x="570" y="41"/>
                      <a:pt x="570" y="41"/>
                    </a:cubicBezTo>
                    <a:close/>
                    <a:moveTo>
                      <a:pt x="620" y="40"/>
                    </a:moveTo>
                    <a:cubicBezTo>
                      <a:pt x="617" y="40"/>
                      <a:pt x="615" y="39"/>
                      <a:pt x="615" y="39"/>
                    </a:cubicBezTo>
                    <a:cubicBezTo>
                      <a:pt x="614" y="38"/>
                      <a:pt x="614" y="37"/>
                      <a:pt x="614" y="35"/>
                    </a:cubicBezTo>
                    <a:cubicBezTo>
                      <a:pt x="614" y="4"/>
                      <a:pt x="614" y="4"/>
                      <a:pt x="614" y="4"/>
                    </a:cubicBezTo>
                    <a:cubicBezTo>
                      <a:pt x="617" y="4"/>
                      <a:pt x="617" y="4"/>
                      <a:pt x="617" y="4"/>
                    </a:cubicBezTo>
                    <a:cubicBezTo>
                      <a:pt x="621" y="4"/>
                      <a:pt x="623" y="4"/>
                      <a:pt x="624" y="5"/>
                    </a:cubicBezTo>
                    <a:cubicBezTo>
                      <a:pt x="625" y="6"/>
                      <a:pt x="626" y="8"/>
                      <a:pt x="627" y="11"/>
                    </a:cubicBezTo>
                    <a:cubicBezTo>
                      <a:pt x="628" y="11"/>
                      <a:pt x="628" y="11"/>
                      <a:pt x="628" y="11"/>
                    </a:cubicBezTo>
                    <a:cubicBezTo>
                      <a:pt x="628" y="1"/>
                      <a:pt x="628" y="1"/>
                      <a:pt x="628" y="1"/>
                    </a:cubicBezTo>
                    <a:cubicBezTo>
                      <a:pt x="594" y="1"/>
                      <a:pt x="594" y="1"/>
                      <a:pt x="594" y="1"/>
                    </a:cubicBezTo>
                    <a:cubicBezTo>
                      <a:pt x="593" y="11"/>
                      <a:pt x="593" y="11"/>
                      <a:pt x="593" y="11"/>
                    </a:cubicBezTo>
                    <a:cubicBezTo>
                      <a:pt x="595" y="11"/>
                      <a:pt x="595" y="11"/>
                      <a:pt x="595" y="11"/>
                    </a:cubicBezTo>
                    <a:cubicBezTo>
                      <a:pt x="595" y="8"/>
                      <a:pt x="596" y="6"/>
                      <a:pt x="597" y="5"/>
                    </a:cubicBezTo>
                    <a:cubicBezTo>
                      <a:pt x="599" y="4"/>
                      <a:pt x="601" y="4"/>
                      <a:pt x="604" y="4"/>
                    </a:cubicBezTo>
                    <a:cubicBezTo>
                      <a:pt x="608" y="4"/>
                      <a:pt x="608" y="4"/>
                      <a:pt x="608" y="4"/>
                    </a:cubicBezTo>
                    <a:cubicBezTo>
                      <a:pt x="608" y="34"/>
                      <a:pt x="608" y="34"/>
                      <a:pt x="608" y="34"/>
                    </a:cubicBezTo>
                    <a:cubicBezTo>
                      <a:pt x="608" y="37"/>
                      <a:pt x="607" y="38"/>
                      <a:pt x="607" y="39"/>
                    </a:cubicBezTo>
                    <a:cubicBezTo>
                      <a:pt x="606" y="39"/>
                      <a:pt x="604" y="40"/>
                      <a:pt x="602" y="40"/>
                    </a:cubicBezTo>
                    <a:cubicBezTo>
                      <a:pt x="602" y="41"/>
                      <a:pt x="602" y="41"/>
                      <a:pt x="602" y="41"/>
                    </a:cubicBezTo>
                    <a:cubicBezTo>
                      <a:pt x="620" y="41"/>
                      <a:pt x="620" y="41"/>
                      <a:pt x="620" y="41"/>
                    </a:cubicBezTo>
                    <a:cubicBezTo>
                      <a:pt x="620" y="40"/>
                      <a:pt x="620" y="40"/>
                      <a:pt x="620" y="40"/>
                    </a:cubicBezTo>
                    <a:close/>
                    <a:moveTo>
                      <a:pt x="675" y="1"/>
                    </a:moveTo>
                    <a:cubicBezTo>
                      <a:pt x="661" y="1"/>
                      <a:pt x="661" y="1"/>
                      <a:pt x="661" y="1"/>
                    </a:cubicBezTo>
                    <a:cubicBezTo>
                      <a:pt x="661" y="2"/>
                      <a:pt x="661" y="2"/>
                      <a:pt x="661" y="2"/>
                    </a:cubicBezTo>
                    <a:cubicBezTo>
                      <a:pt x="664" y="2"/>
                      <a:pt x="666" y="3"/>
                      <a:pt x="666" y="4"/>
                    </a:cubicBezTo>
                    <a:cubicBezTo>
                      <a:pt x="666" y="5"/>
                      <a:pt x="665" y="6"/>
                      <a:pt x="665" y="6"/>
                    </a:cubicBezTo>
                    <a:cubicBezTo>
                      <a:pt x="656" y="20"/>
                      <a:pt x="656" y="20"/>
                      <a:pt x="656" y="20"/>
                    </a:cubicBezTo>
                    <a:cubicBezTo>
                      <a:pt x="647" y="7"/>
                      <a:pt x="647" y="7"/>
                      <a:pt x="647" y="7"/>
                    </a:cubicBezTo>
                    <a:cubicBezTo>
                      <a:pt x="646" y="6"/>
                      <a:pt x="646" y="5"/>
                      <a:pt x="646" y="4"/>
                    </a:cubicBezTo>
                    <a:cubicBezTo>
                      <a:pt x="646" y="3"/>
                      <a:pt x="647" y="2"/>
                      <a:pt x="650" y="2"/>
                    </a:cubicBezTo>
                    <a:cubicBezTo>
                      <a:pt x="650" y="2"/>
                      <a:pt x="650" y="2"/>
                      <a:pt x="650" y="2"/>
                    </a:cubicBezTo>
                    <a:cubicBezTo>
                      <a:pt x="650" y="1"/>
                      <a:pt x="650" y="1"/>
                      <a:pt x="650" y="1"/>
                    </a:cubicBezTo>
                    <a:cubicBezTo>
                      <a:pt x="634" y="1"/>
                      <a:pt x="634" y="1"/>
                      <a:pt x="634" y="1"/>
                    </a:cubicBezTo>
                    <a:cubicBezTo>
                      <a:pt x="634" y="2"/>
                      <a:pt x="634" y="2"/>
                      <a:pt x="634" y="2"/>
                    </a:cubicBezTo>
                    <a:cubicBezTo>
                      <a:pt x="635" y="2"/>
                      <a:pt x="636" y="3"/>
                      <a:pt x="637" y="4"/>
                    </a:cubicBezTo>
                    <a:cubicBezTo>
                      <a:pt x="638" y="5"/>
                      <a:pt x="640" y="8"/>
                      <a:pt x="643" y="12"/>
                    </a:cubicBezTo>
                    <a:cubicBezTo>
                      <a:pt x="651" y="23"/>
                      <a:pt x="651" y="23"/>
                      <a:pt x="651" y="23"/>
                    </a:cubicBezTo>
                    <a:cubicBezTo>
                      <a:pt x="651" y="34"/>
                      <a:pt x="651" y="34"/>
                      <a:pt x="651" y="34"/>
                    </a:cubicBezTo>
                    <a:cubicBezTo>
                      <a:pt x="651" y="37"/>
                      <a:pt x="651" y="38"/>
                      <a:pt x="650" y="39"/>
                    </a:cubicBezTo>
                    <a:cubicBezTo>
                      <a:pt x="650" y="40"/>
                      <a:pt x="648" y="40"/>
                      <a:pt x="645" y="40"/>
                    </a:cubicBezTo>
                    <a:cubicBezTo>
                      <a:pt x="645" y="41"/>
                      <a:pt x="645" y="41"/>
                      <a:pt x="645" y="41"/>
                    </a:cubicBezTo>
                    <a:cubicBezTo>
                      <a:pt x="664" y="41"/>
                      <a:pt x="664" y="41"/>
                      <a:pt x="664" y="41"/>
                    </a:cubicBezTo>
                    <a:cubicBezTo>
                      <a:pt x="664" y="40"/>
                      <a:pt x="664" y="40"/>
                      <a:pt x="664" y="40"/>
                    </a:cubicBezTo>
                    <a:cubicBezTo>
                      <a:pt x="661" y="40"/>
                      <a:pt x="659" y="40"/>
                      <a:pt x="659" y="39"/>
                    </a:cubicBezTo>
                    <a:cubicBezTo>
                      <a:pt x="658" y="38"/>
                      <a:pt x="657" y="37"/>
                      <a:pt x="657" y="35"/>
                    </a:cubicBezTo>
                    <a:cubicBezTo>
                      <a:pt x="657" y="23"/>
                      <a:pt x="657" y="23"/>
                      <a:pt x="657" y="23"/>
                    </a:cubicBezTo>
                    <a:cubicBezTo>
                      <a:pt x="666" y="9"/>
                      <a:pt x="666" y="9"/>
                      <a:pt x="666" y="9"/>
                    </a:cubicBezTo>
                    <a:cubicBezTo>
                      <a:pt x="669" y="4"/>
                      <a:pt x="672" y="2"/>
                      <a:pt x="675" y="2"/>
                    </a:cubicBezTo>
                    <a:cubicBezTo>
                      <a:pt x="675" y="1"/>
                      <a:pt x="675" y="1"/>
                      <a:pt x="67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12" name="组合 11"/>
            <p:cNvGrpSpPr/>
            <p:nvPr/>
          </p:nvGrpSpPr>
          <p:grpSpPr>
            <a:xfrm>
              <a:off x="3763962" y="0"/>
              <a:ext cx="1069105" cy="1067923"/>
              <a:chOff x="3851276" y="1292225"/>
              <a:chExt cx="1435100" cy="1433513"/>
            </a:xfrm>
            <a:grpFill/>
          </p:grpSpPr>
          <p:sp>
            <p:nvSpPr>
              <p:cNvPr id="13" name="Freeform 15"/>
              <p:cNvSpPr>
                <a:spLocks noEditPoints="1"/>
              </p:cNvSpPr>
              <p:nvPr/>
            </p:nvSpPr>
            <p:spPr bwMode="auto">
              <a:xfrm>
                <a:off x="3956051" y="1852613"/>
                <a:ext cx="1228725" cy="158750"/>
              </a:xfrm>
              <a:custGeom>
                <a:avLst/>
                <a:gdLst>
                  <a:gd name="T0" fmla="*/ 50 w 774"/>
                  <a:gd name="T1" fmla="*/ 0 h 100"/>
                  <a:gd name="T2" fmla="*/ 59 w 774"/>
                  <a:gd name="T3" fmla="*/ 26 h 100"/>
                  <a:gd name="T4" fmla="*/ 83 w 774"/>
                  <a:gd name="T5" fmla="*/ 14 h 100"/>
                  <a:gd name="T6" fmla="*/ 74 w 774"/>
                  <a:gd name="T7" fmla="*/ 40 h 100"/>
                  <a:gd name="T8" fmla="*/ 97 w 774"/>
                  <a:gd name="T9" fmla="*/ 50 h 100"/>
                  <a:gd name="T10" fmla="*/ 74 w 774"/>
                  <a:gd name="T11" fmla="*/ 59 h 100"/>
                  <a:gd name="T12" fmla="*/ 83 w 774"/>
                  <a:gd name="T13" fmla="*/ 85 h 100"/>
                  <a:gd name="T14" fmla="*/ 59 w 774"/>
                  <a:gd name="T15" fmla="*/ 74 h 100"/>
                  <a:gd name="T16" fmla="*/ 50 w 774"/>
                  <a:gd name="T17" fmla="*/ 100 h 100"/>
                  <a:gd name="T18" fmla="*/ 40 w 774"/>
                  <a:gd name="T19" fmla="*/ 74 h 100"/>
                  <a:gd name="T20" fmla="*/ 14 w 774"/>
                  <a:gd name="T21" fmla="*/ 85 h 100"/>
                  <a:gd name="T22" fmla="*/ 26 w 774"/>
                  <a:gd name="T23" fmla="*/ 59 h 100"/>
                  <a:gd name="T24" fmla="*/ 0 w 774"/>
                  <a:gd name="T25" fmla="*/ 50 h 100"/>
                  <a:gd name="T26" fmla="*/ 26 w 774"/>
                  <a:gd name="T27" fmla="*/ 40 h 100"/>
                  <a:gd name="T28" fmla="*/ 14 w 774"/>
                  <a:gd name="T29" fmla="*/ 14 h 100"/>
                  <a:gd name="T30" fmla="*/ 40 w 774"/>
                  <a:gd name="T31" fmla="*/ 26 h 100"/>
                  <a:gd name="T32" fmla="*/ 50 w 774"/>
                  <a:gd name="T33" fmla="*/ 0 h 100"/>
                  <a:gd name="T34" fmla="*/ 50 w 774"/>
                  <a:gd name="T35" fmla="*/ 0 h 100"/>
                  <a:gd name="T36" fmla="*/ 724 w 774"/>
                  <a:gd name="T37" fmla="*/ 0 h 100"/>
                  <a:gd name="T38" fmla="*/ 733 w 774"/>
                  <a:gd name="T39" fmla="*/ 26 h 100"/>
                  <a:gd name="T40" fmla="*/ 757 w 774"/>
                  <a:gd name="T41" fmla="*/ 14 h 100"/>
                  <a:gd name="T42" fmla="*/ 748 w 774"/>
                  <a:gd name="T43" fmla="*/ 40 h 100"/>
                  <a:gd name="T44" fmla="*/ 774 w 774"/>
                  <a:gd name="T45" fmla="*/ 50 h 100"/>
                  <a:gd name="T46" fmla="*/ 748 w 774"/>
                  <a:gd name="T47" fmla="*/ 59 h 100"/>
                  <a:gd name="T48" fmla="*/ 757 w 774"/>
                  <a:gd name="T49" fmla="*/ 85 h 100"/>
                  <a:gd name="T50" fmla="*/ 733 w 774"/>
                  <a:gd name="T51" fmla="*/ 74 h 100"/>
                  <a:gd name="T52" fmla="*/ 724 w 774"/>
                  <a:gd name="T53" fmla="*/ 100 h 100"/>
                  <a:gd name="T54" fmla="*/ 714 w 774"/>
                  <a:gd name="T55" fmla="*/ 74 h 100"/>
                  <a:gd name="T56" fmla="*/ 688 w 774"/>
                  <a:gd name="T57" fmla="*/ 85 h 100"/>
                  <a:gd name="T58" fmla="*/ 700 w 774"/>
                  <a:gd name="T59" fmla="*/ 59 h 100"/>
                  <a:gd name="T60" fmla="*/ 674 w 774"/>
                  <a:gd name="T61" fmla="*/ 50 h 100"/>
                  <a:gd name="T62" fmla="*/ 700 w 774"/>
                  <a:gd name="T63" fmla="*/ 40 h 100"/>
                  <a:gd name="T64" fmla="*/ 688 w 774"/>
                  <a:gd name="T65" fmla="*/ 14 h 100"/>
                  <a:gd name="T66" fmla="*/ 714 w 774"/>
                  <a:gd name="T67" fmla="*/ 26 h 100"/>
                  <a:gd name="T68" fmla="*/ 724 w 774"/>
                  <a:gd name="T69" fmla="*/ 0 h 100"/>
                  <a:gd name="T70" fmla="*/ 724 w 774"/>
                  <a:gd name="T7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4" h="100">
                    <a:moveTo>
                      <a:pt x="50" y="0"/>
                    </a:moveTo>
                    <a:lnTo>
                      <a:pt x="59" y="26"/>
                    </a:lnTo>
                    <a:lnTo>
                      <a:pt x="83" y="14"/>
                    </a:lnTo>
                    <a:lnTo>
                      <a:pt x="74" y="40"/>
                    </a:lnTo>
                    <a:lnTo>
                      <a:pt x="97" y="50"/>
                    </a:lnTo>
                    <a:lnTo>
                      <a:pt x="74" y="59"/>
                    </a:lnTo>
                    <a:lnTo>
                      <a:pt x="83" y="85"/>
                    </a:lnTo>
                    <a:lnTo>
                      <a:pt x="59" y="74"/>
                    </a:lnTo>
                    <a:lnTo>
                      <a:pt x="50" y="100"/>
                    </a:lnTo>
                    <a:lnTo>
                      <a:pt x="40" y="74"/>
                    </a:lnTo>
                    <a:lnTo>
                      <a:pt x="14" y="85"/>
                    </a:lnTo>
                    <a:lnTo>
                      <a:pt x="26" y="59"/>
                    </a:lnTo>
                    <a:lnTo>
                      <a:pt x="0" y="50"/>
                    </a:lnTo>
                    <a:lnTo>
                      <a:pt x="26" y="40"/>
                    </a:lnTo>
                    <a:lnTo>
                      <a:pt x="14" y="14"/>
                    </a:lnTo>
                    <a:lnTo>
                      <a:pt x="40" y="26"/>
                    </a:lnTo>
                    <a:lnTo>
                      <a:pt x="50" y="0"/>
                    </a:lnTo>
                    <a:lnTo>
                      <a:pt x="50" y="0"/>
                    </a:lnTo>
                    <a:close/>
                    <a:moveTo>
                      <a:pt x="724" y="0"/>
                    </a:moveTo>
                    <a:lnTo>
                      <a:pt x="733" y="26"/>
                    </a:lnTo>
                    <a:lnTo>
                      <a:pt x="757" y="14"/>
                    </a:lnTo>
                    <a:lnTo>
                      <a:pt x="748" y="40"/>
                    </a:lnTo>
                    <a:lnTo>
                      <a:pt x="774" y="50"/>
                    </a:lnTo>
                    <a:lnTo>
                      <a:pt x="748" y="59"/>
                    </a:lnTo>
                    <a:lnTo>
                      <a:pt x="757" y="85"/>
                    </a:lnTo>
                    <a:lnTo>
                      <a:pt x="733" y="74"/>
                    </a:lnTo>
                    <a:lnTo>
                      <a:pt x="724" y="100"/>
                    </a:lnTo>
                    <a:lnTo>
                      <a:pt x="714" y="74"/>
                    </a:lnTo>
                    <a:lnTo>
                      <a:pt x="688" y="85"/>
                    </a:lnTo>
                    <a:lnTo>
                      <a:pt x="700" y="59"/>
                    </a:lnTo>
                    <a:lnTo>
                      <a:pt x="674" y="50"/>
                    </a:lnTo>
                    <a:lnTo>
                      <a:pt x="700" y="40"/>
                    </a:lnTo>
                    <a:lnTo>
                      <a:pt x="688" y="14"/>
                    </a:lnTo>
                    <a:lnTo>
                      <a:pt x="714" y="26"/>
                    </a:lnTo>
                    <a:lnTo>
                      <a:pt x="724" y="0"/>
                    </a:lnTo>
                    <a:lnTo>
                      <a:pt x="7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4" name="Freeform 16"/>
              <p:cNvSpPr>
                <a:spLocks noEditPoints="1"/>
              </p:cNvSpPr>
              <p:nvPr/>
            </p:nvSpPr>
            <p:spPr bwMode="auto">
              <a:xfrm>
                <a:off x="4035426" y="1404938"/>
                <a:ext cx="1058863" cy="390525"/>
              </a:xfrm>
              <a:custGeom>
                <a:avLst/>
                <a:gdLst>
                  <a:gd name="T0" fmla="*/ 250 w 281"/>
                  <a:gd name="T1" fmla="*/ 60 h 104"/>
                  <a:gd name="T2" fmla="*/ 241 w 281"/>
                  <a:gd name="T3" fmla="*/ 65 h 104"/>
                  <a:gd name="T4" fmla="*/ 277 w 281"/>
                  <a:gd name="T5" fmla="*/ 69 h 104"/>
                  <a:gd name="T6" fmla="*/ 171 w 281"/>
                  <a:gd name="T7" fmla="*/ 16 h 104"/>
                  <a:gd name="T8" fmla="*/ 186 w 281"/>
                  <a:gd name="T9" fmla="*/ 6 h 104"/>
                  <a:gd name="T10" fmla="*/ 172 w 281"/>
                  <a:gd name="T11" fmla="*/ 5 h 104"/>
                  <a:gd name="T12" fmla="*/ 168 w 281"/>
                  <a:gd name="T13" fmla="*/ 28 h 104"/>
                  <a:gd name="T14" fmla="*/ 178 w 281"/>
                  <a:gd name="T15" fmla="*/ 11 h 104"/>
                  <a:gd name="T16" fmla="*/ 182 w 281"/>
                  <a:gd name="T17" fmla="*/ 7 h 104"/>
                  <a:gd name="T18" fmla="*/ 193 w 281"/>
                  <a:gd name="T19" fmla="*/ 43 h 104"/>
                  <a:gd name="T20" fmla="*/ 197 w 281"/>
                  <a:gd name="T21" fmla="*/ 44 h 104"/>
                  <a:gd name="T22" fmla="*/ 192 w 281"/>
                  <a:gd name="T23" fmla="*/ 4 h 104"/>
                  <a:gd name="T24" fmla="*/ 191 w 281"/>
                  <a:gd name="T25" fmla="*/ 19 h 104"/>
                  <a:gd name="T26" fmla="*/ 199 w 281"/>
                  <a:gd name="T27" fmla="*/ 14 h 104"/>
                  <a:gd name="T28" fmla="*/ 202 w 281"/>
                  <a:gd name="T29" fmla="*/ 12 h 104"/>
                  <a:gd name="T30" fmla="*/ 121 w 281"/>
                  <a:gd name="T31" fmla="*/ 38 h 104"/>
                  <a:gd name="T32" fmla="*/ 104 w 281"/>
                  <a:gd name="T33" fmla="*/ 17 h 104"/>
                  <a:gd name="T34" fmla="*/ 86 w 281"/>
                  <a:gd name="T35" fmla="*/ 9 h 104"/>
                  <a:gd name="T36" fmla="*/ 76 w 281"/>
                  <a:gd name="T37" fmla="*/ 30 h 104"/>
                  <a:gd name="T38" fmla="*/ 79 w 281"/>
                  <a:gd name="T39" fmla="*/ 52 h 104"/>
                  <a:gd name="T40" fmla="*/ 12 w 281"/>
                  <a:gd name="T41" fmla="*/ 67 h 104"/>
                  <a:gd name="T42" fmla="*/ 9 w 281"/>
                  <a:gd name="T43" fmla="*/ 62 h 104"/>
                  <a:gd name="T44" fmla="*/ 5 w 281"/>
                  <a:gd name="T45" fmla="*/ 70 h 104"/>
                  <a:gd name="T46" fmla="*/ 17 w 281"/>
                  <a:gd name="T47" fmla="*/ 72 h 104"/>
                  <a:gd name="T48" fmla="*/ 16 w 281"/>
                  <a:gd name="T49" fmla="*/ 68 h 104"/>
                  <a:gd name="T50" fmla="*/ 12 w 281"/>
                  <a:gd name="T51" fmla="*/ 73 h 104"/>
                  <a:gd name="T52" fmla="*/ 17 w 281"/>
                  <a:gd name="T53" fmla="*/ 73 h 104"/>
                  <a:gd name="T54" fmla="*/ 29 w 281"/>
                  <a:gd name="T55" fmla="*/ 62 h 104"/>
                  <a:gd name="T56" fmla="*/ 25 w 281"/>
                  <a:gd name="T57" fmla="*/ 63 h 104"/>
                  <a:gd name="T58" fmla="*/ 12 w 281"/>
                  <a:gd name="T59" fmla="*/ 59 h 104"/>
                  <a:gd name="T60" fmla="*/ 14 w 281"/>
                  <a:gd name="T61" fmla="*/ 65 h 104"/>
                  <a:gd name="T62" fmla="*/ 19 w 281"/>
                  <a:gd name="T63" fmla="*/ 67 h 104"/>
                  <a:gd name="T64" fmla="*/ 14 w 281"/>
                  <a:gd name="T65" fmla="*/ 76 h 104"/>
                  <a:gd name="T66" fmla="*/ 9 w 281"/>
                  <a:gd name="T67" fmla="*/ 73 h 104"/>
                  <a:gd name="T68" fmla="*/ 4 w 281"/>
                  <a:gd name="T69" fmla="*/ 71 h 104"/>
                  <a:gd name="T70" fmla="*/ 2 w 281"/>
                  <a:gd name="T71" fmla="*/ 79 h 104"/>
                  <a:gd name="T72" fmla="*/ 11 w 281"/>
                  <a:gd name="T73" fmla="*/ 88 h 104"/>
                  <a:gd name="T74" fmla="*/ 17 w 281"/>
                  <a:gd name="T75" fmla="*/ 91 h 104"/>
                  <a:gd name="T76" fmla="*/ 37 w 281"/>
                  <a:gd name="T77" fmla="*/ 67 h 104"/>
                  <a:gd name="T78" fmla="*/ 24 w 281"/>
                  <a:gd name="T79" fmla="*/ 72 h 104"/>
                  <a:gd name="T80" fmla="*/ 27 w 281"/>
                  <a:gd name="T81" fmla="*/ 74 h 104"/>
                  <a:gd name="T82" fmla="*/ 26 w 281"/>
                  <a:gd name="T83" fmla="*/ 97 h 104"/>
                  <a:gd name="T84" fmla="*/ 38 w 281"/>
                  <a:gd name="T85" fmla="*/ 92 h 104"/>
                  <a:gd name="T86" fmla="*/ 252 w 281"/>
                  <a:gd name="T87" fmla="*/ 73 h 104"/>
                  <a:gd name="T88" fmla="*/ 270 w 281"/>
                  <a:gd name="T89" fmla="*/ 77 h 104"/>
                  <a:gd name="T90" fmla="*/ 266 w 281"/>
                  <a:gd name="T91" fmla="*/ 67 h 104"/>
                  <a:gd name="T92" fmla="*/ 275 w 281"/>
                  <a:gd name="T93" fmla="*/ 70 h 104"/>
                  <a:gd name="T94" fmla="*/ 263 w 281"/>
                  <a:gd name="T95" fmla="*/ 65 h 104"/>
                  <a:gd name="T96" fmla="*/ 255 w 281"/>
                  <a:gd name="T97" fmla="*/ 68 h 104"/>
                  <a:gd name="T98" fmla="*/ 253 w 281"/>
                  <a:gd name="T99" fmla="*/ 72 h 104"/>
                  <a:gd name="T100" fmla="*/ 256 w 281"/>
                  <a:gd name="T101" fmla="*/ 70 h 104"/>
                  <a:gd name="T102" fmla="*/ 259 w 281"/>
                  <a:gd name="T103" fmla="*/ 68 h 104"/>
                  <a:gd name="T104" fmla="*/ 260 w 281"/>
                  <a:gd name="T105" fmla="*/ 80 h 104"/>
                  <a:gd name="T106" fmla="*/ 245 w 281"/>
                  <a:gd name="T107" fmla="*/ 87 h 104"/>
                  <a:gd name="T108" fmla="*/ 248 w 281"/>
                  <a:gd name="T109" fmla="*/ 87 h 104"/>
                  <a:gd name="T110" fmla="*/ 251 w 281"/>
                  <a:gd name="T111" fmla="*/ 77 h 104"/>
                  <a:gd name="T112" fmla="*/ 234 w 281"/>
                  <a:gd name="T113" fmla="*/ 72 h 104"/>
                  <a:gd name="T114" fmla="*/ 253 w 281"/>
                  <a:gd name="T115"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 h="104">
                    <a:moveTo>
                      <a:pt x="265" y="55"/>
                    </a:moveTo>
                    <a:cubicBezTo>
                      <a:pt x="265" y="54"/>
                      <a:pt x="265" y="53"/>
                      <a:pt x="265" y="52"/>
                    </a:cubicBezTo>
                    <a:cubicBezTo>
                      <a:pt x="265" y="51"/>
                      <a:pt x="264" y="51"/>
                      <a:pt x="264" y="51"/>
                    </a:cubicBezTo>
                    <a:cubicBezTo>
                      <a:pt x="264" y="50"/>
                      <a:pt x="263" y="51"/>
                      <a:pt x="263" y="51"/>
                    </a:cubicBezTo>
                    <a:cubicBezTo>
                      <a:pt x="263" y="51"/>
                      <a:pt x="263" y="52"/>
                      <a:pt x="262" y="52"/>
                    </a:cubicBezTo>
                    <a:cubicBezTo>
                      <a:pt x="262" y="53"/>
                      <a:pt x="262" y="53"/>
                      <a:pt x="261" y="54"/>
                    </a:cubicBezTo>
                    <a:cubicBezTo>
                      <a:pt x="260" y="54"/>
                      <a:pt x="259" y="55"/>
                      <a:pt x="258" y="56"/>
                    </a:cubicBezTo>
                    <a:cubicBezTo>
                      <a:pt x="255" y="57"/>
                      <a:pt x="253" y="59"/>
                      <a:pt x="250" y="60"/>
                    </a:cubicBezTo>
                    <a:cubicBezTo>
                      <a:pt x="248" y="61"/>
                      <a:pt x="245" y="62"/>
                      <a:pt x="243" y="62"/>
                    </a:cubicBezTo>
                    <a:cubicBezTo>
                      <a:pt x="240" y="63"/>
                      <a:pt x="237" y="64"/>
                      <a:pt x="234" y="64"/>
                    </a:cubicBezTo>
                    <a:cubicBezTo>
                      <a:pt x="233" y="64"/>
                      <a:pt x="231" y="64"/>
                      <a:pt x="229" y="64"/>
                    </a:cubicBezTo>
                    <a:cubicBezTo>
                      <a:pt x="229" y="64"/>
                      <a:pt x="229" y="64"/>
                      <a:pt x="229" y="64"/>
                    </a:cubicBezTo>
                    <a:cubicBezTo>
                      <a:pt x="228" y="65"/>
                      <a:pt x="228" y="65"/>
                      <a:pt x="228" y="65"/>
                    </a:cubicBezTo>
                    <a:cubicBezTo>
                      <a:pt x="229" y="65"/>
                      <a:pt x="229" y="65"/>
                      <a:pt x="230" y="66"/>
                    </a:cubicBezTo>
                    <a:cubicBezTo>
                      <a:pt x="231" y="66"/>
                      <a:pt x="232" y="66"/>
                      <a:pt x="232" y="66"/>
                    </a:cubicBezTo>
                    <a:cubicBezTo>
                      <a:pt x="235" y="66"/>
                      <a:pt x="238" y="66"/>
                      <a:pt x="241" y="65"/>
                    </a:cubicBezTo>
                    <a:cubicBezTo>
                      <a:pt x="244" y="65"/>
                      <a:pt x="247" y="64"/>
                      <a:pt x="249" y="63"/>
                    </a:cubicBezTo>
                    <a:cubicBezTo>
                      <a:pt x="253" y="62"/>
                      <a:pt x="256" y="60"/>
                      <a:pt x="258" y="59"/>
                    </a:cubicBezTo>
                    <a:cubicBezTo>
                      <a:pt x="260" y="58"/>
                      <a:pt x="261" y="57"/>
                      <a:pt x="262" y="57"/>
                    </a:cubicBezTo>
                    <a:cubicBezTo>
                      <a:pt x="262" y="57"/>
                      <a:pt x="263" y="56"/>
                      <a:pt x="264" y="56"/>
                    </a:cubicBezTo>
                    <a:cubicBezTo>
                      <a:pt x="264" y="56"/>
                      <a:pt x="264" y="56"/>
                      <a:pt x="264" y="56"/>
                    </a:cubicBezTo>
                    <a:cubicBezTo>
                      <a:pt x="264" y="56"/>
                      <a:pt x="264" y="56"/>
                      <a:pt x="264" y="57"/>
                    </a:cubicBezTo>
                    <a:cubicBezTo>
                      <a:pt x="265" y="58"/>
                      <a:pt x="265" y="58"/>
                      <a:pt x="266" y="59"/>
                    </a:cubicBezTo>
                    <a:cubicBezTo>
                      <a:pt x="270" y="62"/>
                      <a:pt x="273" y="66"/>
                      <a:pt x="277" y="69"/>
                    </a:cubicBezTo>
                    <a:cubicBezTo>
                      <a:pt x="279" y="70"/>
                      <a:pt x="280" y="71"/>
                      <a:pt x="280" y="71"/>
                    </a:cubicBezTo>
                    <a:cubicBezTo>
                      <a:pt x="280" y="71"/>
                      <a:pt x="281" y="71"/>
                      <a:pt x="281" y="71"/>
                    </a:cubicBezTo>
                    <a:cubicBezTo>
                      <a:pt x="281" y="71"/>
                      <a:pt x="281" y="70"/>
                      <a:pt x="281" y="69"/>
                    </a:cubicBezTo>
                    <a:cubicBezTo>
                      <a:pt x="280" y="68"/>
                      <a:pt x="280" y="67"/>
                      <a:pt x="279" y="67"/>
                    </a:cubicBezTo>
                    <a:cubicBezTo>
                      <a:pt x="277" y="65"/>
                      <a:pt x="274" y="64"/>
                      <a:pt x="272" y="62"/>
                    </a:cubicBezTo>
                    <a:cubicBezTo>
                      <a:pt x="270" y="60"/>
                      <a:pt x="267" y="57"/>
                      <a:pt x="265" y="55"/>
                    </a:cubicBezTo>
                    <a:cubicBezTo>
                      <a:pt x="265" y="55"/>
                      <a:pt x="265" y="55"/>
                      <a:pt x="265" y="55"/>
                    </a:cubicBezTo>
                    <a:close/>
                    <a:moveTo>
                      <a:pt x="171" y="16"/>
                    </a:moveTo>
                    <a:cubicBezTo>
                      <a:pt x="171" y="16"/>
                      <a:pt x="172" y="16"/>
                      <a:pt x="172" y="16"/>
                    </a:cubicBezTo>
                    <a:cubicBezTo>
                      <a:pt x="173" y="16"/>
                      <a:pt x="175" y="16"/>
                      <a:pt x="178" y="17"/>
                    </a:cubicBezTo>
                    <a:cubicBezTo>
                      <a:pt x="178" y="17"/>
                      <a:pt x="178" y="17"/>
                      <a:pt x="178" y="18"/>
                    </a:cubicBezTo>
                    <a:cubicBezTo>
                      <a:pt x="178" y="19"/>
                      <a:pt x="179" y="19"/>
                      <a:pt x="180" y="19"/>
                    </a:cubicBezTo>
                    <a:cubicBezTo>
                      <a:pt x="181" y="18"/>
                      <a:pt x="181" y="18"/>
                      <a:pt x="181" y="17"/>
                    </a:cubicBezTo>
                    <a:cubicBezTo>
                      <a:pt x="182" y="15"/>
                      <a:pt x="183" y="13"/>
                      <a:pt x="183" y="11"/>
                    </a:cubicBezTo>
                    <a:cubicBezTo>
                      <a:pt x="184" y="10"/>
                      <a:pt x="185" y="9"/>
                      <a:pt x="186" y="8"/>
                    </a:cubicBezTo>
                    <a:cubicBezTo>
                      <a:pt x="186" y="7"/>
                      <a:pt x="187" y="7"/>
                      <a:pt x="186" y="6"/>
                    </a:cubicBezTo>
                    <a:cubicBezTo>
                      <a:pt x="186" y="5"/>
                      <a:pt x="185" y="4"/>
                      <a:pt x="184" y="4"/>
                    </a:cubicBezTo>
                    <a:cubicBezTo>
                      <a:pt x="184" y="3"/>
                      <a:pt x="183" y="3"/>
                      <a:pt x="183" y="3"/>
                    </a:cubicBezTo>
                    <a:cubicBezTo>
                      <a:pt x="180" y="3"/>
                      <a:pt x="178" y="3"/>
                      <a:pt x="175" y="3"/>
                    </a:cubicBezTo>
                    <a:cubicBezTo>
                      <a:pt x="175" y="3"/>
                      <a:pt x="175" y="3"/>
                      <a:pt x="175" y="3"/>
                    </a:cubicBezTo>
                    <a:cubicBezTo>
                      <a:pt x="174" y="2"/>
                      <a:pt x="174" y="1"/>
                      <a:pt x="173" y="1"/>
                    </a:cubicBezTo>
                    <a:cubicBezTo>
                      <a:pt x="172" y="0"/>
                      <a:pt x="172" y="0"/>
                      <a:pt x="172" y="1"/>
                    </a:cubicBezTo>
                    <a:cubicBezTo>
                      <a:pt x="172" y="1"/>
                      <a:pt x="172" y="1"/>
                      <a:pt x="172" y="2"/>
                    </a:cubicBezTo>
                    <a:cubicBezTo>
                      <a:pt x="172" y="3"/>
                      <a:pt x="172" y="4"/>
                      <a:pt x="172" y="5"/>
                    </a:cubicBezTo>
                    <a:cubicBezTo>
                      <a:pt x="172" y="6"/>
                      <a:pt x="171" y="8"/>
                      <a:pt x="171" y="9"/>
                    </a:cubicBezTo>
                    <a:cubicBezTo>
                      <a:pt x="170" y="15"/>
                      <a:pt x="168" y="19"/>
                      <a:pt x="167" y="23"/>
                    </a:cubicBezTo>
                    <a:cubicBezTo>
                      <a:pt x="166" y="26"/>
                      <a:pt x="164" y="28"/>
                      <a:pt x="162" y="31"/>
                    </a:cubicBezTo>
                    <a:cubicBezTo>
                      <a:pt x="162" y="32"/>
                      <a:pt x="161" y="33"/>
                      <a:pt x="161" y="34"/>
                    </a:cubicBezTo>
                    <a:cubicBezTo>
                      <a:pt x="161" y="35"/>
                      <a:pt x="162" y="36"/>
                      <a:pt x="162" y="37"/>
                    </a:cubicBezTo>
                    <a:cubicBezTo>
                      <a:pt x="162" y="37"/>
                      <a:pt x="162" y="37"/>
                      <a:pt x="163" y="37"/>
                    </a:cubicBezTo>
                    <a:cubicBezTo>
                      <a:pt x="164" y="37"/>
                      <a:pt x="164" y="36"/>
                      <a:pt x="165" y="35"/>
                    </a:cubicBezTo>
                    <a:cubicBezTo>
                      <a:pt x="166" y="33"/>
                      <a:pt x="167" y="30"/>
                      <a:pt x="168" y="28"/>
                    </a:cubicBezTo>
                    <a:cubicBezTo>
                      <a:pt x="169" y="25"/>
                      <a:pt x="170" y="22"/>
                      <a:pt x="171" y="19"/>
                    </a:cubicBezTo>
                    <a:cubicBezTo>
                      <a:pt x="171" y="18"/>
                      <a:pt x="171" y="17"/>
                      <a:pt x="171" y="16"/>
                    </a:cubicBezTo>
                    <a:close/>
                    <a:moveTo>
                      <a:pt x="178" y="15"/>
                    </a:moveTo>
                    <a:cubicBezTo>
                      <a:pt x="177" y="15"/>
                      <a:pt x="176" y="14"/>
                      <a:pt x="175" y="14"/>
                    </a:cubicBezTo>
                    <a:cubicBezTo>
                      <a:pt x="174" y="14"/>
                      <a:pt x="173" y="14"/>
                      <a:pt x="172" y="14"/>
                    </a:cubicBezTo>
                    <a:cubicBezTo>
                      <a:pt x="172" y="13"/>
                      <a:pt x="173" y="12"/>
                      <a:pt x="173" y="11"/>
                    </a:cubicBezTo>
                    <a:cubicBezTo>
                      <a:pt x="175" y="11"/>
                      <a:pt x="176" y="11"/>
                      <a:pt x="178" y="11"/>
                    </a:cubicBezTo>
                    <a:cubicBezTo>
                      <a:pt x="178" y="11"/>
                      <a:pt x="179" y="11"/>
                      <a:pt x="178" y="11"/>
                    </a:cubicBezTo>
                    <a:cubicBezTo>
                      <a:pt x="178" y="10"/>
                      <a:pt x="178" y="10"/>
                      <a:pt x="177" y="9"/>
                    </a:cubicBezTo>
                    <a:cubicBezTo>
                      <a:pt x="176" y="9"/>
                      <a:pt x="175" y="9"/>
                      <a:pt x="174" y="9"/>
                    </a:cubicBezTo>
                    <a:cubicBezTo>
                      <a:pt x="174" y="9"/>
                      <a:pt x="174" y="9"/>
                      <a:pt x="174" y="9"/>
                    </a:cubicBezTo>
                    <a:cubicBezTo>
                      <a:pt x="174" y="7"/>
                      <a:pt x="175" y="5"/>
                      <a:pt x="175" y="5"/>
                    </a:cubicBezTo>
                    <a:cubicBezTo>
                      <a:pt x="175" y="5"/>
                      <a:pt x="176" y="5"/>
                      <a:pt x="176" y="5"/>
                    </a:cubicBezTo>
                    <a:cubicBezTo>
                      <a:pt x="177" y="5"/>
                      <a:pt x="178" y="5"/>
                      <a:pt x="179" y="5"/>
                    </a:cubicBezTo>
                    <a:cubicBezTo>
                      <a:pt x="181" y="5"/>
                      <a:pt x="181" y="5"/>
                      <a:pt x="182" y="5"/>
                    </a:cubicBezTo>
                    <a:cubicBezTo>
                      <a:pt x="182" y="6"/>
                      <a:pt x="182" y="6"/>
                      <a:pt x="182" y="7"/>
                    </a:cubicBezTo>
                    <a:cubicBezTo>
                      <a:pt x="181" y="10"/>
                      <a:pt x="180" y="13"/>
                      <a:pt x="179" y="15"/>
                    </a:cubicBezTo>
                    <a:cubicBezTo>
                      <a:pt x="179" y="16"/>
                      <a:pt x="179" y="16"/>
                      <a:pt x="178" y="16"/>
                    </a:cubicBezTo>
                    <a:cubicBezTo>
                      <a:pt x="178" y="16"/>
                      <a:pt x="178" y="15"/>
                      <a:pt x="178" y="15"/>
                    </a:cubicBezTo>
                    <a:close/>
                    <a:moveTo>
                      <a:pt x="191" y="19"/>
                    </a:moveTo>
                    <a:cubicBezTo>
                      <a:pt x="191" y="19"/>
                      <a:pt x="192" y="20"/>
                      <a:pt x="192" y="20"/>
                    </a:cubicBezTo>
                    <a:cubicBezTo>
                      <a:pt x="194" y="20"/>
                      <a:pt x="196" y="20"/>
                      <a:pt x="200" y="21"/>
                    </a:cubicBezTo>
                    <a:cubicBezTo>
                      <a:pt x="198" y="29"/>
                      <a:pt x="195" y="36"/>
                      <a:pt x="194" y="42"/>
                    </a:cubicBezTo>
                    <a:cubicBezTo>
                      <a:pt x="193" y="42"/>
                      <a:pt x="193" y="43"/>
                      <a:pt x="193" y="43"/>
                    </a:cubicBezTo>
                    <a:cubicBezTo>
                      <a:pt x="192" y="44"/>
                      <a:pt x="192" y="43"/>
                      <a:pt x="191" y="43"/>
                    </a:cubicBezTo>
                    <a:cubicBezTo>
                      <a:pt x="190" y="43"/>
                      <a:pt x="190" y="42"/>
                      <a:pt x="189" y="42"/>
                    </a:cubicBezTo>
                    <a:cubicBezTo>
                      <a:pt x="188" y="41"/>
                      <a:pt x="188" y="41"/>
                      <a:pt x="188" y="41"/>
                    </a:cubicBezTo>
                    <a:cubicBezTo>
                      <a:pt x="189" y="44"/>
                      <a:pt x="190" y="46"/>
                      <a:pt x="191" y="47"/>
                    </a:cubicBezTo>
                    <a:cubicBezTo>
                      <a:pt x="191" y="48"/>
                      <a:pt x="191" y="49"/>
                      <a:pt x="192" y="49"/>
                    </a:cubicBezTo>
                    <a:cubicBezTo>
                      <a:pt x="192" y="49"/>
                      <a:pt x="193" y="49"/>
                      <a:pt x="193" y="49"/>
                    </a:cubicBezTo>
                    <a:cubicBezTo>
                      <a:pt x="194" y="49"/>
                      <a:pt x="194" y="48"/>
                      <a:pt x="195" y="47"/>
                    </a:cubicBezTo>
                    <a:cubicBezTo>
                      <a:pt x="196" y="46"/>
                      <a:pt x="196" y="45"/>
                      <a:pt x="197" y="44"/>
                    </a:cubicBezTo>
                    <a:cubicBezTo>
                      <a:pt x="198" y="37"/>
                      <a:pt x="201" y="27"/>
                      <a:pt x="204" y="15"/>
                    </a:cubicBezTo>
                    <a:cubicBezTo>
                      <a:pt x="205" y="13"/>
                      <a:pt x="206" y="11"/>
                      <a:pt x="206" y="11"/>
                    </a:cubicBezTo>
                    <a:cubicBezTo>
                      <a:pt x="207" y="10"/>
                      <a:pt x="207" y="9"/>
                      <a:pt x="207" y="9"/>
                    </a:cubicBezTo>
                    <a:cubicBezTo>
                      <a:pt x="206" y="8"/>
                      <a:pt x="205" y="7"/>
                      <a:pt x="204" y="6"/>
                    </a:cubicBezTo>
                    <a:cubicBezTo>
                      <a:pt x="204" y="6"/>
                      <a:pt x="203" y="6"/>
                      <a:pt x="202" y="6"/>
                    </a:cubicBezTo>
                    <a:cubicBezTo>
                      <a:pt x="201" y="6"/>
                      <a:pt x="200" y="6"/>
                      <a:pt x="199" y="6"/>
                    </a:cubicBezTo>
                    <a:cubicBezTo>
                      <a:pt x="198" y="6"/>
                      <a:pt x="196" y="6"/>
                      <a:pt x="194" y="6"/>
                    </a:cubicBezTo>
                    <a:cubicBezTo>
                      <a:pt x="194" y="5"/>
                      <a:pt x="193" y="4"/>
                      <a:pt x="192" y="4"/>
                    </a:cubicBezTo>
                    <a:cubicBezTo>
                      <a:pt x="192" y="4"/>
                      <a:pt x="192" y="3"/>
                      <a:pt x="192" y="4"/>
                    </a:cubicBezTo>
                    <a:cubicBezTo>
                      <a:pt x="191" y="4"/>
                      <a:pt x="191" y="4"/>
                      <a:pt x="192" y="4"/>
                    </a:cubicBezTo>
                    <a:cubicBezTo>
                      <a:pt x="192" y="6"/>
                      <a:pt x="192" y="7"/>
                      <a:pt x="191" y="9"/>
                    </a:cubicBezTo>
                    <a:cubicBezTo>
                      <a:pt x="191" y="11"/>
                      <a:pt x="190" y="13"/>
                      <a:pt x="190" y="15"/>
                    </a:cubicBezTo>
                    <a:cubicBezTo>
                      <a:pt x="189" y="16"/>
                      <a:pt x="189" y="18"/>
                      <a:pt x="189" y="19"/>
                    </a:cubicBezTo>
                    <a:cubicBezTo>
                      <a:pt x="189" y="20"/>
                      <a:pt x="189" y="20"/>
                      <a:pt x="190" y="20"/>
                    </a:cubicBezTo>
                    <a:cubicBezTo>
                      <a:pt x="190" y="21"/>
                      <a:pt x="191" y="21"/>
                      <a:pt x="191" y="20"/>
                    </a:cubicBezTo>
                    <a:cubicBezTo>
                      <a:pt x="191" y="19"/>
                      <a:pt x="191" y="19"/>
                      <a:pt x="191" y="19"/>
                    </a:cubicBezTo>
                    <a:close/>
                    <a:moveTo>
                      <a:pt x="200" y="19"/>
                    </a:moveTo>
                    <a:cubicBezTo>
                      <a:pt x="199" y="18"/>
                      <a:pt x="198" y="18"/>
                      <a:pt x="197" y="18"/>
                    </a:cubicBezTo>
                    <a:cubicBezTo>
                      <a:pt x="195" y="18"/>
                      <a:pt x="193" y="18"/>
                      <a:pt x="192" y="18"/>
                    </a:cubicBezTo>
                    <a:cubicBezTo>
                      <a:pt x="192" y="17"/>
                      <a:pt x="192" y="17"/>
                      <a:pt x="192" y="16"/>
                    </a:cubicBezTo>
                    <a:cubicBezTo>
                      <a:pt x="192" y="15"/>
                      <a:pt x="192" y="14"/>
                      <a:pt x="193" y="13"/>
                    </a:cubicBezTo>
                    <a:cubicBezTo>
                      <a:pt x="193" y="13"/>
                      <a:pt x="193" y="13"/>
                      <a:pt x="193" y="14"/>
                    </a:cubicBezTo>
                    <a:cubicBezTo>
                      <a:pt x="195" y="14"/>
                      <a:pt x="197" y="14"/>
                      <a:pt x="198" y="14"/>
                    </a:cubicBezTo>
                    <a:cubicBezTo>
                      <a:pt x="199" y="14"/>
                      <a:pt x="200" y="14"/>
                      <a:pt x="199" y="14"/>
                    </a:cubicBezTo>
                    <a:cubicBezTo>
                      <a:pt x="199" y="13"/>
                      <a:pt x="199" y="13"/>
                      <a:pt x="198" y="12"/>
                    </a:cubicBezTo>
                    <a:cubicBezTo>
                      <a:pt x="197" y="12"/>
                      <a:pt x="196" y="12"/>
                      <a:pt x="195" y="12"/>
                    </a:cubicBezTo>
                    <a:cubicBezTo>
                      <a:pt x="194" y="12"/>
                      <a:pt x="194" y="12"/>
                      <a:pt x="193" y="12"/>
                    </a:cubicBezTo>
                    <a:cubicBezTo>
                      <a:pt x="194" y="10"/>
                      <a:pt x="194" y="9"/>
                      <a:pt x="195" y="8"/>
                    </a:cubicBezTo>
                    <a:cubicBezTo>
                      <a:pt x="195" y="8"/>
                      <a:pt x="195" y="8"/>
                      <a:pt x="195" y="8"/>
                    </a:cubicBezTo>
                    <a:cubicBezTo>
                      <a:pt x="197" y="8"/>
                      <a:pt x="199" y="8"/>
                      <a:pt x="201" y="8"/>
                    </a:cubicBezTo>
                    <a:cubicBezTo>
                      <a:pt x="202" y="8"/>
                      <a:pt x="202" y="8"/>
                      <a:pt x="202" y="9"/>
                    </a:cubicBezTo>
                    <a:cubicBezTo>
                      <a:pt x="202" y="10"/>
                      <a:pt x="202" y="11"/>
                      <a:pt x="202" y="12"/>
                    </a:cubicBezTo>
                    <a:cubicBezTo>
                      <a:pt x="201" y="15"/>
                      <a:pt x="201" y="17"/>
                      <a:pt x="200" y="20"/>
                    </a:cubicBezTo>
                    <a:cubicBezTo>
                      <a:pt x="200" y="19"/>
                      <a:pt x="200" y="19"/>
                      <a:pt x="200" y="19"/>
                    </a:cubicBezTo>
                    <a:close/>
                    <a:moveTo>
                      <a:pt x="90" y="28"/>
                    </a:moveTo>
                    <a:cubicBezTo>
                      <a:pt x="91" y="29"/>
                      <a:pt x="94" y="31"/>
                      <a:pt x="98" y="34"/>
                    </a:cubicBezTo>
                    <a:cubicBezTo>
                      <a:pt x="102" y="37"/>
                      <a:pt x="105" y="39"/>
                      <a:pt x="108" y="41"/>
                    </a:cubicBezTo>
                    <a:cubicBezTo>
                      <a:pt x="110" y="42"/>
                      <a:pt x="111" y="42"/>
                      <a:pt x="112" y="42"/>
                    </a:cubicBezTo>
                    <a:cubicBezTo>
                      <a:pt x="114" y="41"/>
                      <a:pt x="117" y="39"/>
                      <a:pt x="119" y="39"/>
                    </a:cubicBezTo>
                    <a:cubicBezTo>
                      <a:pt x="120" y="38"/>
                      <a:pt x="121" y="38"/>
                      <a:pt x="121" y="38"/>
                    </a:cubicBezTo>
                    <a:cubicBezTo>
                      <a:pt x="120" y="37"/>
                      <a:pt x="120" y="37"/>
                      <a:pt x="119" y="37"/>
                    </a:cubicBezTo>
                    <a:cubicBezTo>
                      <a:pt x="117" y="37"/>
                      <a:pt x="115" y="37"/>
                      <a:pt x="113" y="36"/>
                    </a:cubicBezTo>
                    <a:cubicBezTo>
                      <a:pt x="111" y="36"/>
                      <a:pt x="109" y="36"/>
                      <a:pt x="108" y="36"/>
                    </a:cubicBezTo>
                    <a:cubicBezTo>
                      <a:pt x="106" y="35"/>
                      <a:pt x="103" y="34"/>
                      <a:pt x="100" y="32"/>
                    </a:cubicBezTo>
                    <a:cubicBezTo>
                      <a:pt x="95" y="29"/>
                      <a:pt x="92" y="27"/>
                      <a:pt x="90" y="26"/>
                    </a:cubicBezTo>
                    <a:cubicBezTo>
                      <a:pt x="90" y="25"/>
                      <a:pt x="90" y="24"/>
                      <a:pt x="90" y="24"/>
                    </a:cubicBezTo>
                    <a:cubicBezTo>
                      <a:pt x="93" y="22"/>
                      <a:pt x="97" y="20"/>
                      <a:pt x="102" y="18"/>
                    </a:cubicBezTo>
                    <a:cubicBezTo>
                      <a:pt x="103" y="18"/>
                      <a:pt x="104" y="18"/>
                      <a:pt x="104" y="17"/>
                    </a:cubicBezTo>
                    <a:cubicBezTo>
                      <a:pt x="105" y="17"/>
                      <a:pt x="105" y="17"/>
                      <a:pt x="106" y="16"/>
                    </a:cubicBezTo>
                    <a:cubicBezTo>
                      <a:pt x="105" y="16"/>
                      <a:pt x="105" y="15"/>
                      <a:pt x="104" y="15"/>
                    </a:cubicBezTo>
                    <a:cubicBezTo>
                      <a:pt x="103" y="15"/>
                      <a:pt x="102" y="15"/>
                      <a:pt x="101" y="15"/>
                    </a:cubicBezTo>
                    <a:cubicBezTo>
                      <a:pt x="100" y="15"/>
                      <a:pt x="99" y="15"/>
                      <a:pt x="99" y="15"/>
                    </a:cubicBezTo>
                    <a:cubicBezTo>
                      <a:pt x="96" y="17"/>
                      <a:pt x="93" y="19"/>
                      <a:pt x="89" y="21"/>
                    </a:cubicBezTo>
                    <a:cubicBezTo>
                      <a:pt x="89" y="20"/>
                      <a:pt x="88" y="19"/>
                      <a:pt x="88" y="17"/>
                    </a:cubicBezTo>
                    <a:cubicBezTo>
                      <a:pt x="88" y="16"/>
                      <a:pt x="87" y="15"/>
                      <a:pt x="87" y="14"/>
                    </a:cubicBezTo>
                    <a:cubicBezTo>
                      <a:pt x="87" y="12"/>
                      <a:pt x="86" y="11"/>
                      <a:pt x="86" y="9"/>
                    </a:cubicBezTo>
                    <a:cubicBezTo>
                      <a:pt x="86" y="8"/>
                      <a:pt x="86" y="8"/>
                      <a:pt x="86" y="8"/>
                    </a:cubicBezTo>
                    <a:cubicBezTo>
                      <a:pt x="85" y="7"/>
                      <a:pt x="83" y="7"/>
                      <a:pt x="82" y="7"/>
                    </a:cubicBezTo>
                    <a:cubicBezTo>
                      <a:pt x="81" y="7"/>
                      <a:pt x="80" y="7"/>
                      <a:pt x="80" y="8"/>
                    </a:cubicBezTo>
                    <a:cubicBezTo>
                      <a:pt x="79" y="8"/>
                      <a:pt x="79" y="9"/>
                      <a:pt x="80" y="9"/>
                    </a:cubicBezTo>
                    <a:cubicBezTo>
                      <a:pt x="81" y="10"/>
                      <a:pt x="82" y="11"/>
                      <a:pt x="83" y="12"/>
                    </a:cubicBezTo>
                    <a:cubicBezTo>
                      <a:pt x="84" y="16"/>
                      <a:pt x="85" y="20"/>
                      <a:pt x="86" y="23"/>
                    </a:cubicBezTo>
                    <a:cubicBezTo>
                      <a:pt x="83" y="25"/>
                      <a:pt x="79" y="27"/>
                      <a:pt x="76" y="29"/>
                    </a:cubicBezTo>
                    <a:cubicBezTo>
                      <a:pt x="75" y="29"/>
                      <a:pt x="75" y="30"/>
                      <a:pt x="76" y="30"/>
                    </a:cubicBezTo>
                    <a:cubicBezTo>
                      <a:pt x="76" y="30"/>
                      <a:pt x="77" y="30"/>
                      <a:pt x="78" y="30"/>
                    </a:cubicBezTo>
                    <a:cubicBezTo>
                      <a:pt x="79" y="30"/>
                      <a:pt x="79" y="30"/>
                      <a:pt x="80" y="30"/>
                    </a:cubicBezTo>
                    <a:cubicBezTo>
                      <a:pt x="82" y="28"/>
                      <a:pt x="84" y="27"/>
                      <a:pt x="87" y="25"/>
                    </a:cubicBezTo>
                    <a:cubicBezTo>
                      <a:pt x="87" y="26"/>
                      <a:pt x="87" y="26"/>
                      <a:pt x="87" y="26"/>
                    </a:cubicBezTo>
                    <a:cubicBezTo>
                      <a:pt x="88" y="30"/>
                      <a:pt x="88" y="33"/>
                      <a:pt x="87" y="36"/>
                    </a:cubicBezTo>
                    <a:cubicBezTo>
                      <a:pt x="87" y="38"/>
                      <a:pt x="86" y="41"/>
                      <a:pt x="85" y="43"/>
                    </a:cubicBezTo>
                    <a:cubicBezTo>
                      <a:pt x="84" y="45"/>
                      <a:pt x="82" y="48"/>
                      <a:pt x="79" y="51"/>
                    </a:cubicBezTo>
                    <a:cubicBezTo>
                      <a:pt x="79" y="51"/>
                      <a:pt x="79" y="52"/>
                      <a:pt x="79" y="52"/>
                    </a:cubicBezTo>
                    <a:cubicBezTo>
                      <a:pt x="79" y="52"/>
                      <a:pt x="79" y="52"/>
                      <a:pt x="80" y="52"/>
                    </a:cubicBezTo>
                    <a:cubicBezTo>
                      <a:pt x="80" y="52"/>
                      <a:pt x="81" y="51"/>
                      <a:pt x="83" y="49"/>
                    </a:cubicBezTo>
                    <a:cubicBezTo>
                      <a:pt x="84" y="48"/>
                      <a:pt x="86" y="46"/>
                      <a:pt x="88" y="44"/>
                    </a:cubicBezTo>
                    <a:cubicBezTo>
                      <a:pt x="89" y="42"/>
                      <a:pt x="90" y="40"/>
                      <a:pt x="90" y="38"/>
                    </a:cubicBezTo>
                    <a:cubicBezTo>
                      <a:pt x="91" y="36"/>
                      <a:pt x="91" y="33"/>
                      <a:pt x="91" y="30"/>
                    </a:cubicBezTo>
                    <a:cubicBezTo>
                      <a:pt x="90" y="29"/>
                      <a:pt x="90" y="29"/>
                      <a:pt x="90" y="28"/>
                    </a:cubicBezTo>
                    <a:close/>
                    <a:moveTo>
                      <a:pt x="10" y="68"/>
                    </a:moveTo>
                    <a:cubicBezTo>
                      <a:pt x="11" y="68"/>
                      <a:pt x="12" y="67"/>
                      <a:pt x="12" y="67"/>
                    </a:cubicBezTo>
                    <a:cubicBezTo>
                      <a:pt x="13" y="67"/>
                      <a:pt x="13" y="66"/>
                      <a:pt x="13" y="66"/>
                    </a:cubicBezTo>
                    <a:cubicBezTo>
                      <a:pt x="13" y="66"/>
                      <a:pt x="13" y="66"/>
                      <a:pt x="13" y="66"/>
                    </a:cubicBezTo>
                    <a:cubicBezTo>
                      <a:pt x="13" y="65"/>
                      <a:pt x="13" y="65"/>
                      <a:pt x="12" y="65"/>
                    </a:cubicBezTo>
                    <a:cubicBezTo>
                      <a:pt x="11" y="65"/>
                      <a:pt x="11" y="65"/>
                      <a:pt x="10" y="65"/>
                    </a:cubicBezTo>
                    <a:cubicBezTo>
                      <a:pt x="10" y="65"/>
                      <a:pt x="10" y="66"/>
                      <a:pt x="10" y="66"/>
                    </a:cubicBezTo>
                    <a:cubicBezTo>
                      <a:pt x="10" y="65"/>
                      <a:pt x="10" y="65"/>
                      <a:pt x="9" y="64"/>
                    </a:cubicBezTo>
                    <a:cubicBezTo>
                      <a:pt x="9" y="63"/>
                      <a:pt x="9" y="63"/>
                      <a:pt x="9" y="62"/>
                    </a:cubicBezTo>
                    <a:cubicBezTo>
                      <a:pt x="9" y="62"/>
                      <a:pt x="9" y="62"/>
                      <a:pt x="9" y="62"/>
                    </a:cubicBezTo>
                    <a:cubicBezTo>
                      <a:pt x="8" y="62"/>
                      <a:pt x="8" y="62"/>
                      <a:pt x="7" y="62"/>
                    </a:cubicBezTo>
                    <a:cubicBezTo>
                      <a:pt x="6" y="62"/>
                      <a:pt x="6" y="62"/>
                      <a:pt x="6" y="62"/>
                    </a:cubicBezTo>
                    <a:cubicBezTo>
                      <a:pt x="5" y="63"/>
                      <a:pt x="5" y="63"/>
                      <a:pt x="6" y="63"/>
                    </a:cubicBezTo>
                    <a:cubicBezTo>
                      <a:pt x="6" y="63"/>
                      <a:pt x="7" y="64"/>
                      <a:pt x="7" y="64"/>
                    </a:cubicBezTo>
                    <a:cubicBezTo>
                      <a:pt x="7" y="65"/>
                      <a:pt x="8" y="66"/>
                      <a:pt x="8" y="67"/>
                    </a:cubicBezTo>
                    <a:cubicBezTo>
                      <a:pt x="8" y="67"/>
                      <a:pt x="8" y="67"/>
                      <a:pt x="8" y="67"/>
                    </a:cubicBezTo>
                    <a:cubicBezTo>
                      <a:pt x="7" y="68"/>
                      <a:pt x="6" y="69"/>
                      <a:pt x="5" y="70"/>
                    </a:cubicBezTo>
                    <a:cubicBezTo>
                      <a:pt x="5" y="70"/>
                      <a:pt x="5" y="70"/>
                      <a:pt x="5" y="70"/>
                    </a:cubicBezTo>
                    <a:cubicBezTo>
                      <a:pt x="5" y="70"/>
                      <a:pt x="6" y="70"/>
                      <a:pt x="6" y="70"/>
                    </a:cubicBezTo>
                    <a:cubicBezTo>
                      <a:pt x="7" y="70"/>
                      <a:pt x="8" y="69"/>
                      <a:pt x="9" y="69"/>
                    </a:cubicBezTo>
                    <a:cubicBezTo>
                      <a:pt x="9" y="69"/>
                      <a:pt x="9" y="70"/>
                      <a:pt x="9" y="71"/>
                    </a:cubicBezTo>
                    <a:cubicBezTo>
                      <a:pt x="9" y="72"/>
                      <a:pt x="9" y="72"/>
                      <a:pt x="9" y="72"/>
                    </a:cubicBezTo>
                    <a:cubicBezTo>
                      <a:pt x="10" y="72"/>
                      <a:pt x="10" y="72"/>
                      <a:pt x="10" y="72"/>
                    </a:cubicBezTo>
                    <a:cubicBezTo>
                      <a:pt x="10" y="72"/>
                      <a:pt x="10" y="71"/>
                      <a:pt x="10" y="70"/>
                    </a:cubicBezTo>
                    <a:cubicBezTo>
                      <a:pt x="10" y="70"/>
                      <a:pt x="10" y="69"/>
                      <a:pt x="10" y="68"/>
                    </a:cubicBezTo>
                    <a:close/>
                    <a:moveTo>
                      <a:pt x="17" y="72"/>
                    </a:moveTo>
                    <a:cubicBezTo>
                      <a:pt x="18" y="71"/>
                      <a:pt x="18" y="71"/>
                      <a:pt x="19" y="71"/>
                    </a:cubicBezTo>
                    <a:cubicBezTo>
                      <a:pt x="20" y="71"/>
                      <a:pt x="20" y="70"/>
                      <a:pt x="20" y="70"/>
                    </a:cubicBezTo>
                    <a:cubicBezTo>
                      <a:pt x="20" y="70"/>
                      <a:pt x="20" y="70"/>
                      <a:pt x="20" y="70"/>
                    </a:cubicBezTo>
                    <a:cubicBezTo>
                      <a:pt x="20" y="69"/>
                      <a:pt x="20" y="69"/>
                      <a:pt x="19" y="69"/>
                    </a:cubicBezTo>
                    <a:cubicBezTo>
                      <a:pt x="18" y="69"/>
                      <a:pt x="18" y="69"/>
                      <a:pt x="18" y="69"/>
                    </a:cubicBezTo>
                    <a:cubicBezTo>
                      <a:pt x="17" y="69"/>
                      <a:pt x="17" y="70"/>
                      <a:pt x="16" y="70"/>
                    </a:cubicBezTo>
                    <a:cubicBezTo>
                      <a:pt x="16" y="70"/>
                      <a:pt x="16" y="69"/>
                      <a:pt x="16" y="69"/>
                    </a:cubicBezTo>
                    <a:cubicBezTo>
                      <a:pt x="16" y="68"/>
                      <a:pt x="16" y="68"/>
                      <a:pt x="16" y="68"/>
                    </a:cubicBezTo>
                    <a:cubicBezTo>
                      <a:pt x="16" y="67"/>
                      <a:pt x="15" y="67"/>
                      <a:pt x="15" y="67"/>
                    </a:cubicBezTo>
                    <a:cubicBezTo>
                      <a:pt x="15" y="67"/>
                      <a:pt x="15" y="67"/>
                      <a:pt x="14" y="67"/>
                    </a:cubicBezTo>
                    <a:cubicBezTo>
                      <a:pt x="13" y="67"/>
                      <a:pt x="13" y="67"/>
                      <a:pt x="12" y="68"/>
                    </a:cubicBezTo>
                    <a:cubicBezTo>
                      <a:pt x="12" y="68"/>
                      <a:pt x="12" y="68"/>
                      <a:pt x="13" y="68"/>
                    </a:cubicBezTo>
                    <a:cubicBezTo>
                      <a:pt x="13" y="69"/>
                      <a:pt x="14" y="69"/>
                      <a:pt x="14" y="69"/>
                    </a:cubicBezTo>
                    <a:cubicBezTo>
                      <a:pt x="14" y="70"/>
                      <a:pt x="14" y="70"/>
                      <a:pt x="15" y="71"/>
                    </a:cubicBezTo>
                    <a:cubicBezTo>
                      <a:pt x="14" y="72"/>
                      <a:pt x="13" y="72"/>
                      <a:pt x="12" y="73"/>
                    </a:cubicBezTo>
                    <a:cubicBezTo>
                      <a:pt x="12" y="73"/>
                      <a:pt x="12" y="73"/>
                      <a:pt x="12" y="73"/>
                    </a:cubicBezTo>
                    <a:cubicBezTo>
                      <a:pt x="12" y="74"/>
                      <a:pt x="13" y="74"/>
                      <a:pt x="13" y="73"/>
                    </a:cubicBezTo>
                    <a:cubicBezTo>
                      <a:pt x="14" y="73"/>
                      <a:pt x="15" y="73"/>
                      <a:pt x="15" y="72"/>
                    </a:cubicBezTo>
                    <a:cubicBezTo>
                      <a:pt x="15" y="72"/>
                      <a:pt x="15" y="72"/>
                      <a:pt x="15" y="73"/>
                    </a:cubicBezTo>
                    <a:cubicBezTo>
                      <a:pt x="16" y="74"/>
                      <a:pt x="16" y="75"/>
                      <a:pt x="17" y="76"/>
                    </a:cubicBezTo>
                    <a:cubicBezTo>
                      <a:pt x="17" y="77"/>
                      <a:pt x="17" y="77"/>
                      <a:pt x="17" y="77"/>
                    </a:cubicBezTo>
                    <a:cubicBezTo>
                      <a:pt x="17" y="77"/>
                      <a:pt x="17" y="77"/>
                      <a:pt x="17" y="77"/>
                    </a:cubicBezTo>
                    <a:cubicBezTo>
                      <a:pt x="17" y="77"/>
                      <a:pt x="17" y="76"/>
                      <a:pt x="17" y="76"/>
                    </a:cubicBezTo>
                    <a:cubicBezTo>
                      <a:pt x="17" y="75"/>
                      <a:pt x="17" y="74"/>
                      <a:pt x="17" y="73"/>
                    </a:cubicBezTo>
                    <a:cubicBezTo>
                      <a:pt x="17" y="73"/>
                      <a:pt x="17" y="72"/>
                      <a:pt x="17" y="72"/>
                    </a:cubicBezTo>
                    <a:close/>
                    <a:moveTo>
                      <a:pt x="14" y="88"/>
                    </a:moveTo>
                    <a:cubicBezTo>
                      <a:pt x="16" y="88"/>
                      <a:pt x="16" y="87"/>
                      <a:pt x="17" y="86"/>
                    </a:cubicBezTo>
                    <a:cubicBezTo>
                      <a:pt x="18" y="83"/>
                      <a:pt x="18" y="81"/>
                      <a:pt x="20" y="78"/>
                    </a:cubicBezTo>
                    <a:cubicBezTo>
                      <a:pt x="21" y="75"/>
                      <a:pt x="23" y="71"/>
                      <a:pt x="25" y="66"/>
                    </a:cubicBezTo>
                    <a:cubicBezTo>
                      <a:pt x="26" y="64"/>
                      <a:pt x="27" y="62"/>
                      <a:pt x="28" y="61"/>
                    </a:cubicBezTo>
                    <a:cubicBezTo>
                      <a:pt x="28" y="61"/>
                      <a:pt x="29" y="61"/>
                      <a:pt x="29" y="61"/>
                    </a:cubicBezTo>
                    <a:cubicBezTo>
                      <a:pt x="29" y="61"/>
                      <a:pt x="29" y="61"/>
                      <a:pt x="29" y="62"/>
                    </a:cubicBezTo>
                    <a:cubicBezTo>
                      <a:pt x="30" y="63"/>
                      <a:pt x="31" y="63"/>
                      <a:pt x="31" y="64"/>
                    </a:cubicBezTo>
                    <a:cubicBezTo>
                      <a:pt x="31" y="65"/>
                      <a:pt x="32" y="65"/>
                      <a:pt x="32" y="65"/>
                    </a:cubicBezTo>
                    <a:cubicBezTo>
                      <a:pt x="32" y="65"/>
                      <a:pt x="32" y="64"/>
                      <a:pt x="32" y="64"/>
                    </a:cubicBezTo>
                    <a:cubicBezTo>
                      <a:pt x="32" y="61"/>
                      <a:pt x="33" y="59"/>
                      <a:pt x="33" y="58"/>
                    </a:cubicBezTo>
                    <a:cubicBezTo>
                      <a:pt x="34" y="57"/>
                      <a:pt x="34" y="56"/>
                      <a:pt x="33" y="56"/>
                    </a:cubicBezTo>
                    <a:cubicBezTo>
                      <a:pt x="33" y="56"/>
                      <a:pt x="31" y="56"/>
                      <a:pt x="28" y="57"/>
                    </a:cubicBezTo>
                    <a:cubicBezTo>
                      <a:pt x="28" y="58"/>
                      <a:pt x="27" y="58"/>
                      <a:pt x="27" y="59"/>
                    </a:cubicBezTo>
                    <a:cubicBezTo>
                      <a:pt x="26" y="60"/>
                      <a:pt x="25" y="62"/>
                      <a:pt x="25" y="63"/>
                    </a:cubicBezTo>
                    <a:cubicBezTo>
                      <a:pt x="21" y="59"/>
                      <a:pt x="18" y="56"/>
                      <a:pt x="17" y="54"/>
                    </a:cubicBezTo>
                    <a:cubicBezTo>
                      <a:pt x="17" y="53"/>
                      <a:pt x="17" y="53"/>
                      <a:pt x="16" y="53"/>
                    </a:cubicBezTo>
                    <a:cubicBezTo>
                      <a:pt x="16" y="53"/>
                      <a:pt x="14" y="53"/>
                      <a:pt x="13" y="54"/>
                    </a:cubicBezTo>
                    <a:cubicBezTo>
                      <a:pt x="12" y="55"/>
                      <a:pt x="12" y="55"/>
                      <a:pt x="12" y="55"/>
                    </a:cubicBezTo>
                    <a:cubicBezTo>
                      <a:pt x="11" y="57"/>
                      <a:pt x="10" y="59"/>
                      <a:pt x="10" y="61"/>
                    </a:cubicBezTo>
                    <a:cubicBezTo>
                      <a:pt x="9" y="61"/>
                      <a:pt x="9" y="62"/>
                      <a:pt x="10" y="62"/>
                    </a:cubicBezTo>
                    <a:cubicBezTo>
                      <a:pt x="10" y="62"/>
                      <a:pt x="11" y="61"/>
                      <a:pt x="11" y="61"/>
                    </a:cubicBezTo>
                    <a:cubicBezTo>
                      <a:pt x="12" y="61"/>
                      <a:pt x="12" y="60"/>
                      <a:pt x="12" y="59"/>
                    </a:cubicBezTo>
                    <a:cubicBezTo>
                      <a:pt x="13" y="59"/>
                      <a:pt x="13" y="58"/>
                      <a:pt x="13" y="57"/>
                    </a:cubicBezTo>
                    <a:cubicBezTo>
                      <a:pt x="13" y="57"/>
                      <a:pt x="13" y="57"/>
                      <a:pt x="13" y="57"/>
                    </a:cubicBezTo>
                    <a:cubicBezTo>
                      <a:pt x="14" y="57"/>
                      <a:pt x="14" y="57"/>
                      <a:pt x="15" y="57"/>
                    </a:cubicBezTo>
                    <a:cubicBezTo>
                      <a:pt x="15" y="58"/>
                      <a:pt x="16" y="58"/>
                      <a:pt x="17" y="59"/>
                    </a:cubicBezTo>
                    <a:cubicBezTo>
                      <a:pt x="16" y="59"/>
                      <a:pt x="16" y="59"/>
                      <a:pt x="16" y="60"/>
                    </a:cubicBezTo>
                    <a:cubicBezTo>
                      <a:pt x="15" y="60"/>
                      <a:pt x="15" y="61"/>
                      <a:pt x="14" y="62"/>
                    </a:cubicBezTo>
                    <a:cubicBezTo>
                      <a:pt x="14" y="63"/>
                      <a:pt x="14" y="63"/>
                      <a:pt x="14" y="64"/>
                    </a:cubicBezTo>
                    <a:cubicBezTo>
                      <a:pt x="13" y="65"/>
                      <a:pt x="14" y="65"/>
                      <a:pt x="14" y="65"/>
                    </a:cubicBezTo>
                    <a:cubicBezTo>
                      <a:pt x="15" y="64"/>
                      <a:pt x="15" y="64"/>
                      <a:pt x="15" y="64"/>
                    </a:cubicBezTo>
                    <a:cubicBezTo>
                      <a:pt x="16" y="62"/>
                      <a:pt x="17" y="61"/>
                      <a:pt x="17" y="60"/>
                    </a:cubicBezTo>
                    <a:cubicBezTo>
                      <a:pt x="18" y="60"/>
                      <a:pt x="19" y="61"/>
                      <a:pt x="20" y="62"/>
                    </a:cubicBezTo>
                    <a:cubicBezTo>
                      <a:pt x="19" y="62"/>
                      <a:pt x="19" y="62"/>
                      <a:pt x="19" y="63"/>
                    </a:cubicBezTo>
                    <a:cubicBezTo>
                      <a:pt x="18" y="63"/>
                      <a:pt x="18" y="64"/>
                      <a:pt x="18" y="65"/>
                    </a:cubicBezTo>
                    <a:cubicBezTo>
                      <a:pt x="18" y="66"/>
                      <a:pt x="17" y="67"/>
                      <a:pt x="17" y="67"/>
                    </a:cubicBezTo>
                    <a:cubicBezTo>
                      <a:pt x="17" y="68"/>
                      <a:pt x="17" y="68"/>
                      <a:pt x="18" y="68"/>
                    </a:cubicBezTo>
                    <a:cubicBezTo>
                      <a:pt x="18" y="68"/>
                      <a:pt x="18" y="67"/>
                      <a:pt x="19" y="67"/>
                    </a:cubicBezTo>
                    <a:cubicBezTo>
                      <a:pt x="19" y="65"/>
                      <a:pt x="20" y="64"/>
                      <a:pt x="21" y="63"/>
                    </a:cubicBezTo>
                    <a:cubicBezTo>
                      <a:pt x="21" y="64"/>
                      <a:pt x="22" y="65"/>
                      <a:pt x="23" y="66"/>
                    </a:cubicBezTo>
                    <a:cubicBezTo>
                      <a:pt x="23" y="67"/>
                      <a:pt x="23" y="67"/>
                      <a:pt x="22" y="68"/>
                    </a:cubicBezTo>
                    <a:cubicBezTo>
                      <a:pt x="21" y="71"/>
                      <a:pt x="19" y="76"/>
                      <a:pt x="16" y="81"/>
                    </a:cubicBezTo>
                    <a:cubicBezTo>
                      <a:pt x="16" y="81"/>
                      <a:pt x="16" y="82"/>
                      <a:pt x="16" y="82"/>
                    </a:cubicBezTo>
                    <a:cubicBezTo>
                      <a:pt x="15" y="81"/>
                      <a:pt x="13" y="81"/>
                      <a:pt x="12" y="80"/>
                    </a:cubicBezTo>
                    <a:cubicBezTo>
                      <a:pt x="12" y="80"/>
                      <a:pt x="12" y="80"/>
                      <a:pt x="12" y="80"/>
                    </a:cubicBezTo>
                    <a:cubicBezTo>
                      <a:pt x="13" y="79"/>
                      <a:pt x="13" y="77"/>
                      <a:pt x="14" y="76"/>
                    </a:cubicBezTo>
                    <a:cubicBezTo>
                      <a:pt x="14" y="75"/>
                      <a:pt x="14" y="75"/>
                      <a:pt x="13" y="75"/>
                    </a:cubicBezTo>
                    <a:cubicBezTo>
                      <a:pt x="13" y="75"/>
                      <a:pt x="12" y="76"/>
                      <a:pt x="12" y="76"/>
                    </a:cubicBezTo>
                    <a:cubicBezTo>
                      <a:pt x="11" y="77"/>
                      <a:pt x="11" y="78"/>
                      <a:pt x="11" y="79"/>
                    </a:cubicBezTo>
                    <a:cubicBezTo>
                      <a:pt x="11" y="79"/>
                      <a:pt x="11" y="79"/>
                      <a:pt x="11" y="80"/>
                    </a:cubicBezTo>
                    <a:cubicBezTo>
                      <a:pt x="10" y="79"/>
                      <a:pt x="10" y="79"/>
                      <a:pt x="9" y="79"/>
                    </a:cubicBezTo>
                    <a:cubicBezTo>
                      <a:pt x="9" y="79"/>
                      <a:pt x="8" y="79"/>
                      <a:pt x="8" y="79"/>
                    </a:cubicBezTo>
                    <a:cubicBezTo>
                      <a:pt x="8" y="77"/>
                      <a:pt x="9" y="75"/>
                      <a:pt x="9" y="74"/>
                    </a:cubicBezTo>
                    <a:cubicBezTo>
                      <a:pt x="10" y="73"/>
                      <a:pt x="10" y="73"/>
                      <a:pt x="9" y="73"/>
                    </a:cubicBezTo>
                    <a:cubicBezTo>
                      <a:pt x="9" y="73"/>
                      <a:pt x="8" y="73"/>
                      <a:pt x="8" y="74"/>
                    </a:cubicBezTo>
                    <a:cubicBezTo>
                      <a:pt x="7" y="75"/>
                      <a:pt x="7" y="75"/>
                      <a:pt x="7" y="77"/>
                    </a:cubicBezTo>
                    <a:cubicBezTo>
                      <a:pt x="7" y="77"/>
                      <a:pt x="7" y="78"/>
                      <a:pt x="7" y="78"/>
                    </a:cubicBezTo>
                    <a:cubicBezTo>
                      <a:pt x="6" y="78"/>
                      <a:pt x="6" y="78"/>
                      <a:pt x="5" y="77"/>
                    </a:cubicBezTo>
                    <a:cubicBezTo>
                      <a:pt x="5" y="77"/>
                      <a:pt x="5" y="77"/>
                      <a:pt x="5" y="77"/>
                    </a:cubicBezTo>
                    <a:cubicBezTo>
                      <a:pt x="5" y="76"/>
                      <a:pt x="4" y="76"/>
                      <a:pt x="4" y="75"/>
                    </a:cubicBezTo>
                    <a:cubicBezTo>
                      <a:pt x="4" y="75"/>
                      <a:pt x="4" y="74"/>
                      <a:pt x="4" y="73"/>
                    </a:cubicBezTo>
                    <a:cubicBezTo>
                      <a:pt x="4" y="73"/>
                      <a:pt x="4" y="72"/>
                      <a:pt x="4" y="71"/>
                    </a:cubicBezTo>
                    <a:cubicBezTo>
                      <a:pt x="4" y="71"/>
                      <a:pt x="4" y="70"/>
                      <a:pt x="4" y="70"/>
                    </a:cubicBezTo>
                    <a:cubicBezTo>
                      <a:pt x="3" y="70"/>
                      <a:pt x="2" y="71"/>
                      <a:pt x="2" y="71"/>
                    </a:cubicBezTo>
                    <a:cubicBezTo>
                      <a:pt x="1" y="72"/>
                      <a:pt x="1" y="72"/>
                      <a:pt x="1" y="72"/>
                    </a:cubicBezTo>
                    <a:cubicBezTo>
                      <a:pt x="0" y="73"/>
                      <a:pt x="1" y="73"/>
                      <a:pt x="1" y="73"/>
                    </a:cubicBezTo>
                    <a:cubicBezTo>
                      <a:pt x="1" y="73"/>
                      <a:pt x="2" y="73"/>
                      <a:pt x="2" y="74"/>
                    </a:cubicBezTo>
                    <a:cubicBezTo>
                      <a:pt x="2" y="75"/>
                      <a:pt x="3" y="75"/>
                      <a:pt x="3" y="76"/>
                    </a:cubicBezTo>
                    <a:cubicBezTo>
                      <a:pt x="3" y="76"/>
                      <a:pt x="3" y="77"/>
                      <a:pt x="4" y="77"/>
                    </a:cubicBezTo>
                    <a:cubicBezTo>
                      <a:pt x="3" y="78"/>
                      <a:pt x="2" y="78"/>
                      <a:pt x="2" y="79"/>
                    </a:cubicBezTo>
                    <a:cubicBezTo>
                      <a:pt x="1" y="79"/>
                      <a:pt x="1" y="80"/>
                      <a:pt x="1" y="80"/>
                    </a:cubicBezTo>
                    <a:cubicBezTo>
                      <a:pt x="1" y="80"/>
                      <a:pt x="2" y="81"/>
                      <a:pt x="2" y="80"/>
                    </a:cubicBezTo>
                    <a:cubicBezTo>
                      <a:pt x="3" y="80"/>
                      <a:pt x="5" y="80"/>
                      <a:pt x="6" y="81"/>
                    </a:cubicBezTo>
                    <a:cubicBezTo>
                      <a:pt x="7" y="81"/>
                      <a:pt x="11" y="82"/>
                      <a:pt x="15" y="84"/>
                    </a:cubicBezTo>
                    <a:cubicBezTo>
                      <a:pt x="15" y="85"/>
                      <a:pt x="14" y="86"/>
                      <a:pt x="13" y="88"/>
                    </a:cubicBezTo>
                    <a:cubicBezTo>
                      <a:pt x="13" y="88"/>
                      <a:pt x="13" y="88"/>
                      <a:pt x="13" y="88"/>
                    </a:cubicBezTo>
                    <a:cubicBezTo>
                      <a:pt x="13" y="88"/>
                      <a:pt x="13" y="88"/>
                      <a:pt x="13" y="88"/>
                    </a:cubicBezTo>
                    <a:cubicBezTo>
                      <a:pt x="12" y="88"/>
                      <a:pt x="12" y="88"/>
                      <a:pt x="11" y="88"/>
                    </a:cubicBezTo>
                    <a:cubicBezTo>
                      <a:pt x="10" y="88"/>
                      <a:pt x="10" y="89"/>
                      <a:pt x="11" y="89"/>
                    </a:cubicBezTo>
                    <a:cubicBezTo>
                      <a:pt x="11" y="89"/>
                      <a:pt x="12" y="89"/>
                      <a:pt x="12" y="89"/>
                    </a:cubicBezTo>
                    <a:cubicBezTo>
                      <a:pt x="12" y="90"/>
                      <a:pt x="13" y="90"/>
                      <a:pt x="13" y="91"/>
                    </a:cubicBezTo>
                    <a:cubicBezTo>
                      <a:pt x="13" y="92"/>
                      <a:pt x="14" y="93"/>
                      <a:pt x="14" y="94"/>
                    </a:cubicBezTo>
                    <a:cubicBezTo>
                      <a:pt x="14" y="95"/>
                      <a:pt x="15" y="95"/>
                      <a:pt x="15" y="95"/>
                    </a:cubicBezTo>
                    <a:cubicBezTo>
                      <a:pt x="16" y="96"/>
                      <a:pt x="17" y="96"/>
                      <a:pt x="18" y="96"/>
                    </a:cubicBezTo>
                    <a:cubicBezTo>
                      <a:pt x="19" y="96"/>
                      <a:pt x="19" y="95"/>
                      <a:pt x="19" y="94"/>
                    </a:cubicBezTo>
                    <a:cubicBezTo>
                      <a:pt x="18" y="93"/>
                      <a:pt x="18" y="92"/>
                      <a:pt x="17" y="91"/>
                    </a:cubicBezTo>
                    <a:cubicBezTo>
                      <a:pt x="16" y="90"/>
                      <a:pt x="15" y="89"/>
                      <a:pt x="14" y="88"/>
                    </a:cubicBezTo>
                    <a:close/>
                    <a:moveTo>
                      <a:pt x="34" y="79"/>
                    </a:moveTo>
                    <a:cubicBezTo>
                      <a:pt x="36" y="76"/>
                      <a:pt x="38" y="72"/>
                      <a:pt x="41" y="68"/>
                    </a:cubicBezTo>
                    <a:cubicBezTo>
                      <a:pt x="41" y="67"/>
                      <a:pt x="42" y="66"/>
                      <a:pt x="42" y="66"/>
                    </a:cubicBezTo>
                    <a:cubicBezTo>
                      <a:pt x="43" y="65"/>
                      <a:pt x="43" y="64"/>
                      <a:pt x="43" y="64"/>
                    </a:cubicBezTo>
                    <a:cubicBezTo>
                      <a:pt x="43" y="64"/>
                      <a:pt x="42" y="64"/>
                      <a:pt x="41" y="64"/>
                    </a:cubicBezTo>
                    <a:cubicBezTo>
                      <a:pt x="40" y="64"/>
                      <a:pt x="39" y="65"/>
                      <a:pt x="38" y="65"/>
                    </a:cubicBezTo>
                    <a:cubicBezTo>
                      <a:pt x="38" y="66"/>
                      <a:pt x="37" y="67"/>
                      <a:pt x="37" y="67"/>
                    </a:cubicBezTo>
                    <a:cubicBezTo>
                      <a:pt x="36" y="70"/>
                      <a:pt x="34" y="74"/>
                      <a:pt x="32" y="79"/>
                    </a:cubicBezTo>
                    <a:cubicBezTo>
                      <a:pt x="32" y="79"/>
                      <a:pt x="32" y="78"/>
                      <a:pt x="32" y="78"/>
                    </a:cubicBezTo>
                    <a:cubicBezTo>
                      <a:pt x="31" y="78"/>
                      <a:pt x="31" y="78"/>
                      <a:pt x="30" y="79"/>
                    </a:cubicBezTo>
                    <a:cubicBezTo>
                      <a:pt x="30" y="77"/>
                      <a:pt x="30" y="76"/>
                      <a:pt x="30" y="74"/>
                    </a:cubicBezTo>
                    <a:cubicBezTo>
                      <a:pt x="30" y="73"/>
                      <a:pt x="30" y="71"/>
                      <a:pt x="30" y="70"/>
                    </a:cubicBezTo>
                    <a:cubicBezTo>
                      <a:pt x="30" y="70"/>
                      <a:pt x="30" y="69"/>
                      <a:pt x="30" y="69"/>
                    </a:cubicBezTo>
                    <a:cubicBezTo>
                      <a:pt x="29" y="69"/>
                      <a:pt x="28" y="70"/>
                      <a:pt x="25" y="71"/>
                    </a:cubicBezTo>
                    <a:cubicBezTo>
                      <a:pt x="25" y="71"/>
                      <a:pt x="24" y="72"/>
                      <a:pt x="24" y="72"/>
                    </a:cubicBezTo>
                    <a:cubicBezTo>
                      <a:pt x="24" y="75"/>
                      <a:pt x="23" y="77"/>
                      <a:pt x="22" y="81"/>
                    </a:cubicBezTo>
                    <a:cubicBezTo>
                      <a:pt x="22" y="82"/>
                      <a:pt x="21" y="83"/>
                      <a:pt x="20" y="84"/>
                    </a:cubicBezTo>
                    <a:cubicBezTo>
                      <a:pt x="19" y="85"/>
                      <a:pt x="19" y="86"/>
                      <a:pt x="20" y="86"/>
                    </a:cubicBezTo>
                    <a:cubicBezTo>
                      <a:pt x="21" y="86"/>
                      <a:pt x="21" y="86"/>
                      <a:pt x="22" y="85"/>
                    </a:cubicBezTo>
                    <a:cubicBezTo>
                      <a:pt x="23" y="85"/>
                      <a:pt x="23" y="84"/>
                      <a:pt x="23" y="82"/>
                    </a:cubicBezTo>
                    <a:cubicBezTo>
                      <a:pt x="24" y="82"/>
                      <a:pt x="24" y="79"/>
                      <a:pt x="25" y="75"/>
                    </a:cubicBezTo>
                    <a:cubicBezTo>
                      <a:pt x="25" y="74"/>
                      <a:pt x="26" y="74"/>
                      <a:pt x="26" y="74"/>
                    </a:cubicBezTo>
                    <a:cubicBezTo>
                      <a:pt x="27" y="74"/>
                      <a:pt x="27" y="74"/>
                      <a:pt x="27" y="74"/>
                    </a:cubicBezTo>
                    <a:cubicBezTo>
                      <a:pt x="28" y="76"/>
                      <a:pt x="29" y="77"/>
                      <a:pt x="29" y="79"/>
                    </a:cubicBezTo>
                    <a:cubicBezTo>
                      <a:pt x="29" y="79"/>
                      <a:pt x="29" y="79"/>
                      <a:pt x="28" y="80"/>
                    </a:cubicBezTo>
                    <a:cubicBezTo>
                      <a:pt x="28" y="80"/>
                      <a:pt x="27" y="81"/>
                      <a:pt x="27" y="81"/>
                    </a:cubicBezTo>
                    <a:cubicBezTo>
                      <a:pt x="27" y="82"/>
                      <a:pt x="28" y="82"/>
                      <a:pt x="28" y="82"/>
                    </a:cubicBezTo>
                    <a:cubicBezTo>
                      <a:pt x="29" y="81"/>
                      <a:pt x="30" y="81"/>
                      <a:pt x="31" y="81"/>
                    </a:cubicBezTo>
                    <a:cubicBezTo>
                      <a:pt x="29" y="86"/>
                      <a:pt x="26" y="92"/>
                      <a:pt x="24" y="97"/>
                    </a:cubicBezTo>
                    <a:cubicBezTo>
                      <a:pt x="23" y="98"/>
                      <a:pt x="23" y="98"/>
                      <a:pt x="24" y="98"/>
                    </a:cubicBezTo>
                    <a:cubicBezTo>
                      <a:pt x="25" y="98"/>
                      <a:pt x="26" y="98"/>
                      <a:pt x="26" y="97"/>
                    </a:cubicBezTo>
                    <a:cubicBezTo>
                      <a:pt x="27" y="97"/>
                      <a:pt x="27" y="96"/>
                      <a:pt x="27" y="95"/>
                    </a:cubicBezTo>
                    <a:cubicBezTo>
                      <a:pt x="28" y="92"/>
                      <a:pt x="30" y="88"/>
                      <a:pt x="32" y="84"/>
                    </a:cubicBezTo>
                    <a:cubicBezTo>
                      <a:pt x="32" y="83"/>
                      <a:pt x="33" y="83"/>
                      <a:pt x="33" y="82"/>
                    </a:cubicBezTo>
                    <a:cubicBezTo>
                      <a:pt x="35" y="82"/>
                      <a:pt x="36" y="83"/>
                      <a:pt x="37" y="84"/>
                    </a:cubicBezTo>
                    <a:cubicBezTo>
                      <a:pt x="38" y="85"/>
                      <a:pt x="39" y="86"/>
                      <a:pt x="40" y="87"/>
                    </a:cubicBezTo>
                    <a:cubicBezTo>
                      <a:pt x="40" y="87"/>
                      <a:pt x="40" y="88"/>
                      <a:pt x="40" y="89"/>
                    </a:cubicBezTo>
                    <a:cubicBezTo>
                      <a:pt x="39" y="90"/>
                      <a:pt x="38" y="91"/>
                      <a:pt x="37" y="92"/>
                    </a:cubicBezTo>
                    <a:cubicBezTo>
                      <a:pt x="37" y="92"/>
                      <a:pt x="37" y="92"/>
                      <a:pt x="38" y="92"/>
                    </a:cubicBezTo>
                    <a:cubicBezTo>
                      <a:pt x="38" y="92"/>
                      <a:pt x="38" y="92"/>
                      <a:pt x="39" y="92"/>
                    </a:cubicBezTo>
                    <a:cubicBezTo>
                      <a:pt x="41" y="91"/>
                      <a:pt x="42" y="91"/>
                      <a:pt x="43" y="91"/>
                    </a:cubicBezTo>
                    <a:cubicBezTo>
                      <a:pt x="44" y="91"/>
                      <a:pt x="45" y="91"/>
                      <a:pt x="45" y="90"/>
                    </a:cubicBezTo>
                    <a:cubicBezTo>
                      <a:pt x="45" y="90"/>
                      <a:pt x="45" y="89"/>
                      <a:pt x="45" y="87"/>
                    </a:cubicBezTo>
                    <a:cubicBezTo>
                      <a:pt x="44" y="86"/>
                      <a:pt x="44" y="85"/>
                      <a:pt x="43" y="84"/>
                    </a:cubicBezTo>
                    <a:cubicBezTo>
                      <a:pt x="41" y="83"/>
                      <a:pt x="40" y="82"/>
                      <a:pt x="37" y="80"/>
                    </a:cubicBezTo>
                    <a:cubicBezTo>
                      <a:pt x="36" y="80"/>
                      <a:pt x="35" y="79"/>
                      <a:pt x="34" y="79"/>
                    </a:cubicBezTo>
                    <a:close/>
                    <a:moveTo>
                      <a:pt x="252" y="73"/>
                    </a:moveTo>
                    <a:cubicBezTo>
                      <a:pt x="252" y="73"/>
                      <a:pt x="252" y="74"/>
                      <a:pt x="252" y="74"/>
                    </a:cubicBezTo>
                    <a:cubicBezTo>
                      <a:pt x="255" y="77"/>
                      <a:pt x="257" y="79"/>
                      <a:pt x="259" y="81"/>
                    </a:cubicBezTo>
                    <a:cubicBezTo>
                      <a:pt x="259" y="82"/>
                      <a:pt x="258" y="82"/>
                      <a:pt x="259" y="82"/>
                    </a:cubicBezTo>
                    <a:cubicBezTo>
                      <a:pt x="259" y="83"/>
                      <a:pt x="260" y="83"/>
                      <a:pt x="261" y="83"/>
                    </a:cubicBezTo>
                    <a:cubicBezTo>
                      <a:pt x="261" y="83"/>
                      <a:pt x="262" y="82"/>
                      <a:pt x="262" y="82"/>
                    </a:cubicBezTo>
                    <a:cubicBezTo>
                      <a:pt x="262" y="82"/>
                      <a:pt x="262" y="82"/>
                      <a:pt x="262" y="82"/>
                    </a:cubicBezTo>
                    <a:cubicBezTo>
                      <a:pt x="264" y="81"/>
                      <a:pt x="265" y="79"/>
                      <a:pt x="268" y="78"/>
                    </a:cubicBezTo>
                    <a:cubicBezTo>
                      <a:pt x="268" y="77"/>
                      <a:pt x="269" y="77"/>
                      <a:pt x="270" y="77"/>
                    </a:cubicBezTo>
                    <a:cubicBezTo>
                      <a:pt x="270" y="77"/>
                      <a:pt x="271" y="77"/>
                      <a:pt x="271" y="76"/>
                    </a:cubicBezTo>
                    <a:cubicBezTo>
                      <a:pt x="271" y="75"/>
                      <a:pt x="271" y="74"/>
                      <a:pt x="270" y="72"/>
                    </a:cubicBezTo>
                    <a:cubicBezTo>
                      <a:pt x="270" y="72"/>
                      <a:pt x="270" y="71"/>
                      <a:pt x="269" y="71"/>
                    </a:cubicBezTo>
                    <a:cubicBezTo>
                      <a:pt x="268" y="70"/>
                      <a:pt x="266" y="69"/>
                      <a:pt x="265" y="68"/>
                    </a:cubicBezTo>
                    <a:cubicBezTo>
                      <a:pt x="264" y="68"/>
                      <a:pt x="264" y="67"/>
                      <a:pt x="263" y="67"/>
                    </a:cubicBezTo>
                    <a:cubicBezTo>
                      <a:pt x="263" y="67"/>
                      <a:pt x="263" y="67"/>
                      <a:pt x="263" y="67"/>
                    </a:cubicBezTo>
                    <a:cubicBezTo>
                      <a:pt x="264" y="67"/>
                      <a:pt x="265" y="67"/>
                      <a:pt x="265" y="67"/>
                    </a:cubicBezTo>
                    <a:cubicBezTo>
                      <a:pt x="266" y="67"/>
                      <a:pt x="266" y="67"/>
                      <a:pt x="266" y="67"/>
                    </a:cubicBezTo>
                    <a:cubicBezTo>
                      <a:pt x="267" y="67"/>
                      <a:pt x="267" y="67"/>
                      <a:pt x="267" y="67"/>
                    </a:cubicBezTo>
                    <a:cubicBezTo>
                      <a:pt x="267" y="67"/>
                      <a:pt x="268" y="67"/>
                      <a:pt x="268" y="66"/>
                    </a:cubicBezTo>
                    <a:cubicBezTo>
                      <a:pt x="269" y="67"/>
                      <a:pt x="270" y="68"/>
                      <a:pt x="271" y="69"/>
                    </a:cubicBezTo>
                    <a:cubicBezTo>
                      <a:pt x="272" y="71"/>
                      <a:pt x="274" y="72"/>
                      <a:pt x="275" y="73"/>
                    </a:cubicBezTo>
                    <a:cubicBezTo>
                      <a:pt x="275" y="74"/>
                      <a:pt x="275" y="74"/>
                      <a:pt x="276" y="74"/>
                    </a:cubicBezTo>
                    <a:cubicBezTo>
                      <a:pt x="276" y="74"/>
                      <a:pt x="276" y="73"/>
                      <a:pt x="276" y="72"/>
                    </a:cubicBezTo>
                    <a:cubicBezTo>
                      <a:pt x="276" y="72"/>
                      <a:pt x="276" y="72"/>
                      <a:pt x="276" y="71"/>
                    </a:cubicBezTo>
                    <a:cubicBezTo>
                      <a:pt x="276" y="71"/>
                      <a:pt x="275" y="70"/>
                      <a:pt x="275" y="70"/>
                    </a:cubicBezTo>
                    <a:cubicBezTo>
                      <a:pt x="273" y="69"/>
                      <a:pt x="272" y="67"/>
                      <a:pt x="270" y="66"/>
                    </a:cubicBezTo>
                    <a:cubicBezTo>
                      <a:pt x="269" y="65"/>
                      <a:pt x="267" y="63"/>
                      <a:pt x="266" y="62"/>
                    </a:cubicBezTo>
                    <a:cubicBezTo>
                      <a:pt x="265" y="61"/>
                      <a:pt x="264" y="60"/>
                      <a:pt x="263" y="59"/>
                    </a:cubicBezTo>
                    <a:cubicBezTo>
                      <a:pt x="262" y="58"/>
                      <a:pt x="262" y="58"/>
                      <a:pt x="262" y="59"/>
                    </a:cubicBezTo>
                    <a:cubicBezTo>
                      <a:pt x="262" y="60"/>
                      <a:pt x="262" y="60"/>
                      <a:pt x="262" y="61"/>
                    </a:cubicBezTo>
                    <a:cubicBezTo>
                      <a:pt x="262" y="61"/>
                      <a:pt x="262" y="62"/>
                      <a:pt x="263" y="62"/>
                    </a:cubicBezTo>
                    <a:cubicBezTo>
                      <a:pt x="264" y="63"/>
                      <a:pt x="265" y="64"/>
                      <a:pt x="266" y="65"/>
                    </a:cubicBezTo>
                    <a:cubicBezTo>
                      <a:pt x="265" y="65"/>
                      <a:pt x="264" y="65"/>
                      <a:pt x="263" y="65"/>
                    </a:cubicBezTo>
                    <a:cubicBezTo>
                      <a:pt x="262" y="65"/>
                      <a:pt x="262" y="66"/>
                      <a:pt x="262" y="66"/>
                    </a:cubicBezTo>
                    <a:cubicBezTo>
                      <a:pt x="262" y="65"/>
                      <a:pt x="262" y="65"/>
                      <a:pt x="262" y="65"/>
                    </a:cubicBezTo>
                    <a:cubicBezTo>
                      <a:pt x="261" y="65"/>
                      <a:pt x="261" y="64"/>
                      <a:pt x="261" y="63"/>
                    </a:cubicBezTo>
                    <a:cubicBezTo>
                      <a:pt x="261" y="63"/>
                      <a:pt x="261" y="63"/>
                      <a:pt x="261" y="63"/>
                    </a:cubicBezTo>
                    <a:cubicBezTo>
                      <a:pt x="260" y="63"/>
                      <a:pt x="260" y="63"/>
                      <a:pt x="260" y="64"/>
                    </a:cubicBezTo>
                    <a:cubicBezTo>
                      <a:pt x="260" y="64"/>
                      <a:pt x="260" y="64"/>
                      <a:pt x="260" y="65"/>
                    </a:cubicBezTo>
                    <a:cubicBezTo>
                      <a:pt x="259" y="65"/>
                      <a:pt x="259" y="65"/>
                      <a:pt x="259" y="66"/>
                    </a:cubicBezTo>
                    <a:cubicBezTo>
                      <a:pt x="257" y="67"/>
                      <a:pt x="256" y="68"/>
                      <a:pt x="255" y="68"/>
                    </a:cubicBezTo>
                    <a:cubicBezTo>
                      <a:pt x="254" y="69"/>
                      <a:pt x="254" y="69"/>
                      <a:pt x="253" y="70"/>
                    </a:cubicBezTo>
                    <a:cubicBezTo>
                      <a:pt x="252" y="70"/>
                      <a:pt x="251" y="70"/>
                      <a:pt x="251" y="71"/>
                    </a:cubicBezTo>
                    <a:cubicBezTo>
                      <a:pt x="251" y="72"/>
                      <a:pt x="250" y="72"/>
                      <a:pt x="250" y="73"/>
                    </a:cubicBezTo>
                    <a:cubicBezTo>
                      <a:pt x="250" y="73"/>
                      <a:pt x="250" y="73"/>
                      <a:pt x="251" y="73"/>
                    </a:cubicBezTo>
                    <a:cubicBezTo>
                      <a:pt x="251" y="73"/>
                      <a:pt x="251" y="73"/>
                      <a:pt x="252" y="73"/>
                    </a:cubicBezTo>
                    <a:close/>
                    <a:moveTo>
                      <a:pt x="260" y="79"/>
                    </a:moveTo>
                    <a:cubicBezTo>
                      <a:pt x="260" y="79"/>
                      <a:pt x="259" y="78"/>
                      <a:pt x="258" y="77"/>
                    </a:cubicBezTo>
                    <a:cubicBezTo>
                      <a:pt x="256" y="75"/>
                      <a:pt x="254" y="74"/>
                      <a:pt x="253" y="72"/>
                    </a:cubicBezTo>
                    <a:cubicBezTo>
                      <a:pt x="253" y="72"/>
                      <a:pt x="254" y="72"/>
                      <a:pt x="255" y="71"/>
                    </a:cubicBezTo>
                    <a:cubicBezTo>
                      <a:pt x="255" y="71"/>
                      <a:pt x="255" y="71"/>
                      <a:pt x="255" y="71"/>
                    </a:cubicBezTo>
                    <a:cubicBezTo>
                      <a:pt x="255" y="71"/>
                      <a:pt x="255" y="72"/>
                      <a:pt x="256" y="72"/>
                    </a:cubicBezTo>
                    <a:cubicBezTo>
                      <a:pt x="258" y="74"/>
                      <a:pt x="259" y="75"/>
                      <a:pt x="261" y="76"/>
                    </a:cubicBezTo>
                    <a:cubicBezTo>
                      <a:pt x="261" y="77"/>
                      <a:pt x="261" y="77"/>
                      <a:pt x="262" y="76"/>
                    </a:cubicBezTo>
                    <a:cubicBezTo>
                      <a:pt x="262" y="76"/>
                      <a:pt x="262" y="75"/>
                      <a:pt x="261" y="75"/>
                    </a:cubicBezTo>
                    <a:cubicBezTo>
                      <a:pt x="261" y="74"/>
                      <a:pt x="260" y="74"/>
                      <a:pt x="259" y="73"/>
                    </a:cubicBezTo>
                    <a:cubicBezTo>
                      <a:pt x="258" y="72"/>
                      <a:pt x="257" y="71"/>
                      <a:pt x="256" y="70"/>
                    </a:cubicBezTo>
                    <a:cubicBezTo>
                      <a:pt x="256" y="70"/>
                      <a:pt x="257" y="70"/>
                      <a:pt x="257" y="69"/>
                    </a:cubicBezTo>
                    <a:cubicBezTo>
                      <a:pt x="257" y="69"/>
                      <a:pt x="258" y="69"/>
                      <a:pt x="258" y="69"/>
                    </a:cubicBezTo>
                    <a:cubicBezTo>
                      <a:pt x="258" y="69"/>
                      <a:pt x="258" y="69"/>
                      <a:pt x="259" y="70"/>
                    </a:cubicBezTo>
                    <a:cubicBezTo>
                      <a:pt x="260" y="71"/>
                      <a:pt x="262" y="73"/>
                      <a:pt x="263" y="74"/>
                    </a:cubicBezTo>
                    <a:cubicBezTo>
                      <a:pt x="264" y="74"/>
                      <a:pt x="264" y="74"/>
                      <a:pt x="264" y="74"/>
                    </a:cubicBezTo>
                    <a:cubicBezTo>
                      <a:pt x="264" y="73"/>
                      <a:pt x="264" y="73"/>
                      <a:pt x="264" y="72"/>
                    </a:cubicBezTo>
                    <a:cubicBezTo>
                      <a:pt x="264" y="72"/>
                      <a:pt x="263" y="71"/>
                      <a:pt x="262" y="70"/>
                    </a:cubicBezTo>
                    <a:cubicBezTo>
                      <a:pt x="261" y="69"/>
                      <a:pt x="260" y="69"/>
                      <a:pt x="259" y="68"/>
                    </a:cubicBezTo>
                    <a:cubicBezTo>
                      <a:pt x="260" y="67"/>
                      <a:pt x="260" y="67"/>
                      <a:pt x="261" y="67"/>
                    </a:cubicBezTo>
                    <a:cubicBezTo>
                      <a:pt x="261" y="67"/>
                      <a:pt x="261" y="67"/>
                      <a:pt x="261" y="67"/>
                    </a:cubicBezTo>
                    <a:cubicBezTo>
                      <a:pt x="263" y="68"/>
                      <a:pt x="264" y="69"/>
                      <a:pt x="265" y="70"/>
                    </a:cubicBezTo>
                    <a:cubicBezTo>
                      <a:pt x="267" y="72"/>
                      <a:pt x="268" y="73"/>
                      <a:pt x="268" y="73"/>
                    </a:cubicBezTo>
                    <a:cubicBezTo>
                      <a:pt x="268" y="73"/>
                      <a:pt x="268" y="73"/>
                      <a:pt x="268" y="73"/>
                    </a:cubicBezTo>
                    <a:cubicBezTo>
                      <a:pt x="268" y="74"/>
                      <a:pt x="267" y="75"/>
                      <a:pt x="266" y="75"/>
                    </a:cubicBezTo>
                    <a:cubicBezTo>
                      <a:pt x="263" y="78"/>
                      <a:pt x="261" y="79"/>
                      <a:pt x="260" y="80"/>
                    </a:cubicBezTo>
                    <a:cubicBezTo>
                      <a:pt x="260" y="80"/>
                      <a:pt x="260" y="80"/>
                      <a:pt x="260" y="80"/>
                    </a:cubicBezTo>
                    <a:cubicBezTo>
                      <a:pt x="260" y="80"/>
                      <a:pt x="260" y="80"/>
                      <a:pt x="260" y="79"/>
                    </a:cubicBezTo>
                    <a:close/>
                    <a:moveTo>
                      <a:pt x="245" y="84"/>
                    </a:moveTo>
                    <a:cubicBezTo>
                      <a:pt x="244" y="84"/>
                      <a:pt x="242" y="84"/>
                      <a:pt x="241" y="83"/>
                    </a:cubicBezTo>
                    <a:cubicBezTo>
                      <a:pt x="239" y="82"/>
                      <a:pt x="236" y="80"/>
                      <a:pt x="234" y="78"/>
                    </a:cubicBezTo>
                    <a:cubicBezTo>
                      <a:pt x="234" y="78"/>
                      <a:pt x="234" y="78"/>
                      <a:pt x="233" y="79"/>
                    </a:cubicBezTo>
                    <a:cubicBezTo>
                      <a:pt x="234" y="79"/>
                      <a:pt x="234" y="80"/>
                      <a:pt x="235" y="81"/>
                    </a:cubicBezTo>
                    <a:cubicBezTo>
                      <a:pt x="236" y="82"/>
                      <a:pt x="238" y="84"/>
                      <a:pt x="240" y="85"/>
                    </a:cubicBezTo>
                    <a:cubicBezTo>
                      <a:pt x="242" y="86"/>
                      <a:pt x="244" y="86"/>
                      <a:pt x="245" y="87"/>
                    </a:cubicBezTo>
                    <a:cubicBezTo>
                      <a:pt x="245" y="90"/>
                      <a:pt x="245" y="93"/>
                      <a:pt x="245" y="96"/>
                    </a:cubicBezTo>
                    <a:cubicBezTo>
                      <a:pt x="245" y="97"/>
                      <a:pt x="246" y="98"/>
                      <a:pt x="247" y="99"/>
                    </a:cubicBezTo>
                    <a:cubicBezTo>
                      <a:pt x="248" y="101"/>
                      <a:pt x="250" y="102"/>
                      <a:pt x="252" y="104"/>
                    </a:cubicBezTo>
                    <a:cubicBezTo>
                      <a:pt x="253" y="104"/>
                      <a:pt x="253" y="104"/>
                      <a:pt x="253" y="104"/>
                    </a:cubicBezTo>
                    <a:cubicBezTo>
                      <a:pt x="253" y="104"/>
                      <a:pt x="253" y="104"/>
                      <a:pt x="253" y="103"/>
                    </a:cubicBezTo>
                    <a:cubicBezTo>
                      <a:pt x="252" y="101"/>
                      <a:pt x="251" y="99"/>
                      <a:pt x="250" y="97"/>
                    </a:cubicBezTo>
                    <a:cubicBezTo>
                      <a:pt x="249" y="95"/>
                      <a:pt x="249" y="92"/>
                      <a:pt x="248" y="90"/>
                    </a:cubicBezTo>
                    <a:cubicBezTo>
                      <a:pt x="248" y="89"/>
                      <a:pt x="248" y="88"/>
                      <a:pt x="248" y="87"/>
                    </a:cubicBezTo>
                    <a:cubicBezTo>
                      <a:pt x="249" y="87"/>
                      <a:pt x="251" y="86"/>
                      <a:pt x="253" y="86"/>
                    </a:cubicBezTo>
                    <a:cubicBezTo>
                      <a:pt x="254" y="86"/>
                      <a:pt x="255" y="86"/>
                      <a:pt x="256" y="86"/>
                    </a:cubicBezTo>
                    <a:cubicBezTo>
                      <a:pt x="257" y="86"/>
                      <a:pt x="257" y="86"/>
                      <a:pt x="257" y="86"/>
                    </a:cubicBezTo>
                    <a:cubicBezTo>
                      <a:pt x="257" y="85"/>
                      <a:pt x="257" y="84"/>
                      <a:pt x="257" y="83"/>
                    </a:cubicBezTo>
                    <a:cubicBezTo>
                      <a:pt x="257" y="83"/>
                      <a:pt x="256" y="82"/>
                      <a:pt x="256" y="81"/>
                    </a:cubicBezTo>
                    <a:cubicBezTo>
                      <a:pt x="255" y="81"/>
                      <a:pt x="254" y="80"/>
                      <a:pt x="253" y="80"/>
                    </a:cubicBezTo>
                    <a:cubicBezTo>
                      <a:pt x="252" y="79"/>
                      <a:pt x="252" y="78"/>
                      <a:pt x="251" y="78"/>
                    </a:cubicBezTo>
                    <a:cubicBezTo>
                      <a:pt x="251" y="77"/>
                      <a:pt x="251" y="77"/>
                      <a:pt x="251" y="77"/>
                    </a:cubicBezTo>
                    <a:cubicBezTo>
                      <a:pt x="251" y="76"/>
                      <a:pt x="251" y="76"/>
                      <a:pt x="251" y="75"/>
                    </a:cubicBezTo>
                    <a:cubicBezTo>
                      <a:pt x="251" y="75"/>
                      <a:pt x="251" y="74"/>
                      <a:pt x="251" y="74"/>
                    </a:cubicBezTo>
                    <a:cubicBezTo>
                      <a:pt x="251" y="74"/>
                      <a:pt x="250" y="74"/>
                      <a:pt x="250" y="74"/>
                    </a:cubicBezTo>
                    <a:cubicBezTo>
                      <a:pt x="250" y="74"/>
                      <a:pt x="249" y="74"/>
                      <a:pt x="249" y="75"/>
                    </a:cubicBezTo>
                    <a:cubicBezTo>
                      <a:pt x="247" y="75"/>
                      <a:pt x="246" y="75"/>
                      <a:pt x="245" y="75"/>
                    </a:cubicBezTo>
                    <a:cubicBezTo>
                      <a:pt x="243" y="75"/>
                      <a:pt x="242" y="74"/>
                      <a:pt x="240" y="74"/>
                    </a:cubicBezTo>
                    <a:cubicBezTo>
                      <a:pt x="239" y="74"/>
                      <a:pt x="237" y="73"/>
                      <a:pt x="234" y="72"/>
                    </a:cubicBezTo>
                    <a:cubicBezTo>
                      <a:pt x="234" y="72"/>
                      <a:pt x="234" y="72"/>
                      <a:pt x="234" y="72"/>
                    </a:cubicBezTo>
                    <a:cubicBezTo>
                      <a:pt x="234" y="72"/>
                      <a:pt x="234" y="73"/>
                      <a:pt x="235" y="73"/>
                    </a:cubicBezTo>
                    <a:cubicBezTo>
                      <a:pt x="236" y="74"/>
                      <a:pt x="237" y="74"/>
                      <a:pt x="238" y="75"/>
                    </a:cubicBezTo>
                    <a:cubicBezTo>
                      <a:pt x="239" y="76"/>
                      <a:pt x="240" y="76"/>
                      <a:pt x="242" y="77"/>
                    </a:cubicBezTo>
                    <a:cubicBezTo>
                      <a:pt x="243" y="77"/>
                      <a:pt x="244" y="77"/>
                      <a:pt x="246" y="77"/>
                    </a:cubicBezTo>
                    <a:cubicBezTo>
                      <a:pt x="246" y="77"/>
                      <a:pt x="246" y="77"/>
                      <a:pt x="246" y="77"/>
                    </a:cubicBezTo>
                    <a:cubicBezTo>
                      <a:pt x="246" y="80"/>
                      <a:pt x="246" y="82"/>
                      <a:pt x="245" y="84"/>
                    </a:cubicBezTo>
                    <a:close/>
                    <a:moveTo>
                      <a:pt x="251" y="80"/>
                    </a:moveTo>
                    <a:cubicBezTo>
                      <a:pt x="252" y="81"/>
                      <a:pt x="253" y="82"/>
                      <a:pt x="253" y="82"/>
                    </a:cubicBezTo>
                    <a:cubicBezTo>
                      <a:pt x="254" y="82"/>
                      <a:pt x="253" y="83"/>
                      <a:pt x="253" y="83"/>
                    </a:cubicBezTo>
                    <a:cubicBezTo>
                      <a:pt x="251" y="84"/>
                      <a:pt x="249" y="84"/>
                      <a:pt x="247" y="84"/>
                    </a:cubicBezTo>
                    <a:cubicBezTo>
                      <a:pt x="247" y="83"/>
                      <a:pt x="247" y="82"/>
                      <a:pt x="247" y="82"/>
                    </a:cubicBezTo>
                    <a:cubicBezTo>
                      <a:pt x="247" y="80"/>
                      <a:pt x="247" y="78"/>
                      <a:pt x="247" y="77"/>
                    </a:cubicBezTo>
                    <a:cubicBezTo>
                      <a:pt x="248" y="77"/>
                      <a:pt x="248" y="77"/>
                      <a:pt x="249" y="78"/>
                    </a:cubicBezTo>
                    <a:cubicBezTo>
                      <a:pt x="249" y="78"/>
                      <a:pt x="250" y="79"/>
                      <a:pt x="251"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5" name="Freeform 17"/>
              <p:cNvSpPr>
                <a:spLocks noEditPoints="1"/>
              </p:cNvSpPr>
              <p:nvPr/>
            </p:nvSpPr>
            <p:spPr bwMode="auto">
              <a:xfrm>
                <a:off x="3970338" y="2078038"/>
                <a:ext cx="1195388" cy="534988"/>
              </a:xfrm>
              <a:custGeom>
                <a:avLst/>
                <a:gdLst>
                  <a:gd name="T0" fmla="*/ 287 w 317"/>
                  <a:gd name="T1" fmla="*/ 63 h 142"/>
                  <a:gd name="T2" fmla="*/ 293 w 317"/>
                  <a:gd name="T3" fmla="*/ 69 h 142"/>
                  <a:gd name="T4" fmla="*/ 290 w 317"/>
                  <a:gd name="T5" fmla="*/ 73 h 142"/>
                  <a:gd name="T6" fmla="*/ 312 w 317"/>
                  <a:gd name="T7" fmla="*/ 10 h 142"/>
                  <a:gd name="T8" fmla="*/ 301 w 317"/>
                  <a:gd name="T9" fmla="*/ 14 h 142"/>
                  <a:gd name="T10" fmla="*/ 298 w 317"/>
                  <a:gd name="T11" fmla="*/ 0 h 142"/>
                  <a:gd name="T12" fmla="*/ 295 w 317"/>
                  <a:gd name="T13" fmla="*/ 9 h 142"/>
                  <a:gd name="T14" fmla="*/ 309 w 317"/>
                  <a:gd name="T15" fmla="*/ 2 h 142"/>
                  <a:gd name="T16" fmla="*/ 306 w 317"/>
                  <a:gd name="T17" fmla="*/ 17 h 142"/>
                  <a:gd name="T18" fmla="*/ 293 w 317"/>
                  <a:gd name="T19" fmla="*/ 52 h 142"/>
                  <a:gd name="T20" fmla="*/ 300 w 317"/>
                  <a:gd name="T21" fmla="*/ 44 h 142"/>
                  <a:gd name="T22" fmla="*/ 284 w 317"/>
                  <a:gd name="T23" fmla="*/ 47 h 142"/>
                  <a:gd name="T24" fmla="*/ 289 w 317"/>
                  <a:gd name="T25" fmla="*/ 39 h 142"/>
                  <a:gd name="T26" fmla="*/ 291 w 317"/>
                  <a:gd name="T27" fmla="*/ 40 h 142"/>
                  <a:gd name="T28" fmla="*/ 306 w 317"/>
                  <a:gd name="T29" fmla="*/ 42 h 142"/>
                  <a:gd name="T30" fmla="*/ 253 w 317"/>
                  <a:gd name="T31" fmla="*/ 76 h 142"/>
                  <a:gd name="T32" fmla="*/ 273 w 317"/>
                  <a:gd name="T33" fmla="*/ 78 h 142"/>
                  <a:gd name="T34" fmla="*/ 261 w 317"/>
                  <a:gd name="T35" fmla="*/ 105 h 142"/>
                  <a:gd name="T36" fmla="*/ 241 w 317"/>
                  <a:gd name="T37" fmla="*/ 111 h 142"/>
                  <a:gd name="T38" fmla="*/ 236 w 317"/>
                  <a:gd name="T39" fmla="*/ 97 h 142"/>
                  <a:gd name="T40" fmla="*/ 231 w 317"/>
                  <a:gd name="T41" fmla="*/ 93 h 142"/>
                  <a:gd name="T42" fmla="*/ 241 w 317"/>
                  <a:gd name="T43" fmla="*/ 118 h 142"/>
                  <a:gd name="T44" fmla="*/ 213 w 317"/>
                  <a:gd name="T45" fmla="*/ 113 h 142"/>
                  <a:gd name="T46" fmla="*/ 221 w 317"/>
                  <a:gd name="T47" fmla="*/ 100 h 142"/>
                  <a:gd name="T48" fmla="*/ 218 w 317"/>
                  <a:gd name="T49" fmla="*/ 112 h 142"/>
                  <a:gd name="T50" fmla="*/ 207 w 317"/>
                  <a:gd name="T51" fmla="*/ 110 h 142"/>
                  <a:gd name="T52" fmla="*/ 185 w 317"/>
                  <a:gd name="T53" fmla="*/ 112 h 142"/>
                  <a:gd name="T54" fmla="*/ 190 w 317"/>
                  <a:gd name="T55" fmla="*/ 138 h 142"/>
                  <a:gd name="T56" fmla="*/ 189 w 317"/>
                  <a:gd name="T57" fmla="*/ 116 h 142"/>
                  <a:gd name="T58" fmla="*/ 159 w 317"/>
                  <a:gd name="T59" fmla="*/ 135 h 142"/>
                  <a:gd name="T60" fmla="*/ 161 w 317"/>
                  <a:gd name="T61" fmla="*/ 132 h 142"/>
                  <a:gd name="T62" fmla="*/ 162 w 317"/>
                  <a:gd name="T63" fmla="*/ 115 h 142"/>
                  <a:gd name="T64" fmla="*/ 163 w 317"/>
                  <a:gd name="T65" fmla="*/ 120 h 142"/>
                  <a:gd name="T66" fmla="*/ 164 w 317"/>
                  <a:gd name="T67" fmla="*/ 127 h 142"/>
                  <a:gd name="T68" fmla="*/ 155 w 317"/>
                  <a:gd name="T69" fmla="*/ 140 h 142"/>
                  <a:gd name="T70" fmla="*/ 147 w 317"/>
                  <a:gd name="T71" fmla="*/ 141 h 142"/>
                  <a:gd name="T72" fmla="*/ 137 w 317"/>
                  <a:gd name="T73" fmla="*/ 131 h 142"/>
                  <a:gd name="T74" fmla="*/ 139 w 317"/>
                  <a:gd name="T75" fmla="*/ 123 h 142"/>
                  <a:gd name="T76" fmla="*/ 129 w 317"/>
                  <a:gd name="T77" fmla="*/ 112 h 142"/>
                  <a:gd name="T78" fmla="*/ 105 w 317"/>
                  <a:gd name="T79" fmla="*/ 104 h 142"/>
                  <a:gd name="T80" fmla="*/ 82 w 317"/>
                  <a:gd name="T81" fmla="*/ 115 h 142"/>
                  <a:gd name="T82" fmla="*/ 85 w 317"/>
                  <a:gd name="T83" fmla="*/ 113 h 142"/>
                  <a:gd name="T84" fmla="*/ 95 w 317"/>
                  <a:gd name="T85" fmla="*/ 99 h 142"/>
                  <a:gd name="T86" fmla="*/ 93 w 317"/>
                  <a:gd name="T87" fmla="*/ 104 h 142"/>
                  <a:gd name="T88" fmla="*/ 91 w 317"/>
                  <a:gd name="T89" fmla="*/ 110 h 142"/>
                  <a:gd name="T90" fmla="*/ 76 w 317"/>
                  <a:gd name="T91" fmla="*/ 117 h 142"/>
                  <a:gd name="T92" fmla="*/ 73 w 317"/>
                  <a:gd name="T93" fmla="*/ 94 h 142"/>
                  <a:gd name="T94" fmla="*/ 70 w 317"/>
                  <a:gd name="T95" fmla="*/ 82 h 142"/>
                  <a:gd name="T96" fmla="*/ 75 w 317"/>
                  <a:gd name="T97" fmla="*/ 100 h 142"/>
                  <a:gd name="T98" fmla="*/ 66 w 317"/>
                  <a:gd name="T99" fmla="*/ 113 h 142"/>
                  <a:gd name="T100" fmla="*/ 66 w 317"/>
                  <a:gd name="T101" fmla="*/ 98 h 142"/>
                  <a:gd name="T102" fmla="*/ 62 w 317"/>
                  <a:gd name="T103" fmla="*/ 82 h 142"/>
                  <a:gd name="T104" fmla="*/ 45 w 317"/>
                  <a:gd name="T105" fmla="*/ 88 h 142"/>
                  <a:gd name="T106" fmla="*/ 48 w 317"/>
                  <a:gd name="T107" fmla="*/ 57 h 142"/>
                  <a:gd name="T108" fmla="*/ 50 w 317"/>
                  <a:gd name="T109" fmla="*/ 60 h 142"/>
                  <a:gd name="T110" fmla="*/ 42 w 317"/>
                  <a:gd name="T111" fmla="*/ 47 h 142"/>
                  <a:gd name="T112" fmla="*/ 24 w 317"/>
                  <a:gd name="T113" fmla="*/ 33 h 142"/>
                  <a:gd name="T114" fmla="*/ 36 w 317"/>
                  <a:gd name="T115" fmla="*/ 36 h 142"/>
                  <a:gd name="T116" fmla="*/ 20 w 317"/>
                  <a:gd name="T117" fmla="*/ 30 h 142"/>
                  <a:gd name="T118" fmla="*/ 6 w 317"/>
                  <a:gd name="T119" fmla="*/ 9 h 142"/>
                  <a:gd name="T120" fmla="*/ 10 w 317"/>
                  <a:gd name="T121" fmla="*/ 18 h 142"/>
                  <a:gd name="T122" fmla="*/ 27 w 317"/>
                  <a:gd name="T123" fmla="*/ 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7" h="142">
                    <a:moveTo>
                      <a:pt x="287" y="78"/>
                    </a:moveTo>
                    <a:cubicBezTo>
                      <a:pt x="265" y="62"/>
                      <a:pt x="265" y="62"/>
                      <a:pt x="265" y="62"/>
                    </a:cubicBezTo>
                    <a:cubicBezTo>
                      <a:pt x="269" y="57"/>
                      <a:pt x="269" y="57"/>
                      <a:pt x="269" y="57"/>
                    </a:cubicBezTo>
                    <a:cubicBezTo>
                      <a:pt x="280" y="60"/>
                      <a:pt x="280" y="60"/>
                      <a:pt x="280" y="60"/>
                    </a:cubicBezTo>
                    <a:cubicBezTo>
                      <a:pt x="281" y="61"/>
                      <a:pt x="282" y="61"/>
                      <a:pt x="284" y="62"/>
                    </a:cubicBezTo>
                    <a:cubicBezTo>
                      <a:pt x="285" y="62"/>
                      <a:pt x="286" y="63"/>
                      <a:pt x="287" y="63"/>
                    </a:cubicBezTo>
                    <a:cubicBezTo>
                      <a:pt x="286" y="63"/>
                      <a:pt x="285" y="62"/>
                      <a:pt x="284" y="61"/>
                    </a:cubicBezTo>
                    <a:cubicBezTo>
                      <a:pt x="283" y="61"/>
                      <a:pt x="282" y="60"/>
                      <a:pt x="280" y="59"/>
                    </a:cubicBezTo>
                    <a:cubicBezTo>
                      <a:pt x="272" y="53"/>
                      <a:pt x="272" y="53"/>
                      <a:pt x="272" y="53"/>
                    </a:cubicBezTo>
                    <a:cubicBezTo>
                      <a:pt x="276" y="48"/>
                      <a:pt x="276" y="48"/>
                      <a:pt x="276" y="48"/>
                    </a:cubicBezTo>
                    <a:cubicBezTo>
                      <a:pt x="297" y="64"/>
                      <a:pt x="297" y="64"/>
                      <a:pt x="297" y="64"/>
                    </a:cubicBezTo>
                    <a:cubicBezTo>
                      <a:pt x="293" y="69"/>
                      <a:pt x="293" y="69"/>
                      <a:pt x="293" y="69"/>
                    </a:cubicBezTo>
                    <a:cubicBezTo>
                      <a:pt x="282" y="65"/>
                      <a:pt x="282" y="65"/>
                      <a:pt x="282" y="65"/>
                    </a:cubicBezTo>
                    <a:cubicBezTo>
                      <a:pt x="281" y="65"/>
                      <a:pt x="280" y="64"/>
                      <a:pt x="278" y="64"/>
                    </a:cubicBezTo>
                    <a:cubicBezTo>
                      <a:pt x="277" y="63"/>
                      <a:pt x="276" y="63"/>
                      <a:pt x="275" y="62"/>
                    </a:cubicBezTo>
                    <a:cubicBezTo>
                      <a:pt x="276" y="63"/>
                      <a:pt x="278" y="64"/>
                      <a:pt x="279" y="65"/>
                    </a:cubicBezTo>
                    <a:cubicBezTo>
                      <a:pt x="281" y="66"/>
                      <a:pt x="282" y="67"/>
                      <a:pt x="283" y="68"/>
                    </a:cubicBezTo>
                    <a:cubicBezTo>
                      <a:pt x="290" y="73"/>
                      <a:pt x="290" y="73"/>
                      <a:pt x="290" y="73"/>
                    </a:cubicBezTo>
                    <a:cubicBezTo>
                      <a:pt x="287" y="78"/>
                      <a:pt x="287" y="78"/>
                      <a:pt x="287" y="78"/>
                    </a:cubicBezTo>
                    <a:close/>
                    <a:moveTo>
                      <a:pt x="306" y="17"/>
                    </a:moveTo>
                    <a:cubicBezTo>
                      <a:pt x="307" y="11"/>
                      <a:pt x="307" y="11"/>
                      <a:pt x="307" y="11"/>
                    </a:cubicBezTo>
                    <a:cubicBezTo>
                      <a:pt x="309" y="12"/>
                      <a:pt x="309" y="12"/>
                      <a:pt x="309" y="12"/>
                    </a:cubicBezTo>
                    <a:cubicBezTo>
                      <a:pt x="310" y="12"/>
                      <a:pt x="311" y="12"/>
                      <a:pt x="311" y="12"/>
                    </a:cubicBezTo>
                    <a:cubicBezTo>
                      <a:pt x="312" y="11"/>
                      <a:pt x="312" y="11"/>
                      <a:pt x="312" y="10"/>
                    </a:cubicBezTo>
                    <a:cubicBezTo>
                      <a:pt x="312" y="10"/>
                      <a:pt x="312" y="9"/>
                      <a:pt x="312" y="9"/>
                    </a:cubicBezTo>
                    <a:cubicBezTo>
                      <a:pt x="311" y="8"/>
                      <a:pt x="311" y="8"/>
                      <a:pt x="310" y="8"/>
                    </a:cubicBezTo>
                    <a:cubicBezTo>
                      <a:pt x="310" y="8"/>
                      <a:pt x="309" y="8"/>
                      <a:pt x="309" y="8"/>
                    </a:cubicBezTo>
                    <a:cubicBezTo>
                      <a:pt x="308" y="9"/>
                      <a:pt x="307" y="9"/>
                      <a:pt x="307" y="10"/>
                    </a:cubicBezTo>
                    <a:cubicBezTo>
                      <a:pt x="306" y="10"/>
                      <a:pt x="306" y="10"/>
                      <a:pt x="305" y="11"/>
                    </a:cubicBezTo>
                    <a:cubicBezTo>
                      <a:pt x="304" y="12"/>
                      <a:pt x="302" y="13"/>
                      <a:pt x="301" y="14"/>
                    </a:cubicBezTo>
                    <a:cubicBezTo>
                      <a:pt x="300" y="15"/>
                      <a:pt x="300" y="15"/>
                      <a:pt x="299" y="15"/>
                    </a:cubicBezTo>
                    <a:cubicBezTo>
                      <a:pt x="298" y="15"/>
                      <a:pt x="297" y="15"/>
                      <a:pt x="295" y="15"/>
                    </a:cubicBezTo>
                    <a:cubicBezTo>
                      <a:pt x="293" y="15"/>
                      <a:pt x="292" y="14"/>
                      <a:pt x="291" y="12"/>
                    </a:cubicBezTo>
                    <a:cubicBezTo>
                      <a:pt x="290" y="11"/>
                      <a:pt x="289" y="9"/>
                      <a:pt x="290" y="6"/>
                    </a:cubicBezTo>
                    <a:cubicBezTo>
                      <a:pt x="290" y="4"/>
                      <a:pt x="291" y="2"/>
                      <a:pt x="292" y="1"/>
                    </a:cubicBezTo>
                    <a:cubicBezTo>
                      <a:pt x="294" y="0"/>
                      <a:pt x="296" y="0"/>
                      <a:pt x="298" y="0"/>
                    </a:cubicBezTo>
                    <a:cubicBezTo>
                      <a:pt x="300" y="0"/>
                      <a:pt x="300" y="0"/>
                      <a:pt x="300" y="0"/>
                    </a:cubicBezTo>
                    <a:cubicBezTo>
                      <a:pt x="299" y="6"/>
                      <a:pt x="299" y="6"/>
                      <a:pt x="299" y="6"/>
                    </a:cubicBezTo>
                    <a:cubicBezTo>
                      <a:pt x="297" y="6"/>
                      <a:pt x="297" y="6"/>
                      <a:pt x="297" y="6"/>
                    </a:cubicBezTo>
                    <a:cubicBezTo>
                      <a:pt x="296" y="6"/>
                      <a:pt x="296" y="6"/>
                      <a:pt x="295" y="6"/>
                    </a:cubicBezTo>
                    <a:cubicBezTo>
                      <a:pt x="295" y="6"/>
                      <a:pt x="294" y="7"/>
                      <a:pt x="294" y="7"/>
                    </a:cubicBezTo>
                    <a:cubicBezTo>
                      <a:pt x="294" y="8"/>
                      <a:pt x="294" y="8"/>
                      <a:pt x="295" y="9"/>
                    </a:cubicBezTo>
                    <a:cubicBezTo>
                      <a:pt x="295" y="9"/>
                      <a:pt x="295" y="9"/>
                      <a:pt x="296" y="9"/>
                    </a:cubicBezTo>
                    <a:cubicBezTo>
                      <a:pt x="297" y="9"/>
                      <a:pt x="299" y="8"/>
                      <a:pt x="301" y="6"/>
                    </a:cubicBezTo>
                    <a:cubicBezTo>
                      <a:pt x="302" y="6"/>
                      <a:pt x="302" y="6"/>
                      <a:pt x="302" y="6"/>
                    </a:cubicBezTo>
                    <a:cubicBezTo>
                      <a:pt x="302" y="6"/>
                      <a:pt x="302" y="6"/>
                      <a:pt x="302" y="6"/>
                    </a:cubicBezTo>
                    <a:cubicBezTo>
                      <a:pt x="304" y="4"/>
                      <a:pt x="306" y="3"/>
                      <a:pt x="307" y="2"/>
                    </a:cubicBezTo>
                    <a:cubicBezTo>
                      <a:pt x="307" y="2"/>
                      <a:pt x="308" y="2"/>
                      <a:pt x="309" y="2"/>
                    </a:cubicBezTo>
                    <a:cubicBezTo>
                      <a:pt x="309" y="2"/>
                      <a:pt x="310" y="2"/>
                      <a:pt x="311" y="2"/>
                    </a:cubicBezTo>
                    <a:cubicBezTo>
                      <a:pt x="313" y="2"/>
                      <a:pt x="315" y="3"/>
                      <a:pt x="316" y="5"/>
                    </a:cubicBezTo>
                    <a:cubicBezTo>
                      <a:pt x="317" y="7"/>
                      <a:pt x="317" y="9"/>
                      <a:pt x="317" y="11"/>
                    </a:cubicBezTo>
                    <a:cubicBezTo>
                      <a:pt x="316" y="14"/>
                      <a:pt x="315" y="16"/>
                      <a:pt x="314" y="17"/>
                    </a:cubicBezTo>
                    <a:cubicBezTo>
                      <a:pt x="312" y="18"/>
                      <a:pt x="310" y="18"/>
                      <a:pt x="308" y="18"/>
                    </a:cubicBezTo>
                    <a:cubicBezTo>
                      <a:pt x="306" y="17"/>
                      <a:pt x="306" y="17"/>
                      <a:pt x="306" y="17"/>
                    </a:cubicBezTo>
                    <a:close/>
                    <a:moveTo>
                      <a:pt x="311" y="33"/>
                    </a:moveTo>
                    <a:cubicBezTo>
                      <a:pt x="286" y="25"/>
                      <a:pt x="286" y="25"/>
                      <a:pt x="286" y="25"/>
                    </a:cubicBezTo>
                    <a:cubicBezTo>
                      <a:pt x="287" y="19"/>
                      <a:pt x="287" y="19"/>
                      <a:pt x="287" y="19"/>
                    </a:cubicBezTo>
                    <a:cubicBezTo>
                      <a:pt x="313" y="28"/>
                      <a:pt x="313" y="28"/>
                      <a:pt x="313" y="28"/>
                    </a:cubicBezTo>
                    <a:cubicBezTo>
                      <a:pt x="311" y="33"/>
                      <a:pt x="311" y="33"/>
                      <a:pt x="311" y="33"/>
                    </a:cubicBezTo>
                    <a:close/>
                    <a:moveTo>
                      <a:pt x="293" y="52"/>
                    </a:moveTo>
                    <a:cubicBezTo>
                      <a:pt x="296" y="46"/>
                      <a:pt x="296" y="46"/>
                      <a:pt x="296" y="46"/>
                    </a:cubicBezTo>
                    <a:cubicBezTo>
                      <a:pt x="298" y="47"/>
                      <a:pt x="298" y="47"/>
                      <a:pt x="298" y="47"/>
                    </a:cubicBezTo>
                    <a:cubicBezTo>
                      <a:pt x="298" y="48"/>
                      <a:pt x="299" y="48"/>
                      <a:pt x="300" y="48"/>
                    </a:cubicBezTo>
                    <a:cubicBezTo>
                      <a:pt x="300" y="47"/>
                      <a:pt x="301" y="47"/>
                      <a:pt x="301" y="46"/>
                    </a:cubicBezTo>
                    <a:cubicBezTo>
                      <a:pt x="301" y="46"/>
                      <a:pt x="301" y="45"/>
                      <a:pt x="301" y="45"/>
                    </a:cubicBezTo>
                    <a:cubicBezTo>
                      <a:pt x="301" y="44"/>
                      <a:pt x="300" y="44"/>
                      <a:pt x="300" y="44"/>
                    </a:cubicBezTo>
                    <a:cubicBezTo>
                      <a:pt x="299" y="44"/>
                      <a:pt x="299" y="43"/>
                      <a:pt x="298" y="44"/>
                    </a:cubicBezTo>
                    <a:cubicBezTo>
                      <a:pt x="297" y="44"/>
                      <a:pt x="297" y="44"/>
                      <a:pt x="296" y="44"/>
                    </a:cubicBezTo>
                    <a:cubicBezTo>
                      <a:pt x="295" y="44"/>
                      <a:pt x="295" y="45"/>
                      <a:pt x="294" y="45"/>
                    </a:cubicBezTo>
                    <a:cubicBezTo>
                      <a:pt x="292" y="46"/>
                      <a:pt x="291" y="47"/>
                      <a:pt x="289" y="47"/>
                    </a:cubicBezTo>
                    <a:cubicBezTo>
                      <a:pt x="289" y="48"/>
                      <a:pt x="288" y="48"/>
                      <a:pt x="287" y="48"/>
                    </a:cubicBezTo>
                    <a:cubicBezTo>
                      <a:pt x="286" y="48"/>
                      <a:pt x="285" y="48"/>
                      <a:pt x="284" y="47"/>
                    </a:cubicBezTo>
                    <a:cubicBezTo>
                      <a:pt x="282" y="46"/>
                      <a:pt x="280" y="45"/>
                      <a:pt x="280" y="43"/>
                    </a:cubicBezTo>
                    <a:cubicBezTo>
                      <a:pt x="279" y="41"/>
                      <a:pt x="279" y="39"/>
                      <a:pt x="280" y="37"/>
                    </a:cubicBezTo>
                    <a:cubicBezTo>
                      <a:pt x="281" y="35"/>
                      <a:pt x="283" y="33"/>
                      <a:pt x="284" y="33"/>
                    </a:cubicBezTo>
                    <a:cubicBezTo>
                      <a:pt x="286" y="32"/>
                      <a:pt x="287" y="32"/>
                      <a:pt x="290" y="33"/>
                    </a:cubicBezTo>
                    <a:cubicBezTo>
                      <a:pt x="292" y="34"/>
                      <a:pt x="292" y="34"/>
                      <a:pt x="292" y="34"/>
                    </a:cubicBezTo>
                    <a:cubicBezTo>
                      <a:pt x="289" y="39"/>
                      <a:pt x="289" y="39"/>
                      <a:pt x="289" y="39"/>
                    </a:cubicBezTo>
                    <a:cubicBezTo>
                      <a:pt x="288" y="38"/>
                      <a:pt x="288" y="38"/>
                      <a:pt x="288" y="38"/>
                    </a:cubicBezTo>
                    <a:cubicBezTo>
                      <a:pt x="287" y="38"/>
                      <a:pt x="286" y="38"/>
                      <a:pt x="286" y="38"/>
                    </a:cubicBezTo>
                    <a:cubicBezTo>
                      <a:pt x="285" y="38"/>
                      <a:pt x="285" y="38"/>
                      <a:pt x="284" y="39"/>
                    </a:cubicBezTo>
                    <a:cubicBezTo>
                      <a:pt x="284" y="40"/>
                      <a:pt x="284" y="40"/>
                      <a:pt x="284" y="40"/>
                    </a:cubicBezTo>
                    <a:cubicBezTo>
                      <a:pt x="285" y="41"/>
                      <a:pt x="285" y="41"/>
                      <a:pt x="286" y="41"/>
                    </a:cubicBezTo>
                    <a:cubicBezTo>
                      <a:pt x="286" y="42"/>
                      <a:pt x="288" y="41"/>
                      <a:pt x="291" y="40"/>
                    </a:cubicBezTo>
                    <a:cubicBezTo>
                      <a:pt x="292" y="40"/>
                      <a:pt x="292" y="40"/>
                      <a:pt x="292" y="40"/>
                    </a:cubicBezTo>
                    <a:cubicBezTo>
                      <a:pt x="292" y="39"/>
                      <a:pt x="292" y="39"/>
                      <a:pt x="292" y="39"/>
                    </a:cubicBezTo>
                    <a:cubicBezTo>
                      <a:pt x="295" y="38"/>
                      <a:pt x="297" y="37"/>
                      <a:pt x="298" y="37"/>
                    </a:cubicBezTo>
                    <a:cubicBezTo>
                      <a:pt x="298" y="37"/>
                      <a:pt x="299" y="37"/>
                      <a:pt x="300" y="37"/>
                    </a:cubicBezTo>
                    <a:cubicBezTo>
                      <a:pt x="300" y="38"/>
                      <a:pt x="301" y="38"/>
                      <a:pt x="302" y="38"/>
                    </a:cubicBezTo>
                    <a:cubicBezTo>
                      <a:pt x="304" y="39"/>
                      <a:pt x="305" y="40"/>
                      <a:pt x="306" y="42"/>
                    </a:cubicBezTo>
                    <a:cubicBezTo>
                      <a:pt x="306" y="44"/>
                      <a:pt x="306" y="46"/>
                      <a:pt x="305" y="49"/>
                    </a:cubicBezTo>
                    <a:cubicBezTo>
                      <a:pt x="304" y="51"/>
                      <a:pt x="303" y="52"/>
                      <a:pt x="301" y="53"/>
                    </a:cubicBezTo>
                    <a:cubicBezTo>
                      <a:pt x="299" y="54"/>
                      <a:pt x="297" y="54"/>
                      <a:pt x="295" y="53"/>
                    </a:cubicBezTo>
                    <a:cubicBezTo>
                      <a:pt x="293" y="52"/>
                      <a:pt x="293" y="52"/>
                      <a:pt x="293" y="52"/>
                    </a:cubicBezTo>
                    <a:close/>
                    <a:moveTo>
                      <a:pt x="272" y="95"/>
                    </a:moveTo>
                    <a:cubicBezTo>
                      <a:pt x="253" y="76"/>
                      <a:pt x="253" y="76"/>
                      <a:pt x="253" y="76"/>
                    </a:cubicBezTo>
                    <a:cubicBezTo>
                      <a:pt x="263" y="66"/>
                      <a:pt x="263" y="66"/>
                      <a:pt x="263" y="66"/>
                    </a:cubicBezTo>
                    <a:cubicBezTo>
                      <a:pt x="266" y="70"/>
                      <a:pt x="266" y="70"/>
                      <a:pt x="266" y="70"/>
                    </a:cubicBezTo>
                    <a:cubicBezTo>
                      <a:pt x="261" y="75"/>
                      <a:pt x="261" y="75"/>
                      <a:pt x="261" y="75"/>
                    </a:cubicBezTo>
                    <a:cubicBezTo>
                      <a:pt x="265" y="79"/>
                      <a:pt x="265" y="79"/>
                      <a:pt x="265" y="79"/>
                    </a:cubicBezTo>
                    <a:cubicBezTo>
                      <a:pt x="270" y="74"/>
                      <a:pt x="270" y="74"/>
                      <a:pt x="270" y="74"/>
                    </a:cubicBezTo>
                    <a:cubicBezTo>
                      <a:pt x="273" y="78"/>
                      <a:pt x="273" y="78"/>
                      <a:pt x="273" y="78"/>
                    </a:cubicBezTo>
                    <a:cubicBezTo>
                      <a:pt x="269" y="83"/>
                      <a:pt x="269" y="83"/>
                      <a:pt x="269" y="83"/>
                    </a:cubicBezTo>
                    <a:cubicBezTo>
                      <a:pt x="273" y="87"/>
                      <a:pt x="273" y="87"/>
                      <a:pt x="273" y="87"/>
                    </a:cubicBezTo>
                    <a:cubicBezTo>
                      <a:pt x="278" y="81"/>
                      <a:pt x="278" y="81"/>
                      <a:pt x="278" y="81"/>
                    </a:cubicBezTo>
                    <a:cubicBezTo>
                      <a:pt x="282" y="85"/>
                      <a:pt x="282" y="85"/>
                      <a:pt x="282" y="85"/>
                    </a:cubicBezTo>
                    <a:cubicBezTo>
                      <a:pt x="272" y="95"/>
                      <a:pt x="272" y="95"/>
                      <a:pt x="272" y="95"/>
                    </a:cubicBezTo>
                    <a:close/>
                    <a:moveTo>
                      <a:pt x="261" y="105"/>
                    </a:moveTo>
                    <a:cubicBezTo>
                      <a:pt x="243" y="85"/>
                      <a:pt x="243" y="85"/>
                      <a:pt x="243" y="85"/>
                    </a:cubicBezTo>
                    <a:cubicBezTo>
                      <a:pt x="248" y="81"/>
                      <a:pt x="248" y="81"/>
                      <a:pt x="248" y="81"/>
                    </a:cubicBezTo>
                    <a:cubicBezTo>
                      <a:pt x="266" y="101"/>
                      <a:pt x="266" y="101"/>
                      <a:pt x="266" y="101"/>
                    </a:cubicBezTo>
                    <a:cubicBezTo>
                      <a:pt x="261" y="105"/>
                      <a:pt x="261" y="105"/>
                      <a:pt x="261" y="105"/>
                    </a:cubicBezTo>
                    <a:close/>
                    <a:moveTo>
                      <a:pt x="234" y="100"/>
                    </a:moveTo>
                    <a:cubicBezTo>
                      <a:pt x="241" y="111"/>
                      <a:pt x="241" y="111"/>
                      <a:pt x="241" y="111"/>
                    </a:cubicBezTo>
                    <a:cubicBezTo>
                      <a:pt x="242" y="112"/>
                      <a:pt x="242" y="112"/>
                      <a:pt x="243" y="112"/>
                    </a:cubicBezTo>
                    <a:cubicBezTo>
                      <a:pt x="243" y="112"/>
                      <a:pt x="244" y="112"/>
                      <a:pt x="244" y="112"/>
                    </a:cubicBezTo>
                    <a:cubicBezTo>
                      <a:pt x="245" y="112"/>
                      <a:pt x="245" y="111"/>
                      <a:pt x="245" y="111"/>
                    </a:cubicBezTo>
                    <a:cubicBezTo>
                      <a:pt x="245" y="110"/>
                      <a:pt x="245" y="110"/>
                      <a:pt x="244" y="109"/>
                    </a:cubicBezTo>
                    <a:cubicBezTo>
                      <a:pt x="237" y="98"/>
                      <a:pt x="237" y="98"/>
                      <a:pt x="237" y="98"/>
                    </a:cubicBezTo>
                    <a:cubicBezTo>
                      <a:pt x="237" y="97"/>
                      <a:pt x="236" y="97"/>
                      <a:pt x="236" y="97"/>
                    </a:cubicBezTo>
                    <a:cubicBezTo>
                      <a:pt x="235" y="97"/>
                      <a:pt x="235" y="97"/>
                      <a:pt x="234" y="97"/>
                    </a:cubicBezTo>
                    <a:cubicBezTo>
                      <a:pt x="234" y="97"/>
                      <a:pt x="233" y="98"/>
                      <a:pt x="233" y="98"/>
                    </a:cubicBezTo>
                    <a:cubicBezTo>
                      <a:pt x="233" y="99"/>
                      <a:pt x="233" y="99"/>
                      <a:pt x="234" y="100"/>
                    </a:cubicBezTo>
                    <a:close/>
                    <a:moveTo>
                      <a:pt x="229" y="104"/>
                    </a:moveTo>
                    <a:cubicBezTo>
                      <a:pt x="228" y="102"/>
                      <a:pt x="227" y="100"/>
                      <a:pt x="228" y="98"/>
                    </a:cubicBezTo>
                    <a:cubicBezTo>
                      <a:pt x="228" y="96"/>
                      <a:pt x="229" y="95"/>
                      <a:pt x="231" y="93"/>
                    </a:cubicBezTo>
                    <a:cubicBezTo>
                      <a:pt x="234" y="92"/>
                      <a:pt x="236" y="91"/>
                      <a:pt x="238" y="92"/>
                    </a:cubicBezTo>
                    <a:cubicBezTo>
                      <a:pt x="239" y="92"/>
                      <a:pt x="241" y="93"/>
                      <a:pt x="243" y="96"/>
                    </a:cubicBezTo>
                    <a:cubicBezTo>
                      <a:pt x="249" y="105"/>
                      <a:pt x="249" y="105"/>
                      <a:pt x="249" y="105"/>
                    </a:cubicBezTo>
                    <a:cubicBezTo>
                      <a:pt x="250" y="107"/>
                      <a:pt x="251" y="109"/>
                      <a:pt x="251" y="111"/>
                    </a:cubicBezTo>
                    <a:cubicBezTo>
                      <a:pt x="250" y="113"/>
                      <a:pt x="249" y="114"/>
                      <a:pt x="247" y="116"/>
                    </a:cubicBezTo>
                    <a:cubicBezTo>
                      <a:pt x="245" y="117"/>
                      <a:pt x="243" y="118"/>
                      <a:pt x="241" y="118"/>
                    </a:cubicBezTo>
                    <a:cubicBezTo>
                      <a:pt x="239" y="117"/>
                      <a:pt x="237" y="116"/>
                      <a:pt x="236" y="114"/>
                    </a:cubicBezTo>
                    <a:cubicBezTo>
                      <a:pt x="229" y="104"/>
                      <a:pt x="229" y="104"/>
                      <a:pt x="229" y="104"/>
                    </a:cubicBezTo>
                    <a:close/>
                    <a:moveTo>
                      <a:pt x="210" y="134"/>
                    </a:moveTo>
                    <a:cubicBezTo>
                      <a:pt x="200" y="109"/>
                      <a:pt x="200" y="109"/>
                      <a:pt x="200" y="109"/>
                    </a:cubicBezTo>
                    <a:cubicBezTo>
                      <a:pt x="209" y="105"/>
                      <a:pt x="209" y="105"/>
                      <a:pt x="209" y="105"/>
                    </a:cubicBezTo>
                    <a:cubicBezTo>
                      <a:pt x="213" y="113"/>
                      <a:pt x="213" y="113"/>
                      <a:pt x="213" y="113"/>
                    </a:cubicBezTo>
                    <a:cubicBezTo>
                      <a:pt x="214" y="114"/>
                      <a:pt x="214" y="115"/>
                      <a:pt x="215" y="116"/>
                    </a:cubicBezTo>
                    <a:cubicBezTo>
                      <a:pt x="215" y="117"/>
                      <a:pt x="216" y="118"/>
                      <a:pt x="216" y="119"/>
                    </a:cubicBezTo>
                    <a:cubicBezTo>
                      <a:pt x="216" y="118"/>
                      <a:pt x="215" y="116"/>
                      <a:pt x="215" y="115"/>
                    </a:cubicBezTo>
                    <a:cubicBezTo>
                      <a:pt x="215" y="114"/>
                      <a:pt x="214" y="113"/>
                      <a:pt x="214" y="113"/>
                    </a:cubicBezTo>
                    <a:cubicBezTo>
                      <a:pt x="212" y="104"/>
                      <a:pt x="212" y="104"/>
                      <a:pt x="212" y="104"/>
                    </a:cubicBezTo>
                    <a:cubicBezTo>
                      <a:pt x="221" y="100"/>
                      <a:pt x="221" y="100"/>
                      <a:pt x="221" y="100"/>
                    </a:cubicBezTo>
                    <a:cubicBezTo>
                      <a:pt x="231" y="125"/>
                      <a:pt x="231" y="125"/>
                      <a:pt x="231" y="125"/>
                    </a:cubicBezTo>
                    <a:cubicBezTo>
                      <a:pt x="226" y="127"/>
                      <a:pt x="226" y="127"/>
                      <a:pt x="226" y="127"/>
                    </a:cubicBezTo>
                    <a:cubicBezTo>
                      <a:pt x="222" y="118"/>
                      <a:pt x="222" y="118"/>
                      <a:pt x="222" y="118"/>
                    </a:cubicBezTo>
                    <a:cubicBezTo>
                      <a:pt x="221" y="116"/>
                      <a:pt x="220" y="114"/>
                      <a:pt x="219" y="112"/>
                    </a:cubicBezTo>
                    <a:cubicBezTo>
                      <a:pt x="219" y="110"/>
                      <a:pt x="218" y="108"/>
                      <a:pt x="217" y="106"/>
                    </a:cubicBezTo>
                    <a:cubicBezTo>
                      <a:pt x="218" y="109"/>
                      <a:pt x="218" y="110"/>
                      <a:pt x="218" y="112"/>
                    </a:cubicBezTo>
                    <a:cubicBezTo>
                      <a:pt x="219" y="113"/>
                      <a:pt x="219" y="114"/>
                      <a:pt x="219" y="115"/>
                    </a:cubicBezTo>
                    <a:cubicBezTo>
                      <a:pt x="222" y="129"/>
                      <a:pt x="222" y="129"/>
                      <a:pt x="222" y="129"/>
                    </a:cubicBezTo>
                    <a:cubicBezTo>
                      <a:pt x="219" y="130"/>
                      <a:pt x="219" y="130"/>
                      <a:pt x="219" y="130"/>
                    </a:cubicBezTo>
                    <a:cubicBezTo>
                      <a:pt x="212" y="119"/>
                      <a:pt x="212" y="119"/>
                      <a:pt x="212" y="119"/>
                    </a:cubicBezTo>
                    <a:cubicBezTo>
                      <a:pt x="211" y="117"/>
                      <a:pt x="210" y="116"/>
                      <a:pt x="209" y="114"/>
                    </a:cubicBezTo>
                    <a:cubicBezTo>
                      <a:pt x="208" y="113"/>
                      <a:pt x="207" y="112"/>
                      <a:pt x="207" y="110"/>
                    </a:cubicBezTo>
                    <a:cubicBezTo>
                      <a:pt x="208" y="112"/>
                      <a:pt x="208" y="114"/>
                      <a:pt x="209" y="116"/>
                    </a:cubicBezTo>
                    <a:cubicBezTo>
                      <a:pt x="210" y="118"/>
                      <a:pt x="211" y="120"/>
                      <a:pt x="212" y="122"/>
                    </a:cubicBezTo>
                    <a:cubicBezTo>
                      <a:pt x="216" y="131"/>
                      <a:pt x="216" y="131"/>
                      <a:pt x="216" y="131"/>
                    </a:cubicBezTo>
                    <a:cubicBezTo>
                      <a:pt x="210" y="134"/>
                      <a:pt x="210" y="134"/>
                      <a:pt x="210" y="134"/>
                    </a:cubicBezTo>
                    <a:close/>
                    <a:moveTo>
                      <a:pt x="184" y="139"/>
                    </a:moveTo>
                    <a:cubicBezTo>
                      <a:pt x="185" y="112"/>
                      <a:pt x="185" y="112"/>
                      <a:pt x="185" y="112"/>
                    </a:cubicBezTo>
                    <a:cubicBezTo>
                      <a:pt x="193" y="111"/>
                      <a:pt x="193" y="111"/>
                      <a:pt x="193" y="111"/>
                    </a:cubicBezTo>
                    <a:cubicBezTo>
                      <a:pt x="202" y="137"/>
                      <a:pt x="202" y="137"/>
                      <a:pt x="202" y="137"/>
                    </a:cubicBezTo>
                    <a:cubicBezTo>
                      <a:pt x="195" y="138"/>
                      <a:pt x="195" y="138"/>
                      <a:pt x="195" y="138"/>
                    </a:cubicBezTo>
                    <a:cubicBezTo>
                      <a:pt x="194" y="133"/>
                      <a:pt x="194" y="133"/>
                      <a:pt x="194" y="133"/>
                    </a:cubicBezTo>
                    <a:cubicBezTo>
                      <a:pt x="190" y="134"/>
                      <a:pt x="190" y="134"/>
                      <a:pt x="190" y="134"/>
                    </a:cubicBezTo>
                    <a:cubicBezTo>
                      <a:pt x="190" y="138"/>
                      <a:pt x="190" y="138"/>
                      <a:pt x="190" y="138"/>
                    </a:cubicBezTo>
                    <a:cubicBezTo>
                      <a:pt x="184" y="139"/>
                      <a:pt x="184" y="139"/>
                      <a:pt x="184" y="139"/>
                    </a:cubicBezTo>
                    <a:close/>
                    <a:moveTo>
                      <a:pt x="190" y="129"/>
                    </a:moveTo>
                    <a:cubicBezTo>
                      <a:pt x="193" y="128"/>
                      <a:pt x="193" y="128"/>
                      <a:pt x="193" y="128"/>
                    </a:cubicBezTo>
                    <a:cubicBezTo>
                      <a:pt x="191" y="120"/>
                      <a:pt x="191" y="120"/>
                      <a:pt x="191" y="120"/>
                    </a:cubicBezTo>
                    <a:cubicBezTo>
                      <a:pt x="190" y="120"/>
                      <a:pt x="190" y="119"/>
                      <a:pt x="190" y="119"/>
                    </a:cubicBezTo>
                    <a:cubicBezTo>
                      <a:pt x="190" y="118"/>
                      <a:pt x="190" y="117"/>
                      <a:pt x="189" y="116"/>
                    </a:cubicBezTo>
                    <a:cubicBezTo>
                      <a:pt x="189" y="117"/>
                      <a:pt x="190" y="117"/>
                      <a:pt x="190" y="118"/>
                    </a:cubicBezTo>
                    <a:cubicBezTo>
                      <a:pt x="190" y="119"/>
                      <a:pt x="190" y="120"/>
                      <a:pt x="190" y="120"/>
                    </a:cubicBezTo>
                    <a:cubicBezTo>
                      <a:pt x="190" y="129"/>
                      <a:pt x="190" y="129"/>
                      <a:pt x="190" y="129"/>
                    </a:cubicBezTo>
                    <a:close/>
                    <a:moveTo>
                      <a:pt x="153" y="132"/>
                    </a:moveTo>
                    <a:cubicBezTo>
                      <a:pt x="159" y="133"/>
                      <a:pt x="159" y="133"/>
                      <a:pt x="159" y="133"/>
                    </a:cubicBezTo>
                    <a:cubicBezTo>
                      <a:pt x="159" y="135"/>
                      <a:pt x="159" y="135"/>
                      <a:pt x="159" y="135"/>
                    </a:cubicBezTo>
                    <a:cubicBezTo>
                      <a:pt x="159" y="136"/>
                      <a:pt x="159" y="136"/>
                      <a:pt x="159" y="137"/>
                    </a:cubicBezTo>
                    <a:cubicBezTo>
                      <a:pt x="160" y="137"/>
                      <a:pt x="160" y="137"/>
                      <a:pt x="161" y="137"/>
                    </a:cubicBezTo>
                    <a:cubicBezTo>
                      <a:pt x="162" y="138"/>
                      <a:pt x="162" y="137"/>
                      <a:pt x="162" y="137"/>
                    </a:cubicBezTo>
                    <a:cubicBezTo>
                      <a:pt x="163" y="137"/>
                      <a:pt x="163" y="136"/>
                      <a:pt x="163" y="135"/>
                    </a:cubicBezTo>
                    <a:cubicBezTo>
                      <a:pt x="163" y="135"/>
                      <a:pt x="163" y="134"/>
                      <a:pt x="163" y="134"/>
                    </a:cubicBezTo>
                    <a:cubicBezTo>
                      <a:pt x="162" y="133"/>
                      <a:pt x="162" y="133"/>
                      <a:pt x="161" y="132"/>
                    </a:cubicBezTo>
                    <a:cubicBezTo>
                      <a:pt x="161" y="132"/>
                      <a:pt x="160" y="131"/>
                      <a:pt x="160" y="131"/>
                    </a:cubicBezTo>
                    <a:cubicBezTo>
                      <a:pt x="158" y="129"/>
                      <a:pt x="157" y="128"/>
                      <a:pt x="156" y="127"/>
                    </a:cubicBezTo>
                    <a:cubicBezTo>
                      <a:pt x="155" y="126"/>
                      <a:pt x="155" y="126"/>
                      <a:pt x="155" y="125"/>
                    </a:cubicBezTo>
                    <a:cubicBezTo>
                      <a:pt x="154" y="124"/>
                      <a:pt x="154" y="123"/>
                      <a:pt x="154" y="122"/>
                    </a:cubicBezTo>
                    <a:cubicBezTo>
                      <a:pt x="154" y="119"/>
                      <a:pt x="155" y="118"/>
                      <a:pt x="156" y="116"/>
                    </a:cubicBezTo>
                    <a:cubicBezTo>
                      <a:pt x="158" y="115"/>
                      <a:pt x="160" y="115"/>
                      <a:pt x="162" y="115"/>
                    </a:cubicBezTo>
                    <a:cubicBezTo>
                      <a:pt x="165" y="115"/>
                      <a:pt x="167" y="116"/>
                      <a:pt x="168" y="117"/>
                    </a:cubicBezTo>
                    <a:cubicBezTo>
                      <a:pt x="169" y="118"/>
                      <a:pt x="170" y="120"/>
                      <a:pt x="169" y="122"/>
                    </a:cubicBezTo>
                    <a:cubicBezTo>
                      <a:pt x="169" y="124"/>
                      <a:pt x="169" y="124"/>
                      <a:pt x="169" y="124"/>
                    </a:cubicBezTo>
                    <a:cubicBezTo>
                      <a:pt x="164" y="124"/>
                      <a:pt x="164" y="124"/>
                      <a:pt x="164" y="124"/>
                    </a:cubicBezTo>
                    <a:cubicBezTo>
                      <a:pt x="164" y="122"/>
                      <a:pt x="164" y="122"/>
                      <a:pt x="164" y="122"/>
                    </a:cubicBezTo>
                    <a:cubicBezTo>
                      <a:pt x="164" y="121"/>
                      <a:pt x="164" y="121"/>
                      <a:pt x="163" y="120"/>
                    </a:cubicBezTo>
                    <a:cubicBezTo>
                      <a:pt x="163" y="120"/>
                      <a:pt x="163" y="120"/>
                      <a:pt x="162" y="120"/>
                    </a:cubicBezTo>
                    <a:cubicBezTo>
                      <a:pt x="161" y="119"/>
                      <a:pt x="161" y="120"/>
                      <a:pt x="161" y="120"/>
                    </a:cubicBezTo>
                    <a:cubicBezTo>
                      <a:pt x="160" y="120"/>
                      <a:pt x="160" y="121"/>
                      <a:pt x="160" y="121"/>
                    </a:cubicBezTo>
                    <a:cubicBezTo>
                      <a:pt x="160" y="122"/>
                      <a:pt x="161" y="124"/>
                      <a:pt x="164" y="126"/>
                    </a:cubicBezTo>
                    <a:cubicBezTo>
                      <a:pt x="164" y="127"/>
                      <a:pt x="164" y="127"/>
                      <a:pt x="164" y="127"/>
                    </a:cubicBezTo>
                    <a:cubicBezTo>
                      <a:pt x="164" y="127"/>
                      <a:pt x="164" y="127"/>
                      <a:pt x="164" y="127"/>
                    </a:cubicBezTo>
                    <a:cubicBezTo>
                      <a:pt x="167" y="129"/>
                      <a:pt x="168" y="130"/>
                      <a:pt x="168" y="131"/>
                    </a:cubicBezTo>
                    <a:cubicBezTo>
                      <a:pt x="169" y="132"/>
                      <a:pt x="169" y="133"/>
                      <a:pt x="169" y="133"/>
                    </a:cubicBezTo>
                    <a:cubicBezTo>
                      <a:pt x="169" y="134"/>
                      <a:pt x="169" y="135"/>
                      <a:pt x="169" y="135"/>
                    </a:cubicBezTo>
                    <a:cubicBezTo>
                      <a:pt x="169" y="138"/>
                      <a:pt x="168" y="139"/>
                      <a:pt x="167" y="141"/>
                    </a:cubicBezTo>
                    <a:cubicBezTo>
                      <a:pt x="165" y="142"/>
                      <a:pt x="163" y="142"/>
                      <a:pt x="161" y="142"/>
                    </a:cubicBezTo>
                    <a:cubicBezTo>
                      <a:pt x="158" y="142"/>
                      <a:pt x="156" y="141"/>
                      <a:pt x="155" y="140"/>
                    </a:cubicBezTo>
                    <a:cubicBezTo>
                      <a:pt x="154" y="139"/>
                      <a:pt x="153" y="137"/>
                      <a:pt x="153" y="134"/>
                    </a:cubicBezTo>
                    <a:cubicBezTo>
                      <a:pt x="153" y="132"/>
                      <a:pt x="153" y="132"/>
                      <a:pt x="153" y="132"/>
                    </a:cubicBezTo>
                    <a:close/>
                    <a:moveTo>
                      <a:pt x="129" y="140"/>
                    </a:moveTo>
                    <a:cubicBezTo>
                      <a:pt x="136" y="113"/>
                      <a:pt x="136" y="113"/>
                      <a:pt x="136" y="113"/>
                    </a:cubicBezTo>
                    <a:cubicBezTo>
                      <a:pt x="144" y="114"/>
                      <a:pt x="144" y="114"/>
                      <a:pt x="144" y="114"/>
                    </a:cubicBezTo>
                    <a:cubicBezTo>
                      <a:pt x="147" y="141"/>
                      <a:pt x="147" y="141"/>
                      <a:pt x="147" y="141"/>
                    </a:cubicBezTo>
                    <a:cubicBezTo>
                      <a:pt x="140" y="140"/>
                      <a:pt x="140" y="140"/>
                      <a:pt x="140" y="140"/>
                    </a:cubicBezTo>
                    <a:cubicBezTo>
                      <a:pt x="140" y="136"/>
                      <a:pt x="140" y="136"/>
                      <a:pt x="140" y="136"/>
                    </a:cubicBezTo>
                    <a:cubicBezTo>
                      <a:pt x="136" y="135"/>
                      <a:pt x="136" y="135"/>
                      <a:pt x="136" y="135"/>
                    </a:cubicBezTo>
                    <a:cubicBezTo>
                      <a:pt x="135" y="140"/>
                      <a:pt x="135" y="140"/>
                      <a:pt x="135" y="140"/>
                    </a:cubicBezTo>
                    <a:cubicBezTo>
                      <a:pt x="129" y="140"/>
                      <a:pt x="129" y="140"/>
                      <a:pt x="129" y="140"/>
                    </a:cubicBezTo>
                    <a:close/>
                    <a:moveTo>
                      <a:pt x="137" y="131"/>
                    </a:moveTo>
                    <a:cubicBezTo>
                      <a:pt x="140" y="131"/>
                      <a:pt x="140" y="131"/>
                      <a:pt x="140" y="131"/>
                    </a:cubicBezTo>
                    <a:cubicBezTo>
                      <a:pt x="140" y="123"/>
                      <a:pt x="140" y="123"/>
                      <a:pt x="140" y="123"/>
                    </a:cubicBezTo>
                    <a:cubicBezTo>
                      <a:pt x="140" y="122"/>
                      <a:pt x="140" y="121"/>
                      <a:pt x="140" y="121"/>
                    </a:cubicBezTo>
                    <a:cubicBezTo>
                      <a:pt x="140" y="120"/>
                      <a:pt x="140" y="119"/>
                      <a:pt x="140" y="118"/>
                    </a:cubicBezTo>
                    <a:cubicBezTo>
                      <a:pt x="140" y="119"/>
                      <a:pt x="140" y="119"/>
                      <a:pt x="139" y="120"/>
                    </a:cubicBezTo>
                    <a:cubicBezTo>
                      <a:pt x="139" y="121"/>
                      <a:pt x="139" y="122"/>
                      <a:pt x="139" y="123"/>
                    </a:cubicBezTo>
                    <a:cubicBezTo>
                      <a:pt x="137" y="131"/>
                      <a:pt x="137" y="131"/>
                      <a:pt x="137" y="131"/>
                    </a:cubicBezTo>
                    <a:close/>
                    <a:moveTo>
                      <a:pt x="113" y="136"/>
                    </a:moveTo>
                    <a:cubicBezTo>
                      <a:pt x="118" y="115"/>
                      <a:pt x="118" y="115"/>
                      <a:pt x="118" y="115"/>
                    </a:cubicBezTo>
                    <a:cubicBezTo>
                      <a:pt x="114" y="114"/>
                      <a:pt x="114" y="114"/>
                      <a:pt x="114" y="114"/>
                    </a:cubicBezTo>
                    <a:cubicBezTo>
                      <a:pt x="115" y="109"/>
                      <a:pt x="115" y="109"/>
                      <a:pt x="115" y="109"/>
                    </a:cubicBezTo>
                    <a:cubicBezTo>
                      <a:pt x="129" y="112"/>
                      <a:pt x="129" y="112"/>
                      <a:pt x="129" y="112"/>
                    </a:cubicBezTo>
                    <a:cubicBezTo>
                      <a:pt x="128" y="117"/>
                      <a:pt x="128" y="117"/>
                      <a:pt x="128" y="117"/>
                    </a:cubicBezTo>
                    <a:cubicBezTo>
                      <a:pt x="124" y="116"/>
                      <a:pt x="124" y="116"/>
                      <a:pt x="124" y="116"/>
                    </a:cubicBezTo>
                    <a:cubicBezTo>
                      <a:pt x="119" y="137"/>
                      <a:pt x="119" y="137"/>
                      <a:pt x="119" y="137"/>
                    </a:cubicBezTo>
                    <a:cubicBezTo>
                      <a:pt x="113" y="136"/>
                      <a:pt x="113" y="136"/>
                      <a:pt x="113" y="136"/>
                    </a:cubicBezTo>
                    <a:close/>
                    <a:moveTo>
                      <a:pt x="95" y="129"/>
                    </a:moveTo>
                    <a:cubicBezTo>
                      <a:pt x="105" y="104"/>
                      <a:pt x="105" y="104"/>
                      <a:pt x="105" y="104"/>
                    </a:cubicBezTo>
                    <a:cubicBezTo>
                      <a:pt x="111" y="107"/>
                      <a:pt x="111" y="107"/>
                      <a:pt x="111" y="107"/>
                    </a:cubicBezTo>
                    <a:cubicBezTo>
                      <a:pt x="101" y="131"/>
                      <a:pt x="101" y="131"/>
                      <a:pt x="101" y="131"/>
                    </a:cubicBezTo>
                    <a:cubicBezTo>
                      <a:pt x="95" y="129"/>
                      <a:pt x="95" y="129"/>
                      <a:pt x="95" y="129"/>
                    </a:cubicBezTo>
                    <a:close/>
                    <a:moveTo>
                      <a:pt x="78" y="110"/>
                    </a:moveTo>
                    <a:cubicBezTo>
                      <a:pt x="83" y="113"/>
                      <a:pt x="83" y="113"/>
                      <a:pt x="83" y="113"/>
                    </a:cubicBezTo>
                    <a:cubicBezTo>
                      <a:pt x="82" y="115"/>
                      <a:pt x="82" y="115"/>
                      <a:pt x="82" y="115"/>
                    </a:cubicBezTo>
                    <a:cubicBezTo>
                      <a:pt x="82" y="115"/>
                      <a:pt x="81" y="116"/>
                      <a:pt x="82" y="117"/>
                    </a:cubicBezTo>
                    <a:cubicBezTo>
                      <a:pt x="82" y="117"/>
                      <a:pt x="82" y="118"/>
                      <a:pt x="82" y="118"/>
                    </a:cubicBezTo>
                    <a:cubicBezTo>
                      <a:pt x="83" y="118"/>
                      <a:pt x="83" y="118"/>
                      <a:pt x="84" y="118"/>
                    </a:cubicBezTo>
                    <a:cubicBezTo>
                      <a:pt x="84" y="118"/>
                      <a:pt x="85" y="118"/>
                      <a:pt x="85" y="117"/>
                    </a:cubicBezTo>
                    <a:cubicBezTo>
                      <a:pt x="86" y="117"/>
                      <a:pt x="86" y="116"/>
                      <a:pt x="86" y="115"/>
                    </a:cubicBezTo>
                    <a:cubicBezTo>
                      <a:pt x="86" y="115"/>
                      <a:pt x="86" y="114"/>
                      <a:pt x="85" y="113"/>
                    </a:cubicBezTo>
                    <a:cubicBezTo>
                      <a:pt x="85" y="113"/>
                      <a:pt x="85" y="112"/>
                      <a:pt x="85" y="112"/>
                    </a:cubicBezTo>
                    <a:cubicBezTo>
                      <a:pt x="84" y="109"/>
                      <a:pt x="83" y="108"/>
                      <a:pt x="83" y="106"/>
                    </a:cubicBezTo>
                    <a:cubicBezTo>
                      <a:pt x="83" y="106"/>
                      <a:pt x="83" y="105"/>
                      <a:pt x="83" y="104"/>
                    </a:cubicBezTo>
                    <a:cubicBezTo>
                      <a:pt x="83" y="103"/>
                      <a:pt x="84" y="102"/>
                      <a:pt x="84" y="101"/>
                    </a:cubicBezTo>
                    <a:cubicBezTo>
                      <a:pt x="85" y="99"/>
                      <a:pt x="87" y="98"/>
                      <a:pt x="89" y="97"/>
                    </a:cubicBezTo>
                    <a:cubicBezTo>
                      <a:pt x="91" y="97"/>
                      <a:pt x="93" y="97"/>
                      <a:pt x="95" y="99"/>
                    </a:cubicBezTo>
                    <a:cubicBezTo>
                      <a:pt x="97" y="100"/>
                      <a:pt x="98" y="102"/>
                      <a:pt x="98" y="103"/>
                    </a:cubicBezTo>
                    <a:cubicBezTo>
                      <a:pt x="99" y="105"/>
                      <a:pt x="99" y="107"/>
                      <a:pt x="97" y="108"/>
                    </a:cubicBezTo>
                    <a:cubicBezTo>
                      <a:pt x="96" y="110"/>
                      <a:pt x="96" y="110"/>
                      <a:pt x="96" y="110"/>
                    </a:cubicBezTo>
                    <a:cubicBezTo>
                      <a:pt x="91" y="107"/>
                      <a:pt x="91" y="107"/>
                      <a:pt x="91" y="107"/>
                    </a:cubicBezTo>
                    <a:cubicBezTo>
                      <a:pt x="92" y="106"/>
                      <a:pt x="92" y="106"/>
                      <a:pt x="92" y="106"/>
                    </a:cubicBezTo>
                    <a:cubicBezTo>
                      <a:pt x="93" y="105"/>
                      <a:pt x="93" y="104"/>
                      <a:pt x="93" y="104"/>
                    </a:cubicBezTo>
                    <a:cubicBezTo>
                      <a:pt x="93" y="103"/>
                      <a:pt x="93" y="103"/>
                      <a:pt x="92" y="103"/>
                    </a:cubicBezTo>
                    <a:cubicBezTo>
                      <a:pt x="92" y="102"/>
                      <a:pt x="91" y="102"/>
                      <a:pt x="91" y="102"/>
                    </a:cubicBezTo>
                    <a:cubicBezTo>
                      <a:pt x="90" y="103"/>
                      <a:pt x="90" y="103"/>
                      <a:pt x="89" y="103"/>
                    </a:cubicBezTo>
                    <a:cubicBezTo>
                      <a:pt x="89" y="104"/>
                      <a:pt x="89" y="106"/>
                      <a:pt x="90" y="110"/>
                    </a:cubicBezTo>
                    <a:cubicBezTo>
                      <a:pt x="90" y="110"/>
                      <a:pt x="90" y="110"/>
                      <a:pt x="90" y="110"/>
                    </a:cubicBezTo>
                    <a:cubicBezTo>
                      <a:pt x="91" y="110"/>
                      <a:pt x="91" y="110"/>
                      <a:pt x="91" y="110"/>
                    </a:cubicBezTo>
                    <a:cubicBezTo>
                      <a:pt x="92" y="113"/>
                      <a:pt x="92" y="115"/>
                      <a:pt x="92" y="116"/>
                    </a:cubicBezTo>
                    <a:cubicBezTo>
                      <a:pt x="92" y="117"/>
                      <a:pt x="92" y="117"/>
                      <a:pt x="91" y="118"/>
                    </a:cubicBezTo>
                    <a:cubicBezTo>
                      <a:pt x="91" y="119"/>
                      <a:pt x="91" y="119"/>
                      <a:pt x="91" y="120"/>
                    </a:cubicBezTo>
                    <a:cubicBezTo>
                      <a:pt x="89" y="122"/>
                      <a:pt x="88" y="123"/>
                      <a:pt x="86" y="123"/>
                    </a:cubicBezTo>
                    <a:cubicBezTo>
                      <a:pt x="84" y="124"/>
                      <a:pt x="82" y="123"/>
                      <a:pt x="80" y="122"/>
                    </a:cubicBezTo>
                    <a:cubicBezTo>
                      <a:pt x="78" y="120"/>
                      <a:pt x="76" y="119"/>
                      <a:pt x="76" y="117"/>
                    </a:cubicBezTo>
                    <a:cubicBezTo>
                      <a:pt x="75" y="115"/>
                      <a:pt x="76" y="113"/>
                      <a:pt x="77" y="111"/>
                    </a:cubicBezTo>
                    <a:cubicBezTo>
                      <a:pt x="78" y="110"/>
                      <a:pt x="78" y="110"/>
                      <a:pt x="78" y="110"/>
                    </a:cubicBezTo>
                    <a:close/>
                    <a:moveTo>
                      <a:pt x="68" y="95"/>
                    </a:moveTo>
                    <a:cubicBezTo>
                      <a:pt x="69" y="95"/>
                      <a:pt x="70" y="96"/>
                      <a:pt x="71" y="96"/>
                    </a:cubicBezTo>
                    <a:cubicBezTo>
                      <a:pt x="71" y="96"/>
                      <a:pt x="72" y="96"/>
                      <a:pt x="72" y="95"/>
                    </a:cubicBezTo>
                    <a:cubicBezTo>
                      <a:pt x="73" y="94"/>
                      <a:pt x="73" y="94"/>
                      <a:pt x="73" y="94"/>
                    </a:cubicBezTo>
                    <a:cubicBezTo>
                      <a:pt x="74" y="93"/>
                      <a:pt x="74" y="92"/>
                      <a:pt x="74" y="92"/>
                    </a:cubicBezTo>
                    <a:cubicBezTo>
                      <a:pt x="74" y="91"/>
                      <a:pt x="73" y="91"/>
                      <a:pt x="72" y="90"/>
                    </a:cubicBezTo>
                    <a:cubicBezTo>
                      <a:pt x="72" y="90"/>
                      <a:pt x="72" y="90"/>
                      <a:pt x="72" y="90"/>
                    </a:cubicBezTo>
                    <a:cubicBezTo>
                      <a:pt x="68" y="95"/>
                      <a:pt x="68" y="95"/>
                      <a:pt x="68" y="95"/>
                    </a:cubicBezTo>
                    <a:close/>
                    <a:moveTo>
                      <a:pt x="54" y="103"/>
                    </a:moveTo>
                    <a:cubicBezTo>
                      <a:pt x="70" y="82"/>
                      <a:pt x="70" y="82"/>
                      <a:pt x="70" y="82"/>
                    </a:cubicBezTo>
                    <a:cubicBezTo>
                      <a:pt x="77" y="88"/>
                      <a:pt x="77" y="88"/>
                      <a:pt x="77" y="88"/>
                    </a:cubicBezTo>
                    <a:cubicBezTo>
                      <a:pt x="79" y="89"/>
                      <a:pt x="80" y="91"/>
                      <a:pt x="80" y="92"/>
                    </a:cubicBezTo>
                    <a:cubicBezTo>
                      <a:pt x="80" y="94"/>
                      <a:pt x="80" y="95"/>
                      <a:pt x="79" y="97"/>
                    </a:cubicBezTo>
                    <a:cubicBezTo>
                      <a:pt x="78" y="97"/>
                      <a:pt x="78" y="97"/>
                      <a:pt x="78" y="97"/>
                    </a:cubicBezTo>
                    <a:cubicBezTo>
                      <a:pt x="78" y="98"/>
                      <a:pt x="78" y="98"/>
                      <a:pt x="78" y="98"/>
                    </a:cubicBezTo>
                    <a:cubicBezTo>
                      <a:pt x="77" y="99"/>
                      <a:pt x="76" y="100"/>
                      <a:pt x="75" y="100"/>
                    </a:cubicBezTo>
                    <a:cubicBezTo>
                      <a:pt x="74" y="100"/>
                      <a:pt x="73" y="100"/>
                      <a:pt x="72" y="100"/>
                    </a:cubicBezTo>
                    <a:cubicBezTo>
                      <a:pt x="72" y="101"/>
                      <a:pt x="73" y="102"/>
                      <a:pt x="73" y="103"/>
                    </a:cubicBezTo>
                    <a:cubicBezTo>
                      <a:pt x="73" y="104"/>
                      <a:pt x="72" y="105"/>
                      <a:pt x="71" y="106"/>
                    </a:cubicBezTo>
                    <a:cubicBezTo>
                      <a:pt x="67" y="111"/>
                      <a:pt x="67" y="111"/>
                      <a:pt x="67" y="111"/>
                    </a:cubicBezTo>
                    <a:cubicBezTo>
                      <a:pt x="67" y="111"/>
                      <a:pt x="66" y="112"/>
                      <a:pt x="66" y="112"/>
                    </a:cubicBezTo>
                    <a:cubicBezTo>
                      <a:pt x="66" y="112"/>
                      <a:pt x="66" y="113"/>
                      <a:pt x="66" y="113"/>
                    </a:cubicBezTo>
                    <a:cubicBezTo>
                      <a:pt x="61" y="109"/>
                      <a:pt x="61" y="109"/>
                      <a:pt x="61" y="109"/>
                    </a:cubicBezTo>
                    <a:cubicBezTo>
                      <a:pt x="61" y="109"/>
                      <a:pt x="61" y="109"/>
                      <a:pt x="62" y="108"/>
                    </a:cubicBezTo>
                    <a:cubicBezTo>
                      <a:pt x="62" y="108"/>
                      <a:pt x="62" y="107"/>
                      <a:pt x="63" y="107"/>
                    </a:cubicBezTo>
                    <a:cubicBezTo>
                      <a:pt x="66" y="103"/>
                      <a:pt x="66" y="103"/>
                      <a:pt x="66" y="103"/>
                    </a:cubicBezTo>
                    <a:cubicBezTo>
                      <a:pt x="67" y="102"/>
                      <a:pt x="67" y="101"/>
                      <a:pt x="67" y="100"/>
                    </a:cubicBezTo>
                    <a:cubicBezTo>
                      <a:pt x="67" y="99"/>
                      <a:pt x="67" y="99"/>
                      <a:pt x="66" y="98"/>
                    </a:cubicBezTo>
                    <a:cubicBezTo>
                      <a:pt x="58" y="107"/>
                      <a:pt x="58" y="107"/>
                      <a:pt x="58" y="107"/>
                    </a:cubicBezTo>
                    <a:cubicBezTo>
                      <a:pt x="54" y="103"/>
                      <a:pt x="54" y="103"/>
                      <a:pt x="54" y="103"/>
                    </a:cubicBezTo>
                    <a:close/>
                    <a:moveTo>
                      <a:pt x="37" y="87"/>
                    </a:moveTo>
                    <a:cubicBezTo>
                      <a:pt x="57" y="69"/>
                      <a:pt x="57" y="69"/>
                      <a:pt x="57" y="69"/>
                    </a:cubicBezTo>
                    <a:cubicBezTo>
                      <a:pt x="66" y="78"/>
                      <a:pt x="66" y="78"/>
                      <a:pt x="66" y="78"/>
                    </a:cubicBezTo>
                    <a:cubicBezTo>
                      <a:pt x="62" y="82"/>
                      <a:pt x="62" y="82"/>
                      <a:pt x="62" y="82"/>
                    </a:cubicBezTo>
                    <a:cubicBezTo>
                      <a:pt x="57" y="77"/>
                      <a:pt x="57" y="77"/>
                      <a:pt x="57" y="77"/>
                    </a:cubicBezTo>
                    <a:cubicBezTo>
                      <a:pt x="53" y="80"/>
                      <a:pt x="53" y="80"/>
                      <a:pt x="53" y="80"/>
                    </a:cubicBezTo>
                    <a:cubicBezTo>
                      <a:pt x="58" y="85"/>
                      <a:pt x="58" y="85"/>
                      <a:pt x="58" y="85"/>
                    </a:cubicBezTo>
                    <a:cubicBezTo>
                      <a:pt x="54" y="89"/>
                      <a:pt x="54" y="89"/>
                      <a:pt x="54" y="89"/>
                    </a:cubicBezTo>
                    <a:cubicBezTo>
                      <a:pt x="50" y="84"/>
                      <a:pt x="50" y="84"/>
                      <a:pt x="50" y="84"/>
                    </a:cubicBezTo>
                    <a:cubicBezTo>
                      <a:pt x="45" y="88"/>
                      <a:pt x="45" y="88"/>
                      <a:pt x="45" y="88"/>
                    </a:cubicBezTo>
                    <a:cubicBezTo>
                      <a:pt x="51" y="93"/>
                      <a:pt x="51" y="93"/>
                      <a:pt x="51" y="93"/>
                    </a:cubicBezTo>
                    <a:cubicBezTo>
                      <a:pt x="47" y="97"/>
                      <a:pt x="47" y="97"/>
                      <a:pt x="47" y="97"/>
                    </a:cubicBezTo>
                    <a:cubicBezTo>
                      <a:pt x="37" y="87"/>
                      <a:pt x="37" y="87"/>
                      <a:pt x="37" y="87"/>
                    </a:cubicBezTo>
                    <a:close/>
                    <a:moveTo>
                      <a:pt x="25" y="70"/>
                    </a:moveTo>
                    <a:cubicBezTo>
                      <a:pt x="45" y="51"/>
                      <a:pt x="45" y="51"/>
                      <a:pt x="45" y="51"/>
                    </a:cubicBezTo>
                    <a:cubicBezTo>
                      <a:pt x="48" y="57"/>
                      <a:pt x="48" y="57"/>
                      <a:pt x="48" y="57"/>
                    </a:cubicBezTo>
                    <a:cubicBezTo>
                      <a:pt x="40" y="64"/>
                      <a:pt x="40" y="64"/>
                      <a:pt x="40" y="64"/>
                    </a:cubicBezTo>
                    <a:cubicBezTo>
                      <a:pt x="39" y="64"/>
                      <a:pt x="38" y="65"/>
                      <a:pt x="37" y="66"/>
                    </a:cubicBezTo>
                    <a:cubicBezTo>
                      <a:pt x="36" y="67"/>
                      <a:pt x="34" y="68"/>
                      <a:pt x="32" y="69"/>
                    </a:cubicBezTo>
                    <a:cubicBezTo>
                      <a:pt x="34" y="68"/>
                      <a:pt x="37" y="67"/>
                      <a:pt x="39" y="65"/>
                    </a:cubicBezTo>
                    <a:cubicBezTo>
                      <a:pt x="40" y="65"/>
                      <a:pt x="40" y="65"/>
                      <a:pt x="40" y="65"/>
                    </a:cubicBezTo>
                    <a:cubicBezTo>
                      <a:pt x="50" y="60"/>
                      <a:pt x="50" y="60"/>
                      <a:pt x="50" y="60"/>
                    </a:cubicBezTo>
                    <a:cubicBezTo>
                      <a:pt x="54" y="65"/>
                      <a:pt x="54" y="65"/>
                      <a:pt x="54" y="65"/>
                    </a:cubicBezTo>
                    <a:cubicBezTo>
                      <a:pt x="29" y="76"/>
                      <a:pt x="29" y="76"/>
                      <a:pt x="29" y="76"/>
                    </a:cubicBezTo>
                    <a:cubicBezTo>
                      <a:pt x="25" y="70"/>
                      <a:pt x="25" y="70"/>
                      <a:pt x="25" y="70"/>
                    </a:cubicBezTo>
                    <a:close/>
                    <a:moveTo>
                      <a:pt x="15" y="53"/>
                    </a:moveTo>
                    <a:cubicBezTo>
                      <a:pt x="39" y="41"/>
                      <a:pt x="39" y="41"/>
                      <a:pt x="39" y="41"/>
                    </a:cubicBezTo>
                    <a:cubicBezTo>
                      <a:pt x="42" y="47"/>
                      <a:pt x="42" y="47"/>
                      <a:pt x="42" y="47"/>
                    </a:cubicBezTo>
                    <a:cubicBezTo>
                      <a:pt x="18" y="58"/>
                      <a:pt x="18" y="58"/>
                      <a:pt x="18" y="58"/>
                    </a:cubicBezTo>
                    <a:cubicBezTo>
                      <a:pt x="15" y="53"/>
                      <a:pt x="15" y="53"/>
                      <a:pt x="15" y="53"/>
                    </a:cubicBezTo>
                    <a:close/>
                    <a:moveTo>
                      <a:pt x="5" y="29"/>
                    </a:moveTo>
                    <a:cubicBezTo>
                      <a:pt x="31" y="20"/>
                      <a:pt x="31" y="20"/>
                      <a:pt x="31" y="20"/>
                    </a:cubicBezTo>
                    <a:cubicBezTo>
                      <a:pt x="33" y="26"/>
                      <a:pt x="33" y="26"/>
                      <a:pt x="33" y="26"/>
                    </a:cubicBezTo>
                    <a:cubicBezTo>
                      <a:pt x="24" y="33"/>
                      <a:pt x="24" y="33"/>
                      <a:pt x="24" y="33"/>
                    </a:cubicBezTo>
                    <a:cubicBezTo>
                      <a:pt x="23" y="33"/>
                      <a:pt x="22" y="34"/>
                      <a:pt x="20" y="35"/>
                    </a:cubicBezTo>
                    <a:cubicBezTo>
                      <a:pt x="19" y="36"/>
                      <a:pt x="18" y="36"/>
                      <a:pt x="17" y="37"/>
                    </a:cubicBezTo>
                    <a:cubicBezTo>
                      <a:pt x="18" y="37"/>
                      <a:pt x="19" y="36"/>
                      <a:pt x="21" y="35"/>
                    </a:cubicBezTo>
                    <a:cubicBezTo>
                      <a:pt x="22" y="35"/>
                      <a:pt x="23" y="34"/>
                      <a:pt x="25" y="34"/>
                    </a:cubicBezTo>
                    <a:cubicBezTo>
                      <a:pt x="34" y="31"/>
                      <a:pt x="34" y="31"/>
                      <a:pt x="34" y="31"/>
                    </a:cubicBezTo>
                    <a:cubicBezTo>
                      <a:pt x="36" y="36"/>
                      <a:pt x="36" y="36"/>
                      <a:pt x="36" y="36"/>
                    </a:cubicBezTo>
                    <a:cubicBezTo>
                      <a:pt x="11" y="45"/>
                      <a:pt x="11" y="45"/>
                      <a:pt x="11" y="45"/>
                    </a:cubicBezTo>
                    <a:cubicBezTo>
                      <a:pt x="9" y="39"/>
                      <a:pt x="9" y="39"/>
                      <a:pt x="9" y="39"/>
                    </a:cubicBezTo>
                    <a:cubicBezTo>
                      <a:pt x="19" y="32"/>
                      <a:pt x="19" y="32"/>
                      <a:pt x="19" y="32"/>
                    </a:cubicBezTo>
                    <a:cubicBezTo>
                      <a:pt x="20" y="31"/>
                      <a:pt x="21" y="30"/>
                      <a:pt x="22" y="29"/>
                    </a:cubicBezTo>
                    <a:cubicBezTo>
                      <a:pt x="23" y="29"/>
                      <a:pt x="24" y="28"/>
                      <a:pt x="25" y="27"/>
                    </a:cubicBezTo>
                    <a:cubicBezTo>
                      <a:pt x="23" y="28"/>
                      <a:pt x="22" y="29"/>
                      <a:pt x="20" y="30"/>
                    </a:cubicBezTo>
                    <a:cubicBezTo>
                      <a:pt x="18" y="30"/>
                      <a:pt x="17" y="31"/>
                      <a:pt x="15" y="31"/>
                    </a:cubicBezTo>
                    <a:cubicBezTo>
                      <a:pt x="7" y="34"/>
                      <a:pt x="7" y="34"/>
                      <a:pt x="7" y="34"/>
                    </a:cubicBezTo>
                    <a:cubicBezTo>
                      <a:pt x="5" y="29"/>
                      <a:pt x="5" y="29"/>
                      <a:pt x="5" y="29"/>
                    </a:cubicBezTo>
                    <a:close/>
                    <a:moveTo>
                      <a:pt x="27" y="6"/>
                    </a:moveTo>
                    <a:cubicBezTo>
                      <a:pt x="8" y="8"/>
                      <a:pt x="8" y="8"/>
                      <a:pt x="8" y="8"/>
                    </a:cubicBezTo>
                    <a:cubicBezTo>
                      <a:pt x="7" y="8"/>
                      <a:pt x="6" y="8"/>
                      <a:pt x="6" y="9"/>
                    </a:cubicBezTo>
                    <a:cubicBezTo>
                      <a:pt x="5" y="9"/>
                      <a:pt x="5" y="10"/>
                      <a:pt x="5" y="10"/>
                    </a:cubicBezTo>
                    <a:cubicBezTo>
                      <a:pt x="5" y="11"/>
                      <a:pt x="6" y="11"/>
                      <a:pt x="6" y="12"/>
                    </a:cubicBezTo>
                    <a:cubicBezTo>
                      <a:pt x="7" y="12"/>
                      <a:pt x="7" y="12"/>
                      <a:pt x="8" y="12"/>
                    </a:cubicBezTo>
                    <a:cubicBezTo>
                      <a:pt x="28" y="10"/>
                      <a:pt x="28" y="10"/>
                      <a:pt x="28" y="10"/>
                    </a:cubicBezTo>
                    <a:cubicBezTo>
                      <a:pt x="28" y="16"/>
                      <a:pt x="28" y="16"/>
                      <a:pt x="28" y="16"/>
                    </a:cubicBezTo>
                    <a:cubicBezTo>
                      <a:pt x="10" y="18"/>
                      <a:pt x="10" y="18"/>
                      <a:pt x="10" y="18"/>
                    </a:cubicBezTo>
                    <a:cubicBezTo>
                      <a:pt x="7" y="18"/>
                      <a:pt x="5" y="18"/>
                      <a:pt x="3" y="16"/>
                    </a:cubicBezTo>
                    <a:cubicBezTo>
                      <a:pt x="2" y="15"/>
                      <a:pt x="1" y="13"/>
                      <a:pt x="1" y="11"/>
                    </a:cubicBezTo>
                    <a:cubicBezTo>
                      <a:pt x="0" y="8"/>
                      <a:pt x="1" y="6"/>
                      <a:pt x="2" y="5"/>
                    </a:cubicBezTo>
                    <a:cubicBezTo>
                      <a:pt x="3" y="3"/>
                      <a:pt x="5" y="2"/>
                      <a:pt x="8" y="2"/>
                    </a:cubicBezTo>
                    <a:cubicBezTo>
                      <a:pt x="27" y="0"/>
                      <a:pt x="27" y="0"/>
                      <a:pt x="27" y="0"/>
                    </a:cubicBezTo>
                    <a:cubicBezTo>
                      <a:pt x="27" y="6"/>
                      <a:pt x="27" y="6"/>
                      <a:pt x="2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6" name="Freeform 18"/>
              <p:cNvSpPr>
                <a:spLocks noEditPoints="1"/>
              </p:cNvSpPr>
              <p:nvPr/>
            </p:nvSpPr>
            <p:spPr bwMode="auto">
              <a:xfrm>
                <a:off x="3851276" y="1292225"/>
                <a:ext cx="1435100" cy="1433513"/>
              </a:xfrm>
              <a:custGeom>
                <a:avLst/>
                <a:gdLst>
                  <a:gd name="T0" fmla="*/ 191 w 381"/>
                  <a:gd name="T1" fmla="*/ 0 h 381"/>
                  <a:gd name="T2" fmla="*/ 381 w 381"/>
                  <a:gd name="T3" fmla="*/ 191 h 381"/>
                  <a:gd name="T4" fmla="*/ 191 w 381"/>
                  <a:gd name="T5" fmla="*/ 381 h 381"/>
                  <a:gd name="T6" fmla="*/ 0 w 381"/>
                  <a:gd name="T7" fmla="*/ 191 h 381"/>
                  <a:gd name="T8" fmla="*/ 191 w 381"/>
                  <a:gd name="T9" fmla="*/ 0 h 381"/>
                  <a:gd name="T10" fmla="*/ 191 w 381"/>
                  <a:gd name="T11" fmla="*/ 17 h 381"/>
                  <a:gd name="T12" fmla="*/ 365 w 381"/>
                  <a:gd name="T13" fmla="*/ 191 h 381"/>
                  <a:gd name="T14" fmla="*/ 191 w 381"/>
                  <a:gd name="T15" fmla="*/ 365 h 381"/>
                  <a:gd name="T16" fmla="*/ 16 w 381"/>
                  <a:gd name="T17" fmla="*/ 191 h 381"/>
                  <a:gd name="T18" fmla="*/ 191 w 381"/>
                  <a:gd name="T19" fmla="*/ 17 h 381"/>
                  <a:gd name="T20" fmla="*/ 191 w 381"/>
                  <a:gd name="T21" fmla="*/ 21 h 381"/>
                  <a:gd name="T22" fmla="*/ 361 w 381"/>
                  <a:gd name="T23" fmla="*/ 191 h 381"/>
                  <a:gd name="T24" fmla="*/ 191 w 381"/>
                  <a:gd name="T25" fmla="*/ 361 h 381"/>
                  <a:gd name="T26" fmla="*/ 20 w 381"/>
                  <a:gd name="T27" fmla="*/ 191 h 381"/>
                  <a:gd name="T28" fmla="*/ 191 w 381"/>
                  <a:gd name="T29" fmla="*/ 21 h 381"/>
                  <a:gd name="T30" fmla="*/ 191 w 381"/>
                  <a:gd name="T31" fmla="*/ 73 h 381"/>
                  <a:gd name="T32" fmla="*/ 309 w 381"/>
                  <a:gd name="T33" fmla="*/ 191 h 381"/>
                  <a:gd name="T34" fmla="*/ 191 w 381"/>
                  <a:gd name="T35" fmla="*/ 309 h 381"/>
                  <a:gd name="T36" fmla="*/ 72 w 381"/>
                  <a:gd name="T37" fmla="*/ 191 h 381"/>
                  <a:gd name="T38" fmla="*/ 191 w 381"/>
                  <a:gd name="T39" fmla="*/ 73 h 381"/>
                  <a:gd name="T40" fmla="*/ 191 w 381"/>
                  <a:gd name="T41" fmla="*/ 76 h 381"/>
                  <a:gd name="T42" fmla="*/ 305 w 381"/>
                  <a:gd name="T43" fmla="*/ 191 h 381"/>
                  <a:gd name="T44" fmla="*/ 191 w 381"/>
                  <a:gd name="T45" fmla="*/ 306 h 381"/>
                  <a:gd name="T46" fmla="*/ 76 w 381"/>
                  <a:gd name="T47" fmla="*/ 191 h 381"/>
                  <a:gd name="T48" fmla="*/ 191 w 381"/>
                  <a:gd name="T49" fmla="*/ 76 h 381"/>
                  <a:gd name="T50" fmla="*/ 191 w 381"/>
                  <a:gd name="T51" fmla="*/ 9 h 381"/>
                  <a:gd name="T52" fmla="*/ 372 w 381"/>
                  <a:gd name="T53" fmla="*/ 191 h 381"/>
                  <a:gd name="T54" fmla="*/ 191 w 381"/>
                  <a:gd name="T55" fmla="*/ 373 h 381"/>
                  <a:gd name="T56" fmla="*/ 9 w 381"/>
                  <a:gd name="T57" fmla="*/ 191 h 381"/>
                  <a:gd name="T58" fmla="*/ 191 w 381"/>
                  <a:gd name="T59" fmla="*/ 9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1" h="381">
                    <a:moveTo>
                      <a:pt x="191" y="0"/>
                    </a:moveTo>
                    <a:cubicBezTo>
                      <a:pt x="296" y="0"/>
                      <a:pt x="381" y="86"/>
                      <a:pt x="381" y="191"/>
                    </a:cubicBezTo>
                    <a:cubicBezTo>
                      <a:pt x="381" y="296"/>
                      <a:pt x="296" y="381"/>
                      <a:pt x="191" y="381"/>
                    </a:cubicBezTo>
                    <a:cubicBezTo>
                      <a:pt x="86" y="381"/>
                      <a:pt x="0" y="296"/>
                      <a:pt x="0" y="191"/>
                    </a:cubicBezTo>
                    <a:cubicBezTo>
                      <a:pt x="0" y="86"/>
                      <a:pt x="86" y="0"/>
                      <a:pt x="191" y="0"/>
                    </a:cubicBezTo>
                    <a:close/>
                    <a:moveTo>
                      <a:pt x="191" y="17"/>
                    </a:moveTo>
                    <a:cubicBezTo>
                      <a:pt x="286" y="17"/>
                      <a:pt x="365" y="95"/>
                      <a:pt x="365" y="191"/>
                    </a:cubicBezTo>
                    <a:cubicBezTo>
                      <a:pt x="365" y="287"/>
                      <a:pt x="286" y="365"/>
                      <a:pt x="191" y="365"/>
                    </a:cubicBezTo>
                    <a:cubicBezTo>
                      <a:pt x="95" y="365"/>
                      <a:pt x="16" y="287"/>
                      <a:pt x="16" y="191"/>
                    </a:cubicBezTo>
                    <a:cubicBezTo>
                      <a:pt x="16" y="95"/>
                      <a:pt x="95" y="17"/>
                      <a:pt x="191" y="17"/>
                    </a:cubicBezTo>
                    <a:close/>
                    <a:moveTo>
                      <a:pt x="191" y="21"/>
                    </a:moveTo>
                    <a:cubicBezTo>
                      <a:pt x="284" y="21"/>
                      <a:pt x="361" y="97"/>
                      <a:pt x="361" y="191"/>
                    </a:cubicBezTo>
                    <a:cubicBezTo>
                      <a:pt x="361" y="285"/>
                      <a:pt x="284" y="361"/>
                      <a:pt x="191" y="361"/>
                    </a:cubicBezTo>
                    <a:cubicBezTo>
                      <a:pt x="97" y="361"/>
                      <a:pt x="20" y="285"/>
                      <a:pt x="20" y="191"/>
                    </a:cubicBezTo>
                    <a:cubicBezTo>
                      <a:pt x="20" y="97"/>
                      <a:pt x="97" y="21"/>
                      <a:pt x="191" y="21"/>
                    </a:cubicBezTo>
                    <a:close/>
                    <a:moveTo>
                      <a:pt x="191" y="73"/>
                    </a:moveTo>
                    <a:cubicBezTo>
                      <a:pt x="256" y="73"/>
                      <a:pt x="309" y="126"/>
                      <a:pt x="309" y="191"/>
                    </a:cubicBezTo>
                    <a:cubicBezTo>
                      <a:pt x="309" y="256"/>
                      <a:pt x="256" y="309"/>
                      <a:pt x="191" y="309"/>
                    </a:cubicBezTo>
                    <a:cubicBezTo>
                      <a:pt x="126" y="309"/>
                      <a:pt x="72" y="256"/>
                      <a:pt x="72" y="191"/>
                    </a:cubicBezTo>
                    <a:cubicBezTo>
                      <a:pt x="72" y="126"/>
                      <a:pt x="126" y="73"/>
                      <a:pt x="191" y="73"/>
                    </a:cubicBezTo>
                    <a:close/>
                    <a:moveTo>
                      <a:pt x="191" y="76"/>
                    </a:moveTo>
                    <a:cubicBezTo>
                      <a:pt x="254" y="76"/>
                      <a:pt x="305" y="128"/>
                      <a:pt x="305" y="191"/>
                    </a:cubicBezTo>
                    <a:cubicBezTo>
                      <a:pt x="305" y="254"/>
                      <a:pt x="254" y="306"/>
                      <a:pt x="191" y="306"/>
                    </a:cubicBezTo>
                    <a:cubicBezTo>
                      <a:pt x="127" y="306"/>
                      <a:pt x="76" y="254"/>
                      <a:pt x="76" y="191"/>
                    </a:cubicBezTo>
                    <a:cubicBezTo>
                      <a:pt x="76" y="128"/>
                      <a:pt x="127" y="76"/>
                      <a:pt x="191" y="76"/>
                    </a:cubicBezTo>
                    <a:close/>
                    <a:moveTo>
                      <a:pt x="191" y="9"/>
                    </a:moveTo>
                    <a:cubicBezTo>
                      <a:pt x="291" y="9"/>
                      <a:pt x="372" y="91"/>
                      <a:pt x="372" y="191"/>
                    </a:cubicBezTo>
                    <a:cubicBezTo>
                      <a:pt x="372" y="291"/>
                      <a:pt x="291" y="373"/>
                      <a:pt x="191" y="373"/>
                    </a:cubicBezTo>
                    <a:cubicBezTo>
                      <a:pt x="90" y="373"/>
                      <a:pt x="9" y="291"/>
                      <a:pt x="9" y="191"/>
                    </a:cubicBezTo>
                    <a:cubicBezTo>
                      <a:pt x="9" y="91"/>
                      <a:pt x="90" y="9"/>
                      <a:pt x="19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7" name="Freeform 19"/>
              <p:cNvSpPr>
                <a:spLocks noEditPoints="1"/>
              </p:cNvSpPr>
              <p:nvPr/>
            </p:nvSpPr>
            <p:spPr bwMode="auto">
              <a:xfrm>
                <a:off x="4416426" y="1778000"/>
                <a:ext cx="304800" cy="225425"/>
              </a:xfrm>
              <a:custGeom>
                <a:avLst/>
                <a:gdLst>
                  <a:gd name="T0" fmla="*/ 70 w 81"/>
                  <a:gd name="T1" fmla="*/ 19 h 60"/>
                  <a:gd name="T2" fmla="*/ 79 w 81"/>
                  <a:gd name="T3" fmla="*/ 14 h 60"/>
                  <a:gd name="T4" fmla="*/ 61 w 81"/>
                  <a:gd name="T5" fmla="*/ 19 h 60"/>
                  <a:gd name="T6" fmla="*/ 46 w 81"/>
                  <a:gd name="T7" fmla="*/ 34 h 60"/>
                  <a:gd name="T8" fmla="*/ 49 w 81"/>
                  <a:gd name="T9" fmla="*/ 37 h 60"/>
                  <a:gd name="T10" fmla="*/ 51 w 81"/>
                  <a:gd name="T11" fmla="*/ 43 h 60"/>
                  <a:gd name="T12" fmla="*/ 30 w 81"/>
                  <a:gd name="T13" fmla="*/ 43 h 60"/>
                  <a:gd name="T14" fmla="*/ 25 w 81"/>
                  <a:gd name="T15" fmla="*/ 41 h 60"/>
                  <a:gd name="T16" fmla="*/ 33 w 81"/>
                  <a:gd name="T17" fmla="*/ 36 h 60"/>
                  <a:gd name="T18" fmla="*/ 35 w 81"/>
                  <a:gd name="T19" fmla="*/ 30 h 60"/>
                  <a:gd name="T20" fmla="*/ 55 w 81"/>
                  <a:gd name="T21" fmla="*/ 35 h 60"/>
                  <a:gd name="T22" fmla="*/ 21 w 81"/>
                  <a:gd name="T23" fmla="*/ 39 h 60"/>
                  <a:gd name="T24" fmla="*/ 27 w 81"/>
                  <a:gd name="T25" fmla="*/ 34 h 60"/>
                  <a:gd name="T26" fmla="*/ 55 w 81"/>
                  <a:gd name="T27" fmla="*/ 50 h 60"/>
                  <a:gd name="T28" fmla="*/ 52 w 81"/>
                  <a:gd name="T29" fmla="*/ 59 h 60"/>
                  <a:gd name="T30" fmla="*/ 29 w 81"/>
                  <a:gd name="T31" fmla="*/ 43 h 60"/>
                  <a:gd name="T32" fmla="*/ 25 w 81"/>
                  <a:gd name="T33" fmla="*/ 53 h 60"/>
                  <a:gd name="T34" fmla="*/ 20 w 81"/>
                  <a:gd name="T35" fmla="*/ 46 h 60"/>
                  <a:gd name="T36" fmla="*/ 18 w 81"/>
                  <a:gd name="T37" fmla="*/ 52 h 60"/>
                  <a:gd name="T38" fmla="*/ 13 w 81"/>
                  <a:gd name="T39" fmla="*/ 59 h 60"/>
                  <a:gd name="T40" fmla="*/ 13 w 81"/>
                  <a:gd name="T41" fmla="*/ 41 h 60"/>
                  <a:gd name="T42" fmla="*/ 25 w 81"/>
                  <a:gd name="T43" fmla="*/ 29 h 60"/>
                  <a:gd name="T44" fmla="*/ 6 w 81"/>
                  <a:gd name="T45" fmla="*/ 35 h 60"/>
                  <a:gd name="T46" fmla="*/ 79 w 81"/>
                  <a:gd name="T47" fmla="*/ 29 h 60"/>
                  <a:gd name="T48" fmla="*/ 64 w 81"/>
                  <a:gd name="T49" fmla="*/ 35 h 60"/>
                  <a:gd name="T50" fmla="*/ 12 w 81"/>
                  <a:gd name="T51" fmla="*/ 24 h 60"/>
                  <a:gd name="T52" fmla="*/ 30 w 81"/>
                  <a:gd name="T53" fmla="*/ 28 h 60"/>
                  <a:gd name="T54" fmla="*/ 41 w 81"/>
                  <a:gd name="T55" fmla="*/ 28 h 60"/>
                  <a:gd name="T56" fmla="*/ 51 w 81"/>
                  <a:gd name="T57" fmla="*/ 28 h 60"/>
                  <a:gd name="T58" fmla="*/ 69 w 81"/>
                  <a:gd name="T59" fmla="*/ 24 h 60"/>
                  <a:gd name="T60" fmla="*/ 69 w 81"/>
                  <a:gd name="T61" fmla="*/ 59 h 60"/>
                  <a:gd name="T62" fmla="*/ 52 w 81"/>
                  <a:gd name="T63" fmla="*/ 60 h 60"/>
                  <a:gd name="T64" fmla="*/ 25 w 81"/>
                  <a:gd name="T65" fmla="*/ 60 h 60"/>
                  <a:gd name="T66" fmla="*/ 0 w 81"/>
                  <a:gd name="T67" fmla="*/ 35 h 60"/>
                  <a:gd name="T68" fmla="*/ 6 w 81"/>
                  <a:gd name="T69" fmla="*/ 18 h 60"/>
                  <a:gd name="T70" fmla="*/ 15 w 81"/>
                  <a:gd name="T71" fmla="*/ 12 h 60"/>
                  <a:gd name="T72" fmla="*/ 23 w 81"/>
                  <a:gd name="T73" fmla="*/ 0 h 60"/>
                  <a:gd name="T74" fmla="*/ 32 w 81"/>
                  <a:gd name="T75" fmla="*/ 6 h 60"/>
                  <a:gd name="T76" fmla="*/ 39 w 81"/>
                  <a:gd name="T77" fmla="*/ 6 h 60"/>
                  <a:gd name="T78" fmla="*/ 48 w 81"/>
                  <a:gd name="T79" fmla="*/ 1 h 60"/>
                  <a:gd name="T80" fmla="*/ 58 w 81"/>
                  <a:gd name="T81" fmla="*/ 0 h 60"/>
                  <a:gd name="T82" fmla="*/ 66 w 81"/>
                  <a:gd name="T83" fmla="*/ 18 h 60"/>
                  <a:gd name="T84" fmla="*/ 72 w 81"/>
                  <a:gd name="T85" fmla="*/ 18 h 60"/>
                  <a:gd name="T86" fmla="*/ 81 w 81"/>
                  <a:gd name="T87" fmla="*/ 14 h 60"/>
                  <a:gd name="T88" fmla="*/ 23 w 81"/>
                  <a:gd name="T89" fmla="*/ 14 h 60"/>
                  <a:gd name="T90" fmla="*/ 14 w 81"/>
                  <a:gd name="T91" fmla="*/ 18 h 60"/>
                  <a:gd name="T92" fmla="*/ 5 w 81"/>
                  <a:gd name="T93" fmla="*/ 19 h 60"/>
                  <a:gd name="T94" fmla="*/ 23 w 81"/>
                  <a:gd name="T95" fmla="*/ 18 h 60"/>
                  <a:gd name="T96" fmla="*/ 36 w 81"/>
                  <a:gd name="T97" fmla="*/ 22 h 60"/>
                  <a:gd name="T98" fmla="*/ 49 w 81"/>
                  <a:gd name="T99" fmla="*/ 18 h 60"/>
                  <a:gd name="T100" fmla="*/ 57 w 81"/>
                  <a:gd name="T101" fmla="*/ 59 h 60"/>
                  <a:gd name="T102" fmla="*/ 24 w 81"/>
                  <a:gd name="T103" fmla="*/ 1 h 60"/>
                  <a:gd name="T104" fmla="*/ 37 w 81"/>
                  <a:gd name="T105" fmla="*/ 1 h 60"/>
                  <a:gd name="T106" fmla="*/ 47 w 81"/>
                  <a:gd name="T107" fmla="*/ 6 h 60"/>
                  <a:gd name="T108" fmla="*/ 24 w 81"/>
                  <a:gd name="T109" fmla="*/ 10 h 60"/>
                  <a:gd name="T110" fmla="*/ 41 w 81"/>
                  <a:gd name="T111" fmla="*/ 16 h 60"/>
                  <a:gd name="T112" fmla="*/ 51 w 81"/>
                  <a:gd name="T113" fmla="*/ 16 h 60"/>
                  <a:gd name="T114" fmla="*/ 65 w 81"/>
                  <a:gd name="T115" fmla="*/ 45 h 60"/>
                  <a:gd name="T116" fmla="*/ 57 w 81"/>
                  <a:gd name="T117"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 h="60">
                    <a:moveTo>
                      <a:pt x="63" y="19"/>
                    </a:moveTo>
                    <a:cubicBezTo>
                      <a:pt x="66" y="19"/>
                      <a:pt x="66" y="19"/>
                      <a:pt x="66" y="19"/>
                    </a:cubicBezTo>
                    <a:cubicBezTo>
                      <a:pt x="66" y="19"/>
                      <a:pt x="66" y="19"/>
                      <a:pt x="66" y="19"/>
                    </a:cubicBezTo>
                    <a:cubicBezTo>
                      <a:pt x="67" y="19"/>
                      <a:pt x="67" y="19"/>
                      <a:pt x="67" y="19"/>
                    </a:cubicBezTo>
                    <a:cubicBezTo>
                      <a:pt x="67" y="19"/>
                      <a:pt x="67" y="19"/>
                      <a:pt x="67" y="19"/>
                    </a:cubicBezTo>
                    <a:cubicBezTo>
                      <a:pt x="67" y="18"/>
                      <a:pt x="67" y="18"/>
                      <a:pt x="67" y="18"/>
                    </a:cubicBezTo>
                    <a:cubicBezTo>
                      <a:pt x="67" y="14"/>
                      <a:pt x="67" y="14"/>
                      <a:pt x="67" y="14"/>
                    </a:cubicBezTo>
                    <a:cubicBezTo>
                      <a:pt x="70" y="14"/>
                      <a:pt x="70" y="14"/>
                      <a:pt x="70" y="14"/>
                    </a:cubicBezTo>
                    <a:cubicBezTo>
                      <a:pt x="70" y="19"/>
                      <a:pt x="70" y="19"/>
                      <a:pt x="70" y="19"/>
                    </a:cubicBezTo>
                    <a:cubicBezTo>
                      <a:pt x="72" y="19"/>
                      <a:pt x="72" y="19"/>
                      <a:pt x="72" y="19"/>
                    </a:cubicBezTo>
                    <a:cubicBezTo>
                      <a:pt x="72" y="19"/>
                      <a:pt x="72" y="19"/>
                      <a:pt x="72" y="19"/>
                    </a:cubicBezTo>
                    <a:cubicBezTo>
                      <a:pt x="75" y="19"/>
                      <a:pt x="75" y="19"/>
                      <a:pt x="75" y="19"/>
                    </a:cubicBezTo>
                    <a:cubicBezTo>
                      <a:pt x="75" y="19"/>
                      <a:pt x="75" y="19"/>
                      <a:pt x="75" y="19"/>
                    </a:cubicBezTo>
                    <a:cubicBezTo>
                      <a:pt x="76" y="19"/>
                      <a:pt x="76" y="19"/>
                      <a:pt x="76" y="19"/>
                    </a:cubicBezTo>
                    <a:cubicBezTo>
                      <a:pt x="76" y="19"/>
                      <a:pt x="76" y="19"/>
                      <a:pt x="76" y="19"/>
                    </a:cubicBezTo>
                    <a:cubicBezTo>
                      <a:pt x="76" y="18"/>
                      <a:pt x="76" y="18"/>
                      <a:pt x="76" y="18"/>
                    </a:cubicBezTo>
                    <a:cubicBezTo>
                      <a:pt x="76" y="14"/>
                      <a:pt x="76" y="14"/>
                      <a:pt x="76" y="14"/>
                    </a:cubicBezTo>
                    <a:cubicBezTo>
                      <a:pt x="79" y="14"/>
                      <a:pt x="79" y="14"/>
                      <a:pt x="79" y="14"/>
                    </a:cubicBezTo>
                    <a:cubicBezTo>
                      <a:pt x="79" y="22"/>
                      <a:pt x="79" y="22"/>
                      <a:pt x="79" y="22"/>
                    </a:cubicBezTo>
                    <a:cubicBezTo>
                      <a:pt x="56" y="22"/>
                      <a:pt x="56" y="22"/>
                      <a:pt x="56" y="22"/>
                    </a:cubicBezTo>
                    <a:cubicBezTo>
                      <a:pt x="56" y="18"/>
                      <a:pt x="56" y="18"/>
                      <a:pt x="56" y="18"/>
                    </a:cubicBezTo>
                    <a:cubicBezTo>
                      <a:pt x="57" y="18"/>
                      <a:pt x="57" y="18"/>
                      <a:pt x="57" y="18"/>
                    </a:cubicBezTo>
                    <a:cubicBezTo>
                      <a:pt x="57" y="18"/>
                      <a:pt x="57" y="18"/>
                      <a:pt x="57" y="18"/>
                    </a:cubicBezTo>
                    <a:cubicBezTo>
                      <a:pt x="58" y="18"/>
                      <a:pt x="58" y="18"/>
                      <a:pt x="58" y="18"/>
                    </a:cubicBezTo>
                    <a:cubicBezTo>
                      <a:pt x="58" y="14"/>
                      <a:pt x="58" y="14"/>
                      <a:pt x="58" y="14"/>
                    </a:cubicBezTo>
                    <a:cubicBezTo>
                      <a:pt x="61" y="14"/>
                      <a:pt x="61" y="14"/>
                      <a:pt x="61" y="14"/>
                    </a:cubicBezTo>
                    <a:cubicBezTo>
                      <a:pt x="61" y="19"/>
                      <a:pt x="61" y="19"/>
                      <a:pt x="61" y="19"/>
                    </a:cubicBezTo>
                    <a:cubicBezTo>
                      <a:pt x="63" y="19"/>
                      <a:pt x="63" y="19"/>
                      <a:pt x="63" y="19"/>
                    </a:cubicBezTo>
                    <a:cubicBezTo>
                      <a:pt x="63" y="19"/>
                      <a:pt x="63" y="19"/>
                      <a:pt x="63" y="19"/>
                    </a:cubicBezTo>
                    <a:close/>
                    <a:moveTo>
                      <a:pt x="41" y="33"/>
                    </a:moveTo>
                    <a:cubicBezTo>
                      <a:pt x="42" y="33"/>
                      <a:pt x="43" y="33"/>
                      <a:pt x="44" y="33"/>
                    </a:cubicBezTo>
                    <a:cubicBezTo>
                      <a:pt x="45" y="30"/>
                      <a:pt x="45" y="30"/>
                      <a:pt x="45" y="30"/>
                    </a:cubicBezTo>
                    <a:cubicBezTo>
                      <a:pt x="44" y="30"/>
                      <a:pt x="43" y="29"/>
                      <a:pt x="41" y="29"/>
                    </a:cubicBezTo>
                    <a:cubicBezTo>
                      <a:pt x="41" y="29"/>
                      <a:pt x="41" y="29"/>
                      <a:pt x="41" y="29"/>
                    </a:cubicBezTo>
                    <a:cubicBezTo>
                      <a:pt x="41" y="33"/>
                      <a:pt x="41" y="33"/>
                      <a:pt x="41" y="33"/>
                    </a:cubicBezTo>
                    <a:close/>
                    <a:moveTo>
                      <a:pt x="46" y="34"/>
                    </a:moveTo>
                    <a:cubicBezTo>
                      <a:pt x="46" y="34"/>
                      <a:pt x="47" y="35"/>
                      <a:pt x="48" y="36"/>
                    </a:cubicBezTo>
                    <a:cubicBezTo>
                      <a:pt x="51" y="33"/>
                      <a:pt x="51" y="33"/>
                      <a:pt x="51" y="33"/>
                    </a:cubicBezTo>
                    <a:cubicBezTo>
                      <a:pt x="49" y="32"/>
                      <a:pt x="48" y="31"/>
                      <a:pt x="47" y="31"/>
                    </a:cubicBezTo>
                    <a:cubicBezTo>
                      <a:pt x="46" y="34"/>
                      <a:pt x="46" y="34"/>
                      <a:pt x="46" y="34"/>
                    </a:cubicBezTo>
                    <a:close/>
                    <a:moveTo>
                      <a:pt x="49" y="37"/>
                    </a:moveTo>
                    <a:cubicBezTo>
                      <a:pt x="50" y="37"/>
                      <a:pt x="50" y="38"/>
                      <a:pt x="50" y="38"/>
                    </a:cubicBezTo>
                    <a:cubicBezTo>
                      <a:pt x="54" y="37"/>
                      <a:pt x="54" y="37"/>
                      <a:pt x="54" y="37"/>
                    </a:cubicBezTo>
                    <a:cubicBezTo>
                      <a:pt x="53" y="36"/>
                      <a:pt x="53" y="35"/>
                      <a:pt x="52" y="34"/>
                    </a:cubicBezTo>
                    <a:cubicBezTo>
                      <a:pt x="49" y="37"/>
                      <a:pt x="49" y="37"/>
                      <a:pt x="49" y="37"/>
                    </a:cubicBezTo>
                    <a:close/>
                    <a:moveTo>
                      <a:pt x="51" y="40"/>
                    </a:moveTo>
                    <a:cubicBezTo>
                      <a:pt x="51" y="40"/>
                      <a:pt x="52" y="41"/>
                      <a:pt x="52" y="42"/>
                    </a:cubicBezTo>
                    <a:cubicBezTo>
                      <a:pt x="55" y="42"/>
                      <a:pt x="55" y="42"/>
                      <a:pt x="55" y="42"/>
                    </a:cubicBezTo>
                    <a:cubicBezTo>
                      <a:pt x="55" y="40"/>
                      <a:pt x="55" y="40"/>
                      <a:pt x="55" y="40"/>
                    </a:cubicBezTo>
                    <a:cubicBezTo>
                      <a:pt x="55" y="40"/>
                      <a:pt x="55" y="40"/>
                      <a:pt x="55" y="40"/>
                    </a:cubicBezTo>
                    <a:cubicBezTo>
                      <a:pt x="55" y="40"/>
                      <a:pt x="55" y="39"/>
                      <a:pt x="55" y="39"/>
                    </a:cubicBezTo>
                    <a:cubicBezTo>
                      <a:pt x="51" y="40"/>
                      <a:pt x="51" y="40"/>
                      <a:pt x="51" y="40"/>
                    </a:cubicBezTo>
                    <a:close/>
                    <a:moveTo>
                      <a:pt x="51" y="43"/>
                    </a:moveTo>
                    <a:cubicBezTo>
                      <a:pt x="51" y="43"/>
                      <a:pt x="51" y="43"/>
                      <a:pt x="51" y="43"/>
                    </a:cubicBezTo>
                    <a:cubicBezTo>
                      <a:pt x="50" y="42"/>
                      <a:pt x="50" y="41"/>
                      <a:pt x="50" y="40"/>
                    </a:cubicBezTo>
                    <a:cubicBezTo>
                      <a:pt x="50" y="40"/>
                      <a:pt x="50" y="40"/>
                      <a:pt x="50" y="40"/>
                    </a:cubicBezTo>
                    <a:cubicBezTo>
                      <a:pt x="50" y="40"/>
                      <a:pt x="50" y="40"/>
                      <a:pt x="50" y="40"/>
                    </a:cubicBezTo>
                    <a:cubicBezTo>
                      <a:pt x="49" y="39"/>
                      <a:pt x="48" y="38"/>
                      <a:pt x="47" y="37"/>
                    </a:cubicBezTo>
                    <a:cubicBezTo>
                      <a:pt x="47" y="37"/>
                      <a:pt x="47" y="37"/>
                      <a:pt x="47" y="37"/>
                    </a:cubicBezTo>
                    <a:cubicBezTo>
                      <a:pt x="47" y="37"/>
                      <a:pt x="47" y="37"/>
                      <a:pt x="47" y="37"/>
                    </a:cubicBezTo>
                    <a:cubicBezTo>
                      <a:pt x="45" y="35"/>
                      <a:pt x="43" y="34"/>
                      <a:pt x="40" y="34"/>
                    </a:cubicBezTo>
                    <a:cubicBezTo>
                      <a:pt x="35" y="34"/>
                      <a:pt x="31" y="38"/>
                      <a:pt x="30" y="43"/>
                    </a:cubicBezTo>
                    <a:cubicBezTo>
                      <a:pt x="30" y="43"/>
                      <a:pt x="30" y="43"/>
                      <a:pt x="30" y="43"/>
                    </a:cubicBezTo>
                    <a:cubicBezTo>
                      <a:pt x="30" y="59"/>
                      <a:pt x="30" y="59"/>
                      <a:pt x="30" y="59"/>
                    </a:cubicBezTo>
                    <a:cubicBezTo>
                      <a:pt x="51" y="59"/>
                      <a:pt x="51" y="59"/>
                      <a:pt x="51" y="59"/>
                    </a:cubicBezTo>
                    <a:cubicBezTo>
                      <a:pt x="51" y="43"/>
                      <a:pt x="51" y="43"/>
                      <a:pt x="51" y="43"/>
                    </a:cubicBezTo>
                    <a:close/>
                    <a:moveTo>
                      <a:pt x="29" y="42"/>
                    </a:moveTo>
                    <a:cubicBezTo>
                      <a:pt x="29" y="41"/>
                      <a:pt x="29" y="40"/>
                      <a:pt x="30" y="40"/>
                    </a:cubicBezTo>
                    <a:cubicBezTo>
                      <a:pt x="26" y="39"/>
                      <a:pt x="26" y="39"/>
                      <a:pt x="26" y="39"/>
                    </a:cubicBezTo>
                    <a:cubicBezTo>
                      <a:pt x="26" y="39"/>
                      <a:pt x="26" y="40"/>
                      <a:pt x="25" y="40"/>
                    </a:cubicBezTo>
                    <a:cubicBezTo>
                      <a:pt x="25" y="40"/>
                      <a:pt x="25" y="40"/>
                      <a:pt x="25" y="40"/>
                    </a:cubicBezTo>
                    <a:cubicBezTo>
                      <a:pt x="25" y="41"/>
                      <a:pt x="25" y="41"/>
                      <a:pt x="25" y="41"/>
                    </a:cubicBezTo>
                    <a:cubicBezTo>
                      <a:pt x="25" y="41"/>
                      <a:pt x="25" y="41"/>
                      <a:pt x="25" y="41"/>
                    </a:cubicBezTo>
                    <a:cubicBezTo>
                      <a:pt x="25" y="42"/>
                      <a:pt x="25" y="42"/>
                      <a:pt x="25" y="42"/>
                    </a:cubicBezTo>
                    <a:cubicBezTo>
                      <a:pt x="29" y="42"/>
                      <a:pt x="29" y="42"/>
                      <a:pt x="29" y="42"/>
                    </a:cubicBezTo>
                    <a:close/>
                    <a:moveTo>
                      <a:pt x="30" y="38"/>
                    </a:moveTo>
                    <a:cubicBezTo>
                      <a:pt x="31" y="38"/>
                      <a:pt x="31" y="37"/>
                      <a:pt x="32" y="37"/>
                    </a:cubicBezTo>
                    <a:cubicBezTo>
                      <a:pt x="29" y="34"/>
                      <a:pt x="29" y="34"/>
                      <a:pt x="29" y="34"/>
                    </a:cubicBezTo>
                    <a:cubicBezTo>
                      <a:pt x="28" y="35"/>
                      <a:pt x="27" y="36"/>
                      <a:pt x="27" y="37"/>
                    </a:cubicBezTo>
                    <a:cubicBezTo>
                      <a:pt x="30" y="38"/>
                      <a:pt x="30" y="38"/>
                      <a:pt x="30" y="38"/>
                    </a:cubicBezTo>
                    <a:close/>
                    <a:moveTo>
                      <a:pt x="33" y="36"/>
                    </a:moveTo>
                    <a:cubicBezTo>
                      <a:pt x="33" y="35"/>
                      <a:pt x="34" y="34"/>
                      <a:pt x="35" y="34"/>
                    </a:cubicBezTo>
                    <a:cubicBezTo>
                      <a:pt x="34" y="31"/>
                      <a:pt x="34" y="31"/>
                      <a:pt x="34" y="31"/>
                    </a:cubicBezTo>
                    <a:cubicBezTo>
                      <a:pt x="32" y="31"/>
                      <a:pt x="31" y="32"/>
                      <a:pt x="30" y="33"/>
                    </a:cubicBezTo>
                    <a:cubicBezTo>
                      <a:pt x="33" y="36"/>
                      <a:pt x="33" y="36"/>
                      <a:pt x="33" y="36"/>
                    </a:cubicBezTo>
                    <a:close/>
                    <a:moveTo>
                      <a:pt x="36" y="33"/>
                    </a:moveTo>
                    <a:cubicBezTo>
                      <a:pt x="37" y="33"/>
                      <a:pt x="39" y="33"/>
                      <a:pt x="40" y="33"/>
                    </a:cubicBezTo>
                    <a:cubicBezTo>
                      <a:pt x="40" y="29"/>
                      <a:pt x="40" y="29"/>
                      <a:pt x="40" y="29"/>
                    </a:cubicBezTo>
                    <a:cubicBezTo>
                      <a:pt x="39" y="29"/>
                      <a:pt x="39" y="29"/>
                      <a:pt x="39" y="29"/>
                    </a:cubicBezTo>
                    <a:cubicBezTo>
                      <a:pt x="38" y="29"/>
                      <a:pt x="36" y="30"/>
                      <a:pt x="35" y="30"/>
                    </a:cubicBezTo>
                    <a:cubicBezTo>
                      <a:pt x="36" y="33"/>
                      <a:pt x="36" y="33"/>
                      <a:pt x="36" y="33"/>
                    </a:cubicBezTo>
                    <a:close/>
                    <a:moveTo>
                      <a:pt x="47" y="29"/>
                    </a:moveTo>
                    <a:cubicBezTo>
                      <a:pt x="50" y="30"/>
                      <a:pt x="52" y="32"/>
                      <a:pt x="54" y="34"/>
                    </a:cubicBezTo>
                    <a:cubicBezTo>
                      <a:pt x="54" y="29"/>
                      <a:pt x="54" y="29"/>
                      <a:pt x="54" y="29"/>
                    </a:cubicBezTo>
                    <a:cubicBezTo>
                      <a:pt x="47" y="29"/>
                      <a:pt x="47" y="29"/>
                      <a:pt x="47" y="29"/>
                    </a:cubicBezTo>
                    <a:close/>
                    <a:moveTo>
                      <a:pt x="55" y="35"/>
                    </a:moveTo>
                    <a:cubicBezTo>
                      <a:pt x="55" y="36"/>
                      <a:pt x="55" y="36"/>
                      <a:pt x="55" y="36"/>
                    </a:cubicBezTo>
                    <a:cubicBezTo>
                      <a:pt x="55" y="35"/>
                      <a:pt x="55" y="35"/>
                      <a:pt x="55" y="35"/>
                    </a:cubicBezTo>
                    <a:cubicBezTo>
                      <a:pt x="55" y="35"/>
                      <a:pt x="55" y="35"/>
                      <a:pt x="55" y="35"/>
                    </a:cubicBezTo>
                    <a:close/>
                    <a:moveTo>
                      <a:pt x="55" y="36"/>
                    </a:moveTo>
                    <a:cubicBezTo>
                      <a:pt x="56" y="37"/>
                      <a:pt x="56" y="38"/>
                      <a:pt x="57" y="39"/>
                    </a:cubicBezTo>
                    <a:cubicBezTo>
                      <a:pt x="60" y="39"/>
                      <a:pt x="60" y="39"/>
                      <a:pt x="60" y="39"/>
                    </a:cubicBezTo>
                    <a:cubicBezTo>
                      <a:pt x="60" y="36"/>
                      <a:pt x="60" y="36"/>
                      <a:pt x="60" y="36"/>
                    </a:cubicBezTo>
                    <a:cubicBezTo>
                      <a:pt x="55" y="36"/>
                      <a:pt x="55" y="36"/>
                      <a:pt x="55" y="36"/>
                    </a:cubicBezTo>
                    <a:close/>
                    <a:moveTo>
                      <a:pt x="24" y="39"/>
                    </a:moveTo>
                    <a:cubicBezTo>
                      <a:pt x="24" y="38"/>
                      <a:pt x="25" y="37"/>
                      <a:pt x="26" y="36"/>
                    </a:cubicBezTo>
                    <a:cubicBezTo>
                      <a:pt x="21" y="36"/>
                      <a:pt x="21" y="36"/>
                      <a:pt x="21" y="36"/>
                    </a:cubicBezTo>
                    <a:cubicBezTo>
                      <a:pt x="21" y="39"/>
                      <a:pt x="21" y="39"/>
                      <a:pt x="21" y="39"/>
                    </a:cubicBezTo>
                    <a:cubicBezTo>
                      <a:pt x="24" y="39"/>
                      <a:pt x="24" y="39"/>
                      <a:pt x="24" y="39"/>
                    </a:cubicBezTo>
                    <a:close/>
                    <a:moveTo>
                      <a:pt x="26" y="35"/>
                    </a:moveTo>
                    <a:cubicBezTo>
                      <a:pt x="26" y="35"/>
                      <a:pt x="26" y="35"/>
                      <a:pt x="26" y="35"/>
                    </a:cubicBezTo>
                    <a:cubicBezTo>
                      <a:pt x="26" y="35"/>
                      <a:pt x="26" y="35"/>
                      <a:pt x="26" y="35"/>
                    </a:cubicBezTo>
                    <a:cubicBezTo>
                      <a:pt x="26" y="35"/>
                      <a:pt x="26" y="35"/>
                      <a:pt x="26" y="35"/>
                    </a:cubicBezTo>
                    <a:close/>
                    <a:moveTo>
                      <a:pt x="27" y="34"/>
                    </a:moveTo>
                    <a:cubicBezTo>
                      <a:pt x="29" y="32"/>
                      <a:pt x="31" y="30"/>
                      <a:pt x="33" y="29"/>
                    </a:cubicBezTo>
                    <a:cubicBezTo>
                      <a:pt x="27" y="29"/>
                      <a:pt x="27" y="29"/>
                      <a:pt x="27" y="29"/>
                    </a:cubicBezTo>
                    <a:cubicBezTo>
                      <a:pt x="27" y="34"/>
                      <a:pt x="27" y="34"/>
                      <a:pt x="27" y="34"/>
                    </a:cubicBezTo>
                    <a:close/>
                    <a:moveTo>
                      <a:pt x="55" y="43"/>
                    </a:moveTo>
                    <a:cubicBezTo>
                      <a:pt x="52" y="43"/>
                      <a:pt x="52" y="43"/>
                      <a:pt x="52" y="43"/>
                    </a:cubicBezTo>
                    <a:cubicBezTo>
                      <a:pt x="52" y="46"/>
                      <a:pt x="52" y="46"/>
                      <a:pt x="52" y="46"/>
                    </a:cubicBezTo>
                    <a:cubicBezTo>
                      <a:pt x="55" y="46"/>
                      <a:pt x="55" y="46"/>
                      <a:pt x="55" y="46"/>
                    </a:cubicBezTo>
                    <a:cubicBezTo>
                      <a:pt x="55" y="43"/>
                      <a:pt x="55" y="43"/>
                      <a:pt x="55" y="43"/>
                    </a:cubicBezTo>
                    <a:close/>
                    <a:moveTo>
                      <a:pt x="55" y="48"/>
                    </a:moveTo>
                    <a:cubicBezTo>
                      <a:pt x="52" y="48"/>
                      <a:pt x="52" y="48"/>
                      <a:pt x="52" y="48"/>
                    </a:cubicBezTo>
                    <a:cubicBezTo>
                      <a:pt x="52" y="50"/>
                      <a:pt x="52" y="50"/>
                      <a:pt x="52" y="50"/>
                    </a:cubicBezTo>
                    <a:cubicBezTo>
                      <a:pt x="55" y="50"/>
                      <a:pt x="55" y="50"/>
                      <a:pt x="55" y="50"/>
                    </a:cubicBezTo>
                    <a:cubicBezTo>
                      <a:pt x="55" y="48"/>
                      <a:pt x="55" y="48"/>
                      <a:pt x="55" y="48"/>
                    </a:cubicBezTo>
                    <a:close/>
                    <a:moveTo>
                      <a:pt x="55" y="52"/>
                    </a:moveTo>
                    <a:cubicBezTo>
                      <a:pt x="52" y="52"/>
                      <a:pt x="52" y="52"/>
                      <a:pt x="52" y="52"/>
                    </a:cubicBezTo>
                    <a:cubicBezTo>
                      <a:pt x="52" y="55"/>
                      <a:pt x="52" y="55"/>
                      <a:pt x="52" y="55"/>
                    </a:cubicBezTo>
                    <a:cubicBezTo>
                      <a:pt x="55" y="55"/>
                      <a:pt x="55" y="55"/>
                      <a:pt x="55" y="55"/>
                    </a:cubicBezTo>
                    <a:cubicBezTo>
                      <a:pt x="55" y="52"/>
                      <a:pt x="55" y="52"/>
                      <a:pt x="55" y="52"/>
                    </a:cubicBezTo>
                    <a:close/>
                    <a:moveTo>
                      <a:pt x="55" y="56"/>
                    </a:moveTo>
                    <a:cubicBezTo>
                      <a:pt x="52" y="56"/>
                      <a:pt x="52" y="56"/>
                      <a:pt x="52" y="56"/>
                    </a:cubicBezTo>
                    <a:cubicBezTo>
                      <a:pt x="52" y="59"/>
                      <a:pt x="52" y="59"/>
                      <a:pt x="52" y="59"/>
                    </a:cubicBezTo>
                    <a:cubicBezTo>
                      <a:pt x="55" y="59"/>
                      <a:pt x="55" y="59"/>
                      <a:pt x="55" y="59"/>
                    </a:cubicBezTo>
                    <a:cubicBezTo>
                      <a:pt x="55" y="56"/>
                      <a:pt x="55" y="56"/>
                      <a:pt x="55" y="56"/>
                    </a:cubicBezTo>
                    <a:close/>
                    <a:moveTo>
                      <a:pt x="29" y="43"/>
                    </a:moveTo>
                    <a:cubicBezTo>
                      <a:pt x="25" y="43"/>
                      <a:pt x="25" y="43"/>
                      <a:pt x="25" y="43"/>
                    </a:cubicBezTo>
                    <a:cubicBezTo>
                      <a:pt x="25" y="45"/>
                      <a:pt x="25" y="45"/>
                      <a:pt x="25" y="45"/>
                    </a:cubicBezTo>
                    <a:cubicBezTo>
                      <a:pt x="25" y="45"/>
                      <a:pt x="25" y="45"/>
                      <a:pt x="25" y="45"/>
                    </a:cubicBezTo>
                    <a:cubicBezTo>
                      <a:pt x="25" y="46"/>
                      <a:pt x="25" y="46"/>
                      <a:pt x="25" y="46"/>
                    </a:cubicBezTo>
                    <a:cubicBezTo>
                      <a:pt x="29" y="46"/>
                      <a:pt x="29" y="46"/>
                      <a:pt x="29" y="46"/>
                    </a:cubicBezTo>
                    <a:cubicBezTo>
                      <a:pt x="29" y="43"/>
                      <a:pt x="29" y="43"/>
                      <a:pt x="29" y="43"/>
                    </a:cubicBezTo>
                    <a:close/>
                    <a:moveTo>
                      <a:pt x="29" y="48"/>
                    </a:moveTo>
                    <a:cubicBezTo>
                      <a:pt x="25" y="48"/>
                      <a:pt x="25" y="48"/>
                      <a:pt x="25" y="48"/>
                    </a:cubicBezTo>
                    <a:cubicBezTo>
                      <a:pt x="25" y="50"/>
                      <a:pt x="25" y="50"/>
                      <a:pt x="25" y="50"/>
                    </a:cubicBezTo>
                    <a:cubicBezTo>
                      <a:pt x="29" y="50"/>
                      <a:pt x="29" y="50"/>
                      <a:pt x="29" y="50"/>
                    </a:cubicBezTo>
                    <a:cubicBezTo>
                      <a:pt x="29" y="48"/>
                      <a:pt x="29" y="48"/>
                      <a:pt x="29" y="48"/>
                    </a:cubicBezTo>
                    <a:close/>
                    <a:moveTo>
                      <a:pt x="29" y="52"/>
                    </a:moveTo>
                    <a:cubicBezTo>
                      <a:pt x="25" y="52"/>
                      <a:pt x="25" y="52"/>
                      <a:pt x="25" y="52"/>
                    </a:cubicBezTo>
                    <a:cubicBezTo>
                      <a:pt x="25" y="53"/>
                      <a:pt x="25" y="53"/>
                      <a:pt x="25" y="53"/>
                    </a:cubicBezTo>
                    <a:cubicBezTo>
                      <a:pt x="25" y="53"/>
                      <a:pt x="25" y="53"/>
                      <a:pt x="25" y="53"/>
                    </a:cubicBezTo>
                    <a:cubicBezTo>
                      <a:pt x="25" y="55"/>
                      <a:pt x="25" y="55"/>
                      <a:pt x="25" y="55"/>
                    </a:cubicBezTo>
                    <a:cubicBezTo>
                      <a:pt x="29" y="55"/>
                      <a:pt x="29" y="55"/>
                      <a:pt x="29" y="55"/>
                    </a:cubicBezTo>
                    <a:cubicBezTo>
                      <a:pt x="29" y="52"/>
                      <a:pt x="29" y="52"/>
                      <a:pt x="29" y="52"/>
                    </a:cubicBezTo>
                    <a:close/>
                    <a:moveTo>
                      <a:pt x="29" y="56"/>
                    </a:moveTo>
                    <a:cubicBezTo>
                      <a:pt x="25" y="56"/>
                      <a:pt x="25" y="56"/>
                      <a:pt x="25" y="56"/>
                    </a:cubicBezTo>
                    <a:cubicBezTo>
                      <a:pt x="25" y="59"/>
                      <a:pt x="25" y="59"/>
                      <a:pt x="25" y="59"/>
                    </a:cubicBezTo>
                    <a:cubicBezTo>
                      <a:pt x="29" y="59"/>
                      <a:pt x="29" y="59"/>
                      <a:pt x="29" y="59"/>
                    </a:cubicBezTo>
                    <a:cubicBezTo>
                      <a:pt x="29" y="56"/>
                      <a:pt x="29" y="56"/>
                      <a:pt x="29" y="56"/>
                    </a:cubicBezTo>
                    <a:close/>
                    <a:moveTo>
                      <a:pt x="20" y="46"/>
                    </a:moveTo>
                    <a:cubicBezTo>
                      <a:pt x="20" y="52"/>
                      <a:pt x="20" y="52"/>
                      <a:pt x="20" y="52"/>
                    </a:cubicBezTo>
                    <a:cubicBezTo>
                      <a:pt x="24" y="52"/>
                      <a:pt x="24" y="52"/>
                      <a:pt x="24" y="52"/>
                    </a:cubicBezTo>
                    <a:cubicBezTo>
                      <a:pt x="24" y="46"/>
                      <a:pt x="24" y="46"/>
                      <a:pt x="24" y="46"/>
                    </a:cubicBezTo>
                    <a:cubicBezTo>
                      <a:pt x="20" y="46"/>
                      <a:pt x="20" y="46"/>
                      <a:pt x="20" y="46"/>
                    </a:cubicBezTo>
                    <a:close/>
                    <a:moveTo>
                      <a:pt x="18" y="52"/>
                    </a:moveTo>
                    <a:cubicBezTo>
                      <a:pt x="18" y="46"/>
                      <a:pt x="18" y="46"/>
                      <a:pt x="18" y="46"/>
                    </a:cubicBezTo>
                    <a:cubicBezTo>
                      <a:pt x="13" y="46"/>
                      <a:pt x="13" y="46"/>
                      <a:pt x="13" y="46"/>
                    </a:cubicBezTo>
                    <a:cubicBezTo>
                      <a:pt x="13" y="52"/>
                      <a:pt x="13" y="52"/>
                      <a:pt x="13" y="52"/>
                    </a:cubicBezTo>
                    <a:cubicBezTo>
                      <a:pt x="18" y="52"/>
                      <a:pt x="18" y="52"/>
                      <a:pt x="18" y="52"/>
                    </a:cubicBezTo>
                    <a:close/>
                    <a:moveTo>
                      <a:pt x="17" y="53"/>
                    </a:moveTo>
                    <a:cubicBezTo>
                      <a:pt x="17" y="59"/>
                      <a:pt x="17" y="59"/>
                      <a:pt x="17" y="59"/>
                    </a:cubicBezTo>
                    <a:cubicBezTo>
                      <a:pt x="24" y="59"/>
                      <a:pt x="24" y="59"/>
                      <a:pt x="24" y="59"/>
                    </a:cubicBezTo>
                    <a:cubicBezTo>
                      <a:pt x="24" y="53"/>
                      <a:pt x="24" y="53"/>
                      <a:pt x="24" y="53"/>
                    </a:cubicBezTo>
                    <a:cubicBezTo>
                      <a:pt x="17" y="53"/>
                      <a:pt x="17" y="53"/>
                      <a:pt x="17" y="53"/>
                    </a:cubicBezTo>
                    <a:close/>
                    <a:moveTo>
                      <a:pt x="16" y="59"/>
                    </a:moveTo>
                    <a:cubicBezTo>
                      <a:pt x="16" y="53"/>
                      <a:pt x="16" y="53"/>
                      <a:pt x="16" y="53"/>
                    </a:cubicBezTo>
                    <a:cubicBezTo>
                      <a:pt x="13" y="53"/>
                      <a:pt x="13" y="53"/>
                      <a:pt x="13" y="53"/>
                    </a:cubicBezTo>
                    <a:cubicBezTo>
                      <a:pt x="13" y="59"/>
                      <a:pt x="13" y="59"/>
                      <a:pt x="13" y="59"/>
                    </a:cubicBezTo>
                    <a:cubicBezTo>
                      <a:pt x="16" y="59"/>
                      <a:pt x="16" y="59"/>
                      <a:pt x="16" y="59"/>
                    </a:cubicBezTo>
                    <a:close/>
                    <a:moveTo>
                      <a:pt x="17" y="41"/>
                    </a:moveTo>
                    <a:cubicBezTo>
                      <a:pt x="17" y="45"/>
                      <a:pt x="17" y="45"/>
                      <a:pt x="17" y="45"/>
                    </a:cubicBezTo>
                    <a:cubicBezTo>
                      <a:pt x="24" y="45"/>
                      <a:pt x="24" y="45"/>
                      <a:pt x="24" y="45"/>
                    </a:cubicBezTo>
                    <a:cubicBezTo>
                      <a:pt x="24" y="41"/>
                      <a:pt x="24" y="41"/>
                      <a:pt x="24" y="41"/>
                    </a:cubicBezTo>
                    <a:cubicBezTo>
                      <a:pt x="17" y="41"/>
                      <a:pt x="17" y="41"/>
                      <a:pt x="17" y="41"/>
                    </a:cubicBezTo>
                    <a:close/>
                    <a:moveTo>
                      <a:pt x="16" y="45"/>
                    </a:moveTo>
                    <a:cubicBezTo>
                      <a:pt x="16" y="41"/>
                      <a:pt x="16" y="41"/>
                      <a:pt x="16" y="41"/>
                    </a:cubicBezTo>
                    <a:cubicBezTo>
                      <a:pt x="13" y="41"/>
                      <a:pt x="13" y="41"/>
                      <a:pt x="13" y="41"/>
                    </a:cubicBezTo>
                    <a:cubicBezTo>
                      <a:pt x="13" y="45"/>
                      <a:pt x="13" y="45"/>
                      <a:pt x="13" y="45"/>
                    </a:cubicBezTo>
                    <a:cubicBezTo>
                      <a:pt x="16" y="45"/>
                      <a:pt x="16" y="45"/>
                      <a:pt x="16" y="45"/>
                    </a:cubicBezTo>
                    <a:close/>
                    <a:moveTo>
                      <a:pt x="19" y="39"/>
                    </a:moveTo>
                    <a:cubicBezTo>
                      <a:pt x="19" y="36"/>
                      <a:pt x="19" y="36"/>
                      <a:pt x="19" y="36"/>
                    </a:cubicBezTo>
                    <a:cubicBezTo>
                      <a:pt x="13" y="36"/>
                      <a:pt x="13" y="36"/>
                      <a:pt x="13" y="36"/>
                    </a:cubicBezTo>
                    <a:cubicBezTo>
                      <a:pt x="13" y="39"/>
                      <a:pt x="13" y="39"/>
                      <a:pt x="13" y="39"/>
                    </a:cubicBezTo>
                    <a:cubicBezTo>
                      <a:pt x="19" y="39"/>
                      <a:pt x="19" y="39"/>
                      <a:pt x="19" y="39"/>
                    </a:cubicBezTo>
                    <a:close/>
                    <a:moveTo>
                      <a:pt x="25" y="35"/>
                    </a:moveTo>
                    <a:cubicBezTo>
                      <a:pt x="25" y="29"/>
                      <a:pt x="25" y="29"/>
                      <a:pt x="25" y="29"/>
                    </a:cubicBezTo>
                    <a:cubicBezTo>
                      <a:pt x="17" y="29"/>
                      <a:pt x="17" y="29"/>
                      <a:pt x="17" y="29"/>
                    </a:cubicBezTo>
                    <a:cubicBezTo>
                      <a:pt x="17" y="35"/>
                      <a:pt x="17" y="35"/>
                      <a:pt x="17" y="35"/>
                    </a:cubicBezTo>
                    <a:cubicBezTo>
                      <a:pt x="25" y="35"/>
                      <a:pt x="25" y="35"/>
                      <a:pt x="25" y="35"/>
                    </a:cubicBezTo>
                    <a:close/>
                    <a:moveTo>
                      <a:pt x="16" y="35"/>
                    </a:moveTo>
                    <a:cubicBezTo>
                      <a:pt x="16" y="29"/>
                      <a:pt x="16" y="29"/>
                      <a:pt x="16" y="29"/>
                    </a:cubicBezTo>
                    <a:cubicBezTo>
                      <a:pt x="8" y="29"/>
                      <a:pt x="8" y="29"/>
                      <a:pt x="8" y="29"/>
                    </a:cubicBezTo>
                    <a:cubicBezTo>
                      <a:pt x="8" y="35"/>
                      <a:pt x="8" y="35"/>
                      <a:pt x="8" y="35"/>
                    </a:cubicBezTo>
                    <a:cubicBezTo>
                      <a:pt x="16" y="35"/>
                      <a:pt x="16" y="35"/>
                      <a:pt x="16" y="35"/>
                    </a:cubicBezTo>
                    <a:close/>
                    <a:moveTo>
                      <a:pt x="6" y="35"/>
                    </a:moveTo>
                    <a:cubicBezTo>
                      <a:pt x="6" y="29"/>
                      <a:pt x="6" y="29"/>
                      <a:pt x="6" y="29"/>
                    </a:cubicBezTo>
                    <a:cubicBezTo>
                      <a:pt x="2" y="29"/>
                      <a:pt x="2" y="29"/>
                      <a:pt x="2" y="29"/>
                    </a:cubicBezTo>
                    <a:cubicBezTo>
                      <a:pt x="2" y="35"/>
                      <a:pt x="2" y="35"/>
                      <a:pt x="2" y="35"/>
                    </a:cubicBezTo>
                    <a:cubicBezTo>
                      <a:pt x="6" y="35"/>
                      <a:pt x="6" y="35"/>
                      <a:pt x="6" y="35"/>
                    </a:cubicBezTo>
                    <a:close/>
                    <a:moveTo>
                      <a:pt x="79" y="29"/>
                    </a:moveTo>
                    <a:cubicBezTo>
                      <a:pt x="74" y="29"/>
                      <a:pt x="74" y="29"/>
                      <a:pt x="74" y="29"/>
                    </a:cubicBezTo>
                    <a:cubicBezTo>
                      <a:pt x="74" y="35"/>
                      <a:pt x="74" y="35"/>
                      <a:pt x="74" y="35"/>
                    </a:cubicBezTo>
                    <a:cubicBezTo>
                      <a:pt x="79" y="35"/>
                      <a:pt x="79" y="35"/>
                      <a:pt x="79" y="35"/>
                    </a:cubicBezTo>
                    <a:cubicBezTo>
                      <a:pt x="79" y="29"/>
                      <a:pt x="79" y="29"/>
                      <a:pt x="79" y="29"/>
                    </a:cubicBezTo>
                    <a:close/>
                    <a:moveTo>
                      <a:pt x="73" y="29"/>
                    </a:moveTo>
                    <a:cubicBezTo>
                      <a:pt x="65" y="29"/>
                      <a:pt x="65" y="29"/>
                      <a:pt x="65" y="29"/>
                    </a:cubicBezTo>
                    <a:cubicBezTo>
                      <a:pt x="65" y="35"/>
                      <a:pt x="65" y="35"/>
                      <a:pt x="65" y="35"/>
                    </a:cubicBezTo>
                    <a:cubicBezTo>
                      <a:pt x="73" y="35"/>
                      <a:pt x="73" y="35"/>
                      <a:pt x="73" y="35"/>
                    </a:cubicBezTo>
                    <a:cubicBezTo>
                      <a:pt x="73" y="29"/>
                      <a:pt x="73" y="29"/>
                      <a:pt x="73" y="29"/>
                    </a:cubicBezTo>
                    <a:close/>
                    <a:moveTo>
                      <a:pt x="64" y="29"/>
                    </a:moveTo>
                    <a:cubicBezTo>
                      <a:pt x="55" y="29"/>
                      <a:pt x="55" y="29"/>
                      <a:pt x="55" y="29"/>
                    </a:cubicBezTo>
                    <a:cubicBezTo>
                      <a:pt x="55" y="35"/>
                      <a:pt x="55" y="35"/>
                      <a:pt x="55" y="35"/>
                    </a:cubicBezTo>
                    <a:cubicBezTo>
                      <a:pt x="64" y="35"/>
                      <a:pt x="64" y="35"/>
                      <a:pt x="64" y="35"/>
                    </a:cubicBezTo>
                    <a:cubicBezTo>
                      <a:pt x="64" y="29"/>
                      <a:pt x="64" y="29"/>
                      <a:pt x="64" y="29"/>
                    </a:cubicBezTo>
                    <a:close/>
                    <a:moveTo>
                      <a:pt x="2" y="28"/>
                    </a:moveTo>
                    <a:cubicBezTo>
                      <a:pt x="5" y="28"/>
                      <a:pt x="5" y="28"/>
                      <a:pt x="5" y="28"/>
                    </a:cubicBezTo>
                    <a:cubicBezTo>
                      <a:pt x="5" y="24"/>
                      <a:pt x="5" y="24"/>
                      <a:pt x="5" y="24"/>
                    </a:cubicBezTo>
                    <a:cubicBezTo>
                      <a:pt x="2" y="24"/>
                      <a:pt x="2" y="24"/>
                      <a:pt x="2" y="24"/>
                    </a:cubicBezTo>
                    <a:cubicBezTo>
                      <a:pt x="2" y="28"/>
                      <a:pt x="2" y="28"/>
                      <a:pt x="2" y="28"/>
                    </a:cubicBezTo>
                    <a:close/>
                    <a:moveTo>
                      <a:pt x="6" y="28"/>
                    </a:moveTo>
                    <a:cubicBezTo>
                      <a:pt x="12" y="28"/>
                      <a:pt x="12" y="28"/>
                      <a:pt x="12" y="28"/>
                    </a:cubicBezTo>
                    <a:cubicBezTo>
                      <a:pt x="12" y="24"/>
                      <a:pt x="12" y="24"/>
                      <a:pt x="12" y="24"/>
                    </a:cubicBezTo>
                    <a:cubicBezTo>
                      <a:pt x="6" y="24"/>
                      <a:pt x="6" y="24"/>
                      <a:pt x="6" y="24"/>
                    </a:cubicBezTo>
                    <a:cubicBezTo>
                      <a:pt x="6" y="28"/>
                      <a:pt x="6" y="28"/>
                      <a:pt x="6" y="28"/>
                    </a:cubicBezTo>
                    <a:close/>
                    <a:moveTo>
                      <a:pt x="13" y="28"/>
                    </a:moveTo>
                    <a:cubicBezTo>
                      <a:pt x="18" y="28"/>
                      <a:pt x="18" y="28"/>
                      <a:pt x="18" y="28"/>
                    </a:cubicBezTo>
                    <a:cubicBezTo>
                      <a:pt x="18" y="24"/>
                      <a:pt x="18" y="24"/>
                      <a:pt x="18" y="24"/>
                    </a:cubicBezTo>
                    <a:cubicBezTo>
                      <a:pt x="13" y="24"/>
                      <a:pt x="13" y="24"/>
                      <a:pt x="13" y="24"/>
                    </a:cubicBezTo>
                    <a:cubicBezTo>
                      <a:pt x="13" y="28"/>
                      <a:pt x="13" y="28"/>
                      <a:pt x="13" y="28"/>
                    </a:cubicBezTo>
                    <a:close/>
                    <a:moveTo>
                      <a:pt x="20" y="28"/>
                    </a:moveTo>
                    <a:cubicBezTo>
                      <a:pt x="30" y="28"/>
                      <a:pt x="30" y="28"/>
                      <a:pt x="30" y="28"/>
                    </a:cubicBezTo>
                    <a:cubicBezTo>
                      <a:pt x="30" y="24"/>
                      <a:pt x="30" y="24"/>
                      <a:pt x="30" y="24"/>
                    </a:cubicBezTo>
                    <a:cubicBezTo>
                      <a:pt x="20" y="24"/>
                      <a:pt x="20" y="24"/>
                      <a:pt x="20" y="24"/>
                    </a:cubicBezTo>
                    <a:cubicBezTo>
                      <a:pt x="20" y="28"/>
                      <a:pt x="20" y="28"/>
                      <a:pt x="20" y="28"/>
                    </a:cubicBezTo>
                    <a:close/>
                    <a:moveTo>
                      <a:pt x="31" y="28"/>
                    </a:moveTo>
                    <a:cubicBezTo>
                      <a:pt x="40" y="28"/>
                      <a:pt x="40" y="28"/>
                      <a:pt x="40" y="28"/>
                    </a:cubicBezTo>
                    <a:cubicBezTo>
                      <a:pt x="40" y="24"/>
                      <a:pt x="40" y="24"/>
                      <a:pt x="40" y="24"/>
                    </a:cubicBezTo>
                    <a:cubicBezTo>
                      <a:pt x="31" y="24"/>
                      <a:pt x="31" y="24"/>
                      <a:pt x="31" y="24"/>
                    </a:cubicBezTo>
                    <a:cubicBezTo>
                      <a:pt x="31" y="28"/>
                      <a:pt x="31" y="28"/>
                      <a:pt x="31" y="28"/>
                    </a:cubicBezTo>
                    <a:close/>
                    <a:moveTo>
                      <a:pt x="41" y="28"/>
                    </a:moveTo>
                    <a:cubicBezTo>
                      <a:pt x="50" y="28"/>
                      <a:pt x="50" y="28"/>
                      <a:pt x="50" y="28"/>
                    </a:cubicBezTo>
                    <a:cubicBezTo>
                      <a:pt x="50" y="24"/>
                      <a:pt x="50" y="24"/>
                      <a:pt x="50" y="24"/>
                    </a:cubicBezTo>
                    <a:cubicBezTo>
                      <a:pt x="41" y="24"/>
                      <a:pt x="41" y="24"/>
                      <a:pt x="41" y="24"/>
                    </a:cubicBezTo>
                    <a:cubicBezTo>
                      <a:pt x="41" y="28"/>
                      <a:pt x="41" y="28"/>
                      <a:pt x="41" y="28"/>
                    </a:cubicBezTo>
                    <a:close/>
                    <a:moveTo>
                      <a:pt x="51" y="28"/>
                    </a:moveTo>
                    <a:cubicBezTo>
                      <a:pt x="61" y="28"/>
                      <a:pt x="61" y="28"/>
                      <a:pt x="61" y="28"/>
                    </a:cubicBezTo>
                    <a:cubicBezTo>
                      <a:pt x="61" y="24"/>
                      <a:pt x="61" y="24"/>
                      <a:pt x="61" y="24"/>
                    </a:cubicBezTo>
                    <a:cubicBezTo>
                      <a:pt x="51" y="24"/>
                      <a:pt x="51" y="24"/>
                      <a:pt x="51" y="24"/>
                    </a:cubicBezTo>
                    <a:cubicBezTo>
                      <a:pt x="51" y="28"/>
                      <a:pt x="51" y="28"/>
                      <a:pt x="51" y="28"/>
                    </a:cubicBezTo>
                    <a:close/>
                    <a:moveTo>
                      <a:pt x="63" y="28"/>
                    </a:moveTo>
                    <a:cubicBezTo>
                      <a:pt x="67" y="28"/>
                      <a:pt x="67" y="28"/>
                      <a:pt x="67" y="28"/>
                    </a:cubicBezTo>
                    <a:cubicBezTo>
                      <a:pt x="67" y="24"/>
                      <a:pt x="67" y="24"/>
                      <a:pt x="67" y="24"/>
                    </a:cubicBezTo>
                    <a:cubicBezTo>
                      <a:pt x="63" y="24"/>
                      <a:pt x="63" y="24"/>
                      <a:pt x="63" y="24"/>
                    </a:cubicBezTo>
                    <a:cubicBezTo>
                      <a:pt x="63" y="28"/>
                      <a:pt x="63" y="28"/>
                      <a:pt x="63" y="28"/>
                    </a:cubicBezTo>
                    <a:close/>
                    <a:moveTo>
                      <a:pt x="69" y="28"/>
                    </a:moveTo>
                    <a:cubicBezTo>
                      <a:pt x="74" y="28"/>
                      <a:pt x="74" y="28"/>
                      <a:pt x="74" y="28"/>
                    </a:cubicBezTo>
                    <a:cubicBezTo>
                      <a:pt x="74" y="24"/>
                      <a:pt x="74" y="24"/>
                      <a:pt x="74" y="24"/>
                    </a:cubicBezTo>
                    <a:cubicBezTo>
                      <a:pt x="69" y="24"/>
                      <a:pt x="69" y="24"/>
                      <a:pt x="69" y="24"/>
                    </a:cubicBezTo>
                    <a:cubicBezTo>
                      <a:pt x="69" y="28"/>
                      <a:pt x="69" y="28"/>
                      <a:pt x="69" y="28"/>
                    </a:cubicBezTo>
                    <a:close/>
                    <a:moveTo>
                      <a:pt x="76" y="28"/>
                    </a:moveTo>
                    <a:cubicBezTo>
                      <a:pt x="79" y="28"/>
                      <a:pt x="79" y="28"/>
                      <a:pt x="79" y="28"/>
                    </a:cubicBezTo>
                    <a:cubicBezTo>
                      <a:pt x="79" y="24"/>
                      <a:pt x="79" y="24"/>
                      <a:pt x="79" y="24"/>
                    </a:cubicBezTo>
                    <a:cubicBezTo>
                      <a:pt x="76" y="24"/>
                      <a:pt x="76" y="24"/>
                      <a:pt x="76" y="24"/>
                    </a:cubicBezTo>
                    <a:cubicBezTo>
                      <a:pt x="76" y="28"/>
                      <a:pt x="76" y="28"/>
                      <a:pt x="76" y="28"/>
                    </a:cubicBezTo>
                    <a:close/>
                    <a:moveTo>
                      <a:pt x="79" y="36"/>
                    </a:moveTo>
                    <a:cubicBezTo>
                      <a:pt x="69" y="36"/>
                      <a:pt x="69" y="36"/>
                      <a:pt x="69" y="36"/>
                    </a:cubicBezTo>
                    <a:cubicBezTo>
                      <a:pt x="69" y="59"/>
                      <a:pt x="69" y="59"/>
                      <a:pt x="69" y="59"/>
                    </a:cubicBezTo>
                    <a:cubicBezTo>
                      <a:pt x="69" y="60"/>
                      <a:pt x="69" y="60"/>
                      <a:pt x="69" y="60"/>
                    </a:cubicBezTo>
                    <a:cubicBezTo>
                      <a:pt x="69" y="60"/>
                      <a:pt x="69" y="60"/>
                      <a:pt x="69" y="60"/>
                    </a:cubicBezTo>
                    <a:cubicBezTo>
                      <a:pt x="68" y="60"/>
                      <a:pt x="68" y="60"/>
                      <a:pt x="68" y="60"/>
                    </a:cubicBezTo>
                    <a:cubicBezTo>
                      <a:pt x="68" y="60"/>
                      <a:pt x="68" y="60"/>
                      <a:pt x="68" y="60"/>
                    </a:cubicBezTo>
                    <a:cubicBezTo>
                      <a:pt x="57" y="60"/>
                      <a:pt x="57" y="60"/>
                      <a:pt x="57" y="60"/>
                    </a:cubicBezTo>
                    <a:cubicBezTo>
                      <a:pt x="57" y="60"/>
                      <a:pt x="57" y="60"/>
                      <a:pt x="57" y="60"/>
                    </a:cubicBezTo>
                    <a:cubicBezTo>
                      <a:pt x="55" y="60"/>
                      <a:pt x="55" y="60"/>
                      <a:pt x="55" y="60"/>
                    </a:cubicBezTo>
                    <a:cubicBezTo>
                      <a:pt x="55" y="60"/>
                      <a:pt x="55" y="60"/>
                      <a:pt x="55" y="60"/>
                    </a:cubicBezTo>
                    <a:cubicBezTo>
                      <a:pt x="52" y="60"/>
                      <a:pt x="52" y="60"/>
                      <a:pt x="52" y="60"/>
                    </a:cubicBezTo>
                    <a:cubicBezTo>
                      <a:pt x="52" y="60"/>
                      <a:pt x="52" y="60"/>
                      <a:pt x="52" y="60"/>
                    </a:cubicBezTo>
                    <a:cubicBezTo>
                      <a:pt x="51" y="60"/>
                      <a:pt x="51" y="60"/>
                      <a:pt x="51" y="60"/>
                    </a:cubicBezTo>
                    <a:cubicBezTo>
                      <a:pt x="51" y="60"/>
                      <a:pt x="51" y="60"/>
                      <a:pt x="51" y="60"/>
                    </a:cubicBezTo>
                    <a:cubicBezTo>
                      <a:pt x="30" y="60"/>
                      <a:pt x="30" y="60"/>
                      <a:pt x="30" y="60"/>
                    </a:cubicBezTo>
                    <a:cubicBezTo>
                      <a:pt x="30" y="60"/>
                      <a:pt x="30" y="60"/>
                      <a:pt x="30" y="60"/>
                    </a:cubicBezTo>
                    <a:cubicBezTo>
                      <a:pt x="29" y="60"/>
                      <a:pt x="29" y="60"/>
                      <a:pt x="29" y="60"/>
                    </a:cubicBezTo>
                    <a:cubicBezTo>
                      <a:pt x="29" y="60"/>
                      <a:pt x="29" y="60"/>
                      <a:pt x="29" y="60"/>
                    </a:cubicBezTo>
                    <a:cubicBezTo>
                      <a:pt x="25" y="60"/>
                      <a:pt x="25" y="60"/>
                      <a:pt x="25" y="60"/>
                    </a:cubicBezTo>
                    <a:cubicBezTo>
                      <a:pt x="25" y="60"/>
                      <a:pt x="25" y="60"/>
                      <a:pt x="25" y="60"/>
                    </a:cubicBezTo>
                    <a:cubicBezTo>
                      <a:pt x="24" y="60"/>
                      <a:pt x="24" y="60"/>
                      <a:pt x="24" y="60"/>
                    </a:cubicBezTo>
                    <a:cubicBezTo>
                      <a:pt x="24" y="60"/>
                      <a:pt x="24" y="60"/>
                      <a:pt x="24" y="60"/>
                    </a:cubicBezTo>
                    <a:cubicBezTo>
                      <a:pt x="13" y="60"/>
                      <a:pt x="13" y="60"/>
                      <a:pt x="13" y="60"/>
                    </a:cubicBezTo>
                    <a:cubicBezTo>
                      <a:pt x="13" y="60"/>
                      <a:pt x="13" y="60"/>
                      <a:pt x="13" y="60"/>
                    </a:cubicBezTo>
                    <a:cubicBezTo>
                      <a:pt x="11" y="60"/>
                      <a:pt x="11" y="60"/>
                      <a:pt x="11" y="60"/>
                    </a:cubicBezTo>
                    <a:cubicBezTo>
                      <a:pt x="11" y="36"/>
                      <a:pt x="11" y="36"/>
                      <a:pt x="11" y="36"/>
                    </a:cubicBezTo>
                    <a:cubicBezTo>
                      <a:pt x="2" y="36"/>
                      <a:pt x="2" y="36"/>
                      <a:pt x="2" y="36"/>
                    </a:cubicBezTo>
                    <a:cubicBezTo>
                      <a:pt x="0" y="36"/>
                      <a:pt x="0" y="36"/>
                      <a:pt x="0" y="36"/>
                    </a:cubicBezTo>
                    <a:cubicBezTo>
                      <a:pt x="0" y="35"/>
                      <a:pt x="0" y="35"/>
                      <a:pt x="0" y="35"/>
                    </a:cubicBezTo>
                    <a:cubicBezTo>
                      <a:pt x="0" y="14"/>
                      <a:pt x="0" y="14"/>
                      <a:pt x="0" y="14"/>
                    </a:cubicBezTo>
                    <a:cubicBezTo>
                      <a:pt x="0" y="12"/>
                      <a:pt x="0" y="12"/>
                      <a:pt x="0" y="12"/>
                    </a:cubicBezTo>
                    <a:cubicBezTo>
                      <a:pt x="0" y="12"/>
                      <a:pt x="0" y="12"/>
                      <a:pt x="0" y="12"/>
                    </a:cubicBezTo>
                    <a:cubicBezTo>
                      <a:pt x="2" y="12"/>
                      <a:pt x="2" y="12"/>
                      <a:pt x="2" y="12"/>
                    </a:cubicBezTo>
                    <a:cubicBezTo>
                      <a:pt x="2" y="12"/>
                      <a:pt x="2" y="12"/>
                      <a:pt x="2" y="12"/>
                    </a:cubicBezTo>
                    <a:cubicBezTo>
                      <a:pt x="5" y="12"/>
                      <a:pt x="5" y="12"/>
                      <a:pt x="5" y="12"/>
                    </a:cubicBezTo>
                    <a:cubicBezTo>
                      <a:pt x="5" y="12"/>
                      <a:pt x="5" y="12"/>
                      <a:pt x="5" y="12"/>
                    </a:cubicBezTo>
                    <a:cubicBezTo>
                      <a:pt x="6" y="12"/>
                      <a:pt x="6" y="12"/>
                      <a:pt x="6" y="12"/>
                    </a:cubicBezTo>
                    <a:cubicBezTo>
                      <a:pt x="6" y="18"/>
                      <a:pt x="6" y="18"/>
                      <a:pt x="6" y="18"/>
                    </a:cubicBezTo>
                    <a:cubicBezTo>
                      <a:pt x="9" y="18"/>
                      <a:pt x="9" y="18"/>
                      <a:pt x="9" y="18"/>
                    </a:cubicBezTo>
                    <a:cubicBezTo>
                      <a:pt x="9" y="14"/>
                      <a:pt x="9" y="14"/>
                      <a:pt x="9" y="14"/>
                    </a:cubicBezTo>
                    <a:cubicBezTo>
                      <a:pt x="9" y="12"/>
                      <a:pt x="9" y="12"/>
                      <a:pt x="9" y="12"/>
                    </a:cubicBezTo>
                    <a:cubicBezTo>
                      <a:pt x="9" y="12"/>
                      <a:pt x="9" y="12"/>
                      <a:pt x="9" y="12"/>
                    </a:cubicBezTo>
                    <a:cubicBezTo>
                      <a:pt x="11" y="12"/>
                      <a:pt x="11" y="12"/>
                      <a:pt x="11" y="12"/>
                    </a:cubicBezTo>
                    <a:cubicBezTo>
                      <a:pt x="11" y="12"/>
                      <a:pt x="11" y="12"/>
                      <a:pt x="11" y="12"/>
                    </a:cubicBezTo>
                    <a:cubicBezTo>
                      <a:pt x="14" y="12"/>
                      <a:pt x="14" y="12"/>
                      <a:pt x="14" y="12"/>
                    </a:cubicBezTo>
                    <a:cubicBezTo>
                      <a:pt x="14" y="12"/>
                      <a:pt x="14" y="12"/>
                      <a:pt x="14" y="12"/>
                    </a:cubicBezTo>
                    <a:cubicBezTo>
                      <a:pt x="15" y="12"/>
                      <a:pt x="15" y="12"/>
                      <a:pt x="15" y="12"/>
                    </a:cubicBezTo>
                    <a:cubicBezTo>
                      <a:pt x="15" y="18"/>
                      <a:pt x="15" y="18"/>
                      <a:pt x="15" y="18"/>
                    </a:cubicBezTo>
                    <a:cubicBezTo>
                      <a:pt x="18" y="18"/>
                      <a:pt x="18" y="18"/>
                      <a:pt x="18" y="18"/>
                    </a:cubicBezTo>
                    <a:cubicBezTo>
                      <a:pt x="18" y="14"/>
                      <a:pt x="18" y="14"/>
                      <a:pt x="18" y="14"/>
                    </a:cubicBezTo>
                    <a:cubicBezTo>
                      <a:pt x="18" y="12"/>
                      <a:pt x="18" y="12"/>
                      <a:pt x="18" y="12"/>
                    </a:cubicBezTo>
                    <a:cubicBezTo>
                      <a:pt x="18" y="12"/>
                      <a:pt x="18" y="12"/>
                      <a:pt x="18" y="12"/>
                    </a:cubicBezTo>
                    <a:cubicBezTo>
                      <a:pt x="20" y="12"/>
                      <a:pt x="20" y="12"/>
                      <a:pt x="20" y="12"/>
                    </a:cubicBezTo>
                    <a:cubicBezTo>
                      <a:pt x="20" y="12"/>
                      <a:pt x="20" y="12"/>
                      <a:pt x="20" y="12"/>
                    </a:cubicBezTo>
                    <a:cubicBezTo>
                      <a:pt x="23" y="12"/>
                      <a:pt x="23" y="12"/>
                      <a:pt x="23" y="12"/>
                    </a:cubicBezTo>
                    <a:cubicBezTo>
                      <a:pt x="23" y="0"/>
                      <a:pt x="23" y="0"/>
                      <a:pt x="23" y="0"/>
                    </a:cubicBezTo>
                    <a:cubicBezTo>
                      <a:pt x="24" y="0"/>
                      <a:pt x="24" y="0"/>
                      <a:pt x="24" y="0"/>
                    </a:cubicBezTo>
                    <a:cubicBezTo>
                      <a:pt x="24" y="0"/>
                      <a:pt x="24" y="0"/>
                      <a:pt x="24" y="0"/>
                    </a:cubicBezTo>
                    <a:cubicBezTo>
                      <a:pt x="27" y="0"/>
                      <a:pt x="27" y="0"/>
                      <a:pt x="27" y="0"/>
                    </a:cubicBezTo>
                    <a:cubicBezTo>
                      <a:pt x="27" y="0"/>
                      <a:pt x="27" y="0"/>
                      <a:pt x="27" y="0"/>
                    </a:cubicBezTo>
                    <a:cubicBezTo>
                      <a:pt x="29" y="0"/>
                      <a:pt x="29" y="0"/>
                      <a:pt x="29" y="0"/>
                    </a:cubicBezTo>
                    <a:cubicBezTo>
                      <a:pt x="29" y="0"/>
                      <a:pt x="29" y="0"/>
                      <a:pt x="29" y="0"/>
                    </a:cubicBezTo>
                    <a:cubicBezTo>
                      <a:pt x="29" y="1"/>
                      <a:pt x="29" y="1"/>
                      <a:pt x="29" y="1"/>
                    </a:cubicBezTo>
                    <a:cubicBezTo>
                      <a:pt x="29" y="6"/>
                      <a:pt x="29" y="6"/>
                      <a:pt x="29" y="6"/>
                    </a:cubicBezTo>
                    <a:cubicBezTo>
                      <a:pt x="32" y="6"/>
                      <a:pt x="32" y="6"/>
                      <a:pt x="32" y="6"/>
                    </a:cubicBezTo>
                    <a:cubicBezTo>
                      <a:pt x="32" y="0"/>
                      <a:pt x="32" y="0"/>
                      <a:pt x="32" y="0"/>
                    </a:cubicBezTo>
                    <a:cubicBezTo>
                      <a:pt x="34" y="0"/>
                      <a:pt x="34" y="0"/>
                      <a:pt x="34" y="0"/>
                    </a:cubicBezTo>
                    <a:cubicBezTo>
                      <a:pt x="34" y="0"/>
                      <a:pt x="34" y="0"/>
                      <a:pt x="34" y="0"/>
                    </a:cubicBezTo>
                    <a:cubicBezTo>
                      <a:pt x="37" y="0"/>
                      <a:pt x="37" y="0"/>
                      <a:pt x="37" y="0"/>
                    </a:cubicBezTo>
                    <a:cubicBezTo>
                      <a:pt x="37" y="0"/>
                      <a:pt x="37" y="0"/>
                      <a:pt x="37" y="0"/>
                    </a:cubicBezTo>
                    <a:cubicBezTo>
                      <a:pt x="39" y="0"/>
                      <a:pt x="39" y="0"/>
                      <a:pt x="39" y="0"/>
                    </a:cubicBezTo>
                    <a:cubicBezTo>
                      <a:pt x="39" y="0"/>
                      <a:pt x="39" y="0"/>
                      <a:pt x="39" y="0"/>
                    </a:cubicBezTo>
                    <a:cubicBezTo>
                      <a:pt x="39" y="1"/>
                      <a:pt x="39" y="1"/>
                      <a:pt x="39" y="1"/>
                    </a:cubicBezTo>
                    <a:cubicBezTo>
                      <a:pt x="39" y="6"/>
                      <a:pt x="39" y="6"/>
                      <a:pt x="39" y="6"/>
                    </a:cubicBezTo>
                    <a:cubicBezTo>
                      <a:pt x="42" y="6"/>
                      <a:pt x="42" y="6"/>
                      <a:pt x="42" y="6"/>
                    </a:cubicBezTo>
                    <a:cubicBezTo>
                      <a:pt x="42" y="0"/>
                      <a:pt x="42" y="0"/>
                      <a:pt x="42" y="0"/>
                    </a:cubicBezTo>
                    <a:cubicBezTo>
                      <a:pt x="44" y="0"/>
                      <a:pt x="44" y="0"/>
                      <a:pt x="44" y="0"/>
                    </a:cubicBezTo>
                    <a:cubicBezTo>
                      <a:pt x="44" y="0"/>
                      <a:pt x="44" y="0"/>
                      <a:pt x="44" y="0"/>
                    </a:cubicBezTo>
                    <a:cubicBezTo>
                      <a:pt x="47" y="0"/>
                      <a:pt x="47" y="0"/>
                      <a:pt x="47" y="0"/>
                    </a:cubicBezTo>
                    <a:cubicBezTo>
                      <a:pt x="47" y="0"/>
                      <a:pt x="47" y="0"/>
                      <a:pt x="47" y="0"/>
                    </a:cubicBezTo>
                    <a:cubicBezTo>
                      <a:pt x="48" y="0"/>
                      <a:pt x="48" y="0"/>
                      <a:pt x="48" y="0"/>
                    </a:cubicBezTo>
                    <a:cubicBezTo>
                      <a:pt x="48" y="0"/>
                      <a:pt x="48" y="0"/>
                      <a:pt x="48" y="0"/>
                    </a:cubicBezTo>
                    <a:cubicBezTo>
                      <a:pt x="48" y="1"/>
                      <a:pt x="48" y="1"/>
                      <a:pt x="48" y="1"/>
                    </a:cubicBezTo>
                    <a:cubicBezTo>
                      <a:pt x="48" y="6"/>
                      <a:pt x="48" y="6"/>
                      <a:pt x="48" y="6"/>
                    </a:cubicBezTo>
                    <a:cubicBezTo>
                      <a:pt x="52" y="6"/>
                      <a:pt x="52" y="6"/>
                      <a:pt x="52" y="6"/>
                    </a:cubicBezTo>
                    <a:cubicBezTo>
                      <a:pt x="52" y="1"/>
                      <a:pt x="52" y="1"/>
                      <a:pt x="52" y="1"/>
                    </a:cubicBezTo>
                    <a:cubicBezTo>
                      <a:pt x="52" y="0"/>
                      <a:pt x="52" y="0"/>
                      <a:pt x="52" y="0"/>
                    </a:cubicBezTo>
                    <a:cubicBezTo>
                      <a:pt x="52" y="0"/>
                      <a:pt x="52" y="0"/>
                      <a:pt x="52" y="0"/>
                    </a:cubicBezTo>
                    <a:cubicBezTo>
                      <a:pt x="53" y="0"/>
                      <a:pt x="53" y="0"/>
                      <a:pt x="53" y="0"/>
                    </a:cubicBezTo>
                    <a:cubicBezTo>
                      <a:pt x="53" y="0"/>
                      <a:pt x="53" y="0"/>
                      <a:pt x="53" y="0"/>
                    </a:cubicBezTo>
                    <a:cubicBezTo>
                      <a:pt x="58" y="0"/>
                      <a:pt x="58" y="0"/>
                      <a:pt x="58" y="0"/>
                    </a:cubicBezTo>
                    <a:cubicBezTo>
                      <a:pt x="58" y="0"/>
                      <a:pt x="58" y="0"/>
                      <a:pt x="58" y="0"/>
                    </a:cubicBezTo>
                    <a:cubicBezTo>
                      <a:pt x="58" y="0"/>
                      <a:pt x="58" y="0"/>
                      <a:pt x="58" y="0"/>
                    </a:cubicBezTo>
                    <a:cubicBezTo>
                      <a:pt x="58" y="12"/>
                      <a:pt x="58" y="12"/>
                      <a:pt x="58" y="12"/>
                    </a:cubicBezTo>
                    <a:cubicBezTo>
                      <a:pt x="61" y="12"/>
                      <a:pt x="61" y="12"/>
                      <a:pt x="61" y="12"/>
                    </a:cubicBezTo>
                    <a:cubicBezTo>
                      <a:pt x="61" y="12"/>
                      <a:pt x="61" y="12"/>
                      <a:pt x="61" y="12"/>
                    </a:cubicBezTo>
                    <a:cubicBezTo>
                      <a:pt x="63" y="12"/>
                      <a:pt x="63" y="12"/>
                      <a:pt x="63" y="12"/>
                    </a:cubicBezTo>
                    <a:cubicBezTo>
                      <a:pt x="63" y="12"/>
                      <a:pt x="63" y="12"/>
                      <a:pt x="63" y="12"/>
                    </a:cubicBezTo>
                    <a:cubicBezTo>
                      <a:pt x="63" y="14"/>
                      <a:pt x="63" y="14"/>
                      <a:pt x="63" y="14"/>
                    </a:cubicBezTo>
                    <a:cubicBezTo>
                      <a:pt x="63" y="18"/>
                      <a:pt x="63" y="18"/>
                      <a:pt x="63" y="18"/>
                    </a:cubicBezTo>
                    <a:cubicBezTo>
                      <a:pt x="66" y="18"/>
                      <a:pt x="66" y="18"/>
                      <a:pt x="66" y="18"/>
                    </a:cubicBezTo>
                    <a:cubicBezTo>
                      <a:pt x="66" y="12"/>
                      <a:pt x="66" y="12"/>
                      <a:pt x="66" y="12"/>
                    </a:cubicBezTo>
                    <a:cubicBezTo>
                      <a:pt x="67" y="12"/>
                      <a:pt x="67" y="12"/>
                      <a:pt x="67" y="12"/>
                    </a:cubicBezTo>
                    <a:cubicBezTo>
                      <a:pt x="67" y="12"/>
                      <a:pt x="67" y="12"/>
                      <a:pt x="67" y="12"/>
                    </a:cubicBezTo>
                    <a:cubicBezTo>
                      <a:pt x="70" y="12"/>
                      <a:pt x="70" y="12"/>
                      <a:pt x="70" y="12"/>
                    </a:cubicBezTo>
                    <a:cubicBezTo>
                      <a:pt x="70" y="12"/>
                      <a:pt x="70" y="12"/>
                      <a:pt x="70" y="12"/>
                    </a:cubicBezTo>
                    <a:cubicBezTo>
                      <a:pt x="72" y="12"/>
                      <a:pt x="72" y="12"/>
                      <a:pt x="72" y="12"/>
                    </a:cubicBezTo>
                    <a:cubicBezTo>
                      <a:pt x="72" y="12"/>
                      <a:pt x="72" y="12"/>
                      <a:pt x="72" y="12"/>
                    </a:cubicBezTo>
                    <a:cubicBezTo>
                      <a:pt x="72" y="14"/>
                      <a:pt x="72" y="14"/>
                      <a:pt x="72" y="14"/>
                    </a:cubicBezTo>
                    <a:cubicBezTo>
                      <a:pt x="72" y="18"/>
                      <a:pt x="72" y="18"/>
                      <a:pt x="72" y="18"/>
                    </a:cubicBezTo>
                    <a:cubicBezTo>
                      <a:pt x="75" y="18"/>
                      <a:pt x="75" y="18"/>
                      <a:pt x="75" y="18"/>
                    </a:cubicBezTo>
                    <a:cubicBezTo>
                      <a:pt x="75" y="12"/>
                      <a:pt x="75" y="12"/>
                      <a:pt x="75" y="12"/>
                    </a:cubicBezTo>
                    <a:cubicBezTo>
                      <a:pt x="76" y="12"/>
                      <a:pt x="76" y="12"/>
                      <a:pt x="76" y="12"/>
                    </a:cubicBezTo>
                    <a:cubicBezTo>
                      <a:pt x="76" y="12"/>
                      <a:pt x="76" y="12"/>
                      <a:pt x="76" y="12"/>
                    </a:cubicBezTo>
                    <a:cubicBezTo>
                      <a:pt x="79" y="12"/>
                      <a:pt x="79" y="12"/>
                      <a:pt x="79" y="12"/>
                    </a:cubicBezTo>
                    <a:cubicBezTo>
                      <a:pt x="79" y="12"/>
                      <a:pt x="79" y="12"/>
                      <a:pt x="79" y="12"/>
                    </a:cubicBezTo>
                    <a:cubicBezTo>
                      <a:pt x="81" y="12"/>
                      <a:pt x="81" y="12"/>
                      <a:pt x="81" y="12"/>
                    </a:cubicBezTo>
                    <a:cubicBezTo>
                      <a:pt x="81" y="12"/>
                      <a:pt x="81" y="12"/>
                      <a:pt x="81" y="12"/>
                    </a:cubicBezTo>
                    <a:cubicBezTo>
                      <a:pt x="81" y="14"/>
                      <a:pt x="81" y="14"/>
                      <a:pt x="81" y="14"/>
                    </a:cubicBezTo>
                    <a:cubicBezTo>
                      <a:pt x="81" y="35"/>
                      <a:pt x="81" y="35"/>
                      <a:pt x="81" y="35"/>
                    </a:cubicBezTo>
                    <a:cubicBezTo>
                      <a:pt x="81" y="36"/>
                      <a:pt x="81" y="36"/>
                      <a:pt x="81" y="36"/>
                    </a:cubicBezTo>
                    <a:cubicBezTo>
                      <a:pt x="79" y="36"/>
                      <a:pt x="79" y="36"/>
                      <a:pt x="79" y="36"/>
                    </a:cubicBezTo>
                    <a:close/>
                    <a:moveTo>
                      <a:pt x="68" y="36"/>
                    </a:moveTo>
                    <a:cubicBezTo>
                      <a:pt x="61" y="36"/>
                      <a:pt x="61" y="36"/>
                      <a:pt x="61" y="36"/>
                    </a:cubicBezTo>
                    <a:cubicBezTo>
                      <a:pt x="61" y="39"/>
                      <a:pt x="61" y="39"/>
                      <a:pt x="61" y="39"/>
                    </a:cubicBezTo>
                    <a:cubicBezTo>
                      <a:pt x="68" y="39"/>
                      <a:pt x="68" y="39"/>
                      <a:pt x="68" y="39"/>
                    </a:cubicBezTo>
                    <a:cubicBezTo>
                      <a:pt x="68" y="36"/>
                      <a:pt x="68" y="36"/>
                      <a:pt x="68" y="36"/>
                    </a:cubicBezTo>
                    <a:close/>
                    <a:moveTo>
                      <a:pt x="23" y="14"/>
                    </a:moveTo>
                    <a:cubicBezTo>
                      <a:pt x="20" y="14"/>
                      <a:pt x="20" y="14"/>
                      <a:pt x="20" y="14"/>
                    </a:cubicBezTo>
                    <a:cubicBezTo>
                      <a:pt x="20" y="19"/>
                      <a:pt x="20" y="19"/>
                      <a:pt x="20" y="19"/>
                    </a:cubicBezTo>
                    <a:cubicBezTo>
                      <a:pt x="18" y="19"/>
                      <a:pt x="18" y="19"/>
                      <a:pt x="18" y="19"/>
                    </a:cubicBezTo>
                    <a:cubicBezTo>
                      <a:pt x="18" y="19"/>
                      <a:pt x="18" y="19"/>
                      <a:pt x="18" y="19"/>
                    </a:cubicBezTo>
                    <a:cubicBezTo>
                      <a:pt x="15" y="19"/>
                      <a:pt x="15" y="19"/>
                      <a:pt x="15" y="19"/>
                    </a:cubicBezTo>
                    <a:cubicBezTo>
                      <a:pt x="15" y="19"/>
                      <a:pt x="15" y="19"/>
                      <a:pt x="15" y="19"/>
                    </a:cubicBezTo>
                    <a:cubicBezTo>
                      <a:pt x="14" y="19"/>
                      <a:pt x="14" y="19"/>
                      <a:pt x="14" y="19"/>
                    </a:cubicBezTo>
                    <a:cubicBezTo>
                      <a:pt x="14" y="19"/>
                      <a:pt x="14" y="19"/>
                      <a:pt x="14" y="19"/>
                    </a:cubicBezTo>
                    <a:cubicBezTo>
                      <a:pt x="14" y="18"/>
                      <a:pt x="14" y="18"/>
                      <a:pt x="14" y="18"/>
                    </a:cubicBezTo>
                    <a:cubicBezTo>
                      <a:pt x="14" y="14"/>
                      <a:pt x="14" y="14"/>
                      <a:pt x="14" y="14"/>
                    </a:cubicBezTo>
                    <a:cubicBezTo>
                      <a:pt x="11" y="14"/>
                      <a:pt x="11" y="14"/>
                      <a:pt x="11" y="14"/>
                    </a:cubicBezTo>
                    <a:cubicBezTo>
                      <a:pt x="11" y="19"/>
                      <a:pt x="11" y="19"/>
                      <a:pt x="11" y="19"/>
                    </a:cubicBezTo>
                    <a:cubicBezTo>
                      <a:pt x="9" y="19"/>
                      <a:pt x="9" y="19"/>
                      <a:pt x="9" y="19"/>
                    </a:cubicBezTo>
                    <a:cubicBezTo>
                      <a:pt x="9" y="19"/>
                      <a:pt x="9" y="19"/>
                      <a:pt x="9" y="19"/>
                    </a:cubicBezTo>
                    <a:cubicBezTo>
                      <a:pt x="6" y="19"/>
                      <a:pt x="6" y="19"/>
                      <a:pt x="6" y="19"/>
                    </a:cubicBezTo>
                    <a:cubicBezTo>
                      <a:pt x="6" y="19"/>
                      <a:pt x="6" y="19"/>
                      <a:pt x="6" y="19"/>
                    </a:cubicBezTo>
                    <a:cubicBezTo>
                      <a:pt x="5" y="19"/>
                      <a:pt x="5" y="19"/>
                      <a:pt x="5" y="19"/>
                    </a:cubicBezTo>
                    <a:cubicBezTo>
                      <a:pt x="5" y="19"/>
                      <a:pt x="5" y="19"/>
                      <a:pt x="5" y="19"/>
                    </a:cubicBezTo>
                    <a:cubicBezTo>
                      <a:pt x="5" y="18"/>
                      <a:pt x="5" y="18"/>
                      <a:pt x="5" y="18"/>
                    </a:cubicBezTo>
                    <a:cubicBezTo>
                      <a:pt x="5" y="14"/>
                      <a:pt x="5" y="14"/>
                      <a:pt x="5" y="14"/>
                    </a:cubicBezTo>
                    <a:cubicBezTo>
                      <a:pt x="2" y="14"/>
                      <a:pt x="2" y="14"/>
                      <a:pt x="2" y="14"/>
                    </a:cubicBezTo>
                    <a:cubicBezTo>
                      <a:pt x="2" y="22"/>
                      <a:pt x="2" y="22"/>
                      <a:pt x="2" y="22"/>
                    </a:cubicBezTo>
                    <a:cubicBezTo>
                      <a:pt x="25" y="22"/>
                      <a:pt x="25" y="22"/>
                      <a:pt x="25" y="22"/>
                    </a:cubicBezTo>
                    <a:cubicBezTo>
                      <a:pt x="25" y="18"/>
                      <a:pt x="25" y="18"/>
                      <a:pt x="25" y="18"/>
                    </a:cubicBezTo>
                    <a:cubicBezTo>
                      <a:pt x="24" y="18"/>
                      <a:pt x="24" y="18"/>
                      <a:pt x="24" y="18"/>
                    </a:cubicBezTo>
                    <a:cubicBezTo>
                      <a:pt x="23" y="18"/>
                      <a:pt x="23" y="18"/>
                      <a:pt x="23" y="18"/>
                    </a:cubicBezTo>
                    <a:cubicBezTo>
                      <a:pt x="23" y="18"/>
                      <a:pt x="23" y="18"/>
                      <a:pt x="23" y="18"/>
                    </a:cubicBezTo>
                    <a:cubicBezTo>
                      <a:pt x="23" y="14"/>
                      <a:pt x="23" y="14"/>
                      <a:pt x="23" y="14"/>
                    </a:cubicBezTo>
                    <a:close/>
                    <a:moveTo>
                      <a:pt x="26" y="22"/>
                    </a:moveTo>
                    <a:cubicBezTo>
                      <a:pt x="26" y="18"/>
                      <a:pt x="26" y="18"/>
                      <a:pt x="26" y="18"/>
                    </a:cubicBezTo>
                    <a:cubicBezTo>
                      <a:pt x="31" y="18"/>
                      <a:pt x="31" y="18"/>
                      <a:pt x="31" y="18"/>
                    </a:cubicBezTo>
                    <a:cubicBezTo>
                      <a:pt x="32" y="18"/>
                      <a:pt x="32" y="18"/>
                      <a:pt x="32" y="18"/>
                    </a:cubicBezTo>
                    <a:cubicBezTo>
                      <a:pt x="35" y="18"/>
                      <a:pt x="35" y="18"/>
                      <a:pt x="35" y="18"/>
                    </a:cubicBezTo>
                    <a:cubicBezTo>
                      <a:pt x="35" y="22"/>
                      <a:pt x="35" y="22"/>
                      <a:pt x="35" y="22"/>
                    </a:cubicBezTo>
                    <a:cubicBezTo>
                      <a:pt x="26" y="22"/>
                      <a:pt x="26" y="22"/>
                      <a:pt x="26" y="22"/>
                    </a:cubicBezTo>
                    <a:close/>
                    <a:moveTo>
                      <a:pt x="36" y="22"/>
                    </a:moveTo>
                    <a:cubicBezTo>
                      <a:pt x="36" y="18"/>
                      <a:pt x="36" y="18"/>
                      <a:pt x="36" y="18"/>
                    </a:cubicBezTo>
                    <a:cubicBezTo>
                      <a:pt x="40" y="18"/>
                      <a:pt x="40" y="18"/>
                      <a:pt x="40" y="18"/>
                    </a:cubicBezTo>
                    <a:cubicBezTo>
                      <a:pt x="41" y="18"/>
                      <a:pt x="41" y="18"/>
                      <a:pt x="41" y="18"/>
                    </a:cubicBezTo>
                    <a:cubicBezTo>
                      <a:pt x="45" y="18"/>
                      <a:pt x="45" y="18"/>
                      <a:pt x="45" y="18"/>
                    </a:cubicBezTo>
                    <a:cubicBezTo>
                      <a:pt x="45" y="22"/>
                      <a:pt x="45" y="22"/>
                      <a:pt x="45" y="22"/>
                    </a:cubicBezTo>
                    <a:cubicBezTo>
                      <a:pt x="36" y="22"/>
                      <a:pt x="36" y="22"/>
                      <a:pt x="36" y="22"/>
                    </a:cubicBezTo>
                    <a:close/>
                    <a:moveTo>
                      <a:pt x="46" y="22"/>
                    </a:moveTo>
                    <a:cubicBezTo>
                      <a:pt x="46" y="18"/>
                      <a:pt x="46" y="18"/>
                      <a:pt x="46" y="18"/>
                    </a:cubicBezTo>
                    <a:cubicBezTo>
                      <a:pt x="49" y="18"/>
                      <a:pt x="49" y="18"/>
                      <a:pt x="49" y="18"/>
                    </a:cubicBezTo>
                    <a:cubicBezTo>
                      <a:pt x="51" y="18"/>
                      <a:pt x="51" y="18"/>
                      <a:pt x="51" y="18"/>
                    </a:cubicBezTo>
                    <a:cubicBezTo>
                      <a:pt x="54" y="18"/>
                      <a:pt x="54" y="18"/>
                      <a:pt x="54" y="18"/>
                    </a:cubicBezTo>
                    <a:cubicBezTo>
                      <a:pt x="54" y="22"/>
                      <a:pt x="54" y="22"/>
                      <a:pt x="54" y="22"/>
                    </a:cubicBezTo>
                    <a:cubicBezTo>
                      <a:pt x="46" y="22"/>
                      <a:pt x="46" y="22"/>
                      <a:pt x="46" y="22"/>
                    </a:cubicBezTo>
                    <a:close/>
                    <a:moveTo>
                      <a:pt x="57" y="59"/>
                    </a:moveTo>
                    <a:cubicBezTo>
                      <a:pt x="64" y="59"/>
                      <a:pt x="64" y="59"/>
                      <a:pt x="64" y="59"/>
                    </a:cubicBezTo>
                    <a:cubicBezTo>
                      <a:pt x="64" y="53"/>
                      <a:pt x="64" y="53"/>
                      <a:pt x="64" y="53"/>
                    </a:cubicBezTo>
                    <a:cubicBezTo>
                      <a:pt x="57" y="53"/>
                      <a:pt x="57" y="53"/>
                      <a:pt x="57" y="53"/>
                    </a:cubicBezTo>
                    <a:cubicBezTo>
                      <a:pt x="57" y="59"/>
                      <a:pt x="57" y="59"/>
                      <a:pt x="57" y="59"/>
                    </a:cubicBezTo>
                    <a:close/>
                    <a:moveTo>
                      <a:pt x="65" y="59"/>
                    </a:moveTo>
                    <a:cubicBezTo>
                      <a:pt x="68" y="59"/>
                      <a:pt x="68" y="59"/>
                      <a:pt x="68" y="59"/>
                    </a:cubicBezTo>
                    <a:cubicBezTo>
                      <a:pt x="68" y="53"/>
                      <a:pt x="68" y="53"/>
                      <a:pt x="68" y="53"/>
                    </a:cubicBezTo>
                    <a:cubicBezTo>
                      <a:pt x="65" y="53"/>
                      <a:pt x="65" y="53"/>
                      <a:pt x="65" y="53"/>
                    </a:cubicBezTo>
                    <a:cubicBezTo>
                      <a:pt x="65" y="59"/>
                      <a:pt x="65" y="59"/>
                      <a:pt x="65" y="59"/>
                    </a:cubicBezTo>
                    <a:close/>
                    <a:moveTo>
                      <a:pt x="57" y="1"/>
                    </a:moveTo>
                    <a:cubicBezTo>
                      <a:pt x="57" y="9"/>
                      <a:pt x="57" y="9"/>
                      <a:pt x="57" y="9"/>
                    </a:cubicBezTo>
                    <a:cubicBezTo>
                      <a:pt x="24" y="9"/>
                      <a:pt x="24" y="9"/>
                      <a:pt x="24" y="9"/>
                    </a:cubicBezTo>
                    <a:cubicBezTo>
                      <a:pt x="24" y="1"/>
                      <a:pt x="24" y="1"/>
                      <a:pt x="24" y="1"/>
                    </a:cubicBezTo>
                    <a:cubicBezTo>
                      <a:pt x="27" y="1"/>
                      <a:pt x="27" y="1"/>
                      <a:pt x="27" y="1"/>
                    </a:cubicBezTo>
                    <a:cubicBezTo>
                      <a:pt x="27" y="7"/>
                      <a:pt x="27" y="7"/>
                      <a:pt x="27" y="7"/>
                    </a:cubicBezTo>
                    <a:cubicBezTo>
                      <a:pt x="28" y="7"/>
                      <a:pt x="28" y="7"/>
                      <a:pt x="28" y="7"/>
                    </a:cubicBezTo>
                    <a:cubicBezTo>
                      <a:pt x="28" y="7"/>
                      <a:pt x="28" y="7"/>
                      <a:pt x="28" y="7"/>
                    </a:cubicBezTo>
                    <a:cubicBezTo>
                      <a:pt x="34" y="7"/>
                      <a:pt x="34" y="7"/>
                      <a:pt x="34" y="7"/>
                    </a:cubicBezTo>
                    <a:cubicBezTo>
                      <a:pt x="34" y="7"/>
                      <a:pt x="34" y="7"/>
                      <a:pt x="34" y="7"/>
                    </a:cubicBezTo>
                    <a:cubicBezTo>
                      <a:pt x="34" y="7"/>
                      <a:pt x="34" y="7"/>
                      <a:pt x="34" y="7"/>
                    </a:cubicBezTo>
                    <a:cubicBezTo>
                      <a:pt x="34" y="1"/>
                      <a:pt x="34" y="1"/>
                      <a:pt x="34" y="1"/>
                    </a:cubicBezTo>
                    <a:cubicBezTo>
                      <a:pt x="37" y="1"/>
                      <a:pt x="37" y="1"/>
                      <a:pt x="37" y="1"/>
                    </a:cubicBezTo>
                    <a:cubicBezTo>
                      <a:pt x="37" y="6"/>
                      <a:pt x="37" y="6"/>
                      <a:pt x="37" y="6"/>
                    </a:cubicBezTo>
                    <a:cubicBezTo>
                      <a:pt x="37" y="7"/>
                      <a:pt x="37" y="7"/>
                      <a:pt x="37" y="7"/>
                    </a:cubicBezTo>
                    <a:cubicBezTo>
                      <a:pt x="37" y="7"/>
                      <a:pt x="37" y="7"/>
                      <a:pt x="37" y="7"/>
                    </a:cubicBezTo>
                    <a:cubicBezTo>
                      <a:pt x="43" y="7"/>
                      <a:pt x="43" y="7"/>
                      <a:pt x="43" y="7"/>
                    </a:cubicBezTo>
                    <a:cubicBezTo>
                      <a:pt x="43" y="7"/>
                      <a:pt x="43" y="7"/>
                      <a:pt x="43" y="7"/>
                    </a:cubicBezTo>
                    <a:cubicBezTo>
                      <a:pt x="44" y="7"/>
                      <a:pt x="44" y="7"/>
                      <a:pt x="44" y="7"/>
                    </a:cubicBezTo>
                    <a:cubicBezTo>
                      <a:pt x="44" y="1"/>
                      <a:pt x="44" y="1"/>
                      <a:pt x="44" y="1"/>
                    </a:cubicBezTo>
                    <a:cubicBezTo>
                      <a:pt x="47" y="1"/>
                      <a:pt x="47" y="1"/>
                      <a:pt x="47" y="1"/>
                    </a:cubicBezTo>
                    <a:cubicBezTo>
                      <a:pt x="47" y="6"/>
                      <a:pt x="47" y="6"/>
                      <a:pt x="47" y="6"/>
                    </a:cubicBezTo>
                    <a:cubicBezTo>
                      <a:pt x="47" y="7"/>
                      <a:pt x="47" y="7"/>
                      <a:pt x="47" y="7"/>
                    </a:cubicBezTo>
                    <a:cubicBezTo>
                      <a:pt x="47" y="7"/>
                      <a:pt x="47" y="7"/>
                      <a:pt x="47" y="7"/>
                    </a:cubicBezTo>
                    <a:cubicBezTo>
                      <a:pt x="53" y="7"/>
                      <a:pt x="53" y="7"/>
                      <a:pt x="53" y="7"/>
                    </a:cubicBezTo>
                    <a:cubicBezTo>
                      <a:pt x="53" y="7"/>
                      <a:pt x="53" y="7"/>
                      <a:pt x="53" y="7"/>
                    </a:cubicBezTo>
                    <a:cubicBezTo>
                      <a:pt x="53" y="7"/>
                      <a:pt x="53" y="7"/>
                      <a:pt x="53" y="7"/>
                    </a:cubicBezTo>
                    <a:cubicBezTo>
                      <a:pt x="53" y="1"/>
                      <a:pt x="53" y="1"/>
                      <a:pt x="53" y="1"/>
                    </a:cubicBezTo>
                    <a:cubicBezTo>
                      <a:pt x="57" y="1"/>
                      <a:pt x="57" y="1"/>
                      <a:pt x="57" y="1"/>
                    </a:cubicBezTo>
                    <a:close/>
                    <a:moveTo>
                      <a:pt x="24" y="16"/>
                    </a:moveTo>
                    <a:cubicBezTo>
                      <a:pt x="24" y="10"/>
                      <a:pt x="24" y="10"/>
                      <a:pt x="24" y="10"/>
                    </a:cubicBezTo>
                    <a:cubicBezTo>
                      <a:pt x="31" y="10"/>
                      <a:pt x="31" y="10"/>
                      <a:pt x="31" y="10"/>
                    </a:cubicBezTo>
                    <a:cubicBezTo>
                      <a:pt x="31" y="16"/>
                      <a:pt x="31" y="16"/>
                      <a:pt x="31" y="16"/>
                    </a:cubicBezTo>
                    <a:cubicBezTo>
                      <a:pt x="24" y="16"/>
                      <a:pt x="24" y="16"/>
                      <a:pt x="24" y="16"/>
                    </a:cubicBezTo>
                    <a:close/>
                    <a:moveTo>
                      <a:pt x="32" y="16"/>
                    </a:moveTo>
                    <a:cubicBezTo>
                      <a:pt x="32" y="10"/>
                      <a:pt x="32" y="10"/>
                      <a:pt x="32" y="10"/>
                    </a:cubicBezTo>
                    <a:cubicBezTo>
                      <a:pt x="40" y="10"/>
                      <a:pt x="40" y="10"/>
                      <a:pt x="40" y="10"/>
                    </a:cubicBezTo>
                    <a:cubicBezTo>
                      <a:pt x="40" y="16"/>
                      <a:pt x="40" y="16"/>
                      <a:pt x="40" y="16"/>
                    </a:cubicBezTo>
                    <a:cubicBezTo>
                      <a:pt x="32" y="16"/>
                      <a:pt x="32" y="16"/>
                      <a:pt x="32" y="16"/>
                    </a:cubicBezTo>
                    <a:close/>
                    <a:moveTo>
                      <a:pt x="41" y="16"/>
                    </a:moveTo>
                    <a:cubicBezTo>
                      <a:pt x="41" y="10"/>
                      <a:pt x="41" y="10"/>
                      <a:pt x="41" y="10"/>
                    </a:cubicBezTo>
                    <a:cubicBezTo>
                      <a:pt x="49" y="10"/>
                      <a:pt x="49" y="10"/>
                      <a:pt x="49" y="10"/>
                    </a:cubicBezTo>
                    <a:cubicBezTo>
                      <a:pt x="49" y="16"/>
                      <a:pt x="49" y="16"/>
                      <a:pt x="49" y="16"/>
                    </a:cubicBezTo>
                    <a:cubicBezTo>
                      <a:pt x="41" y="16"/>
                      <a:pt x="41" y="16"/>
                      <a:pt x="41" y="16"/>
                    </a:cubicBezTo>
                    <a:close/>
                    <a:moveTo>
                      <a:pt x="51" y="16"/>
                    </a:moveTo>
                    <a:cubicBezTo>
                      <a:pt x="51" y="10"/>
                      <a:pt x="51" y="10"/>
                      <a:pt x="51" y="10"/>
                    </a:cubicBezTo>
                    <a:cubicBezTo>
                      <a:pt x="57" y="10"/>
                      <a:pt x="57" y="10"/>
                      <a:pt x="57" y="10"/>
                    </a:cubicBezTo>
                    <a:cubicBezTo>
                      <a:pt x="57" y="16"/>
                      <a:pt x="57" y="16"/>
                      <a:pt x="57" y="16"/>
                    </a:cubicBezTo>
                    <a:cubicBezTo>
                      <a:pt x="51" y="16"/>
                      <a:pt x="51" y="16"/>
                      <a:pt x="51" y="16"/>
                    </a:cubicBezTo>
                    <a:close/>
                    <a:moveTo>
                      <a:pt x="68" y="52"/>
                    </a:moveTo>
                    <a:cubicBezTo>
                      <a:pt x="68" y="46"/>
                      <a:pt x="68" y="46"/>
                      <a:pt x="68" y="46"/>
                    </a:cubicBezTo>
                    <a:cubicBezTo>
                      <a:pt x="62" y="46"/>
                      <a:pt x="62" y="46"/>
                      <a:pt x="62" y="46"/>
                    </a:cubicBezTo>
                    <a:cubicBezTo>
                      <a:pt x="62" y="52"/>
                      <a:pt x="62" y="52"/>
                      <a:pt x="62" y="52"/>
                    </a:cubicBezTo>
                    <a:cubicBezTo>
                      <a:pt x="68" y="52"/>
                      <a:pt x="68" y="52"/>
                      <a:pt x="68" y="52"/>
                    </a:cubicBezTo>
                    <a:close/>
                    <a:moveTo>
                      <a:pt x="68" y="45"/>
                    </a:moveTo>
                    <a:cubicBezTo>
                      <a:pt x="68" y="41"/>
                      <a:pt x="68" y="41"/>
                      <a:pt x="68" y="41"/>
                    </a:cubicBezTo>
                    <a:cubicBezTo>
                      <a:pt x="65" y="41"/>
                      <a:pt x="65" y="41"/>
                      <a:pt x="65" y="41"/>
                    </a:cubicBezTo>
                    <a:cubicBezTo>
                      <a:pt x="65" y="45"/>
                      <a:pt x="65" y="45"/>
                      <a:pt x="65" y="45"/>
                    </a:cubicBezTo>
                    <a:cubicBezTo>
                      <a:pt x="68" y="45"/>
                      <a:pt x="68" y="45"/>
                      <a:pt x="68" y="45"/>
                    </a:cubicBezTo>
                    <a:close/>
                    <a:moveTo>
                      <a:pt x="61" y="46"/>
                    </a:moveTo>
                    <a:cubicBezTo>
                      <a:pt x="61" y="52"/>
                      <a:pt x="61" y="52"/>
                      <a:pt x="61" y="52"/>
                    </a:cubicBezTo>
                    <a:cubicBezTo>
                      <a:pt x="57" y="52"/>
                      <a:pt x="57" y="52"/>
                      <a:pt x="57" y="52"/>
                    </a:cubicBezTo>
                    <a:cubicBezTo>
                      <a:pt x="57" y="46"/>
                      <a:pt x="57" y="46"/>
                      <a:pt x="57" y="46"/>
                    </a:cubicBezTo>
                    <a:cubicBezTo>
                      <a:pt x="61" y="46"/>
                      <a:pt x="61" y="46"/>
                      <a:pt x="61" y="46"/>
                    </a:cubicBezTo>
                    <a:close/>
                    <a:moveTo>
                      <a:pt x="64" y="41"/>
                    </a:moveTo>
                    <a:cubicBezTo>
                      <a:pt x="64" y="45"/>
                      <a:pt x="64" y="45"/>
                      <a:pt x="64" y="45"/>
                    </a:cubicBezTo>
                    <a:cubicBezTo>
                      <a:pt x="57" y="45"/>
                      <a:pt x="57" y="45"/>
                      <a:pt x="57" y="45"/>
                    </a:cubicBezTo>
                    <a:cubicBezTo>
                      <a:pt x="57" y="41"/>
                      <a:pt x="57" y="41"/>
                      <a:pt x="57" y="41"/>
                    </a:cubicBezTo>
                    <a:cubicBezTo>
                      <a:pt x="64" y="41"/>
                      <a:pt x="64" y="41"/>
                      <a:pt x="64"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8" name="Freeform 20"/>
              <p:cNvSpPr>
                <a:spLocks noEditPoints="1"/>
              </p:cNvSpPr>
              <p:nvPr/>
            </p:nvSpPr>
            <p:spPr bwMode="auto">
              <a:xfrm>
                <a:off x="4348163" y="1792288"/>
                <a:ext cx="441325" cy="260350"/>
              </a:xfrm>
              <a:custGeom>
                <a:avLst/>
                <a:gdLst>
                  <a:gd name="T0" fmla="*/ 97 w 278"/>
                  <a:gd name="T1" fmla="*/ 0 h 164"/>
                  <a:gd name="T2" fmla="*/ 0 w 278"/>
                  <a:gd name="T3" fmla="*/ 7 h 164"/>
                  <a:gd name="T4" fmla="*/ 0 w 278"/>
                  <a:gd name="T5" fmla="*/ 0 h 164"/>
                  <a:gd name="T6" fmla="*/ 278 w 278"/>
                  <a:gd name="T7" fmla="*/ 0 h 164"/>
                  <a:gd name="T8" fmla="*/ 180 w 278"/>
                  <a:gd name="T9" fmla="*/ 7 h 164"/>
                  <a:gd name="T10" fmla="*/ 180 w 278"/>
                  <a:gd name="T11" fmla="*/ 0 h 164"/>
                  <a:gd name="T12" fmla="*/ 45 w 278"/>
                  <a:gd name="T13" fmla="*/ 59 h 164"/>
                  <a:gd name="T14" fmla="*/ 2 w 278"/>
                  <a:gd name="T15" fmla="*/ 64 h 164"/>
                  <a:gd name="T16" fmla="*/ 2 w 278"/>
                  <a:gd name="T17" fmla="*/ 59 h 164"/>
                  <a:gd name="T18" fmla="*/ 275 w 278"/>
                  <a:gd name="T19" fmla="*/ 59 h 164"/>
                  <a:gd name="T20" fmla="*/ 232 w 278"/>
                  <a:gd name="T21" fmla="*/ 64 h 164"/>
                  <a:gd name="T22" fmla="*/ 232 w 278"/>
                  <a:gd name="T23" fmla="*/ 59 h 164"/>
                  <a:gd name="T24" fmla="*/ 69 w 278"/>
                  <a:gd name="T25" fmla="*/ 102 h 164"/>
                  <a:gd name="T26" fmla="*/ 7 w 278"/>
                  <a:gd name="T27" fmla="*/ 109 h 164"/>
                  <a:gd name="T28" fmla="*/ 7 w 278"/>
                  <a:gd name="T29" fmla="*/ 102 h 164"/>
                  <a:gd name="T30" fmla="*/ 164 w 278"/>
                  <a:gd name="T31" fmla="*/ 102 h 164"/>
                  <a:gd name="T32" fmla="*/ 114 w 278"/>
                  <a:gd name="T33" fmla="*/ 109 h 164"/>
                  <a:gd name="T34" fmla="*/ 114 w 278"/>
                  <a:gd name="T35" fmla="*/ 102 h 164"/>
                  <a:gd name="T36" fmla="*/ 270 w 278"/>
                  <a:gd name="T37" fmla="*/ 102 h 164"/>
                  <a:gd name="T38" fmla="*/ 206 w 278"/>
                  <a:gd name="T39" fmla="*/ 109 h 164"/>
                  <a:gd name="T40" fmla="*/ 206 w 278"/>
                  <a:gd name="T41" fmla="*/ 102 h 164"/>
                  <a:gd name="T42" fmla="*/ 81 w 278"/>
                  <a:gd name="T43" fmla="*/ 159 h 164"/>
                  <a:gd name="T44" fmla="*/ 111 w 278"/>
                  <a:gd name="T45" fmla="*/ 133 h 164"/>
                  <a:gd name="T46" fmla="*/ 114 w 278"/>
                  <a:gd name="T47" fmla="*/ 133 h 164"/>
                  <a:gd name="T48" fmla="*/ 185 w 278"/>
                  <a:gd name="T49" fmla="*/ 159 h 164"/>
                  <a:gd name="T50" fmla="*/ 164 w 278"/>
                  <a:gd name="T51" fmla="*/ 131 h 164"/>
                  <a:gd name="T52" fmla="*/ 164 w 278"/>
                  <a:gd name="T53" fmla="*/ 133 h 164"/>
                  <a:gd name="T54" fmla="*/ 166 w 278"/>
                  <a:gd name="T55" fmla="*/ 133 h 164"/>
                  <a:gd name="T56" fmla="*/ 194 w 278"/>
                  <a:gd name="T57" fmla="*/ 159 h 164"/>
                  <a:gd name="T58" fmla="*/ 261 w 278"/>
                  <a:gd name="T59" fmla="*/ 164 h 164"/>
                  <a:gd name="T60" fmla="*/ 16 w 278"/>
                  <a:gd name="T61" fmla="*/ 159 h 164"/>
                  <a:gd name="T62" fmla="*/ 114 w 278"/>
                  <a:gd name="T63" fmla="*/ 131 h 164"/>
                  <a:gd name="T64" fmla="*/ 114 w 278"/>
                  <a:gd name="T65" fmla="*/ 133 h 164"/>
                  <a:gd name="T66" fmla="*/ 114 w 278"/>
                  <a:gd name="T67" fmla="*/ 13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 h="164">
                    <a:moveTo>
                      <a:pt x="0" y="0"/>
                    </a:moveTo>
                    <a:lnTo>
                      <a:pt x="97" y="0"/>
                    </a:lnTo>
                    <a:lnTo>
                      <a:pt x="97" y="7"/>
                    </a:lnTo>
                    <a:lnTo>
                      <a:pt x="0" y="7"/>
                    </a:lnTo>
                    <a:lnTo>
                      <a:pt x="0" y="0"/>
                    </a:lnTo>
                    <a:lnTo>
                      <a:pt x="0" y="0"/>
                    </a:lnTo>
                    <a:close/>
                    <a:moveTo>
                      <a:pt x="180" y="0"/>
                    </a:moveTo>
                    <a:lnTo>
                      <a:pt x="278" y="0"/>
                    </a:lnTo>
                    <a:lnTo>
                      <a:pt x="278" y="7"/>
                    </a:lnTo>
                    <a:lnTo>
                      <a:pt x="180" y="7"/>
                    </a:lnTo>
                    <a:lnTo>
                      <a:pt x="180" y="0"/>
                    </a:lnTo>
                    <a:lnTo>
                      <a:pt x="180" y="0"/>
                    </a:lnTo>
                    <a:close/>
                    <a:moveTo>
                      <a:pt x="2" y="59"/>
                    </a:moveTo>
                    <a:lnTo>
                      <a:pt x="45" y="59"/>
                    </a:lnTo>
                    <a:lnTo>
                      <a:pt x="45" y="64"/>
                    </a:lnTo>
                    <a:lnTo>
                      <a:pt x="2" y="64"/>
                    </a:lnTo>
                    <a:lnTo>
                      <a:pt x="2" y="59"/>
                    </a:lnTo>
                    <a:lnTo>
                      <a:pt x="2" y="59"/>
                    </a:lnTo>
                    <a:close/>
                    <a:moveTo>
                      <a:pt x="232" y="59"/>
                    </a:moveTo>
                    <a:lnTo>
                      <a:pt x="275" y="59"/>
                    </a:lnTo>
                    <a:lnTo>
                      <a:pt x="275" y="64"/>
                    </a:lnTo>
                    <a:lnTo>
                      <a:pt x="232" y="64"/>
                    </a:lnTo>
                    <a:lnTo>
                      <a:pt x="232" y="59"/>
                    </a:lnTo>
                    <a:lnTo>
                      <a:pt x="232" y="59"/>
                    </a:lnTo>
                    <a:close/>
                    <a:moveTo>
                      <a:pt x="7" y="102"/>
                    </a:moveTo>
                    <a:lnTo>
                      <a:pt x="69" y="102"/>
                    </a:lnTo>
                    <a:lnTo>
                      <a:pt x="69" y="109"/>
                    </a:lnTo>
                    <a:lnTo>
                      <a:pt x="7" y="109"/>
                    </a:lnTo>
                    <a:lnTo>
                      <a:pt x="7" y="102"/>
                    </a:lnTo>
                    <a:lnTo>
                      <a:pt x="7" y="102"/>
                    </a:lnTo>
                    <a:close/>
                    <a:moveTo>
                      <a:pt x="114" y="102"/>
                    </a:moveTo>
                    <a:lnTo>
                      <a:pt x="164" y="102"/>
                    </a:lnTo>
                    <a:lnTo>
                      <a:pt x="164" y="109"/>
                    </a:lnTo>
                    <a:lnTo>
                      <a:pt x="114" y="109"/>
                    </a:lnTo>
                    <a:lnTo>
                      <a:pt x="114" y="102"/>
                    </a:lnTo>
                    <a:lnTo>
                      <a:pt x="114" y="102"/>
                    </a:lnTo>
                    <a:close/>
                    <a:moveTo>
                      <a:pt x="206" y="102"/>
                    </a:moveTo>
                    <a:lnTo>
                      <a:pt x="270" y="102"/>
                    </a:lnTo>
                    <a:lnTo>
                      <a:pt x="270" y="109"/>
                    </a:lnTo>
                    <a:lnTo>
                      <a:pt x="206" y="109"/>
                    </a:lnTo>
                    <a:lnTo>
                      <a:pt x="206" y="102"/>
                    </a:lnTo>
                    <a:lnTo>
                      <a:pt x="206" y="102"/>
                    </a:lnTo>
                    <a:close/>
                    <a:moveTo>
                      <a:pt x="16" y="159"/>
                    </a:moveTo>
                    <a:lnTo>
                      <a:pt x="81" y="159"/>
                    </a:lnTo>
                    <a:lnTo>
                      <a:pt x="107" y="133"/>
                    </a:lnTo>
                    <a:lnTo>
                      <a:pt x="111" y="133"/>
                    </a:lnTo>
                    <a:lnTo>
                      <a:pt x="111" y="133"/>
                    </a:lnTo>
                    <a:lnTo>
                      <a:pt x="114" y="133"/>
                    </a:lnTo>
                    <a:lnTo>
                      <a:pt x="88" y="159"/>
                    </a:lnTo>
                    <a:lnTo>
                      <a:pt x="185" y="159"/>
                    </a:lnTo>
                    <a:lnTo>
                      <a:pt x="159" y="131"/>
                    </a:lnTo>
                    <a:lnTo>
                      <a:pt x="164" y="131"/>
                    </a:lnTo>
                    <a:lnTo>
                      <a:pt x="164" y="133"/>
                    </a:lnTo>
                    <a:lnTo>
                      <a:pt x="164" y="133"/>
                    </a:lnTo>
                    <a:lnTo>
                      <a:pt x="166" y="133"/>
                    </a:lnTo>
                    <a:lnTo>
                      <a:pt x="166" y="133"/>
                    </a:lnTo>
                    <a:lnTo>
                      <a:pt x="168" y="133"/>
                    </a:lnTo>
                    <a:lnTo>
                      <a:pt x="194" y="159"/>
                    </a:lnTo>
                    <a:lnTo>
                      <a:pt x="261" y="159"/>
                    </a:lnTo>
                    <a:lnTo>
                      <a:pt x="261" y="164"/>
                    </a:lnTo>
                    <a:lnTo>
                      <a:pt x="16" y="164"/>
                    </a:lnTo>
                    <a:lnTo>
                      <a:pt x="16" y="159"/>
                    </a:lnTo>
                    <a:lnTo>
                      <a:pt x="16" y="159"/>
                    </a:lnTo>
                    <a:close/>
                    <a:moveTo>
                      <a:pt x="114" y="131"/>
                    </a:moveTo>
                    <a:lnTo>
                      <a:pt x="116" y="131"/>
                    </a:lnTo>
                    <a:lnTo>
                      <a:pt x="114" y="133"/>
                    </a:lnTo>
                    <a:lnTo>
                      <a:pt x="114" y="131"/>
                    </a:lnTo>
                    <a:lnTo>
                      <a:pt x="114"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9" name="Freeform 21"/>
              <p:cNvSpPr>
                <a:spLocks noEditPoints="1"/>
              </p:cNvSpPr>
              <p:nvPr/>
            </p:nvSpPr>
            <p:spPr bwMode="auto">
              <a:xfrm>
                <a:off x="4295776" y="1660525"/>
                <a:ext cx="546100" cy="508000"/>
              </a:xfrm>
              <a:custGeom>
                <a:avLst/>
                <a:gdLst>
                  <a:gd name="T0" fmla="*/ 31 w 145"/>
                  <a:gd name="T1" fmla="*/ 0 h 135"/>
                  <a:gd name="T2" fmla="*/ 0 w 145"/>
                  <a:gd name="T3" fmla="*/ 27 h 135"/>
                  <a:gd name="T4" fmla="*/ 14 w 145"/>
                  <a:gd name="T5" fmla="*/ 45 h 135"/>
                  <a:gd name="T6" fmla="*/ 14 w 145"/>
                  <a:gd name="T7" fmla="*/ 63 h 135"/>
                  <a:gd name="T8" fmla="*/ 33 w 145"/>
                  <a:gd name="T9" fmla="*/ 116 h 135"/>
                  <a:gd name="T10" fmla="*/ 61 w 145"/>
                  <a:gd name="T11" fmla="*/ 125 h 135"/>
                  <a:gd name="T12" fmla="*/ 73 w 145"/>
                  <a:gd name="T13" fmla="*/ 135 h 135"/>
                  <a:gd name="T14" fmla="*/ 83 w 145"/>
                  <a:gd name="T15" fmla="*/ 126 h 135"/>
                  <a:gd name="T16" fmla="*/ 112 w 145"/>
                  <a:gd name="T17" fmla="*/ 116 h 135"/>
                  <a:gd name="T18" fmla="*/ 131 w 145"/>
                  <a:gd name="T19" fmla="*/ 63 h 135"/>
                  <a:gd name="T20" fmla="*/ 131 w 145"/>
                  <a:gd name="T21" fmla="*/ 46 h 135"/>
                  <a:gd name="T22" fmla="*/ 145 w 145"/>
                  <a:gd name="T23" fmla="*/ 27 h 135"/>
                  <a:gd name="T24" fmla="*/ 115 w 145"/>
                  <a:gd name="T25" fmla="*/ 0 h 135"/>
                  <a:gd name="T26" fmla="*/ 73 w 145"/>
                  <a:gd name="T27" fmla="*/ 14 h 135"/>
                  <a:gd name="T28" fmla="*/ 31 w 145"/>
                  <a:gd name="T29" fmla="*/ 0 h 135"/>
                  <a:gd name="T30" fmla="*/ 31 w 145"/>
                  <a:gd name="T31" fmla="*/ 4 h 135"/>
                  <a:gd name="T32" fmla="*/ 6 w 145"/>
                  <a:gd name="T33" fmla="*/ 26 h 135"/>
                  <a:gd name="T34" fmla="*/ 16 w 145"/>
                  <a:gd name="T35" fmla="*/ 38 h 135"/>
                  <a:gd name="T36" fmla="*/ 17 w 145"/>
                  <a:gd name="T37" fmla="*/ 51 h 135"/>
                  <a:gd name="T38" fmla="*/ 17 w 145"/>
                  <a:gd name="T39" fmla="*/ 64 h 135"/>
                  <a:gd name="T40" fmla="*/ 34 w 145"/>
                  <a:gd name="T41" fmla="*/ 113 h 135"/>
                  <a:gd name="T42" fmla="*/ 60 w 145"/>
                  <a:gd name="T43" fmla="*/ 122 h 135"/>
                  <a:gd name="T44" fmla="*/ 73 w 145"/>
                  <a:gd name="T45" fmla="*/ 130 h 135"/>
                  <a:gd name="T46" fmla="*/ 83 w 145"/>
                  <a:gd name="T47" fmla="*/ 123 h 135"/>
                  <a:gd name="T48" fmla="*/ 111 w 145"/>
                  <a:gd name="T49" fmla="*/ 113 h 135"/>
                  <a:gd name="T50" fmla="*/ 128 w 145"/>
                  <a:gd name="T51" fmla="*/ 63 h 135"/>
                  <a:gd name="T52" fmla="*/ 128 w 145"/>
                  <a:gd name="T53" fmla="*/ 52 h 135"/>
                  <a:gd name="T54" fmla="*/ 129 w 145"/>
                  <a:gd name="T55" fmla="*/ 38 h 135"/>
                  <a:gd name="T56" fmla="*/ 139 w 145"/>
                  <a:gd name="T57" fmla="*/ 26 h 135"/>
                  <a:gd name="T58" fmla="*/ 114 w 145"/>
                  <a:gd name="T59" fmla="*/ 4 h 135"/>
                  <a:gd name="T60" fmla="*/ 73 w 145"/>
                  <a:gd name="T61" fmla="*/ 16 h 135"/>
                  <a:gd name="T62" fmla="*/ 31 w 145"/>
                  <a:gd name="T63" fmla="*/ 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35">
                    <a:moveTo>
                      <a:pt x="31" y="0"/>
                    </a:moveTo>
                    <a:cubicBezTo>
                      <a:pt x="0" y="27"/>
                      <a:pt x="0" y="27"/>
                      <a:pt x="0" y="27"/>
                    </a:cubicBezTo>
                    <a:cubicBezTo>
                      <a:pt x="9" y="28"/>
                      <a:pt x="14" y="37"/>
                      <a:pt x="14" y="45"/>
                    </a:cubicBezTo>
                    <a:cubicBezTo>
                      <a:pt x="14" y="63"/>
                      <a:pt x="14" y="63"/>
                      <a:pt x="14" y="63"/>
                    </a:cubicBezTo>
                    <a:cubicBezTo>
                      <a:pt x="14" y="80"/>
                      <a:pt x="15" y="109"/>
                      <a:pt x="33" y="116"/>
                    </a:cubicBezTo>
                    <a:cubicBezTo>
                      <a:pt x="36" y="117"/>
                      <a:pt x="53" y="121"/>
                      <a:pt x="61" y="125"/>
                    </a:cubicBezTo>
                    <a:cubicBezTo>
                      <a:pt x="70" y="130"/>
                      <a:pt x="71" y="135"/>
                      <a:pt x="73" y="135"/>
                    </a:cubicBezTo>
                    <a:cubicBezTo>
                      <a:pt x="74" y="134"/>
                      <a:pt x="76" y="130"/>
                      <a:pt x="83" y="126"/>
                    </a:cubicBezTo>
                    <a:cubicBezTo>
                      <a:pt x="92" y="122"/>
                      <a:pt x="107" y="118"/>
                      <a:pt x="112" y="116"/>
                    </a:cubicBezTo>
                    <a:cubicBezTo>
                      <a:pt x="130" y="109"/>
                      <a:pt x="131" y="80"/>
                      <a:pt x="131" y="63"/>
                    </a:cubicBezTo>
                    <a:cubicBezTo>
                      <a:pt x="131" y="46"/>
                      <a:pt x="131" y="46"/>
                      <a:pt x="131" y="46"/>
                    </a:cubicBezTo>
                    <a:cubicBezTo>
                      <a:pt x="131" y="38"/>
                      <a:pt x="136" y="28"/>
                      <a:pt x="145" y="27"/>
                    </a:cubicBezTo>
                    <a:cubicBezTo>
                      <a:pt x="115" y="0"/>
                      <a:pt x="115" y="0"/>
                      <a:pt x="115" y="0"/>
                    </a:cubicBezTo>
                    <a:cubicBezTo>
                      <a:pt x="100" y="9"/>
                      <a:pt x="90" y="13"/>
                      <a:pt x="73" y="14"/>
                    </a:cubicBezTo>
                    <a:cubicBezTo>
                      <a:pt x="55" y="14"/>
                      <a:pt x="45" y="10"/>
                      <a:pt x="31" y="0"/>
                    </a:cubicBezTo>
                    <a:close/>
                    <a:moveTo>
                      <a:pt x="31" y="4"/>
                    </a:moveTo>
                    <a:cubicBezTo>
                      <a:pt x="6" y="26"/>
                      <a:pt x="6" y="26"/>
                      <a:pt x="6" y="26"/>
                    </a:cubicBezTo>
                    <a:cubicBezTo>
                      <a:pt x="7" y="26"/>
                      <a:pt x="13" y="29"/>
                      <a:pt x="16" y="38"/>
                    </a:cubicBezTo>
                    <a:cubicBezTo>
                      <a:pt x="17" y="42"/>
                      <a:pt x="17" y="47"/>
                      <a:pt x="17" y="51"/>
                    </a:cubicBezTo>
                    <a:cubicBezTo>
                      <a:pt x="17" y="56"/>
                      <a:pt x="17" y="60"/>
                      <a:pt x="17" y="64"/>
                    </a:cubicBezTo>
                    <a:cubicBezTo>
                      <a:pt x="17" y="79"/>
                      <a:pt x="18" y="106"/>
                      <a:pt x="34" y="113"/>
                    </a:cubicBezTo>
                    <a:cubicBezTo>
                      <a:pt x="37" y="115"/>
                      <a:pt x="53" y="118"/>
                      <a:pt x="60" y="122"/>
                    </a:cubicBezTo>
                    <a:cubicBezTo>
                      <a:pt x="70" y="126"/>
                      <a:pt x="72" y="130"/>
                      <a:pt x="73" y="130"/>
                    </a:cubicBezTo>
                    <a:cubicBezTo>
                      <a:pt x="74" y="129"/>
                      <a:pt x="76" y="126"/>
                      <a:pt x="83" y="123"/>
                    </a:cubicBezTo>
                    <a:cubicBezTo>
                      <a:pt x="91" y="119"/>
                      <a:pt x="106" y="115"/>
                      <a:pt x="111" y="113"/>
                    </a:cubicBezTo>
                    <a:cubicBezTo>
                      <a:pt x="127" y="107"/>
                      <a:pt x="127" y="79"/>
                      <a:pt x="128" y="63"/>
                    </a:cubicBezTo>
                    <a:cubicBezTo>
                      <a:pt x="128" y="52"/>
                      <a:pt x="128" y="52"/>
                      <a:pt x="128" y="52"/>
                    </a:cubicBezTo>
                    <a:cubicBezTo>
                      <a:pt x="128" y="47"/>
                      <a:pt x="127" y="43"/>
                      <a:pt x="129" y="38"/>
                    </a:cubicBezTo>
                    <a:cubicBezTo>
                      <a:pt x="131" y="33"/>
                      <a:pt x="134" y="28"/>
                      <a:pt x="139" y="26"/>
                    </a:cubicBezTo>
                    <a:cubicBezTo>
                      <a:pt x="114" y="4"/>
                      <a:pt x="114" y="4"/>
                      <a:pt x="114" y="4"/>
                    </a:cubicBezTo>
                    <a:cubicBezTo>
                      <a:pt x="100" y="13"/>
                      <a:pt x="90" y="16"/>
                      <a:pt x="73" y="16"/>
                    </a:cubicBezTo>
                    <a:cubicBezTo>
                      <a:pt x="56" y="16"/>
                      <a:pt x="45" y="13"/>
                      <a:pt x="3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0" name="Freeform 22"/>
              <p:cNvSpPr>
                <a:spLocks noEditPoints="1"/>
              </p:cNvSpPr>
              <p:nvPr/>
            </p:nvSpPr>
            <p:spPr bwMode="auto">
              <a:xfrm>
                <a:off x="4373563" y="1701800"/>
                <a:ext cx="388938" cy="430213"/>
              </a:xfrm>
              <a:custGeom>
                <a:avLst/>
                <a:gdLst>
                  <a:gd name="T0" fmla="*/ 226 w 245"/>
                  <a:gd name="T1" fmla="*/ 17 h 271"/>
                  <a:gd name="T2" fmla="*/ 233 w 245"/>
                  <a:gd name="T3" fmla="*/ 31 h 271"/>
                  <a:gd name="T4" fmla="*/ 219 w 245"/>
                  <a:gd name="T5" fmla="*/ 40 h 271"/>
                  <a:gd name="T6" fmla="*/ 207 w 245"/>
                  <a:gd name="T7" fmla="*/ 31 h 271"/>
                  <a:gd name="T8" fmla="*/ 212 w 245"/>
                  <a:gd name="T9" fmla="*/ 17 h 271"/>
                  <a:gd name="T10" fmla="*/ 219 w 245"/>
                  <a:gd name="T11" fmla="*/ 0 h 271"/>
                  <a:gd name="T12" fmla="*/ 131 w 245"/>
                  <a:gd name="T13" fmla="*/ 240 h 271"/>
                  <a:gd name="T14" fmla="*/ 136 w 245"/>
                  <a:gd name="T15" fmla="*/ 254 h 271"/>
                  <a:gd name="T16" fmla="*/ 121 w 245"/>
                  <a:gd name="T17" fmla="*/ 263 h 271"/>
                  <a:gd name="T18" fmla="*/ 110 w 245"/>
                  <a:gd name="T19" fmla="*/ 254 h 271"/>
                  <a:gd name="T20" fmla="*/ 114 w 245"/>
                  <a:gd name="T21" fmla="*/ 240 h 271"/>
                  <a:gd name="T22" fmla="*/ 121 w 245"/>
                  <a:gd name="T23" fmla="*/ 223 h 271"/>
                  <a:gd name="T24" fmla="*/ 126 w 245"/>
                  <a:gd name="T25" fmla="*/ 242 h 271"/>
                  <a:gd name="T26" fmla="*/ 129 w 245"/>
                  <a:gd name="T27" fmla="*/ 252 h 271"/>
                  <a:gd name="T28" fmla="*/ 121 w 245"/>
                  <a:gd name="T29" fmla="*/ 256 h 271"/>
                  <a:gd name="T30" fmla="*/ 114 w 245"/>
                  <a:gd name="T31" fmla="*/ 252 h 271"/>
                  <a:gd name="T32" fmla="*/ 117 w 245"/>
                  <a:gd name="T33" fmla="*/ 242 h 271"/>
                  <a:gd name="T34" fmla="*/ 121 w 245"/>
                  <a:gd name="T35" fmla="*/ 235 h 271"/>
                  <a:gd name="T36" fmla="*/ 34 w 245"/>
                  <a:gd name="T37" fmla="*/ 17 h 271"/>
                  <a:gd name="T38" fmla="*/ 38 w 245"/>
                  <a:gd name="T39" fmla="*/ 31 h 271"/>
                  <a:gd name="T40" fmla="*/ 27 w 245"/>
                  <a:gd name="T41" fmla="*/ 40 h 271"/>
                  <a:gd name="T42" fmla="*/ 15 w 245"/>
                  <a:gd name="T43" fmla="*/ 31 h 271"/>
                  <a:gd name="T44" fmla="*/ 19 w 245"/>
                  <a:gd name="T45" fmla="*/ 17 h 271"/>
                  <a:gd name="T46" fmla="*/ 27 w 245"/>
                  <a:gd name="T47" fmla="*/ 0 h 271"/>
                  <a:gd name="T48" fmla="*/ 31 w 245"/>
                  <a:gd name="T49" fmla="*/ 22 h 271"/>
                  <a:gd name="T50" fmla="*/ 34 w 245"/>
                  <a:gd name="T51" fmla="*/ 29 h 271"/>
                  <a:gd name="T52" fmla="*/ 27 w 245"/>
                  <a:gd name="T53" fmla="*/ 33 h 271"/>
                  <a:gd name="T54" fmla="*/ 19 w 245"/>
                  <a:gd name="T55" fmla="*/ 29 h 271"/>
                  <a:gd name="T56" fmla="*/ 22 w 245"/>
                  <a:gd name="T57" fmla="*/ 22 h 271"/>
                  <a:gd name="T58" fmla="*/ 27 w 245"/>
                  <a:gd name="T59" fmla="*/ 12 h 271"/>
                  <a:gd name="T60" fmla="*/ 224 w 245"/>
                  <a:gd name="T61" fmla="*/ 22 h 271"/>
                  <a:gd name="T62" fmla="*/ 226 w 245"/>
                  <a:gd name="T63" fmla="*/ 29 h 271"/>
                  <a:gd name="T64" fmla="*/ 219 w 245"/>
                  <a:gd name="T65" fmla="*/ 33 h 271"/>
                  <a:gd name="T66" fmla="*/ 212 w 245"/>
                  <a:gd name="T67" fmla="*/ 29 h 271"/>
                  <a:gd name="T68" fmla="*/ 214 w 245"/>
                  <a:gd name="T69" fmla="*/ 22 h 271"/>
                  <a:gd name="T70" fmla="*/ 219 w 245"/>
                  <a:gd name="T71" fmla="*/ 1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5" h="271">
                    <a:moveTo>
                      <a:pt x="219" y="0"/>
                    </a:moveTo>
                    <a:lnTo>
                      <a:pt x="226" y="17"/>
                    </a:lnTo>
                    <a:lnTo>
                      <a:pt x="245" y="19"/>
                    </a:lnTo>
                    <a:lnTo>
                      <a:pt x="233" y="31"/>
                    </a:lnTo>
                    <a:lnTo>
                      <a:pt x="235" y="48"/>
                    </a:lnTo>
                    <a:lnTo>
                      <a:pt x="219" y="40"/>
                    </a:lnTo>
                    <a:lnTo>
                      <a:pt x="205" y="48"/>
                    </a:lnTo>
                    <a:lnTo>
                      <a:pt x="207" y="31"/>
                    </a:lnTo>
                    <a:lnTo>
                      <a:pt x="193" y="19"/>
                    </a:lnTo>
                    <a:lnTo>
                      <a:pt x="212" y="17"/>
                    </a:lnTo>
                    <a:lnTo>
                      <a:pt x="219" y="0"/>
                    </a:lnTo>
                    <a:lnTo>
                      <a:pt x="219" y="0"/>
                    </a:lnTo>
                    <a:close/>
                    <a:moveTo>
                      <a:pt x="121" y="223"/>
                    </a:moveTo>
                    <a:lnTo>
                      <a:pt x="131" y="240"/>
                    </a:lnTo>
                    <a:lnTo>
                      <a:pt x="148" y="242"/>
                    </a:lnTo>
                    <a:lnTo>
                      <a:pt x="136" y="254"/>
                    </a:lnTo>
                    <a:lnTo>
                      <a:pt x="138" y="271"/>
                    </a:lnTo>
                    <a:lnTo>
                      <a:pt x="121" y="263"/>
                    </a:lnTo>
                    <a:lnTo>
                      <a:pt x="107" y="271"/>
                    </a:lnTo>
                    <a:lnTo>
                      <a:pt x="110" y="254"/>
                    </a:lnTo>
                    <a:lnTo>
                      <a:pt x="98" y="242"/>
                    </a:lnTo>
                    <a:lnTo>
                      <a:pt x="114" y="240"/>
                    </a:lnTo>
                    <a:lnTo>
                      <a:pt x="121" y="223"/>
                    </a:lnTo>
                    <a:lnTo>
                      <a:pt x="121" y="223"/>
                    </a:lnTo>
                    <a:close/>
                    <a:moveTo>
                      <a:pt x="121" y="235"/>
                    </a:moveTo>
                    <a:lnTo>
                      <a:pt x="126" y="242"/>
                    </a:lnTo>
                    <a:lnTo>
                      <a:pt x="136" y="244"/>
                    </a:lnTo>
                    <a:lnTo>
                      <a:pt x="129" y="252"/>
                    </a:lnTo>
                    <a:lnTo>
                      <a:pt x="131" y="261"/>
                    </a:lnTo>
                    <a:lnTo>
                      <a:pt x="121" y="256"/>
                    </a:lnTo>
                    <a:lnTo>
                      <a:pt x="112" y="261"/>
                    </a:lnTo>
                    <a:lnTo>
                      <a:pt x="114" y="252"/>
                    </a:lnTo>
                    <a:lnTo>
                      <a:pt x="107" y="244"/>
                    </a:lnTo>
                    <a:lnTo>
                      <a:pt x="117" y="242"/>
                    </a:lnTo>
                    <a:lnTo>
                      <a:pt x="121" y="235"/>
                    </a:lnTo>
                    <a:lnTo>
                      <a:pt x="121" y="235"/>
                    </a:lnTo>
                    <a:close/>
                    <a:moveTo>
                      <a:pt x="27" y="0"/>
                    </a:moveTo>
                    <a:lnTo>
                      <a:pt x="34" y="17"/>
                    </a:lnTo>
                    <a:lnTo>
                      <a:pt x="53" y="19"/>
                    </a:lnTo>
                    <a:lnTo>
                      <a:pt x="38" y="31"/>
                    </a:lnTo>
                    <a:lnTo>
                      <a:pt x="41" y="48"/>
                    </a:lnTo>
                    <a:lnTo>
                      <a:pt x="27" y="40"/>
                    </a:lnTo>
                    <a:lnTo>
                      <a:pt x="10" y="48"/>
                    </a:lnTo>
                    <a:lnTo>
                      <a:pt x="15" y="31"/>
                    </a:lnTo>
                    <a:lnTo>
                      <a:pt x="0" y="19"/>
                    </a:lnTo>
                    <a:lnTo>
                      <a:pt x="19" y="17"/>
                    </a:lnTo>
                    <a:lnTo>
                      <a:pt x="27" y="0"/>
                    </a:lnTo>
                    <a:lnTo>
                      <a:pt x="27" y="0"/>
                    </a:lnTo>
                    <a:close/>
                    <a:moveTo>
                      <a:pt x="27" y="12"/>
                    </a:moveTo>
                    <a:lnTo>
                      <a:pt x="31" y="22"/>
                    </a:lnTo>
                    <a:lnTo>
                      <a:pt x="41" y="22"/>
                    </a:lnTo>
                    <a:lnTo>
                      <a:pt x="34" y="29"/>
                    </a:lnTo>
                    <a:lnTo>
                      <a:pt x="36" y="38"/>
                    </a:lnTo>
                    <a:lnTo>
                      <a:pt x="27" y="33"/>
                    </a:lnTo>
                    <a:lnTo>
                      <a:pt x="17" y="38"/>
                    </a:lnTo>
                    <a:lnTo>
                      <a:pt x="19" y="29"/>
                    </a:lnTo>
                    <a:lnTo>
                      <a:pt x="12" y="22"/>
                    </a:lnTo>
                    <a:lnTo>
                      <a:pt x="22" y="22"/>
                    </a:lnTo>
                    <a:lnTo>
                      <a:pt x="27" y="12"/>
                    </a:lnTo>
                    <a:lnTo>
                      <a:pt x="27" y="12"/>
                    </a:lnTo>
                    <a:close/>
                    <a:moveTo>
                      <a:pt x="219" y="12"/>
                    </a:moveTo>
                    <a:lnTo>
                      <a:pt x="224" y="22"/>
                    </a:lnTo>
                    <a:lnTo>
                      <a:pt x="233" y="22"/>
                    </a:lnTo>
                    <a:lnTo>
                      <a:pt x="226" y="29"/>
                    </a:lnTo>
                    <a:lnTo>
                      <a:pt x="228" y="38"/>
                    </a:lnTo>
                    <a:lnTo>
                      <a:pt x="219" y="33"/>
                    </a:lnTo>
                    <a:lnTo>
                      <a:pt x="209" y="38"/>
                    </a:lnTo>
                    <a:lnTo>
                      <a:pt x="212" y="29"/>
                    </a:lnTo>
                    <a:lnTo>
                      <a:pt x="205" y="22"/>
                    </a:lnTo>
                    <a:lnTo>
                      <a:pt x="214" y="22"/>
                    </a:lnTo>
                    <a:lnTo>
                      <a:pt x="219" y="12"/>
                    </a:lnTo>
                    <a:lnTo>
                      <a:pt x="21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1" name="Freeform 23"/>
              <p:cNvSpPr>
                <a:spLocks noEditPoints="1"/>
              </p:cNvSpPr>
              <p:nvPr/>
            </p:nvSpPr>
            <p:spPr bwMode="auto">
              <a:xfrm>
                <a:off x="4392613" y="2220913"/>
                <a:ext cx="350838" cy="79375"/>
              </a:xfrm>
              <a:custGeom>
                <a:avLst/>
                <a:gdLst>
                  <a:gd name="T0" fmla="*/ 11 w 93"/>
                  <a:gd name="T1" fmla="*/ 4 h 21"/>
                  <a:gd name="T2" fmla="*/ 11 w 93"/>
                  <a:gd name="T3" fmla="*/ 4 h 21"/>
                  <a:gd name="T4" fmla="*/ 11 w 93"/>
                  <a:gd name="T5" fmla="*/ 2 h 21"/>
                  <a:gd name="T6" fmla="*/ 29 w 93"/>
                  <a:gd name="T7" fmla="*/ 3 h 21"/>
                  <a:gd name="T8" fmla="*/ 28 w 93"/>
                  <a:gd name="T9" fmla="*/ 8 h 21"/>
                  <a:gd name="T10" fmla="*/ 38 w 93"/>
                  <a:gd name="T11" fmla="*/ 7 h 21"/>
                  <a:gd name="T12" fmla="*/ 37 w 93"/>
                  <a:gd name="T13" fmla="*/ 5 h 21"/>
                  <a:gd name="T14" fmla="*/ 33 w 93"/>
                  <a:gd name="T15" fmla="*/ 4 h 21"/>
                  <a:gd name="T16" fmla="*/ 39 w 93"/>
                  <a:gd name="T17" fmla="*/ 1 h 21"/>
                  <a:gd name="T18" fmla="*/ 63 w 93"/>
                  <a:gd name="T19" fmla="*/ 3 h 21"/>
                  <a:gd name="T20" fmla="*/ 65 w 93"/>
                  <a:gd name="T21" fmla="*/ 8 h 21"/>
                  <a:gd name="T22" fmla="*/ 71 w 93"/>
                  <a:gd name="T23" fmla="*/ 10 h 21"/>
                  <a:gd name="T24" fmla="*/ 65 w 93"/>
                  <a:gd name="T25" fmla="*/ 2 h 21"/>
                  <a:gd name="T26" fmla="*/ 88 w 93"/>
                  <a:gd name="T27" fmla="*/ 12 h 21"/>
                  <a:gd name="T28" fmla="*/ 87 w 93"/>
                  <a:gd name="T29" fmla="*/ 11 h 21"/>
                  <a:gd name="T30" fmla="*/ 87 w 93"/>
                  <a:gd name="T31" fmla="*/ 5 h 21"/>
                  <a:gd name="T32" fmla="*/ 83 w 93"/>
                  <a:gd name="T33" fmla="*/ 18 h 21"/>
                  <a:gd name="T34" fmla="*/ 80 w 93"/>
                  <a:gd name="T35" fmla="*/ 11 h 21"/>
                  <a:gd name="T36" fmla="*/ 78 w 93"/>
                  <a:gd name="T37" fmla="*/ 11 h 21"/>
                  <a:gd name="T38" fmla="*/ 75 w 93"/>
                  <a:gd name="T39" fmla="*/ 19 h 21"/>
                  <a:gd name="T40" fmla="*/ 93 w 93"/>
                  <a:gd name="T41" fmla="*/ 20 h 21"/>
                  <a:gd name="T42" fmla="*/ 85 w 93"/>
                  <a:gd name="T43" fmla="*/ 12 h 21"/>
                  <a:gd name="T44" fmla="*/ 55 w 93"/>
                  <a:gd name="T45" fmla="*/ 2 h 21"/>
                  <a:gd name="T46" fmla="*/ 50 w 93"/>
                  <a:gd name="T47" fmla="*/ 7 h 21"/>
                  <a:gd name="T48" fmla="*/ 50 w 93"/>
                  <a:gd name="T49" fmla="*/ 15 h 21"/>
                  <a:gd name="T50" fmla="*/ 57 w 93"/>
                  <a:gd name="T51" fmla="*/ 10 h 21"/>
                  <a:gd name="T52" fmla="*/ 53 w 93"/>
                  <a:gd name="T53" fmla="*/ 14 h 21"/>
                  <a:gd name="T54" fmla="*/ 57 w 93"/>
                  <a:gd name="T55" fmla="*/ 14 h 21"/>
                  <a:gd name="T56" fmla="*/ 57 w 93"/>
                  <a:gd name="T57" fmla="*/ 9 h 21"/>
                  <a:gd name="T58" fmla="*/ 55 w 93"/>
                  <a:gd name="T59" fmla="*/ 7 h 21"/>
                  <a:gd name="T60" fmla="*/ 62 w 93"/>
                  <a:gd name="T61" fmla="*/ 11 h 21"/>
                  <a:gd name="T62" fmla="*/ 62 w 93"/>
                  <a:gd name="T63" fmla="*/ 11 h 21"/>
                  <a:gd name="T64" fmla="*/ 62 w 93"/>
                  <a:gd name="T65" fmla="*/ 14 h 21"/>
                  <a:gd name="T66" fmla="*/ 39 w 93"/>
                  <a:gd name="T67" fmla="*/ 11 h 21"/>
                  <a:gd name="T68" fmla="*/ 36 w 93"/>
                  <a:gd name="T69" fmla="*/ 10 h 21"/>
                  <a:gd name="T70" fmla="*/ 34 w 93"/>
                  <a:gd name="T71" fmla="*/ 12 h 21"/>
                  <a:gd name="T72" fmla="*/ 34 w 93"/>
                  <a:gd name="T73" fmla="*/ 13 h 21"/>
                  <a:gd name="T74" fmla="*/ 26 w 93"/>
                  <a:gd name="T75" fmla="*/ 17 h 21"/>
                  <a:gd name="T76" fmla="*/ 44 w 93"/>
                  <a:gd name="T77" fmla="*/ 15 h 21"/>
                  <a:gd name="T78" fmla="*/ 35 w 93"/>
                  <a:gd name="T79" fmla="*/ 12 h 21"/>
                  <a:gd name="T80" fmla="*/ 7 w 93"/>
                  <a:gd name="T81" fmla="*/ 6 h 21"/>
                  <a:gd name="T82" fmla="*/ 12 w 93"/>
                  <a:gd name="T83" fmla="*/ 8 h 21"/>
                  <a:gd name="T84" fmla="*/ 10 w 93"/>
                  <a:gd name="T85" fmla="*/ 8 h 21"/>
                  <a:gd name="T86" fmla="*/ 13 w 93"/>
                  <a:gd name="T87" fmla="*/ 5 h 21"/>
                  <a:gd name="T88" fmla="*/ 5 w 93"/>
                  <a:gd name="T89" fmla="*/ 7 h 21"/>
                  <a:gd name="T90" fmla="*/ 6 w 93"/>
                  <a:gd name="T91" fmla="*/ 9 h 21"/>
                  <a:gd name="T92" fmla="*/ 4 w 93"/>
                  <a:gd name="T93" fmla="*/ 11 h 21"/>
                  <a:gd name="T94" fmla="*/ 8 w 93"/>
                  <a:gd name="T95" fmla="*/ 11 h 21"/>
                  <a:gd name="T96" fmla="*/ 0 w 93"/>
                  <a:gd name="T97" fmla="*/ 16 h 21"/>
                  <a:gd name="T98" fmla="*/ 18 w 93"/>
                  <a:gd name="T99" fmla="*/ 14 h 21"/>
                  <a:gd name="T100" fmla="*/ 14 w 93"/>
                  <a:gd name="T101" fmla="*/ 13 h 21"/>
                  <a:gd name="T102" fmla="*/ 12 w 93"/>
                  <a:gd name="T103" fmla="*/ 11 h 21"/>
                  <a:gd name="T104" fmla="*/ 10 w 93"/>
                  <a:gd name="T105" fmla="*/ 14 h 21"/>
                  <a:gd name="T106" fmla="*/ 14 w 93"/>
                  <a:gd name="T107" fmla="*/ 10 h 21"/>
                  <a:gd name="T108" fmla="*/ 10 w 93"/>
                  <a:gd name="T109" fmla="*/ 9 h 21"/>
                  <a:gd name="T110" fmla="*/ 6 w 93"/>
                  <a:gd name="T111" fmla="*/ 14 h 21"/>
                  <a:gd name="T112" fmla="*/ 7 w 93"/>
                  <a:gd name="T113" fmla="*/ 17 h 21"/>
                  <a:gd name="T114" fmla="*/ 7 w 93"/>
                  <a:gd name="T115" fmla="*/ 21 h 21"/>
                  <a:gd name="T116" fmla="*/ 14 w 93"/>
                  <a:gd name="T117" fmla="*/ 20 h 21"/>
                  <a:gd name="T118" fmla="*/ 15 w 93"/>
                  <a:gd name="T119" fmla="*/ 16 h 21"/>
                  <a:gd name="T120" fmla="*/ 12 w 93"/>
                  <a:gd name="T121" fmla="*/ 17 h 21"/>
                  <a:gd name="T122" fmla="*/ 7 w 93"/>
                  <a:gd name="T12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 h="21">
                    <a:moveTo>
                      <a:pt x="11" y="2"/>
                    </a:moveTo>
                    <a:cubicBezTo>
                      <a:pt x="11" y="2"/>
                      <a:pt x="11" y="2"/>
                      <a:pt x="11" y="3"/>
                    </a:cubicBezTo>
                    <a:cubicBezTo>
                      <a:pt x="11" y="3"/>
                      <a:pt x="11" y="3"/>
                      <a:pt x="11" y="3"/>
                    </a:cubicBezTo>
                    <a:cubicBezTo>
                      <a:pt x="11" y="3"/>
                      <a:pt x="11" y="4"/>
                      <a:pt x="11" y="4"/>
                    </a:cubicBezTo>
                    <a:cubicBezTo>
                      <a:pt x="10" y="4"/>
                      <a:pt x="10" y="5"/>
                      <a:pt x="10" y="5"/>
                    </a:cubicBezTo>
                    <a:cubicBezTo>
                      <a:pt x="9" y="5"/>
                      <a:pt x="9" y="5"/>
                      <a:pt x="9" y="5"/>
                    </a:cubicBezTo>
                    <a:cubicBezTo>
                      <a:pt x="9" y="5"/>
                      <a:pt x="10" y="5"/>
                      <a:pt x="10" y="5"/>
                    </a:cubicBezTo>
                    <a:cubicBezTo>
                      <a:pt x="10" y="5"/>
                      <a:pt x="11" y="5"/>
                      <a:pt x="11" y="4"/>
                    </a:cubicBezTo>
                    <a:cubicBezTo>
                      <a:pt x="12" y="4"/>
                      <a:pt x="12" y="4"/>
                      <a:pt x="12" y="4"/>
                    </a:cubicBezTo>
                    <a:cubicBezTo>
                      <a:pt x="12" y="4"/>
                      <a:pt x="13" y="4"/>
                      <a:pt x="13" y="3"/>
                    </a:cubicBezTo>
                    <a:cubicBezTo>
                      <a:pt x="13" y="3"/>
                      <a:pt x="14" y="3"/>
                      <a:pt x="13" y="3"/>
                    </a:cubicBezTo>
                    <a:cubicBezTo>
                      <a:pt x="13" y="2"/>
                      <a:pt x="12" y="2"/>
                      <a:pt x="11" y="2"/>
                    </a:cubicBezTo>
                    <a:close/>
                    <a:moveTo>
                      <a:pt x="38" y="1"/>
                    </a:moveTo>
                    <a:cubicBezTo>
                      <a:pt x="38" y="1"/>
                      <a:pt x="38" y="1"/>
                      <a:pt x="37" y="1"/>
                    </a:cubicBezTo>
                    <a:cubicBezTo>
                      <a:pt x="36" y="1"/>
                      <a:pt x="33" y="2"/>
                      <a:pt x="29" y="2"/>
                    </a:cubicBezTo>
                    <a:cubicBezTo>
                      <a:pt x="28" y="2"/>
                      <a:pt x="28" y="3"/>
                      <a:pt x="29" y="3"/>
                    </a:cubicBezTo>
                    <a:cubicBezTo>
                      <a:pt x="30" y="3"/>
                      <a:pt x="31" y="3"/>
                      <a:pt x="32" y="3"/>
                    </a:cubicBezTo>
                    <a:cubicBezTo>
                      <a:pt x="32" y="3"/>
                      <a:pt x="32" y="4"/>
                      <a:pt x="32" y="5"/>
                    </a:cubicBezTo>
                    <a:cubicBezTo>
                      <a:pt x="31" y="6"/>
                      <a:pt x="30" y="7"/>
                      <a:pt x="29" y="8"/>
                    </a:cubicBezTo>
                    <a:cubicBezTo>
                      <a:pt x="29" y="8"/>
                      <a:pt x="29" y="8"/>
                      <a:pt x="28" y="8"/>
                    </a:cubicBezTo>
                    <a:cubicBezTo>
                      <a:pt x="28" y="8"/>
                      <a:pt x="28" y="9"/>
                      <a:pt x="28" y="9"/>
                    </a:cubicBezTo>
                    <a:cubicBezTo>
                      <a:pt x="28" y="9"/>
                      <a:pt x="29" y="10"/>
                      <a:pt x="29" y="10"/>
                    </a:cubicBezTo>
                    <a:cubicBezTo>
                      <a:pt x="29" y="10"/>
                      <a:pt x="29" y="10"/>
                      <a:pt x="30" y="9"/>
                    </a:cubicBezTo>
                    <a:cubicBezTo>
                      <a:pt x="30" y="9"/>
                      <a:pt x="33" y="8"/>
                      <a:pt x="38" y="7"/>
                    </a:cubicBezTo>
                    <a:cubicBezTo>
                      <a:pt x="38" y="7"/>
                      <a:pt x="38" y="7"/>
                      <a:pt x="38" y="7"/>
                    </a:cubicBezTo>
                    <a:cubicBezTo>
                      <a:pt x="38" y="8"/>
                      <a:pt x="39" y="8"/>
                      <a:pt x="39" y="8"/>
                    </a:cubicBezTo>
                    <a:cubicBezTo>
                      <a:pt x="40" y="8"/>
                      <a:pt x="40" y="7"/>
                      <a:pt x="39" y="6"/>
                    </a:cubicBezTo>
                    <a:cubicBezTo>
                      <a:pt x="39" y="5"/>
                      <a:pt x="38" y="5"/>
                      <a:pt x="37" y="5"/>
                    </a:cubicBezTo>
                    <a:cubicBezTo>
                      <a:pt x="35" y="4"/>
                      <a:pt x="35" y="4"/>
                      <a:pt x="36" y="5"/>
                    </a:cubicBezTo>
                    <a:cubicBezTo>
                      <a:pt x="36" y="5"/>
                      <a:pt x="36" y="6"/>
                      <a:pt x="37" y="7"/>
                    </a:cubicBezTo>
                    <a:cubicBezTo>
                      <a:pt x="34" y="7"/>
                      <a:pt x="32" y="8"/>
                      <a:pt x="30" y="8"/>
                    </a:cubicBezTo>
                    <a:cubicBezTo>
                      <a:pt x="31" y="7"/>
                      <a:pt x="32" y="6"/>
                      <a:pt x="33" y="4"/>
                    </a:cubicBezTo>
                    <a:cubicBezTo>
                      <a:pt x="34" y="4"/>
                      <a:pt x="34" y="4"/>
                      <a:pt x="34" y="4"/>
                    </a:cubicBezTo>
                    <a:cubicBezTo>
                      <a:pt x="35" y="4"/>
                      <a:pt x="35" y="3"/>
                      <a:pt x="33" y="3"/>
                    </a:cubicBezTo>
                    <a:cubicBezTo>
                      <a:pt x="36" y="2"/>
                      <a:pt x="38" y="2"/>
                      <a:pt x="39" y="2"/>
                    </a:cubicBezTo>
                    <a:cubicBezTo>
                      <a:pt x="39" y="2"/>
                      <a:pt x="39" y="1"/>
                      <a:pt x="39" y="1"/>
                    </a:cubicBezTo>
                    <a:cubicBezTo>
                      <a:pt x="39" y="1"/>
                      <a:pt x="38" y="1"/>
                      <a:pt x="38" y="1"/>
                    </a:cubicBezTo>
                    <a:close/>
                    <a:moveTo>
                      <a:pt x="63" y="0"/>
                    </a:moveTo>
                    <a:cubicBezTo>
                      <a:pt x="63" y="0"/>
                      <a:pt x="63" y="1"/>
                      <a:pt x="63" y="1"/>
                    </a:cubicBezTo>
                    <a:cubicBezTo>
                      <a:pt x="63" y="1"/>
                      <a:pt x="63" y="2"/>
                      <a:pt x="63" y="3"/>
                    </a:cubicBezTo>
                    <a:cubicBezTo>
                      <a:pt x="62" y="7"/>
                      <a:pt x="61" y="9"/>
                      <a:pt x="59" y="11"/>
                    </a:cubicBezTo>
                    <a:cubicBezTo>
                      <a:pt x="59" y="11"/>
                      <a:pt x="59" y="11"/>
                      <a:pt x="59" y="11"/>
                    </a:cubicBezTo>
                    <a:cubicBezTo>
                      <a:pt x="61" y="10"/>
                      <a:pt x="62" y="8"/>
                      <a:pt x="63" y="5"/>
                    </a:cubicBezTo>
                    <a:cubicBezTo>
                      <a:pt x="64" y="5"/>
                      <a:pt x="64" y="6"/>
                      <a:pt x="65" y="8"/>
                    </a:cubicBezTo>
                    <a:cubicBezTo>
                      <a:pt x="66" y="9"/>
                      <a:pt x="66" y="9"/>
                      <a:pt x="66" y="10"/>
                    </a:cubicBezTo>
                    <a:cubicBezTo>
                      <a:pt x="66" y="10"/>
                      <a:pt x="67" y="11"/>
                      <a:pt x="69" y="11"/>
                    </a:cubicBezTo>
                    <a:cubicBezTo>
                      <a:pt x="69" y="11"/>
                      <a:pt x="69" y="11"/>
                      <a:pt x="70" y="11"/>
                    </a:cubicBezTo>
                    <a:cubicBezTo>
                      <a:pt x="70" y="11"/>
                      <a:pt x="71" y="11"/>
                      <a:pt x="71" y="10"/>
                    </a:cubicBezTo>
                    <a:cubicBezTo>
                      <a:pt x="71" y="10"/>
                      <a:pt x="71" y="10"/>
                      <a:pt x="71" y="10"/>
                    </a:cubicBezTo>
                    <a:cubicBezTo>
                      <a:pt x="68" y="8"/>
                      <a:pt x="66" y="7"/>
                      <a:pt x="65" y="5"/>
                    </a:cubicBezTo>
                    <a:cubicBezTo>
                      <a:pt x="64" y="5"/>
                      <a:pt x="64" y="4"/>
                      <a:pt x="64" y="4"/>
                    </a:cubicBezTo>
                    <a:cubicBezTo>
                      <a:pt x="64" y="3"/>
                      <a:pt x="64" y="2"/>
                      <a:pt x="65" y="2"/>
                    </a:cubicBezTo>
                    <a:cubicBezTo>
                      <a:pt x="65" y="2"/>
                      <a:pt x="65" y="2"/>
                      <a:pt x="65" y="1"/>
                    </a:cubicBezTo>
                    <a:cubicBezTo>
                      <a:pt x="64" y="1"/>
                      <a:pt x="64" y="1"/>
                      <a:pt x="63" y="0"/>
                    </a:cubicBezTo>
                    <a:close/>
                    <a:moveTo>
                      <a:pt x="85" y="12"/>
                    </a:moveTo>
                    <a:cubicBezTo>
                      <a:pt x="86" y="12"/>
                      <a:pt x="87" y="12"/>
                      <a:pt x="88" y="12"/>
                    </a:cubicBezTo>
                    <a:cubicBezTo>
                      <a:pt x="89" y="12"/>
                      <a:pt x="89" y="12"/>
                      <a:pt x="89" y="12"/>
                    </a:cubicBezTo>
                    <a:cubicBezTo>
                      <a:pt x="90" y="12"/>
                      <a:pt x="90" y="12"/>
                      <a:pt x="91" y="11"/>
                    </a:cubicBezTo>
                    <a:cubicBezTo>
                      <a:pt x="91" y="11"/>
                      <a:pt x="90" y="11"/>
                      <a:pt x="90" y="11"/>
                    </a:cubicBezTo>
                    <a:cubicBezTo>
                      <a:pt x="89" y="10"/>
                      <a:pt x="88" y="11"/>
                      <a:pt x="87" y="11"/>
                    </a:cubicBezTo>
                    <a:cubicBezTo>
                      <a:pt x="86" y="11"/>
                      <a:pt x="86" y="11"/>
                      <a:pt x="85" y="11"/>
                    </a:cubicBezTo>
                    <a:cubicBezTo>
                      <a:pt x="86" y="9"/>
                      <a:pt x="86" y="7"/>
                      <a:pt x="86" y="7"/>
                    </a:cubicBezTo>
                    <a:cubicBezTo>
                      <a:pt x="86" y="6"/>
                      <a:pt x="86" y="6"/>
                      <a:pt x="86" y="6"/>
                    </a:cubicBezTo>
                    <a:cubicBezTo>
                      <a:pt x="86" y="5"/>
                      <a:pt x="87" y="5"/>
                      <a:pt x="87" y="5"/>
                    </a:cubicBezTo>
                    <a:cubicBezTo>
                      <a:pt x="86" y="5"/>
                      <a:pt x="85" y="4"/>
                      <a:pt x="84" y="4"/>
                    </a:cubicBezTo>
                    <a:cubicBezTo>
                      <a:pt x="84" y="4"/>
                      <a:pt x="84" y="4"/>
                      <a:pt x="84" y="5"/>
                    </a:cubicBezTo>
                    <a:cubicBezTo>
                      <a:pt x="84" y="5"/>
                      <a:pt x="84" y="6"/>
                      <a:pt x="84" y="6"/>
                    </a:cubicBezTo>
                    <a:cubicBezTo>
                      <a:pt x="84" y="8"/>
                      <a:pt x="84" y="12"/>
                      <a:pt x="83" y="18"/>
                    </a:cubicBezTo>
                    <a:cubicBezTo>
                      <a:pt x="80" y="18"/>
                      <a:pt x="80" y="18"/>
                      <a:pt x="80" y="18"/>
                    </a:cubicBezTo>
                    <a:cubicBezTo>
                      <a:pt x="80" y="18"/>
                      <a:pt x="80" y="17"/>
                      <a:pt x="80" y="16"/>
                    </a:cubicBezTo>
                    <a:cubicBezTo>
                      <a:pt x="80" y="14"/>
                      <a:pt x="80" y="12"/>
                      <a:pt x="80" y="12"/>
                    </a:cubicBezTo>
                    <a:cubicBezTo>
                      <a:pt x="80" y="12"/>
                      <a:pt x="80" y="11"/>
                      <a:pt x="80" y="11"/>
                    </a:cubicBezTo>
                    <a:cubicBezTo>
                      <a:pt x="80" y="11"/>
                      <a:pt x="80" y="11"/>
                      <a:pt x="80" y="11"/>
                    </a:cubicBezTo>
                    <a:cubicBezTo>
                      <a:pt x="80" y="10"/>
                      <a:pt x="79" y="10"/>
                      <a:pt x="78" y="9"/>
                    </a:cubicBezTo>
                    <a:cubicBezTo>
                      <a:pt x="78" y="9"/>
                      <a:pt x="78" y="10"/>
                      <a:pt x="78" y="10"/>
                    </a:cubicBezTo>
                    <a:cubicBezTo>
                      <a:pt x="78" y="11"/>
                      <a:pt x="78" y="11"/>
                      <a:pt x="78" y="11"/>
                    </a:cubicBezTo>
                    <a:cubicBezTo>
                      <a:pt x="79" y="12"/>
                      <a:pt x="79" y="15"/>
                      <a:pt x="78" y="18"/>
                    </a:cubicBezTo>
                    <a:cubicBezTo>
                      <a:pt x="77" y="18"/>
                      <a:pt x="76" y="18"/>
                      <a:pt x="74" y="18"/>
                    </a:cubicBezTo>
                    <a:cubicBezTo>
                      <a:pt x="74" y="18"/>
                      <a:pt x="73" y="18"/>
                      <a:pt x="74" y="18"/>
                    </a:cubicBezTo>
                    <a:cubicBezTo>
                      <a:pt x="74" y="19"/>
                      <a:pt x="74" y="19"/>
                      <a:pt x="75" y="19"/>
                    </a:cubicBezTo>
                    <a:cubicBezTo>
                      <a:pt x="78" y="19"/>
                      <a:pt x="81" y="19"/>
                      <a:pt x="84" y="19"/>
                    </a:cubicBezTo>
                    <a:cubicBezTo>
                      <a:pt x="85" y="19"/>
                      <a:pt x="87" y="19"/>
                      <a:pt x="88" y="20"/>
                    </a:cubicBezTo>
                    <a:cubicBezTo>
                      <a:pt x="89" y="20"/>
                      <a:pt x="91" y="20"/>
                      <a:pt x="92" y="20"/>
                    </a:cubicBezTo>
                    <a:cubicBezTo>
                      <a:pt x="93" y="20"/>
                      <a:pt x="93" y="20"/>
                      <a:pt x="93" y="20"/>
                    </a:cubicBezTo>
                    <a:cubicBezTo>
                      <a:pt x="93" y="19"/>
                      <a:pt x="92" y="18"/>
                      <a:pt x="91" y="18"/>
                    </a:cubicBezTo>
                    <a:cubicBezTo>
                      <a:pt x="91" y="18"/>
                      <a:pt x="90" y="18"/>
                      <a:pt x="89" y="18"/>
                    </a:cubicBezTo>
                    <a:cubicBezTo>
                      <a:pt x="87" y="18"/>
                      <a:pt x="85" y="18"/>
                      <a:pt x="84" y="18"/>
                    </a:cubicBezTo>
                    <a:cubicBezTo>
                      <a:pt x="85" y="12"/>
                      <a:pt x="85" y="12"/>
                      <a:pt x="85" y="12"/>
                    </a:cubicBezTo>
                    <a:close/>
                    <a:moveTo>
                      <a:pt x="55" y="2"/>
                    </a:moveTo>
                    <a:cubicBezTo>
                      <a:pt x="56" y="3"/>
                      <a:pt x="57" y="4"/>
                      <a:pt x="58" y="4"/>
                    </a:cubicBezTo>
                    <a:cubicBezTo>
                      <a:pt x="59" y="3"/>
                      <a:pt x="59" y="3"/>
                      <a:pt x="58" y="2"/>
                    </a:cubicBezTo>
                    <a:cubicBezTo>
                      <a:pt x="56" y="1"/>
                      <a:pt x="55" y="1"/>
                      <a:pt x="55" y="2"/>
                    </a:cubicBezTo>
                    <a:close/>
                    <a:moveTo>
                      <a:pt x="59" y="5"/>
                    </a:moveTo>
                    <a:cubicBezTo>
                      <a:pt x="59" y="5"/>
                      <a:pt x="58" y="5"/>
                      <a:pt x="57" y="5"/>
                    </a:cubicBezTo>
                    <a:cubicBezTo>
                      <a:pt x="55" y="6"/>
                      <a:pt x="52" y="6"/>
                      <a:pt x="50" y="6"/>
                    </a:cubicBezTo>
                    <a:cubicBezTo>
                      <a:pt x="50" y="6"/>
                      <a:pt x="50" y="6"/>
                      <a:pt x="50" y="7"/>
                    </a:cubicBezTo>
                    <a:cubicBezTo>
                      <a:pt x="51" y="7"/>
                      <a:pt x="51" y="7"/>
                      <a:pt x="52" y="8"/>
                    </a:cubicBezTo>
                    <a:cubicBezTo>
                      <a:pt x="52" y="8"/>
                      <a:pt x="53" y="7"/>
                      <a:pt x="55" y="7"/>
                    </a:cubicBezTo>
                    <a:cubicBezTo>
                      <a:pt x="55" y="9"/>
                      <a:pt x="53" y="12"/>
                      <a:pt x="50" y="15"/>
                    </a:cubicBezTo>
                    <a:cubicBezTo>
                      <a:pt x="49" y="15"/>
                      <a:pt x="49" y="15"/>
                      <a:pt x="50" y="15"/>
                    </a:cubicBezTo>
                    <a:cubicBezTo>
                      <a:pt x="50" y="15"/>
                      <a:pt x="51" y="15"/>
                      <a:pt x="51" y="15"/>
                    </a:cubicBezTo>
                    <a:cubicBezTo>
                      <a:pt x="53" y="13"/>
                      <a:pt x="55" y="12"/>
                      <a:pt x="55" y="10"/>
                    </a:cubicBezTo>
                    <a:cubicBezTo>
                      <a:pt x="55" y="10"/>
                      <a:pt x="55" y="10"/>
                      <a:pt x="56" y="10"/>
                    </a:cubicBezTo>
                    <a:cubicBezTo>
                      <a:pt x="56" y="10"/>
                      <a:pt x="57" y="10"/>
                      <a:pt x="57" y="10"/>
                    </a:cubicBezTo>
                    <a:cubicBezTo>
                      <a:pt x="57" y="11"/>
                      <a:pt x="57" y="12"/>
                      <a:pt x="56" y="13"/>
                    </a:cubicBezTo>
                    <a:cubicBezTo>
                      <a:pt x="56" y="14"/>
                      <a:pt x="55" y="15"/>
                      <a:pt x="55" y="15"/>
                    </a:cubicBezTo>
                    <a:cubicBezTo>
                      <a:pt x="55" y="15"/>
                      <a:pt x="55" y="15"/>
                      <a:pt x="54" y="15"/>
                    </a:cubicBezTo>
                    <a:cubicBezTo>
                      <a:pt x="54" y="14"/>
                      <a:pt x="53" y="14"/>
                      <a:pt x="53" y="14"/>
                    </a:cubicBezTo>
                    <a:cubicBezTo>
                      <a:pt x="54" y="15"/>
                      <a:pt x="54" y="16"/>
                      <a:pt x="54" y="16"/>
                    </a:cubicBezTo>
                    <a:cubicBezTo>
                      <a:pt x="54" y="16"/>
                      <a:pt x="54" y="17"/>
                      <a:pt x="54" y="17"/>
                    </a:cubicBezTo>
                    <a:cubicBezTo>
                      <a:pt x="55" y="17"/>
                      <a:pt x="55" y="17"/>
                      <a:pt x="56" y="16"/>
                    </a:cubicBezTo>
                    <a:cubicBezTo>
                      <a:pt x="57" y="15"/>
                      <a:pt x="57" y="15"/>
                      <a:pt x="57" y="14"/>
                    </a:cubicBezTo>
                    <a:cubicBezTo>
                      <a:pt x="58" y="12"/>
                      <a:pt x="58" y="11"/>
                      <a:pt x="58" y="11"/>
                    </a:cubicBezTo>
                    <a:cubicBezTo>
                      <a:pt x="59" y="10"/>
                      <a:pt x="59" y="10"/>
                      <a:pt x="59" y="10"/>
                    </a:cubicBezTo>
                    <a:cubicBezTo>
                      <a:pt x="58" y="10"/>
                      <a:pt x="58" y="9"/>
                      <a:pt x="58" y="9"/>
                    </a:cubicBezTo>
                    <a:cubicBezTo>
                      <a:pt x="57" y="9"/>
                      <a:pt x="57" y="9"/>
                      <a:pt x="57" y="9"/>
                    </a:cubicBezTo>
                    <a:cubicBezTo>
                      <a:pt x="57" y="9"/>
                      <a:pt x="56" y="9"/>
                      <a:pt x="56" y="9"/>
                    </a:cubicBezTo>
                    <a:cubicBezTo>
                      <a:pt x="56" y="9"/>
                      <a:pt x="56" y="8"/>
                      <a:pt x="56" y="8"/>
                    </a:cubicBezTo>
                    <a:cubicBezTo>
                      <a:pt x="56" y="8"/>
                      <a:pt x="56" y="8"/>
                      <a:pt x="56" y="8"/>
                    </a:cubicBezTo>
                    <a:cubicBezTo>
                      <a:pt x="56" y="8"/>
                      <a:pt x="56" y="7"/>
                      <a:pt x="55" y="7"/>
                    </a:cubicBezTo>
                    <a:cubicBezTo>
                      <a:pt x="57" y="6"/>
                      <a:pt x="58" y="6"/>
                      <a:pt x="59" y="6"/>
                    </a:cubicBezTo>
                    <a:cubicBezTo>
                      <a:pt x="60" y="6"/>
                      <a:pt x="60" y="6"/>
                      <a:pt x="60" y="6"/>
                    </a:cubicBezTo>
                    <a:cubicBezTo>
                      <a:pt x="60" y="5"/>
                      <a:pt x="59" y="5"/>
                      <a:pt x="59" y="5"/>
                    </a:cubicBezTo>
                    <a:close/>
                    <a:moveTo>
                      <a:pt x="62" y="11"/>
                    </a:moveTo>
                    <a:cubicBezTo>
                      <a:pt x="62" y="11"/>
                      <a:pt x="62" y="11"/>
                      <a:pt x="62" y="11"/>
                    </a:cubicBezTo>
                    <a:cubicBezTo>
                      <a:pt x="63" y="12"/>
                      <a:pt x="64" y="13"/>
                      <a:pt x="64" y="13"/>
                    </a:cubicBezTo>
                    <a:cubicBezTo>
                      <a:pt x="65" y="13"/>
                      <a:pt x="65" y="12"/>
                      <a:pt x="64" y="11"/>
                    </a:cubicBezTo>
                    <a:cubicBezTo>
                      <a:pt x="63" y="11"/>
                      <a:pt x="62" y="10"/>
                      <a:pt x="62" y="11"/>
                    </a:cubicBezTo>
                    <a:close/>
                    <a:moveTo>
                      <a:pt x="61" y="15"/>
                    </a:moveTo>
                    <a:cubicBezTo>
                      <a:pt x="62" y="16"/>
                      <a:pt x="63" y="17"/>
                      <a:pt x="64" y="18"/>
                    </a:cubicBezTo>
                    <a:cubicBezTo>
                      <a:pt x="65" y="17"/>
                      <a:pt x="65" y="17"/>
                      <a:pt x="65" y="16"/>
                    </a:cubicBezTo>
                    <a:cubicBezTo>
                      <a:pt x="64" y="15"/>
                      <a:pt x="63" y="15"/>
                      <a:pt x="62" y="14"/>
                    </a:cubicBezTo>
                    <a:cubicBezTo>
                      <a:pt x="61" y="14"/>
                      <a:pt x="61" y="14"/>
                      <a:pt x="61" y="15"/>
                    </a:cubicBezTo>
                    <a:close/>
                    <a:moveTo>
                      <a:pt x="35" y="12"/>
                    </a:moveTo>
                    <a:cubicBezTo>
                      <a:pt x="36" y="12"/>
                      <a:pt x="37" y="12"/>
                      <a:pt x="38" y="12"/>
                    </a:cubicBezTo>
                    <a:cubicBezTo>
                      <a:pt x="39" y="12"/>
                      <a:pt x="39" y="12"/>
                      <a:pt x="39" y="11"/>
                    </a:cubicBezTo>
                    <a:cubicBezTo>
                      <a:pt x="39" y="11"/>
                      <a:pt x="39" y="11"/>
                      <a:pt x="38" y="11"/>
                    </a:cubicBezTo>
                    <a:cubicBezTo>
                      <a:pt x="38" y="11"/>
                      <a:pt x="38" y="11"/>
                      <a:pt x="37" y="11"/>
                    </a:cubicBezTo>
                    <a:cubicBezTo>
                      <a:pt x="37" y="11"/>
                      <a:pt x="36" y="11"/>
                      <a:pt x="35" y="11"/>
                    </a:cubicBezTo>
                    <a:cubicBezTo>
                      <a:pt x="35" y="11"/>
                      <a:pt x="35" y="10"/>
                      <a:pt x="36" y="10"/>
                    </a:cubicBezTo>
                    <a:cubicBezTo>
                      <a:pt x="36" y="10"/>
                      <a:pt x="36" y="10"/>
                      <a:pt x="35" y="10"/>
                    </a:cubicBezTo>
                    <a:cubicBezTo>
                      <a:pt x="34" y="9"/>
                      <a:pt x="34" y="9"/>
                      <a:pt x="33" y="9"/>
                    </a:cubicBezTo>
                    <a:cubicBezTo>
                      <a:pt x="33" y="9"/>
                      <a:pt x="33" y="9"/>
                      <a:pt x="33" y="9"/>
                    </a:cubicBezTo>
                    <a:cubicBezTo>
                      <a:pt x="34" y="10"/>
                      <a:pt x="34" y="11"/>
                      <a:pt x="34" y="12"/>
                    </a:cubicBezTo>
                    <a:cubicBezTo>
                      <a:pt x="33" y="12"/>
                      <a:pt x="33" y="12"/>
                      <a:pt x="32" y="12"/>
                    </a:cubicBezTo>
                    <a:cubicBezTo>
                      <a:pt x="31" y="12"/>
                      <a:pt x="30" y="12"/>
                      <a:pt x="30" y="12"/>
                    </a:cubicBezTo>
                    <a:cubicBezTo>
                      <a:pt x="29" y="13"/>
                      <a:pt x="30" y="13"/>
                      <a:pt x="31" y="13"/>
                    </a:cubicBezTo>
                    <a:cubicBezTo>
                      <a:pt x="32" y="13"/>
                      <a:pt x="33" y="13"/>
                      <a:pt x="34" y="13"/>
                    </a:cubicBezTo>
                    <a:cubicBezTo>
                      <a:pt x="34" y="16"/>
                      <a:pt x="34" y="16"/>
                      <a:pt x="34" y="16"/>
                    </a:cubicBezTo>
                    <a:cubicBezTo>
                      <a:pt x="32" y="16"/>
                      <a:pt x="30" y="16"/>
                      <a:pt x="27" y="16"/>
                    </a:cubicBezTo>
                    <a:cubicBezTo>
                      <a:pt x="27" y="17"/>
                      <a:pt x="27" y="17"/>
                      <a:pt x="27" y="17"/>
                    </a:cubicBezTo>
                    <a:cubicBezTo>
                      <a:pt x="26" y="17"/>
                      <a:pt x="26" y="17"/>
                      <a:pt x="26" y="17"/>
                    </a:cubicBezTo>
                    <a:cubicBezTo>
                      <a:pt x="26" y="17"/>
                      <a:pt x="27" y="17"/>
                      <a:pt x="28" y="17"/>
                    </a:cubicBezTo>
                    <a:cubicBezTo>
                      <a:pt x="28" y="17"/>
                      <a:pt x="28" y="17"/>
                      <a:pt x="28" y="17"/>
                    </a:cubicBezTo>
                    <a:cubicBezTo>
                      <a:pt x="33" y="16"/>
                      <a:pt x="38" y="16"/>
                      <a:pt x="43" y="16"/>
                    </a:cubicBezTo>
                    <a:cubicBezTo>
                      <a:pt x="44" y="16"/>
                      <a:pt x="44" y="16"/>
                      <a:pt x="44" y="15"/>
                    </a:cubicBezTo>
                    <a:cubicBezTo>
                      <a:pt x="44" y="15"/>
                      <a:pt x="43" y="14"/>
                      <a:pt x="42" y="14"/>
                    </a:cubicBezTo>
                    <a:cubicBezTo>
                      <a:pt x="42" y="14"/>
                      <a:pt x="41" y="14"/>
                      <a:pt x="41" y="14"/>
                    </a:cubicBezTo>
                    <a:cubicBezTo>
                      <a:pt x="39" y="15"/>
                      <a:pt x="38" y="15"/>
                      <a:pt x="35" y="15"/>
                    </a:cubicBezTo>
                    <a:cubicBezTo>
                      <a:pt x="35" y="12"/>
                      <a:pt x="35" y="12"/>
                      <a:pt x="35" y="12"/>
                    </a:cubicBezTo>
                    <a:close/>
                    <a:moveTo>
                      <a:pt x="5" y="4"/>
                    </a:moveTo>
                    <a:cubicBezTo>
                      <a:pt x="5" y="4"/>
                      <a:pt x="5" y="4"/>
                      <a:pt x="5" y="4"/>
                    </a:cubicBezTo>
                    <a:cubicBezTo>
                      <a:pt x="5" y="4"/>
                      <a:pt x="5" y="5"/>
                      <a:pt x="6" y="5"/>
                    </a:cubicBezTo>
                    <a:cubicBezTo>
                      <a:pt x="6" y="6"/>
                      <a:pt x="6" y="6"/>
                      <a:pt x="7" y="6"/>
                    </a:cubicBezTo>
                    <a:cubicBezTo>
                      <a:pt x="7" y="5"/>
                      <a:pt x="7" y="5"/>
                      <a:pt x="7" y="5"/>
                    </a:cubicBezTo>
                    <a:cubicBezTo>
                      <a:pt x="7" y="4"/>
                      <a:pt x="6" y="4"/>
                      <a:pt x="5" y="4"/>
                    </a:cubicBezTo>
                    <a:close/>
                    <a:moveTo>
                      <a:pt x="10" y="9"/>
                    </a:moveTo>
                    <a:cubicBezTo>
                      <a:pt x="11" y="9"/>
                      <a:pt x="12" y="9"/>
                      <a:pt x="12" y="8"/>
                    </a:cubicBezTo>
                    <a:cubicBezTo>
                      <a:pt x="13" y="8"/>
                      <a:pt x="13" y="8"/>
                      <a:pt x="12" y="8"/>
                    </a:cubicBezTo>
                    <a:cubicBezTo>
                      <a:pt x="11" y="8"/>
                      <a:pt x="11" y="8"/>
                      <a:pt x="11" y="8"/>
                    </a:cubicBezTo>
                    <a:cubicBezTo>
                      <a:pt x="10" y="8"/>
                      <a:pt x="10" y="8"/>
                      <a:pt x="10" y="8"/>
                    </a:cubicBezTo>
                    <a:cubicBezTo>
                      <a:pt x="10" y="8"/>
                      <a:pt x="10" y="8"/>
                      <a:pt x="10" y="8"/>
                    </a:cubicBezTo>
                    <a:cubicBezTo>
                      <a:pt x="10" y="8"/>
                      <a:pt x="10" y="7"/>
                      <a:pt x="10" y="7"/>
                    </a:cubicBezTo>
                    <a:cubicBezTo>
                      <a:pt x="10" y="7"/>
                      <a:pt x="10" y="7"/>
                      <a:pt x="9" y="7"/>
                    </a:cubicBezTo>
                    <a:cubicBezTo>
                      <a:pt x="11" y="6"/>
                      <a:pt x="13" y="6"/>
                      <a:pt x="13" y="6"/>
                    </a:cubicBezTo>
                    <a:cubicBezTo>
                      <a:pt x="14" y="6"/>
                      <a:pt x="14" y="6"/>
                      <a:pt x="13" y="5"/>
                    </a:cubicBezTo>
                    <a:cubicBezTo>
                      <a:pt x="13" y="5"/>
                      <a:pt x="13" y="5"/>
                      <a:pt x="12" y="5"/>
                    </a:cubicBezTo>
                    <a:cubicBezTo>
                      <a:pt x="12" y="5"/>
                      <a:pt x="12" y="5"/>
                      <a:pt x="12" y="5"/>
                    </a:cubicBezTo>
                    <a:cubicBezTo>
                      <a:pt x="10" y="6"/>
                      <a:pt x="7" y="6"/>
                      <a:pt x="5" y="7"/>
                    </a:cubicBezTo>
                    <a:cubicBezTo>
                      <a:pt x="4" y="7"/>
                      <a:pt x="4" y="7"/>
                      <a:pt x="5" y="7"/>
                    </a:cubicBezTo>
                    <a:cubicBezTo>
                      <a:pt x="5" y="7"/>
                      <a:pt x="5" y="7"/>
                      <a:pt x="6" y="7"/>
                    </a:cubicBezTo>
                    <a:cubicBezTo>
                      <a:pt x="6" y="7"/>
                      <a:pt x="7" y="7"/>
                      <a:pt x="7" y="7"/>
                    </a:cubicBezTo>
                    <a:cubicBezTo>
                      <a:pt x="8" y="7"/>
                      <a:pt x="8" y="8"/>
                      <a:pt x="8" y="9"/>
                    </a:cubicBezTo>
                    <a:cubicBezTo>
                      <a:pt x="7" y="9"/>
                      <a:pt x="7" y="9"/>
                      <a:pt x="6" y="9"/>
                    </a:cubicBezTo>
                    <a:cubicBezTo>
                      <a:pt x="5" y="9"/>
                      <a:pt x="6" y="9"/>
                      <a:pt x="6" y="9"/>
                    </a:cubicBezTo>
                    <a:cubicBezTo>
                      <a:pt x="7" y="9"/>
                      <a:pt x="7" y="9"/>
                      <a:pt x="8" y="9"/>
                    </a:cubicBezTo>
                    <a:cubicBezTo>
                      <a:pt x="8" y="11"/>
                      <a:pt x="8" y="11"/>
                      <a:pt x="8" y="11"/>
                    </a:cubicBezTo>
                    <a:cubicBezTo>
                      <a:pt x="7" y="11"/>
                      <a:pt x="5" y="11"/>
                      <a:pt x="4" y="11"/>
                    </a:cubicBezTo>
                    <a:cubicBezTo>
                      <a:pt x="4" y="11"/>
                      <a:pt x="4" y="12"/>
                      <a:pt x="4" y="12"/>
                    </a:cubicBezTo>
                    <a:cubicBezTo>
                      <a:pt x="5" y="12"/>
                      <a:pt x="5" y="12"/>
                      <a:pt x="6" y="12"/>
                    </a:cubicBezTo>
                    <a:cubicBezTo>
                      <a:pt x="7" y="12"/>
                      <a:pt x="7" y="12"/>
                      <a:pt x="8" y="12"/>
                    </a:cubicBezTo>
                    <a:cubicBezTo>
                      <a:pt x="8" y="11"/>
                      <a:pt x="8" y="11"/>
                      <a:pt x="8" y="11"/>
                    </a:cubicBezTo>
                    <a:cubicBezTo>
                      <a:pt x="9" y="14"/>
                      <a:pt x="9" y="14"/>
                      <a:pt x="9" y="14"/>
                    </a:cubicBezTo>
                    <a:cubicBezTo>
                      <a:pt x="8" y="14"/>
                      <a:pt x="8" y="15"/>
                      <a:pt x="8" y="15"/>
                    </a:cubicBezTo>
                    <a:cubicBezTo>
                      <a:pt x="4" y="15"/>
                      <a:pt x="1" y="15"/>
                      <a:pt x="0" y="15"/>
                    </a:cubicBezTo>
                    <a:cubicBezTo>
                      <a:pt x="0" y="16"/>
                      <a:pt x="0" y="16"/>
                      <a:pt x="0" y="16"/>
                    </a:cubicBezTo>
                    <a:cubicBezTo>
                      <a:pt x="1" y="16"/>
                      <a:pt x="1" y="16"/>
                      <a:pt x="2" y="17"/>
                    </a:cubicBezTo>
                    <a:cubicBezTo>
                      <a:pt x="2" y="17"/>
                      <a:pt x="2" y="16"/>
                      <a:pt x="2" y="16"/>
                    </a:cubicBezTo>
                    <a:cubicBezTo>
                      <a:pt x="4" y="16"/>
                      <a:pt x="7" y="15"/>
                      <a:pt x="13" y="14"/>
                    </a:cubicBezTo>
                    <a:cubicBezTo>
                      <a:pt x="14" y="14"/>
                      <a:pt x="16" y="14"/>
                      <a:pt x="18" y="14"/>
                    </a:cubicBezTo>
                    <a:cubicBezTo>
                      <a:pt x="18" y="14"/>
                      <a:pt x="18" y="14"/>
                      <a:pt x="18" y="14"/>
                    </a:cubicBezTo>
                    <a:cubicBezTo>
                      <a:pt x="19" y="14"/>
                      <a:pt x="19" y="14"/>
                      <a:pt x="19" y="13"/>
                    </a:cubicBezTo>
                    <a:cubicBezTo>
                      <a:pt x="18" y="13"/>
                      <a:pt x="17" y="13"/>
                      <a:pt x="17" y="13"/>
                    </a:cubicBezTo>
                    <a:cubicBezTo>
                      <a:pt x="16" y="13"/>
                      <a:pt x="16" y="13"/>
                      <a:pt x="14" y="13"/>
                    </a:cubicBezTo>
                    <a:cubicBezTo>
                      <a:pt x="13" y="14"/>
                      <a:pt x="13" y="14"/>
                      <a:pt x="13" y="14"/>
                    </a:cubicBezTo>
                    <a:cubicBezTo>
                      <a:pt x="13" y="13"/>
                      <a:pt x="14" y="12"/>
                      <a:pt x="14" y="12"/>
                    </a:cubicBezTo>
                    <a:cubicBezTo>
                      <a:pt x="14" y="12"/>
                      <a:pt x="14" y="12"/>
                      <a:pt x="14" y="11"/>
                    </a:cubicBezTo>
                    <a:cubicBezTo>
                      <a:pt x="13" y="11"/>
                      <a:pt x="13" y="11"/>
                      <a:pt x="12" y="11"/>
                    </a:cubicBezTo>
                    <a:cubicBezTo>
                      <a:pt x="12" y="11"/>
                      <a:pt x="12" y="11"/>
                      <a:pt x="12" y="12"/>
                    </a:cubicBezTo>
                    <a:cubicBezTo>
                      <a:pt x="12" y="12"/>
                      <a:pt x="12" y="12"/>
                      <a:pt x="12" y="12"/>
                    </a:cubicBezTo>
                    <a:cubicBezTo>
                      <a:pt x="12" y="13"/>
                      <a:pt x="12" y="14"/>
                      <a:pt x="12" y="14"/>
                    </a:cubicBezTo>
                    <a:cubicBezTo>
                      <a:pt x="10" y="14"/>
                      <a:pt x="10" y="14"/>
                      <a:pt x="10" y="14"/>
                    </a:cubicBezTo>
                    <a:cubicBezTo>
                      <a:pt x="10" y="11"/>
                      <a:pt x="10" y="11"/>
                      <a:pt x="10" y="11"/>
                    </a:cubicBezTo>
                    <a:cubicBezTo>
                      <a:pt x="10" y="11"/>
                      <a:pt x="11" y="11"/>
                      <a:pt x="12" y="11"/>
                    </a:cubicBezTo>
                    <a:cubicBezTo>
                      <a:pt x="13" y="11"/>
                      <a:pt x="14" y="11"/>
                      <a:pt x="14" y="10"/>
                    </a:cubicBezTo>
                    <a:cubicBezTo>
                      <a:pt x="15" y="10"/>
                      <a:pt x="15" y="10"/>
                      <a:pt x="14" y="10"/>
                    </a:cubicBezTo>
                    <a:cubicBezTo>
                      <a:pt x="14" y="10"/>
                      <a:pt x="14" y="10"/>
                      <a:pt x="13" y="10"/>
                    </a:cubicBezTo>
                    <a:cubicBezTo>
                      <a:pt x="13" y="10"/>
                      <a:pt x="13" y="10"/>
                      <a:pt x="12" y="10"/>
                    </a:cubicBezTo>
                    <a:cubicBezTo>
                      <a:pt x="11" y="10"/>
                      <a:pt x="10" y="10"/>
                      <a:pt x="10" y="10"/>
                    </a:cubicBezTo>
                    <a:cubicBezTo>
                      <a:pt x="10" y="9"/>
                      <a:pt x="10" y="9"/>
                      <a:pt x="10" y="9"/>
                    </a:cubicBezTo>
                    <a:close/>
                    <a:moveTo>
                      <a:pt x="7" y="13"/>
                    </a:moveTo>
                    <a:cubicBezTo>
                      <a:pt x="7" y="13"/>
                      <a:pt x="6" y="12"/>
                      <a:pt x="5" y="12"/>
                    </a:cubicBezTo>
                    <a:cubicBezTo>
                      <a:pt x="5" y="12"/>
                      <a:pt x="5" y="13"/>
                      <a:pt x="5" y="13"/>
                    </a:cubicBezTo>
                    <a:cubicBezTo>
                      <a:pt x="6" y="14"/>
                      <a:pt x="6" y="14"/>
                      <a:pt x="6" y="14"/>
                    </a:cubicBezTo>
                    <a:cubicBezTo>
                      <a:pt x="7" y="14"/>
                      <a:pt x="7" y="14"/>
                      <a:pt x="7" y="13"/>
                    </a:cubicBezTo>
                    <a:close/>
                    <a:moveTo>
                      <a:pt x="13" y="16"/>
                    </a:moveTo>
                    <a:cubicBezTo>
                      <a:pt x="13" y="16"/>
                      <a:pt x="12" y="16"/>
                      <a:pt x="11" y="16"/>
                    </a:cubicBezTo>
                    <a:cubicBezTo>
                      <a:pt x="9" y="17"/>
                      <a:pt x="8" y="17"/>
                      <a:pt x="7" y="17"/>
                    </a:cubicBezTo>
                    <a:cubicBezTo>
                      <a:pt x="6" y="17"/>
                      <a:pt x="6" y="17"/>
                      <a:pt x="5" y="17"/>
                    </a:cubicBezTo>
                    <a:cubicBezTo>
                      <a:pt x="5" y="17"/>
                      <a:pt x="5" y="17"/>
                      <a:pt x="5" y="17"/>
                    </a:cubicBezTo>
                    <a:cubicBezTo>
                      <a:pt x="6" y="18"/>
                      <a:pt x="6" y="18"/>
                      <a:pt x="6" y="19"/>
                    </a:cubicBezTo>
                    <a:cubicBezTo>
                      <a:pt x="6" y="20"/>
                      <a:pt x="6" y="20"/>
                      <a:pt x="7" y="21"/>
                    </a:cubicBezTo>
                    <a:cubicBezTo>
                      <a:pt x="7" y="21"/>
                      <a:pt x="7" y="21"/>
                      <a:pt x="7" y="21"/>
                    </a:cubicBezTo>
                    <a:cubicBezTo>
                      <a:pt x="7" y="21"/>
                      <a:pt x="8" y="21"/>
                      <a:pt x="7" y="21"/>
                    </a:cubicBezTo>
                    <a:cubicBezTo>
                      <a:pt x="8" y="21"/>
                      <a:pt x="8" y="21"/>
                      <a:pt x="9" y="20"/>
                    </a:cubicBezTo>
                    <a:cubicBezTo>
                      <a:pt x="12" y="20"/>
                      <a:pt x="14" y="20"/>
                      <a:pt x="14" y="20"/>
                    </a:cubicBezTo>
                    <a:cubicBezTo>
                      <a:pt x="14" y="20"/>
                      <a:pt x="15" y="20"/>
                      <a:pt x="14" y="19"/>
                    </a:cubicBezTo>
                    <a:cubicBezTo>
                      <a:pt x="14" y="19"/>
                      <a:pt x="14" y="19"/>
                      <a:pt x="14" y="19"/>
                    </a:cubicBezTo>
                    <a:cubicBezTo>
                      <a:pt x="14" y="18"/>
                      <a:pt x="14" y="17"/>
                      <a:pt x="15" y="17"/>
                    </a:cubicBezTo>
                    <a:cubicBezTo>
                      <a:pt x="15" y="17"/>
                      <a:pt x="15" y="17"/>
                      <a:pt x="15" y="16"/>
                    </a:cubicBezTo>
                    <a:cubicBezTo>
                      <a:pt x="14" y="16"/>
                      <a:pt x="13" y="16"/>
                      <a:pt x="13" y="16"/>
                    </a:cubicBezTo>
                    <a:close/>
                    <a:moveTo>
                      <a:pt x="7" y="18"/>
                    </a:moveTo>
                    <a:cubicBezTo>
                      <a:pt x="7" y="18"/>
                      <a:pt x="7" y="18"/>
                      <a:pt x="8" y="18"/>
                    </a:cubicBezTo>
                    <a:cubicBezTo>
                      <a:pt x="9" y="17"/>
                      <a:pt x="11" y="17"/>
                      <a:pt x="12" y="17"/>
                    </a:cubicBezTo>
                    <a:cubicBezTo>
                      <a:pt x="12" y="17"/>
                      <a:pt x="13" y="17"/>
                      <a:pt x="13" y="18"/>
                    </a:cubicBezTo>
                    <a:cubicBezTo>
                      <a:pt x="13" y="18"/>
                      <a:pt x="12" y="19"/>
                      <a:pt x="12" y="19"/>
                    </a:cubicBezTo>
                    <a:cubicBezTo>
                      <a:pt x="7" y="20"/>
                      <a:pt x="7" y="20"/>
                      <a:pt x="7" y="20"/>
                    </a:cubicBezTo>
                    <a:cubicBezTo>
                      <a:pt x="7" y="18"/>
                      <a:pt x="7" y="18"/>
                      <a:pt x="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2" name="Freeform 24"/>
              <p:cNvSpPr>
                <a:spLocks noEditPoints="1"/>
              </p:cNvSpPr>
              <p:nvPr/>
            </p:nvSpPr>
            <p:spPr bwMode="auto">
              <a:xfrm>
                <a:off x="4200526" y="1946275"/>
                <a:ext cx="735013" cy="388938"/>
              </a:xfrm>
              <a:custGeom>
                <a:avLst/>
                <a:gdLst>
                  <a:gd name="T0" fmla="*/ 152 w 195"/>
                  <a:gd name="T1" fmla="*/ 59 h 103"/>
                  <a:gd name="T2" fmla="*/ 160 w 195"/>
                  <a:gd name="T3" fmla="*/ 39 h 103"/>
                  <a:gd name="T4" fmla="*/ 168 w 195"/>
                  <a:gd name="T5" fmla="*/ 23 h 103"/>
                  <a:gd name="T6" fmla="*/ 167 w 195"/>
                  <a:gd name="T7" fmla="*/ 0 h 103"/>
                  <a:gd name="T8" fmla="*/ 193 w 195"/>
                  <a:gd name="T9" fmla="*/ 9 h 103"/>
                  <a:gd name="T10" fmla="*/ 189 w 195"/>
                  <a:gd name="T11" fmla="*/ 30 h 103"/>
                  <a:gd name="T12" fmla="*/ 178 w 195"/>
                  <a:gd name="T13" fmla="*/ 69 h 103"/>
                  <a:gd name="T14" fmla="*/ 174 w 195"/>
                  <a:gd name="T15" fmla="*/ 83 h 103"/>
                  <a:gd name="T16" fmla="*/ 158 w 195"/>
                  <a:gd name="T17" fmla="*/ 94 h 103"/>
                  <a:gd name="T18" fmla="*/ 147 w 195"/>
                  <a:gd name="T19" fmla="*/ 103 h 103"/>
                  <a:gd name="T20" fmla="*/ 42 w 195"/>
                  <a:gd name="T21" fmla="*/ 101 h 103"/>
                  <a:gd name="T22" fmla="*/ 31 w 195"/>
                  <a:gd name="T23" fmla="*/ 79 h 103"/>
                  <a:gd name="T24" fmla="*/ 17 w 195"/>
                  <a:gd name="T25" fmla="*/ 78 h 103"/>
                  <a:gd name="T26" fmla="*/ 3 w 195"/>
                  <a:gd name="T27" fmla="*/ 34 h 103"/>
                  <a:gd name="T28" fmla="*/ 6 w 195"/>
                  <a:gd name="T29" fmla="*/ 15 h 103"/>
                  <a:gd name="T30" fmla="*/ 24 w 195"/>
                  <a:gd name="T31" fmla="*/ 7 h 103"/>
                  <a:gd name="T32" fmla="*/ 28 w 195"/>
                  <a:gd name="T33" fmla="*/ 15 h 103"/>
                  <a:gd name="T34" fmla="*/ 24 w 195"/>
                  <a:gd name="T35" fmla="*/ 39 h 103"/>
                  <a:gd name="T36" fmla="*/ 47 w 195"/>
                  <a:gd name="T37" fmla="*/ 54 h 103"/>
                  <a:gd name="T38" fmla="*/ 44 w 195"/>
                  <a:gd name="T39" fmla="*/ 72 h 103"/>
                  <a:gd name="T40" fmla="*/ 149 w 195"/>
                  <a:gd name="T41" fmla="*/ 99 h 103"/>
                  <a:gd name="T42" fmla="*/ 45 w 195"/>
                  <a:gd name="T43" fmla="*/ 74 h 103"/>
                  <a:gd name="T44" fmla="*/ 49 w 195"/>
                  <a:gd name="T45" fmla="*/ 100 h 103"/>
                  <a:gd name="T46" fmla="*/ 43 w 195"/>
                  <a:gd name="T47" fmla="*/ 89 h 103"/>
                  <a:gd name="T48" fmla="*/ 40 w 195"/>
                  <a:gd name="T49" fmla="*/ 60 h 103"/>
                  <a:gd name="T50" fmla="*/ 23 w 195"/>
                  <a:gd name="T51" fmla="*/ 41 h 103"/>
                  <a:gd name="T52" fmla="*/ 28 w 195"/>
                  <a:gd name="T53" fmla="*/ 77 h 103"/>
                  <a:gd name="T54" fmla="*/ 37 w 195"/>
                  <a:gd name="T55" fmla="*/ 89 h 103"/>
                  <a:gd name="T56" fmla="*/ 21 w 195"/>
                  <a:gd name="T57" fmla="*/ 41 h 103"/>
                  <a:gd name="T58" fmla="*/ 26 w 195"/>
                  <a:gd name="T59" fmla="*/ 16 h 103"/>
                  <a:gd name="T60" fmla="*/ 5 w 195"/>
                  <a:gd name="T61" fmla="*/ 34 h 103"/>
                  <a:gd name="T62" fmla="*/ 6 w 195"/>
                  <a:gd name="T63" fmla="*/ 49 h 103"/>
                  <a:gd name="T64" fmla="*/ 20 w 195"/>
                  <a:gd name="T65" fmla="*/ 69 h 103"/>
                  <a:gd name="T66" fmla="*/ 26 w 195"/>
                  <a:gd name="T67" fmla="*/ 78 h 103"/>
                  <a:gd name="T68" fmla="*/ 20 w 195"/>
                  <a:gd name="T69" fmla="*/ 46 h 103"/>
                  <a:gd name="T70" fmla="*/ 15 w 195"/>
                  <a:gd name="T71" fmla="*/ 19 h 103"/>
                  <a:gd name="T72" fmla="*/ 8 w 195"/>
                  <a:gd name="T73" fmla="*/ 27 h 103"/>
                  <a:gd name="T74" fmla="*/ 13 w 195"/>
                  <a:gd name="T75" fmla="*/ 4 h 103"/>
                  <a:gd name="T76" fmla="*/ 8 w 195"/>
                  <a:gd name="T77" fmla="*/ 13 h 103"/>
                  <a:gd name="T78" fmla="*/ 151 w 195"/>
                  <a:gd name="T79" fmla="*/ 100 h 103"/>
                  <a:gd name="T80" fmla="*/ 154 w 195"/>
                  <a:gd name="T81" fmla="*/ 73 h 103"/>
                  <a:gd name="T82" fmla="*/ 158 w 195"/>
                  <a:gd name="T83" fmla="*/ 41 h 103"/>
                  <a:gd name="T84" fmla="*/ 167 w 195"/>
                  <a:gd name="T85" fmla="*/ 67 h 103"/>
                  <a:gd name="T86" fmla="*/ 160 w 195"/>
                  <a:gd name="T87" fmla="*/ 80 h 103"/>
                  <a:gd name="T88" fmla="*/ 151 w 195"/>
                  <a:gd name="T89" fmla="*/ 100 h 103"/>
                  <a:gd name="T90" fmla="*/ 171 w 195"/>
                  <a:gd name="T91" fmla="*/ 23 h 103"/>
                  <a:gd name="T92" fmla="*/ 179 w 195"/>
                  <a:gd name="T93" fmla="*/ 22 h 103"/>
                  <a:gd name="T94" fmla="*/ 189 w 195"/>
                  <a:gd name="T95" fmla="*/ 49 h 103"/>
                  <a:gd name="T96" fmla="*/ 187 w 195"/>
                  <a:gd name="T97" fmla="*/ 51 h 103"/>
                  <a:gd name="T98" fmla="*/ 173 w 195"/>
                  <a:gd name="T99" fmla="*/ 80 h 103"/>
                  <a:gd name="T100" fmla="*/ 173 w 195"/>
                  <a:gd name="T101" fmla="*/ 56 h 103"/>
                  <a:gd name="T102" fmla="*/ 187 w 195"/>
                  <a:gd name="T103" fmla="*/ 27 h 103"/>
                  <a:gd name="T104" fmla="*/ 187 w 195"/>
                  <a:gd name="T105" fmla="*/ 15 h 103"/>
                  <a:gd name="T106" fmla="*/ 172 w 195"/>
                  <a:gd name="T107" fmla="*/ 9 h 103"/>
                  <a:gd name="T108" fmla="*/ 189 w 195"/>
                  <a:gd name="T109" fmla="*/ 13 h 103"/>
                  <a:gd name="T110" fmla="*/ 175 w 195"/>
                  <a:gd name="T111" fmla="*/ 1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5" h="103">
                    <a:moveTo>
                      <a:pt x="151" y="72"/>
                    </a:moveTo>
                    <a:cubicBezTo>
                      <a:pt x="154" y="69"/>
                      <a:pt x="154" y="67"/>
                      <a:pt x="154" y="65"/>
                    </a:cubicBezTo>
                    <a:cubicBezTo>
                      <a:pt x="154" y="62"/>
                      <a:pt x="153" y="61"/>
                      <a:pt x="152" y="59"/>
                    </a:cubicBezTo>
                    <a:cubicBezTo>
                      <a:pt x="150" y="57"/>
                      <a:pt x="149" y="56"/>
                      <a:pt x="148" y="54"/>
                    </a:cubicBezTo>
                    <a:cubicBezTo>
                      <a:pt x="148" y="52"/>
                      <a:pt x="148" y="50"/>
                      <a:pt x="149" y="47"/>
                    </a:cubicBezTo>
                    <a:cubicBezTo>
                      <a:pt x="150" y="42"/>
                      <a:pt x="155" y="39"/>
                      <a:pt x="160" y="39"/>
                    </a:cubicBezTo>
                    <a:cubicBezTo>
                      <a:pt x="171" y="39"/>
                      <a:pt x="171" y="39"/>
                      <a:pt x="171" y="39"/>
                    </a:cubicBezTo>
                    <a:cubicBezTo>
                      <a:pt x="172" y="33"/>
                      <a:pt x="172" y="33"/>
                      <a:pt x="172" y="33"/>
                    </a:cubicBezTo>
                    <a:cubicBezTo>
                      <a:pt x="172" y="29"/>
                      <a:pt x="170" y="26"/>
                      <a:pt x="168" y="23"/>
                    </a:cubicBezTo>
                    <a:cubicBezTo>
                      <a:pt x="167" y="20"/>
                      <a:pt x="167" y="18"/>
                      <a:pt x="167" y="15"/>
                    </a:cubicBezTo>
                    <a:cubicBezTo>
                      <a:pt x="167" y="0"/>
                      <a:pt x="167" y="0"/>
                      <a:pt x="167" y="0"/>
                    </a:cubicBezTo>
                    <a:cubicBezTo>
                      <a:pt x="167" y="0"/>
                      <a:pt x="167" y="0"/>
                      <a:pt x="167" y="0"/>
                    </a:cubicBezTo>
                    <a:cubicBezTo>
                      <a:pt x="168" y="3"/>
                      <a:pt x="170" y="5"/>
                      <a:pt x="171" y="7"/>
                    </a:cubicBezTo>
                    <a:cubicBezTo>
                      <a:pt x="173" y="4"/>
                      <a:pt x="177" y="2"/>
                      <a:pt x="182" y="2"/>
                    </a:cubicBezTo>
                    <a:cubicBezTo>
                      <a:pt x="188" y="2"/>
                      <a:pt x="193" y="5"/>
                      <a:pt x="193" y="9"/>
                    </a:cubicBezTo>
                    <a:cubicBezTo>
                      <a:pt x="193" y="11"/>
                      <a:pt x="192" y="13"/>
                      <a:pt x="189" y="15"/>
                    </a:cubicBezTo>
                    <a:cubicBezTo>
                      <a:pt x="189" y="30"/>
                      <a:pt x="189" y="30"/>
                      <a:pt x="189" y="30"/>
                    </a:cubicBezTo>
                    <a:cubicBezTo>
                      <a:pt x="189" y="30"/>
                      <a:pt x="189" y="30"/>
                      <a:pt x="189" y="30"/>
                    </a:cubicBezTo>
                    <a:cubicBezTo>
                      <a:pt x="190" y="31"/>
                      <a:pt x="191" y="32"/>
                      <a:pt x="192" y="34"/>
                    </a:cubicBezTo>
                    <a:cubicBezTo>
                      <a:pt x="194" y="37"/>
                      <a:pt x="195" y="40"/>
                      <a:pt x="194" y="43"/>
                    </a:cubicBezTo>
                    <a:cubicBezTo>
                      <a:pt x="192" y="52"/>
                      <a:pt x="178" y="60"/>
                      <a:pt x="178" y="69"/>
                    </a:cubicBezTo>
                    <a:cubicBezTo>
                      <a:pt x="178" y="71"/>
                      <a:pt x="178" y="75"/>
                      <a:pt x="178" y="78"/>
                    </a:cubicBezTo>
                    <a:cubicBezTo>
                      <a:pt x="178" y="80"/>
                      <a:pt x="178" y="81"/>
                      <a:pt x="177" y="82"/>
                    </a:cubicBezTo>
                    <a:cubicBezTo>
                      <a:pt x="177" y="83"/>
                      <a:pt x="175" y="83"/>
                      <a:pt x="174" y="83"/>
                    </a:cubicBezTo>
                    <a:cubicBezTo>
                      <a:pt x="171" y="82"/>
                      <a:pt x="167" y="78"/>
                      <a:pt x="165" y="79"/>
                    </a:cubicBezTo>
                    <a:cubicBezTo>
                      <a:pt x="162" y="80"/>
                      <a:pt x="162" y="82"/>
                      <a:pt x="161" y="84"/>
                    </a:cubicBezTo>
                    <a:cubicBezTo>
                      <a:pt x="161" y="88"/>
                      <a:pt x="160" y="91"/>
                      <a:pt x="158" y="94"/>
                    </a:cubicBezTo>
                    <a:cubicBezTo>
                      <a:pt x="157" y="97"/>
                      <a:pt x="155" y="99"/>
                      <a:pt x="154" y="101"/>
                    </a:cubicBezTo>
                    <a:cubicBezTo>
                      <a:pt x="153" y="102"/>
                      <a:pt x="152" y="103"/>
                      <a:pt x="151" y="103"/>
                    </a:cubicBezTo>
                    <a:cubicBezTo>
                      <a:pt x="150" y="103"/>
                      <a:pt x="148" y="103"/>
                      <a:pt x="147" y="103"/>
                    </a:cubicBezTo>
                    <a:cubicBezTo>
                      <a:pt x="116" y="94"/>
                      <a:pt x="79" y="94"/>
                      <a:pt x="48" y="103"/>
                    </a:cubicBezTo>
                    <a:cubicBezTo>
                      <a:pt x="47" y="103"/>
                      <a:pt x="46" y="103"/>
                      <a:pt x="45" y="103"/>
                    </a:cubicBezTo>
                    <a:cubicBezTo>
                      <a:pt x="44" y="103"/>
                      <a:pt x="43" y="102"/>
                      <a:pt x="42" y="101"/>
                    </a:cubicBezTo>
                    <a:cubicBezTo>
                      <a:pt x="40" y="99"/>
                      <a:pt x="39" y="97"/>
                      <a:pt x="37" y="94"/>
                    </a:cubicBezTo>
                    <a:cubicBezTo>
                      <a:pt x="36" y="91"/>
                      <a:pt x="35" y="88"/>
                      <a:pt x="34" y="84"/>
                    </a:cubicBezTo>
                    <a:cubicBezTo>
                      <a:pt x="34" y="82"/>
                      <a:pt x="33" y="80"/>
                      <a:pt x="31" y="79"/>
                    </a:cubicBezTo>
                    <a:cubicBezTo>
                      <a:pt x="28" y="78"/>
                      <a:pt x="24" y="82"/>
                      <a:pt x="21" y="83"/>
                    </a:cubicBezTo>
                    <a:cubicBezTo>
                      <a:pt x="20" y="83"/>
                      <a:pt x="19" y="83"/>
                      <a:pt x="18" y="82"/>
                    </a:cubicBezTo>
                    <a:cubicBezTo>
                      <a:pt x="18" y="81"/>
                      <a:pt x="18" y="80"/>
                      <a:pt x="17" y="78"/>
                    </a:cubicBezTo>
                    <a:cubicBezTo>
                      <a:pt x="17" y="75"/>
                      <a:pt x="17" y="71"/>
                      <a:pt x="17" y="69"/>
                    </a:cubicBezTo>
                    <a:cubicBezTo>
                      <a:pt x="17" y="60"/>
                      <a:pt x="3" y="52"/>
                      <a:pt x="1" y="43"/>
                    </a:cubicBezTo>
                    <a:cubicBezTo>
                      <a:pt x="0" y="40"/>
                      <a:pt x="1" y="37"/>
                      <a:pt x="3" y="34"/>
                    </a:cubicBezTo>
                    <a:cubicBezTo>
                      <a:pt x="4" y="32"/>
                      <a:pt x="5" y="31"/>
                      <a:pt x="6" y="30"/>
                    </a:cubicBezTo>
                    <a:cubicBezTo>
                      <a:pt x="6" y="30"/>
                      <a:pt x="6" y="30"/>
                      <a:pt x="6" y="30"/>
                    </a:cubicBezTo>
                    <a:cubicBezTo>
                      <a:pt x="6" y="15"/>
                      <a:pt x="6" y="15"/>
                      <a:pt x="6" y="15"/>
                    </a:cubicBezTo>
                    <a:cubicBezTo>
                      <a:pt x="3" y="13"/>
                      <a:pt x="2" y="11"/>
                      <a:pt x="2" y="9"/>
                    </a:cubicBezTo>
                    <a:cubicBezTo>
                      <a:pt x="2" y="5"/>
                      <a:pt x="7" y="2"/>
                      <a:pt x="13" y="2"/>
                    </a:cubicBezTo>
                    <a:cubicBezTo>
                      <a:pt x="18" y="2"/>
                      <a:pt x="22" y="4"/>
                      <a:pt x="24" y="7"/>
                    </a:cubicBezTo>
                    <a:cubicBezTo>
                      <a:pt x="25" y="5"/>
                      <a:pt x="27" y="3"/>
                      <a:pt x="28" y="0"/>
                    </a:cubicBezTo>
                    <a:cubicBezTo>
                      <a:pt x="28" y="0"/>
                      <a:pt x="28" y="0"/>
                      <a:pt x="28" y="0"/>
                    </a:cubicBezTo>
                    <a:cubicBezTo>
                      <a:pt x="28" y="15"/>
                      <a:pt x="28" y="15"/>
                      <a:pt x="28" y="15"/>
                    </a:cubicBezTo>
                    <a:cubicBezTo>
                      <a:pt x="28" y="18"/>
                      <a:pt x="28" y="20"/>
                      <a:pt x="27" y="23"/>
                    </a:cubicBezTo>
                    <a:cubicBezTo>
                      <a:pt x="25" y="26"/>
                      <a:pt x="24" y="29"/>
                      <a:pt x="24" y="33"/>
                    </a:cubicBezTo>
                    <a:cubicBezTo>
                      <a:pt x="24" y="39"/>
                      <a:pt x="24" y="39"/>
                      <a:pt x="24" y="39"/>
                    </a:cubicBezTo>
                    <a:cubicBezTo>
                      <a:pt x="35" y="39"/>
                      <a:pt x="35" y="39"/>
                      <a:pt x="35" y="39"/>
                    </a:cubicBezTo>
                    <a:cubicBezTo>
                      <a:pt x="40" y="39"/>
                      <a:pt x="45" y="42"/>
                      <a:pt x="46" y="47"/>
                    </a:cubicBezTo>
                    <a:cubicBezTo>
                      <a:pt x="47" y="50"/>
                      <a:pt x="47" y="52"/>
                      <a:pt x="47" y="54"/>
                    </a:cubicBezTo>
                    <a:cubicBezTo>
                      <a:pt x="46" y="56"/>
                      <a:pt x="45" y="57"/>
                      <a:pt x="43" y="59"/>
                    </a:cubicBezTo>
                    <a:cubicBezTo>
                      <a:pt x="42" y="61"/>
                      <a:pt x="41" y="62"/>
                      <a:pt x="41" y="65"/>
                    </a:cubicBezTo>
                    <a:cubicBezTo>
                      <a:pt x="41" y="67"/>
                      <a:pt x="41" y="69"/>
                      <a:pt x="44" y="72"/>
                    </a:cubicBezTo>
                    <a:cubicBezTo>
                      <a:pt x="82" y="64"/>
                      <a:pt x="112" y="64"/>
                      <a:pt x="151" y="72"/>
                    </a:cubicBezTo>
                    <a:close/>
                    <a:moveTo>
                      <a:pt x="146" y="100"/>
                    </a:moveTo>
                    <a:cubicBezTo>
                      <a:pt x="148" y="101"/>
                      <a:pt x="149" y="101"/>
                      <a:pt x="149" y="99"/>
                    </a:cubicBezTo>
                    <a:cubicBezTo>
                      <a:pt x="151" y="93"/>
                      <a:pt x="149" y="85"/>
                      <a:pt x="149" y="79"/>
                    </a:cubicBezTo>
                    <a:cubicBezTo>
                      <a:pt x="149" y="77"/>
                      <a:pt x="149" y="76"/>
                      <a:pt x="150" y="74"/>
                    </a:cubicBezTo>
                    <a:cubicBezTo>
                      <a:pt x="114" y="66"/>
                      <a:pt x="81" y="66"/>
                      <a:pt x="45" y="74"/>
                    </a:cubicBezTo>
                    <a:cubicBezTo>
                      <a:pt x="46" y="76"/>
                      <a:pt x="46" y="77"/>
                      <a:pt x="46" y="79"/>
                    </a:cubicBezTo>
                    <a:cubicBezTo>
                      <a:pt x="46" y="85"/>
                      <a:pt x="44" y="93"/>
                      <a:pt x="46" y="99"/>
                    </a:cubicBezTo>
                    <a:cubicBezTo>
                      <a:pt x="46" y="101"/>
                      <a:pt x="48" y="101"/>
                      <a:pt x="49" y="100"/>
                    </a:cubicBezTo>
                    <a:cubicBezTo>
                      <a:pt x="80" y="92"/>
                      <a:pt x="115" y="92"/>
                      <a:pt x="146" y="100"/>
                    </a:cubicBezTo>
                    <a:close/>
                    <a:moveTo>
                      <a:pt x="44" y="100"/>
                    </a:moveTo>
                    <a:cubicBezTo>
                      <a:pt x="43" y="97"/>
                      <a:pt x="43" y="93"/>
                      <a:pt x="43" y="89"/>
                    </a:cubicBezTo>
                    <a:cubicBezTo>
                      <a:pt x="43" y="84"/>
                      <a:pt x="44" y="80"/>
                      <a:pt x="44" y="77"/>
                    </a:cubicBezTo>
                    <a:cubicBezTo>
                      <a:pt x="43" y="75"/>
                      <a:pt x="42" y="74"/>
                      <a:pt x="41" y="73"/>
                    </a:cubicBezTo>
                    <a:cubicBezTo>
                      <a:pt x="38" y="69"/>
                      <a:pt x="37" y="64"/>
                      <a:pt x="40" y="60"/>
                    </a:cubicBezTo>
                    <a:cubicBezTo>
                      <a:pt x="42" y="57"/>
                      <a:pt x="45" y="55"/>
                      <a:pt x="45" y="52"/>
                    </a:cubicBezTo>
                    <a:cubicBezTo>
                      <a:pt x="45" y="49"/>
                      <a:pt x="44" y="43"/>
                      <a:pt x="37" y="41"/>
                    </a:cubicBezTo>
                    <a:cubicBezTo>
                      <a:pt x="23" y="41"/>
                      <a:pt x="23" y="41"/>
                      <a:pt x="23" y="41"/>
                    </a:cubicBezTo>
                    <a:cubicBezTo>
                      <a:pt x="22" y="44"/>
                      <a:pt x="22" y="50"/>
                      <a:pt x="23" y="53"/>
                    </a:cubicBezTo>
                    <a:cubicBezTo>
                      <a:pt x="25" y="57"/>
                      <a:pt x="28" y="61"/>
                      <a:pt x="28" y="67"/>
                    </a:cubicBezTo>
                    <a:cubicBezTo>
                      <a:pt x="28" y="77"/>
                      <a:pt x="28" y="77"/>
                      <a:pt x="28" y="77"/>
                    </a:cubicBezTo>
                    <a:cubicBezTo>
                      <a:pt x="29" y="77"/>
                      <a:pt x="29" y="77"/>
                      <a:pt x="29" y="77"/>
                    </a:cubicBezTo>
                    <a:cubicBezTo>
                      <a:pt x="29" y="77"/>
                      <a:pt x="33" y="75"/>
                      <a:pt x="35" y="80"/>
                    </a:cubicBezTo>
                    <a:cubicBezTo>
                      <a:pt x="36" y="82"/>
                      <a:pt x="36" y="86"/>
                      <a:pt x="37" y="89"/>
                    </a:cubicBezTo>
                    <a:cubicBezTo>
                      <a:pt x="38" y="92"/>
                      <a:pt x="40" y="95"/>
                      <a:pt x="41" y="97"/>
                    </a:cubicBezTo>
                    <a:cubicBezTo>
                      <a:pt x="42" y="98"/>
                      <a:pt x="43" y="100"/>
                      <a:pt x="44" y="100"/>
                    </a:cubicBezTo>
                    <a:close/>
                    <a:moveTo>
                      <a:pt x="21" y="41"/>
                    </a:moveTo>
                    <a:cubicBezTo>
                      <a:pt x="21" y="40"/>
                      <a:pt x="21" y="34"/>
                      <a:pt x="21" y="31"/>
                    </a:cubicBezTo>
                    <a:cubicBezTo>
                      <a:pt x="22" y="28"/>
                      <a:pt x="23" y="25"/>
                      <a:pt x="25" y="23"/>
                    </a:cubicBezTo>
                    <a:cubicBezTo>
                      <a:pt x="26" y="20"/>
                      <a:pt x="26" y="18"/>
                      <a:pt x="26" y="16"/>
                    </a:cubicBezTo>
                    <a:cubicBezTo>
                      <a:pt x="26" y="13"/>
                      <a:pt x="26" y="10"/>
                      <a:pt x="26" y="7"/>
                    </a:cubicBezTo>
                    <a:cubicBezTo>
                      <a:pt x="26" y="7"/>
                      <a:pt x="22" y="14"/>
                      <a:pt x="16" y="22"/>
                    </a:cubicBezTo>
                    <a:cubicBezTo>
                      <a:pt x="13" y="26"/>
                      <a:pt x="8" y="30"/>
                      <a:pt x="5" y="34"/>
                    </a:cubicBezTo>
                    <a:cubicBezTo>
                      <a:pt x="4" y="37"/>
                      <a:pt x="2" y="41"/>
                      <a:pt x="4" y="45"/>
                    </a:cubicBezTo>
                    <a:cubicBezTo>
                      <a:pt x="5" y="46"/>
                      <a:pt x="5" y="48"/>
                      <a:pt x="6" y="49"/>
                    </a:cubicBezTo>
                    <a:cubicBezTo>
                      <a:pt x="6" y="49"/>
                      <a:pt x="6" y="49"/>
                      <a:pt x="6" y="49"/>
                    </a:cubicBezTo>
                    <a:cubicBezTo>
                      <a:pt x="6" y="49"/>
                      <a:pt x="15" y="49"/>
                      <a:pt x="21" y="41"/>
                    </a:cubicBezTo>
                    <a:close/>
                    <a:moveTo>
                      <a:pt x="8" y="51"/>
                    </a:moveTo>
                    <a:cubicBezTo>
                      <a:pt x="13" y="56"/>
                      <a:pt x="19" y="62"/>
                      <a:pt x="20" y="69"/>
                    </a:cubicBezTo>
                    <a:cubicBezTo>
                      <a:pt x="20" y="71"/>
                      <a:pt x="19" y="80"/>
                      <a:pt x="20" y="80"/>
                    </a:cubicBezTo>
                    <a:cubicBezTo>
                      <a:pt x="20" y="81"/>
                      <a:pt x="21" y="81"/>
                      <a:pt x="22" y="80"/>
                    </a:cubicBezTo>
                    <a:cubicBezTo>
                      <a:pt x="22" y="80"/>
                      <a:pt x="24" y="79"/>
                      <a:pt x="26" y="78"/>
                    </a:cubicBezTo>
                    <a:cubicBezTo>
                      <a:pt x="26" y="76"/>
                      <a:pt x="26" y="72"/>
                      <a:pt x="26" y="67"/>
                    </a:cubicBezTo>
                    <a:cubicBezTo>
                      <a:pt x="26" y="64"/>
                      <a:pt x="24" y="59"/>
                      <a:pt x="22" y="56"/>
                    </a:cubicBezTo>
                    <a:cubicBezTo>
                      <a:pt x="20" y="53"/>
                      <a:pt x="20" y="49"/>
                      <a:pt x="20" y="46"/>
                    </a:cubicBezTo>
                    <a:cubicBezTo>
                      <a:pt x="20" y="46"/>
                      <a:pt x="14" y="50"/>
                      <a:pt x="8" y="51"/>
                    </a:cubicBezTo>
                    <a:close/>
                    <a:moveTo>
                      <a:pt x="8" y="27"/>
                    </a:moveTo>
                    <a:cubicBezTo>
                      <a:pt x="11" y="24"/>
                      <a:pt x="13" y="22"/>
                      <a:pt x="15" y="19"/>
                    </a:cubicBezTo>
                    <a:cubicBezTo>
                      <a:pt x="16" y="18"/>
                      <a:pt x="17" y="17"/>
                      <a:pt x="18" y="15"/>
                    </a:cubicBezTo>
                    <a:cubicBezTo>
                      <a:pt x="8" y="15"/>
                      <a:pt x="8" y="15"/>
                      <a:pt x="8" y="15"/>
                    </a:cubicBezTo>
                    <a:cubicBezTo>
                      <a:pt x="8" y="27"/>
                      <a:pt x="8" y="27"/>
                      <a:pt x="8" y="27"/>
                    </a:cubicBezTo>
                    <a:close/>
                    <a:moveTo>
                      <a:pt x="20" y="13"/>
                    </a:moveTo>
                    <a:cubicBezTo>
                      <a:pt x="21" y="12"/>
                      <a:pt x="22" y="10"/>
                      <a:pt x="23" y="9"/>
                    </a:cubicBezTo>
                    <a:cubicBezTo>
                      <a:pt x="22" y="6"/>
                      <a:pt x="18" y="4"/>
                      <a:pt x="13" y="4"/>
                    </a:cubicBezTo>
                    <a:cubicBezTo>
                      <a:pt x="8" y="4"/>
                      <a:pt x="4" y="6"/>
                      <a:pt x="4" y="9"/>
                    </a:cubicBezTo>
                    <a:cubicBezTo>
                      <a:pt x="4" y="11"/>
                      <a:pt x="5" y="12"/>
                      <a:pt x="7" y="13"/>
                    </a:cubicBezTo>
                    <a:cubicBezTo>
                      <a:pt x="7" y="13"/>
                      <a:pt x="8" y="13"/>
                      <a:pt x="8" y="13"/>
                    </a:cubicBezTo>
                    <a:cubicBezTo>
                      <a:pt x="19" y="13"/>
                      <a:pt x="19" y="13"/>
                      <a:pt x="19" y="13"/>
                    </a:cubicBezTo>
                    <a:cubicBezTo>
                      <a:pt x="20" y="13"/>
                      <a:pt x="20" y="13"/>
                      <a:pt x="20" y="13"/>
                    </a:cubicBezTo>
                    <a:close/>
                    <a:moveTo>
                      <a:pt x="151" y="100"/>
                    </a:moveTo>
                    <a:cubicBezTo>
                      <a:pt x="153" y="97"/>
                      <a:pt x="152" y="93"/>
                      <a:pt x="152" y="89"/>
                    </a:cubicBezTo>
                    <a:cubicBezTo>
                      <a:pt x="152" y="84"/>
                      <a:pt x="151" y="80"/>
                      <a:pt x="152" y="77"/>
                    </a:cubicBezTo>
                    <a:cubicBezTo>
                      <a:pt x="152" y="75"/>
                      <a:pt x="153" y="74"/>
                      <a:pt x="154" y="73"/>
                    </a:cubicBezTo>
                    <a:cubicBezTo>
                      <a:pt x="157" y="69"/>
                      <a:pt x="158" y="64"/>
                      <a:pt x="155" y="60"/>
                    </a:cubicBezTo>
                    <a:cubicBezTo>
                      <a:pt x="153" y="57"/>
                      <a:pt x="150" y="55"/>
                      <a:pt x="150" y="52"/>
                    </a:cubicBezTo>
                    <a:cubicBezTo>
                      <a:pt x="150" y="49"/>
                      <a:pt x="151" y="43"/>
                      <a:pt x="158" y="41"/>
                    </a:cubicBezTo>
                    <a:cubicBezTo>
                      <a:pt x="172" y="41"/>
                      <a:pt x="172" y="41"/>
                      <a:pt x="172" y="41"/>
                    </a:cubicBezTo>
                    <a:cubicBezTo>
                      <a:pt x="173" y="44"/>
                      <a:pt x="174" y="50"/>
                      <a:pt x="172" y="53"/>
                    </a:cubicBezTo>
                    <a:cubicBezTo>
                      <a:pt x="170" y="57"/>
                      <a:pt x="167" y="61"/>
                      <a:pt x="167" y="67"/>
                    </a:cubicBezTo>
                    <a:cubicBezTo>
                      <a:pt x="167" y="77"/>
                      <a:pt x="167" y="77"/>
                      <a:pt x="167" y="77"/>
                    </a:cubicBezTo>
                    <a:cubicBezTo>
                      <a:pt x="167" y="77"/>
                      <a:pt x="166" y="77"/>
                      <a:pt x="166" y="77"/>
                    </a:cubicBezTo>
                    <a:cubicBezTo>
                      <a:pt x="166" y="77"/>
                      <a:pt x="162" y="75"/>
                      <a:pt x="160" y="80"/>
                    </a:cubicBezTo>
                    <a:cubicBezTo>
                      <a:pt x="159" y="82"/>
                      <a:pt x="159" y="86"/>
                      <a:pt x="158" y="89"/>
                    </a:cubicBezTo>
                    <a:cubicBezTo>
                      <a:pt x="157" y="92"/>
                      <a:pt x="155" y="95"/>
                      <a:pt x="154" y="97"/>
                    </a:cubicBezTo>
                    <a:cubicBezTo>
                      <a:pt x="153" y="98"/>
                      <a:pt x="152" y="100"/>
                      <a:pt x="151" y="100"/>
                    </a:cubicBezTo>
                    <a:close/>
                    <a:moveTo>
                      <a:pt x="174" y="41"/>
                    </a:moveTo>
                    <a:cubicBezTo>
                      <a:pt x="174" y="40"/>
                      <a:pt x="174" y="34"/>
                      <a:pt x="174" y="31"/>
                    </a:cubicBezTo>
                    <a:cubicBezTo>
                      <a:pt x="174" y="28"/>
                      <a:pt x="172" y="25"/>
                      <a:pt x="171" y="23"/>
                    </a:cubicBezTo>
                    <a:cubicBezTo>
                      <a:pt x="170" y="20"/>
                      <a:pt x="169" y="18"/>
                      <a:pt x="169" y="16"/>
                    </a:cubicBezTo>
                    <a:cubicBezTo>
                      <a:pt x="169" y="13"/>
                      <a:pt x="169" y="10"/>
                      <a:pt x="169" y="7"/>
                    </a:cubicBezTo>
                    <a:cubicBezTo>
                      <a:pt x="169" y="7"/>
                      <a:pt x="173" y="14"/>
                      <a:pt x="179" y="22"/>
                    </a:cubicBezTo>
                    <a:cubicBezTo>
                      <a:pt x="183" y="26"/>
                      <a:pt x="187" y="30"/>
                      <a:pt x="190" y="34"/>
                    </a:cubicBezTo>
                    <a:cubicBezTo>
                      <a:pt x="192" y="37"/>
                      <a:pt x="193" y="41"/>
                      <a:pt x="191" y="45"/>
                    </a:cubicBezTo>
                    <a:cubicBezTo>
                      <a:pt x="191" y="46"/>
                      <a:pt x="190" y="48"/>
                      <a:pt x="189" y="49"/>
                    </a:cubicBezTo>
                    <a:cubicBezTo>
                      <a:pt x="189" y="49"/>
                      <a:pt x="189" y="49"/>
                      <a:pt x="189" y="49"/>
                    </a:cubicBezTo>
                    <a:cubicBezTo>
                      <a:pt x="189" y="49"/>
                      <a:pt x="180" y="49"/>
                      <a:pt x="174" y="41"/>
                    </a:cubicBezTo>
                    <a:close/>
                    <a:moveTo>
                      <a:pt x="187" y="51"/>
                    </a:moveTo>
                    <a:cubicBezTo>
                      <a:pt x="182" y="56"/>
                      <a:pt x="176" y="62"/>
                      <a:pt x="176" y="69"/>
                    </a:cubicBezTo>
                    <a:cubicBezTo>
                      <a:pt x="176" y="71"/>
                      <a:pt x="176" y="80"/>
                      <a:pt x="175" y="80"/>
                    </a:cubicBezTo>
                    <a:cubicBezTo>
                      <a:pt x="175" y="81"/>
                      <a:pt x="174" y="81"/>
                      <a:pt x="173" y="80"/>
                    </a:cubicBezTo>
                    <a:cubicBezTo>
                      <a:pt x="173" y="80"/>
                      <a:pt x="171" y="79"/>
                      <a:pt x="169" y="78"/>
                    </a:cubicBezTo>
                    <a:cubicBezTo>
                      <a:pt x="169" y="76"/>
                      <a:pt x="169" y="72"/>
                      <a:pt x="169" y="67"/>
                    </a:cubicBezTo>
                    <a:cubicBezTo>
                      <a:pt x="169" y="64"/>
                      <a:pt x="171" y="59"/>
                      <a:pt x="173" y="56"/>
                    </a:cubicBezTo>
                    <a:cubicBezTo>
                      <a:pt x="175" y="53"/>
                      <a:pt x="176" y="49"/>
                      <a:pt x="175" y="46"/>
                    </a:cubicBezTo>
                    <a:cubicBezTo>
                      <a:pt x="175" y="46"/>
                      <a:pt x="181" y="50"/>
                      <a:pt x="187" y="51"/>
                    </a:cubicBezTo>
                    <a:close/>
                    <a:moveTo>
                      <a:pt x="187" y="27"/>
                    </a:moveTo>
                    <a:cubicBezTo>
                      <a:pt x="184" y="24"/>
                      <a:pt x="182" y="22"/>
                      <a:pt x="180" y="19"/>
                    </a:cubicBezTo>
                    <a:cubicBezTo>
                      <a:pt x="179" y="18"/>
                      <a:pt x="178" y="17"/>
                      <a:pt x="177" y="15"/>
                    </a:cubicBezTo>
                    <a:cubicBezTo>
                      <a:pt x="187" y="15"/>
                      <a:pt x="187" y="15"/>
                      <a:pt x="187" y="15"/>
                    </a:cubicBezTo>
                    <a:cubicBezTo>
                      <a:pt x="187" y="27"/>
                      <a:pt x="187" y="27"/>
                      <a:pt x="187" y="27"/>
                    </a:cubicBezTo>
                    <a:close/>
                    <a:moveTo>
                      <a:pt x="175" y="13"/>
                    </a:moveTo>
                    <a:cubicBezTo>
                      <a:pt x="174" y="12"/>
                      <a:pt x="173" y="10"/>
                      <a:pt x="172" y="9"/>
                    </a:cubicBezTo>
                    <a:cubicBezTo>
                      <a:pt x="173" y="6"/>
                      <a:pt x="177" y="4"/>
                      <a:pt x="182" y="4"/>
                    </a:cubicBezTo>
                    <a:cubicBezTo>
                      <a:pt x="187" y="4"/>
                      <a:pt x="191" y="6"/>
                      <a:pt x="191" y="9"/>
                    </a:cubicBezTo>
                    <a:cubicBezTo>
                      <a:pt x="191" y="11"/>
                      <a:pt x="190" y="12"/>
                      <a:pt x="189" y="13"/>
                    </a:cubicBezTo>
                    <a:cubicBezTo>
                      <a:pt x="188" y="13"/>
                      <a:pt x="187" y="13"/>
                      <a:pt x="187" y="13"/>
                    </a:cubicBezTo>
                    <a:cubicBezTo>
                      <a:pt x="176" y="13"/>
                      <a:pt x="176" y="13"/>
                      <a:pt x="176" y="13"/>
                    </a:cubicBezTo>
                    <a:cubicBezTo>
                      <a:pt x="176" y="13"/>
                      <a:pt x="175" y="13"/>
                      <a:pt x="17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sp>
        <p:nvSpPr>
          <p:cNvPr id="33" name="图片占位符 2"/>
          <p:cNvSpPr>
            <a:spLocks noGrp="1"/>
          </p:cNvSpPr>
          <p:nvPr>
            <p:ph type="pic" sz="quarter" idx="20"/>
          </p:nvPr>
        </p:nvSpPr>
        <p:spPr>
          <a:xfrm>
            <a:off x="231991" y="1246907"/>
            <a:ext cx="2018109" cy="1437023"/>
          </a:xfrm>
        </p:spPr>
        <p:txBody>
          <a:bodyPr>
            <a:normAutofit/>
          </a:bodyPr>
          <a:lstStyle>
            <a:lvl1pPr marL="0" indent="0" algn="ctr">
              <a:buFontTx/>
              <a:buNone/>
              <a:defRPr sz="1400"/>
            </a:lvl1pPr>
          </a:lstStyle>
          <a:p>
            <a:endParaRPr lang="zh-CN" altLang="en-US"/>
          </a:p>
        </p:txBody>
      </p:sp>
      <p:sp>
        <p:nvSpPr>
          <p:cNvPr id="34" name="图片占位符 2"/>
          <p:cNvSpPr>
            <a:spLocks noGrp="1"/>
          </p:cNvSpPr>
          <p:nvPr>
            <p:ph type="pic" sz="quarter" idx="21"/>
          </p:nvPr>
        </p:nvSpPr>
        <p:spPr>
          <a:xfrm>
            <a:off x="6909356" y="1246907"/>
            <a:ext cx="2018109" cy="1437023"/>
          </a:xfrm>
        </p:spPr>
        <p:txBody>
          <a:bodyPr>
            <a:normAutofit/>
          </a:bodyPr>
          <a:lstStyle>
            <a:lvl1pPr marL="0" indent="0" algn="ctr">
              <a:buFontTx/>
              <a:buNone/>
              <a:defRPr sz="1400"/>
            </a:lvl1pPr>
          </a:lstStyle>
          <a:p>
            <a:endParaRPr lang="zh-CN" altLang="en-US"/>
          </a:p>
        </p:txBody>
      </p:sp>
      <p:sp>
        <p:nvSpPr>
          <p:cNvPr id="2" name="矩形 1"/>
          <p:cNvSpPr/>
          <p:nvPr userDrawn="1"/>
        </p:nvSpPr>
        <p:spPr>
          <a:xfrm>
            <a:off x="231990" y="2811952"/>
            <a:ext cx="2018109" cy="1437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userDrawn="1"/>
        </p:nvSpPr>
        <p:spPr>
          <a:xfrm>
            <a:off x="2427628" y="2811950"/>
            <a:ext cx="2018109" cy="1437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userDrawn="1"/>
        </p:nvSpPr>
        <p:spPr>
          <a:xfrm>
            <a:off x="4668492" y="2811949"/>
            <a:ext cx="2018109" cy="1437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userDrawn="1"/>
        </p:nvSpPr>
        <p:spPr>
          <a:xfrm>
            <a:off x="6909356" y="2811950"/>
            <a:ext cx="2018109" cy="1437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grpSp>
        <p:nvGrpSpPr>
          <p:cNvPr id="10" name="组合 9"/>
          <p:cNvGrpSpPr/>
          <p:nvPr userDrawn="1"/>
        </p:nvGrpSpPr>
        <p:grpSpPr>
          <a:xfrm>
            <a:off x="8130305" y="175034"/>
            <a:ext cx="819654" cy="692361"/>
            <a:chOff x="2992437" y="0"/>
            <a:chExt cx="2543175" cy="2148217"/>
          </a:xfrm>
          <a:solidFill>
            <a:schemeClr val="accent1"/>
          </a:solidFill>
        </p:grpSpPr>
        <p:grpSp>
          <p:nvGrpSpPr>
            <p:cNvPr id="11" name="组合 10"/>
            <p:cNvGrpSpPr/>
            <p:nvPr/>
          </p:nvGrpSpPr>
          <p:grpSpPr>
            <a:xfrm>
              <a:off x="2992437" y="1183017"/>
              <a:ext cx="2543175" cy="965200"/>
              <a:chOff x="3297238" y="2879725"/>
              <a:chExt cx="2543175" cy="965200"/>
            </a:xfrm>
            <a:grpFill/>
          </p:grpSpPr>
          <p:sp>
            <p:nvSpPr>
              <p:cNvPr id="23" name="Freeform 5"/>
              <p:cNvSpPr/>
              <p:nvPr/>
            </p:nvSpPr>
            <p:spPr bwMode="auto">
              <a:xfrm>
                <a:off x="3303588" y="2997200"/>
                <a:ext cx="573088" cy="647700"/>
              </a:xfrm>
              <a:custGeom>
                <a:avLst/>
                <a:gdLst>
                  <a:gd name="T0" fmla="*/ 139 w 152"/>
                  <a:gd name="T1" fmla="*/ 70 h 172"/>
                  <a:gd name="T2" fmla="*/ 120 w 152"/>
                  <a:gd name="T3" fmla="*/ 78 h 172"/>
                  <a:gd name="T4" fmla="*/ 130 w 152"/>
                  <a:gd name="T5" fmla="*/ 91 h 172"/>
                  <a:gd name="T6" fmla="*/ 124 w 152"/>
                  <a:gd name="T7" fmla="*/ 118 h 172"/>
                  <a:gd name="T8" fmla="*/ 136 w 152"/>
                  <a:gd name="T9" fmla="*/ 123 h 172"/>
                  <a:gd name="T10" fmla="*/ 140 w 152"/>
                  <a:gd name="T11" fmla="*/ 137 h 172"/>
                  <a:gd name="T12" fmla="*/ 139 w 152"/>
                  <a:gd name="T13" fmla="*/ 155 h 172"/>
                  <a:gd name="T14" fmla="*/ 119 w 152"/>
                  <a:gd name="T15" fmla="*/ 149 h 172"/>
                  <a:gd name="T16" fmla="*/ 94 w 152"/>
                  <a:gd name="T17" fmla="*/ 136 h 172"/>
                  <a:gd name="T18" fmla="*/ 73 w 152"/>
                  <a:gd name="T19" fmla="*/ 134 h 172"/>
                  <a:gd name="T20" fmla="*/ 69 w 152"/>
                  <a:gd name="T21" fmla="*/ 118 h 172"/>
                  <a:gd name="T22" fmla="*/ 93 w 152"/>
                  <a:gd name="T23" fmla="*/ 110 h 172"/>
                  <a:gd name="T24" fmla="*/ 105 w 152"/>
                  <a:gd name="T25" fmla="*/ 106 h 172"/>
                  <a:gd name="T26" fmla="*/ 110 w 152"/>
                  <a:gd name="T27" fmla="*/ 100 h 172"/>
                  <a:gd name="T28" fmla="*/ 98 w 152"/>
                  <a:gd name="T29" fmla="*/ 100 h 172"/>
                  <a:gd name="T30" fmla="*/ 86 w 152"/>
                  <a:gd name="T31" fmla="*/ 108 h 172"/>
                  <a:gd name="T32" fmla="*/ 81 w 152"/>
                  <a:gd name="T33" fmla="*/ 89 h 172"/>
                  <a:gd name="T34" fmla="*/ 100 w 152"/>
                  <a:gd name="T35" fmla="*/ 72 h 172"/>
                  <a:gd name="T36" fmla="*/ 123 w 152"/>
                  <a:gd name="T37" fmla="*/ 60 h 172"/>
                  <a:gd name="T38" fmla="*/ 110 w 152"/>
                  <a:gd name="T39" fmla="*/ 55 h 172"/>
                  <a:gd name="T40" fmla="*/ 90 w 152"/>
                  <a:gd name="T41" fmla="*/ 70 h 172"/>
                  <a:gd name="T42" fmla="*/ 79 w 152"/>
                  <a:gd name="T43" fmla="*/ 80 h 172"/>
                  <a:gd name="T44" fmla="*/ 67 w 152"/>
                  <a:gd name="T45" fmla="*/ 71 h 172"/>
                  <a:gd name="T46" fmla="*/ 73 w 152"/>
                  <a:gd name="T47" fmla="*/ 58 h 172"/>
                  <a:gd name="T48" fmla="*/ 87 w 152"/>
                  <a:gd name="T49" fmla="*/ 38 h 172"/>
                  <a:gd name="T50" fmla="*/ 91 w 152"/>
                  <a:gd name="T51" fmla="*/ 27 h 172"/>
                  <a:gd name="T52" fmla="*/ 80 w 152"/>
                  <a:gd name="T53" fmla="*/ 31 h 172"/>
                  <a:gd name="T54" fmla="*/ 59 w 152"/>
                  <a:gd name="T55" fmla="*/ 37 h 172"/>
                  <a:gd name="T56" fmla="*/ 53 w 152"/>
                  <a:gd name="T57" fmla="*/ 59 h 172"/>
                  <a:gd name="T58" fmla="*/ 49 w 152"/>
                  <a:gd name="T59" fmla="*/ 76 h 172"/>
                  <a:gd name="T60" fmla="*/ 43 w 152"/>
                  <a:gd name="T61" fmla="*/ 92 h 172"/>
                  <a:gd name="T62" fmla="*/ 40 w 152"/>
                  <a:gd name="T63" fmla="*/ 102 h 172"/>
                  <a:gd name="T64" fmla="*/ 36 w 152"/>
                  <a:gd name="T65" fmla="*/ 117 h 172"/>
                  <a:gd name="T66" fmla="*/ 32 w 152"/>
                  <a:gd name="T67" fmla="*/ 128 h 172"/>
                  <a:gd name="T68" fmla="*/ 21 w 152"/>
                  <a:gd name="T69" fmla="*/ 154 h 172"/>
                  <a:gd name="T70" fmla="*/ 12 w 152"/>
                  <a:gd name="T71" fmla="*/ 167 h 172"/>
                  <a:gd name="T72" fmla="*/ 0 w 152"/>
                  <a:gd name="T73" fmla="*/ 164 h 172"/>
                  <a:gd name="T74" fmla="*/ 11 w 152"/>
                  <a:gd name="T75" fmla="*/ 138 h 172"/>
                  <a:gd name="T76" fmla="*/ 18 w 152"/>
                  <a:gd name="T77" fmla="*/ 119 h 172"/>
                  <a:gd name="T78" fmla="*/ 24 w 152"/>
                  <a:gd name="T79" fmla="*/ 101 h 172"/>
                  <a:gd name="T80" fmla="*/ 27 w 152"/>
                  <a:gd name="T81" fmla="*/ 91 h 172"/>
                  <a:gd name="T82" fmla="*/ 31 w 152"/>
                  <a:gd name="T83" fmla="*/ 75 h 172"/>
                  <a:gd name="T84" fmla="*/ 37 w 152"/>
                  <a:gd name="T85" fmla="*/ 47 h 172"/>
                  <a:gd name="T86" fmla="*/ 42 w 152"/>
                  <a:gd name="T87" fmla="*/ 29 h 172"/>
                  <a:gd name="T88" fmla="*/ 61 w 152"/>
                  <a:gd name="T89" fmla="*/ 19 h 172"/>
                  <a:gd name="T90" fmla="*/ 79 w 152"/>
                  <a:gd name="T91" fmla="*/ 9 h 172"/>
                  <a:gd name="T92" fmla="*/ 93 w 152"/>
                  <a:gd name="T93" fmla="*/ 7 h 172"/>
                  <a:gd name="T94" fmla="*/ 104 w 152"/>
                  <a:gd name="T95" fmla="*/ 2 h 172"/>
                  <a:gd name="T96" fmla="*/ 119 w 152"/>
                  <a:gd name="T97" fmla="*/ 3 h 172"/>
                  <a:gd name="T98" fmla="*/ 132 w 152"/>
                  <a:gd name="T99" fmla="*/ 2 h 172"/>
                  <a:gd name="T100" fmla="*/ 129 w 152"/>
                  <a:gd name="T101" fmla="*/ 14 h 172"/>
                  <a:gd name="T102" fmla="*/ 112 w 152"/>
                  <a:gd name="T103" fmla="*/ 34 h 172"/>
                  <a:gd name="T104" fmla="*/ 123 w 152"/>
                  <a:gd name="T105" fmla="*/ 33 h 172"/>
                  <a:gd name="T106" fmla="*/ 150 w 152"/>
                  <a:gd name="T107" fmla="*/ 4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 h="172">
                    <a:moveTo>
                      <a:pt x="151" y="50"/>
                    </a:moveTo>
                    <a:cubicBezTo>
                      <a:pt x="151" y="53"/>
                      <a:pt x="150" y="56"/>
                      <a:pt x="149" y="60"/>
                    </a:cubicBezTo>
                    <a:cubicBezTo>
                      <a:pt x="149" y="60"/>
                      <a:pt x="149" y="61"/>
                      <a:pt x="149" y="61"/>
                    </a:cubicBezTo>
                    <a:cubicBezTo>
                      <a:pt x="148" y="62"/>
                      <a:pt x="148" y="62"/>
                      <a:pt x="148" y="63"/>
                    </a:cubicBezTo>
                    <a:cubicBezTo>
                      <a:pt x="147" y="64"/>
                      <a:pt x="147" y="65"/>
                      <a:pt x="146" y="66"/>
                    </a:cubicBezTo>
                    <a:cubicBezTo>
                      <a:pt x="145" y="67"/>
                      <a:pt x="141" y="70"/>
                      <a:pt x="139" y="70"/>
                    </a:cubicBezTo>
                    <a:cubicBezTo>
                      <a:pt x="139" y="70"/>
                      <a:pt x="138" y="71"/>
                      <a:pt x="138" y="71"/>
                    </a:cubicBezTo>
                    <a:cubicBezTo>
                      <a:pt x="136" y="71"/>
                      <a:pt x="134" y="71"/>
                      <a:pt x="132" y="72"/>
                    </a:cubicBezTo>
                    <a:cubicBezTo>
                      <a:pt x="130" y="72"/>
                      <a:pt x="129" y="72"/>
                      <a:pt x="128" y="72"/>
                    </a:cubicBezTo>
                    <a:cubicBezTo>
                      <a:pt x="127" y="73"/>
                      <a:pt x="125" y="73"/>
                      <a:pt x="124" y="74"/>
                    </a:cubicBezTo>
                    <a:cubicBezTo>
                      <a:pt x="123" y="75"/>
                      <a:pt x="122" y="76"/>
                      <a:pt x="121" y="77"/>
                    </a:cubicBezTo>
                    <a:cubicBezTo>
                      <a:pt x="120" y="77"/>
                      <a:pt x="120" y="77"/>
                      <a:pt x="120" y="78"/>
                    </a:cubicBezTo>
                    <a:cubicBezTo>
                      <a:pt x="119" y="79"/>
                      <a:pt x="116" y="80"/>
                      <a:pt x="117" y="83"/>
                    </a:cubicBezTo>
                    <a:cubicBezTo>
                      <a:pt x="118" y="83"/>
                      <a:pt x="118" y="83"/>
                      <a:pt x="118" y="84"/>
                    </a:cubicBezTo>
                    <a:cubicBezTo>
                      <a:pt x="119" y="84"/>
                      <a:pt x="120" y="85"/>
                      <a:pt x="121" y="85"/>
                    </a:cubicBezTo>
                    <a:cubicBezTo>
                      <a:pt x="121" y="85"/>
                      <a:pt x="121" y="85"/>
                      <a:pt x="122" y="86"/>
                    </a:cubicBezTo>
                    <a:cubicBezTo>
                      <a:pt x="123" y="86"/>
                      <a:pt x="125" y="87"/>
                      <a:pt x="128" y="89"/>
                    </a:cubicBezTo>
                    <a:cubicBezTo>
                      <a:pt x="129" y="90"/>
                      <a:pt x="129" y="91"/>
                      <a:pt x="130" y="91"/>
                    </a:cubicBezTo>
                    <a:cubicBezTo>
                      <a:pt x="130" y="92"/>
                      <a:pt x="130" y="93"/>
                      <a:pt x="131" y="95"/>
                    </a:cubicBezTo>
                    <a:cubicBezTo>
                      <a:pt x="131" y="98"/>
                      <a:pt x="131" y="102"/>
                      <a:pt x="131" y="106"/>
                    </a:cubicBezTo>
                    <a:cubicBezTo>
                      <a:pt x="130" y="106"/>
                      <a:pt x="130" y="106"/>
                      <a:pt x="130" y="107"/>
                    </a:cubicBezTo>
                    <a:cubicBezTo>
                      <a:pt x="130" y="107"/>
                      <a:pt x="130" y="108"/>
                      <a:pt x="130" y="109"/>
                    </a:cubicBezTo>
                    <a:cubicBezTo>
                      <a:pt x="129" y="110"/>
                      <a:pt x="128" y="111"/>
                      <a:pt x="127" y="113"/>
                    </a:cubicBezTo>
                    <a:cubicBezTo>
                      <a:pt x="126" y="114"/>
                      <a:pt x="125" y="116"/>
                      <a:pt x="124" y="118"/>
                    </a:cubicBezTo>
                    <a:cubicBezTo>
                      <a:pt x="124" y="118"/>
                      <a:pt x="123" y="118"/>
                      <a:pt x="123" y="119"/>
                    </a:cubicBezTo>
                    <a:cubicBezTo>
                      <a:pt x="124" y="120"/>
                      <a:pt x="126" y="119"/>
                      <a:pt x="128" y="120"/>
                    </a:cubicBezTo>
                    <a:cubicBezTo>
                      <a:pt x="128" y="120"/>
                      <a:pt x="129" y="120"/>
                      <a:pt x="130" y="120"/>
                    </a:cubicBezTo>
                    <a:cubicBezTo>
                      <a:pt x="131" y="121"/>
                      <a:pt x="132" y="121"/>
                      <a:pt x="132" y="121"/>
                    </a:cubicBezTo>
                    <a:cubicBezTo>
                      <a:pt x="134" y="122"/>
                      <a:pt x="133" y="122"/>
                      <a:pt x="134" y="122"/>
                    </a:cubicBezTo>
                    <a:cubicBezTo>
                      <a:pt x="135" y="123"/>
                      <a:pt x="135" y="123"/>
                      <a:pt x="136" y="123"/>
                    </a:cubicBezTo>
                    <a:cubicBezTo>
                      <a:pt x="136" y="124"/>
                      <a:pt x="137" y="124"/>
                      <a:pt x="138" y="124"/>
                    </a:cubicBezTo>
                    <a:cubicBezTo>
                      <a:pt x="138" y="125"/>
                      <a:pt x="139" y="126"/>
                      <a:pt x="139" y="127"/>
                    </a:cubicBezTo>
                    <a:cubicBezTo>
                      <a:pt x="139" y="127"/>
                      <a:pt x="140" y="128"/>
                      <a:pt x="140" y="129"/>
                    </a:cubicBezTo>
                    <a:cubicBezTo>
                      <a:pt x="140" y="130"/>
                      <a:pt x="140" y="130"/>
                      <a:pt x="141" y="131"/>
                    </a:cubicBezTo>
                    <a:cubicBezTo>
                      <a:pt x="140" y="132"/>
                      <a:pt x="140" y="133"/>
                      <a:pt x="140" y="134"/>
                    </a:cubicBezTo>
                    <a:cubicBezTo>
                      <a:pt x="140" y="135"/>
                      <a:pt x="140" y="136"/>
                      <a:pt x="140" y="137"/>
                    </a:cubicBezTo>
                    <a:cubicBezTo>
                      <a:pt x="140" y="138"/>
                      <a:pt x="140" y="139"/>
                      <a:pt x="141" y="139"/>
                    </a:cubicBezTo>
                    <a:cubicBezTo>
                      <a:pt x="141" y="140"/>
                      <a:pt x="141" y="141"/>
                      <a:pt x="141" y="142"/>
                    </a:cubicBezTo>
                    <a:cubicBezTo>
                      <a:pt x="141" y="143"/>
                      <a:pt x="141" y="144"/>
                      <a:pt x="142" y="146"/>
                    </a:cubicBezTo>
                    <a:cubicBezTo>
                      <a:pt x="142" y="146"/>
                      <a:pt x="142" y="149"/>
                      <a:pt x="141" y="150"/>
                    </a:cubicBezTo>
                    <a:cubicBezTo>
                      <a:pt x="141" y="151"/>
                      <a:pt x="141" y="152"/>
                      <a:pt x="140" y="153"/>
                    </a:cubicBezTo>
                    <a:cubicBezTo>
                      <a:pt x="140" y="154"/>
                      <a:pt x="139" y="154"/>
                      <a:pt x="139" y="155"/>
                    </a:cubicBezTo>
                    <a:cubicBezTo>
                      <a:pt x="139" y="155"/>
                      <a:pt x="139" y="156"/>
                      <a:pt x="139" y="156"/>
                    </a:cubicBezTo>
                    <a:cubicBezTo>
                      <a:pt x="138" y="157"/>
                      <a:pt x="138" y="158"/>
                      <a:pt x="138" y="159"/>
                    </a:cubicBezTo>
                    <a:cubicBezTo>
                      <a:pt x="137" y="159"/>
                      <a:pt x="135" y="160"/>
                      <a:pt x="135" y="160"/>
                    </a:cubicBezTo>
                    <a:cubicBezTo>
                      <a:pt x="134" y="160"/>
                      <a:pt x="133" y="159"/>
                      <a:pt x="132" y="159"/>
                    </a:cubicBezTo>
                    <a:cubicBezTo>
                      <a:pt x="129" y="158"/>
                      <a:pt x="128" y="156"/>
                      <a:pt x="127" y="155"/>
                    </a:cubicBezTo>
                    <a:cubicBezTo>
                      <a:pt x="124" y="153"/>
                      <a:pt x="121" y="150"/>
                      <a:pt x="119" y="149"/>
                    </a:cubicBezTo>
                    <a:cubicBezTo>
                      <a:pt x="119" y="149"/>
                      <a:pt x="118" y="149"/>
                      <a:pt x="118" y="148"/>
                    </a:cubicBezTo>
                    <a:cubicBezTo>
                      <a:pt x="117" y="148"/>
                      <a:pt x="115" y="148"/>
                      <a:pt x="114" y="147"/>
                    </a:cubicBezTo>
                    <a:cubicBezTo>
                      <a:pt x="111" y="146"/>
                      <a:pt x="111" y="145"/>
                      <a:pt x="109" y="144"/>
                    </a:cubicBezTo>
                    <a:cubicBezTo>
                      <a:pt x="106" y="142"/>
                      <a:pt x="106" y="141"/>
                      <a:pt x="103" y="139"/>
                    </a:cubicBezTo>
                    <a:cubicBezTo>
                      <a:pt x="103" y="139"/>
                      <a:pt x="102" y="138"/>
                      <a:pt x="101" y="138"/>
                    </a:cubicBezTo>
                    <a:cubicBezTo>
                      <a:pt x="100" y="137"/>
                      <a:pt x="95" y="136"/>
                      <a:pt x="94" y="136"/>
                    </a:cubicBezTo>
                    <a:cubicBezTo>
                      <a:pt x="93" y="137"/>
                      <a:pt x="89" y="136"/>
                      <a:pt x="88" y="137"/>
                    </a:cubicBezTo>
                    <a:cubicBezTo>
                      <a:pt x="86" y="137"/>
                      <a:pt x="85" y="138"/>
                      <a:pt x="84" y="138"/>
                    </a:cubicBezTo>
                    <a:cubicBezTo>
                      <a:pt x="83" y="138"/>
                      <a:pt x="82" y="139"/>
                      <a:pt x="82" y="139"/>
                    </a:cubicBezTo>
                    <a:cubicBezTo>
                      <a:pt x="80" y="140"/>
                      <a:pt x="81" y="140"/>
                      <a:pt x="79" y="140"/>
                    </a:cubicBezTo>
                    <a:cubicBezTo>
                      <a:pt x="78" y="140"/>
                      <a:pt x="77" y="139"/>
                      <a:pt x="77" y="139"/>
                    </a:cubicBezTo>
                    <a:cubicBezTo>
                      <a:pt x="73" y="137"/>
                      <a:pt x="74" y="135"/>
                      <a:pt x="73" y="134"/>
                    </a:cubicBezTo>
                    <a:cubicBezTo>
                      <a:pt x="73" y="130"/>
                      <a:pt x="76" y="129"/>
                      <a:pt x="78" y="127"/>
                    </a:cubicBezTo>
                    <a:cubicBezTo>
                      <a:pt x="77" y="126"/>
                      <a:pt x="76" y="126"/>
                      <a:pt x="76" y="125"/>
                    </a:cubicBezTo>
                    <a:cubicBezTo>
                      <a:pt x="75" y="125"/>
                      <a:pt x="75" y="125"/>
                      <a:pt x="74" y="125"/>
                    </a:cubicBezTo>
                    <a:cubicBezTo>
                      <a:pt x="74" y="124"/>
                      <a:pt x="69" y="123"/>
                      <a:pt x="69" y="123"/>
                    </a:cubicBezTo>
                    <a:cubicBezTo>
                      <a:pt x="69" y="122"/>
                      <a:pt x="69" y="121"/>
                      <a:pt x="69" y="121"/>
                    </a:cubicBezTo>
                    <a:cubicBezTo>
                      <a:pt x="69" y="120"/>
                      <a:pt x="69" y="119"/>
                      <a:pt x="69" y="118"/>
                    </a:cubicBezTo>
                    <a:cubicBezTo>
                      <a:pt x="71" y="115"/>
                      <a:pt x="75" y="114"/>
                      <a:pt x="77" y="112"/>
                    </a:cubicBezTo>
                    <a:cubicBezTo>
                      <a:pt x="78" y="111"/>
                      <a:pt x="83" y="110"/>
                      <a:pt x="83" y="110"/>
                    </a:cubicBezTo>
                    <a:cubicBezTo>
                      <a:pt x="85" y="110"/>
                      <a:pt x="85" y="110"/>
                      <a:pt x="86" y="110"/>
                    </a:cubicBezTo>
                    <a:cubicBezTo>
                      <a:pt x="86" y="110"/>
                      <a:pt x="87" y="110"/>
                      <a:pt x="88" y="110"/>
                    </a:cubicBezTo>
                    <a:cubicBezTo>
                      <a:pt x="89" y="110"/>
                      <a:pt x="91" y="110"/>
                      <a:pt x="92" y="110"/>
                    </a:cubicBezTo>
                    <a:cubicBezTo>
                      <a:pt x="92" y="110"/>
                      <a:pt x="92" y="110"/>
                      <a:pt x="93" y="110"/>
                    </a:cubicBezTo>
                    <a:cubicBezTo>
                      <a:pt x="93" y="110"/>
                      <a:pt x="94" y="110"/>
                      <a:pt x="95" y="110"/>
                    </a:cubicBezTo>
                    <a:cubicBezTo>
                      <a:pt x="95" y="110"/>
                      <a:pt x="96" y="110"/>
                      <a:pt x="96" y="110"/>
                    </a:cubicBezTo>
                    <a:cubicBezTo>
                      <a:pt x="96" y="110"/>
                      <a:pt x="97" y="109"/>
                      <a:pt x="98" y="109"/>
                    </a:cubicBezTo>
                    <a:cubicBezTo>
                      <a:pt x="99" y="108"/>
                      <a:pt x="100" y="107"/>
                      <a:pt x="101" y="107"/>
                    </a:cubicBezTo>
                    <a:cubicBezTo>
                      <a:pt x="102" y="106"/>
                      <a:pt x="102" y="106"/>
                      <a:pt x="103" y="106"/>
                    </a:cubicBezTo>
                    <a:cubicBezTo>
                      <a:pt x="104" y="106"/>
                      <a:pt x="105" y="106"/>
                      <a:pt x="105" y="106"/>
                    </a:cubicBezTo>
                    <a:cubicBezTo>
                      <a:pt x="105" y="106"/>
                      <a:pt x="105" y="106"/>
                      <a:pt x="106" y="106"/>
                    </a:cubicBezTo>
                    <a:cubicBezTo>
                      <a:pt x="106" y="106"/>
                      <a:pt x="107" y="106"/>
                      <a:pt x="107" y="106"/>
                    </a:cubicBezTo>
                    <a:cubicBezTo>
                      <a:pt x="108" y="105"/>
                      <a:pt x="109" y="105"/>
                      <a:pt x="109" y="104"/>
                    </a:cubicBezTo>
                    <a:cubicBezTo>
                      <a:pt x="109" y="104"/>
                      <a:pt x="110" y="103"/>
                      <a:pt x="110" y="102"/>
                    </a:cubicBezTo>
                    <a:cubicBezTo>
                      <a:pt x="110" y="102"/>
                      <a:pt x="110" y="101"/>
                      <a:pt x="110" y="100"/>
                    </a:cubicBezTo>
                    <a:cubicBezTo>
                      <a:pt x="110" y="100"/>
                      <a:pt x="110" y="100"/>
                      <a:pt x="110" y="100"/>
                    </a:cubicBezTo>
                    <a:cubicBezTo>
                      <a:pt x="110" y="99"/>
                      <a:pt x="109" y="99"/>
                      <a:pt x="109" y="98"/>
                    </a:cubicBezTo>
                    <a:cubicBezTo>
                      <a:pt x="108" y="98"/>
                      <a:pt x="107" y="97"/>
                      <a:pt x="107" y="97"/>
                    </a:cubicBezTo>
                    <a:cubicBezTo>
                      <a:pt x="106" y="97"/>
                      <a:pt x="106" y="97"/>
                      <a:pt x="105" y="97"/>
                    </a:cubicBezTo>
                    <a:cubicBezTo>
                      <a:pt x="105" y="97"/>
                      <a:pt x="103" y="97"/>
                      <a:pt x="103" y="97"/>
                    </a:cubicBezTo>
                    <a:cubicBezTo>
                      <a:pt x="102" y="98"/>
                      <a:pt x="102" y="99"/>
                      <a:pt x="101" y="99"/>
                    </a:cubicBezTo>
                    <a:cubicBezTo>
                      <a:pt x="99" y="99"/>
                      <a:pt x="99" y="100"/>
                      <a:pt x="98" y="100"/>
                    </a:cubicBezTo>
                    <a:cubicBezTo>
                      <a:pt x="97" y="100"/>
                      <a:pt x="96" y="100"/>
                      <a:pt x="96" y="100"/>
                    </a:cubicBezTo>
                    <a:cubicBezTo>
                      <a:pt x="95" y="101"/>
                      <a:pt x="94" y="101"/>
                      <a:pt x="94" y="102"/>
                    </a:cubicBezTo>
                    <a:cubicBezTo>
                      <a:pt x="94" y="102"/>
                      <a:pt x="94" y="102"/>
                      <a:pt x="94" y="102"/>
                    </a:cubicBezTo>
                    <a:cubicBezTo>
                      <a:pt x="93" y="103"/>
                      <a:pt x="92" y="104"/>
                      <a:pt x="92" y="105"/>
                    </a:cubicBezTo>
                    <a:cubicBezTo>
                      <a:pt x="91" y="106"/>
                      <a:pt x="90" y="106"/>
                      <a:pt x="89" y="107"/>
                    </a:cubicBezTo>
                    <a:cubicBezTo>
                      <a:pt x="88" y="107"/>
                      <a:pt x="87" y="107"/>
                      <a:pt x="86" y="108"/>
                    </a:cubicBezTo>
                    <a:cubicBezTo>
                      <a:pt x="84" y="108"/>
                      <a:pt x="82" y="108"/>
                      <a:pt x="80" y="108"/>
                    </a:cubicBezTo>
                    <a:cubicBezTo>
                      <a:pt x="79" y="107"/>
                      <a:pt x="79" y="107"/>
                      <a:pt x="78" y="107"/>
                    </a:cubicBezTo>
                    <a:cubicBezTo>
                      <a:pt x="77" y="106"/>
                      <a:pt x="76" y="105"/>
                      <a:pt x="76" y="103"/>
                    </a:cubicBezTo>
                    <a:cubicBezTo>
                      <a:pt x="75" y="102"/>
                      <a:pt x="75" y="101"/>
                      <a:pt x="75" y="100"/>
                    </a:cubicBezTo>
                    <a:cubicBezTo>
                      <a:pt x="75" y="100"/>
                      <a:pt x="76" y="96"/>
                      <a:pt x="76" y="95"/>
                    </a:cubicBezTo>
                    <a:cubicBezTo>
                      <a:pt x="78" y="92"/>
                      <a:pt x="79" y="91"/>
                      <a:pt x="81" y="89"/>
                    </a:cubicBezTo>
                    <a:cubicBezTo>
                      <a:pt x="84" y="85"/>
                      <a:pt x="87" y="80"/>
                      <a:pt x="90" y="77"/>
                    </a:cubicBezTo>
                    <a:cubicBezTo>
                      <a:pt x="90" y="77"/>
                      <a:pt x="91" y="77"/>
                      <a:pt x="91" y="77"/>
                    </a:cubicBezTo>
                    <a:cubicBezTo>
                      <a:pt x="92" y="76"/>
                      <a:pt x="92" y="76"/>
                      <a:pt x="93" y="75"/>
                    </a:cubicBezTo>
                    <a:cubicBezTo>
                      <a:pt x="94" y="75"/>
                      <a:pt x="95" y="75"/>
                      <a:pt x="96" y="74"/>
                    </a:cubicBezTo>
                    <a:cubicBezTo>
                      <a:pt x="97" y="73"/>
                      <a:pt x="99" y="73"/>
                      <a:pt x="100" y="72"/>
                    </a:cubicBezTo>
                    <a:cubicBezTo>
                      <a:pt x="100" y="72"/>
                      <a:pt x="100" y="72"/>
                      <a:pt x="100" y="72"/>
                    </a:cubicBezTo>
                    <a:cubicBezTo>
                      <a:pt x="103" y="69"/>
                      <a:pt x="105" y="66"/>
                      <a:pt x="108" y="62"/>
                    </a:cubicBezTo>
                    <a:cubicBezTo>
                      <a:pt x="108" y="62"/>
                      <a:pt x="109" y="62"/>
                      <a:pt x="109" y="62"/>
                    </a:cubicBezTo>
                    <a:cubicBezTo>
                      <a:pt x="110" y="61"/>
                      <a:pt x="111" y="61"/>
                      <a:pt x="112" y="61"/>
                    </a:cubicBezTo>
                    <a:cubicBezTo>
                      <a:pt x="112" y="61"/>
                      <a:pt x="114" y="61"/>
                      <a:pt x="116" y="61"/>
                    </a:cubicBezTo>
                    <a:cubicBezTo>
                      <a:pt x="117" y="61"/>
                      <a:pt x="118" y="61"/>
                      <a:pt x="120" y="61"/>
                    </a:cubicBezTo>
                    <a:cubicBezTo>
                      <a:pt x="120" y="61"/>
                      <a:pt x="122" y="61"/>
                      <a:pt x="123" y="60"/>
                    </a:cubicBezTo>
                    <a:cubicBezTo>
                      <a:pt x="123" y="60"/>
                      <a:pt x="124" y="59"/>
                      <a:pt x="124" y="59"/>
                    </a:cubicBezTo>
                    <a:cubicBezTo>
                      <a:pt x="124" y="58"/>
                      <a:pt x="123" y="57"/>
                      <a:pt x="124" y="57"/>
                    </a:cubicBezTo>
                    <a:cubicBezTo>
                      <a:pt x="123" y="56"/>
                      <a:pt x="123" y="55"/>
                      <a:pt x="123" y="55"/>
                    </a:cubicBezTo>
                    <a:cubicBezTo>
                      <a:pt x="122" y="55"/>
                      <a:pt x="120" y="55"/>
                      <a:pt x="119" y="55"/>
                    </a:cubicBezTo>
                    <a:cubicBezTo>
                      <a:pt x="119" y="54"/>
                      <a:pt x="119" y="54"/>
                      <a:pt x="119" y="54"/>
                    </a:cubicBezTo>
                    <a:cubicBezTo>
                      <a:pt x="116" y="54"/>
                      <a:pt x="110" y="54"/>
                      <a:pt x="110" y="55"/>
                    </a:cubicBezTo>
                    <a:cubicBezTo>
                      <a:pt x="107" y="55"/>
                      <a:pt x="102" y="57"/>
                      <a:pt x="101" y="58"/>
                    </a:cubicBezTo>
                    <a:cubicBezTo>
                      <a:pt x="99" y="58"/>
                      <a:pt x="97" y="62"/>
                      <a:pt x="96" y="62"/>
                    </a:cubicBezTo>
                    <a:cubicBezTo>
                      <a:pt x="95" y="63"/>
                      <a:pt x="94" y="64"/>
                      <a:pt x="93" y="65"/>
                    </a:cubicBezTo>
                    <a:cubicBezTo>
                      <a:pt x="93" y="66"/>
                      <a:pt x="92" y="66"/>
                      <a:pt x="92" y="67"/>
                    </a:cubicBezTo>
                    <a:cubicBezTo>
                      <a:pt x="92" y="67"/>
                      <a:pt x="92" y="67"/>
                      <a:pt x="92" y="67"/>
                    </a:cubicBezTo>
                    <a:cubicBezTo>
                      <a:pt x="91" y="68"/>
                      <a:pt x="90" y="69"/>
                      <a:pt x="90" y="70"/>
                    </a:cubicBezTo>
                    <a:cubicBezTo>
                      <a:pt x="90" y="70"/>
                      <a:pt x="89" y="70"/>
                      <a:pt x="89" y="70"/>
                    </a:cubicBezTo>
                    <a:cubicBezTo>
                      <a:pt x="89" y="70"/>
                      <a:pt x="89" y="70"/>
                      <a:pt x="89" y="71"/>
                    </a:cubicBezTo>
                    <a:cubicBezTo>
                      <a:pt x="89" y="71"/>
                      <a:pt x="89" y="71"/>
                      <a:pt x="89" y="71"/>
                    </a:cubicBezTo>
                    <a:cubicBezTo>
                      <a:pt x="88" y="71"/>
                      <a:pt x="88" y="71"/>
                      <a:pt x="88" y="72"/>
                    </a:cubicBezTo>
                    <a:cubicBezTo>
                      <a:pt x="86" y="74"/>
                      <a:pt x="84" y="76"/>
                      <a:pt x="82" y="78"/>
                    </a:cubicBezTo>
                    <a:cubicBezTo>
                      <a:pt x="81" y="79"/>
                      <a:pt x="80" y="79"/>
                      <a:pt x="79" y="80"/>
                    </a:cubicBezTo>
                    <a:cubicBezTo>
                      <a:pt x="78" y="80"/>
                      <a:pt x="78" y="80"/>
                      <a:pt x="77" y="81"/>
                    </a:cubicBezTo>
                    <a:cubicBezTo>
                      <a:pt x="74" y="81"/>
                      <a:pt x="72" y="79"/>
                      <a:pt x="71" y="79"/>
                    </a:cubicBezTo>
                    <a:cubicBezTo>
                      <a:pt x="71" y="78"/>
                      <a:pt x="70" y="78"/>
                      <a:pt x="70" y="78"/>
                    </a:cubicBezTo>
                    <a:cubicBezTo>
                      <a:pt x="70" y="77"/>
                      <a:pt x="69" y="77"/>
                      <a:pt x="69" y="76"/>
                    </a:cubicBezTo>
                    <a:cubicBezTo>
                      <a:pt x="69" y="76"/>
                      <a:pt x="69" y="75"/>
                      <a:pt x="68" y="75"/>
                    </a:cubicBezTo>
                    <a:cubicBezTo>
                      <a:pt x="68" y="74"/>
                      <a:pt x="67" y="72"/>
                      <a:pt x="67" y="71"/>
                    </a:cubicBezTo>
                    <a:cubicBezTo>
                      <a:pt x="67" y="70"/>
                      <a:pt x="67" y="66"/>
                      <a:pt x="68" y="65"/>
                    </a:cubicBezTo>
                    <a:cubicBezTo>
                      <a:pt x="68" y="64"/>
                      <a:pt x="69" y="63"/>
                      <a:pt x="69" y="63"/>
                    </a:cubicBezTo>
                    <a:cubicBezTo>
                      <a:pt x="69" y="62"/>
                      <a:pt x="70" y="62"/>
                      <a:pt x="70" y="61"/>
                    </a:cubicBezTo>
                    <a:cubicBezTo>
                      <a:pt x="70" y="61"/>
                      <a:pt x="71" y="61"/>
                      <a:pt x="71" y="60"/>
                    </a:cubicBezTo>
                    <a:cubicBezTo>
                      <a:pt x="71" y="60"/>
                      <a:pt x="72" y="60"/>
                      <a:pt x="72" y="60"/>
                    </a:cubicBezTo>
                    <a:cubicBezTo>
                      <a:pt x="72" y="59"/>
                      <a:pt x="73" y="59"/>
                      <a:pt x="73" y="58"/>
                    </a:cubicBezTo>
                    <a:cubicBezTo>
                      <a:pt x="74" y="57"/>
                      <a:pt x="75" y="57"/>
                      <a:pt x="76" y="55"/>
                    </a:cubicBezTo>
                    <a:cubicBezTo>
                      <a:pt x="76" y="54"/>
                      <a:pt x="78" y="54"/>
                      <a:pt x="79" y="52"/>
                    </a:cubicBezTo>
                    <a:cubicBezTo>
                      <a:pt x="79" y="52"/>
                      <a:pt x="79" y="52"/>
                      <a:pt x="79" y="52"/>
                    </a:cubicBezTo>
                    <a:cubicBezTo>
                      <a:pt x="79" y="52"/>
                      <a:pt x="79" y="52"/>
                      <a:pt x="79" y="52"/>
                    </a:cubicBezTo>
                    <a:cubicBezTo>
                      <a:pt x="81" y="49"/>
                      <a:pt x="82" y="47"/>
                      <a:pt x="84" y="45"/>
                    </a:cubicBezTo>
                    <a:cubicBezTo>
                      <a:pt x="85" y="43"/>
                      <a:pt x="87" y="39"/>
                      <a:pt x="87" y="38"/>
                    </a:cubicBezTo>
                    <a:cubicBezTo>
                      <a:pt x="88" y="37"/>
                      <a:pt x="88" y="37"/>
                      <a:pt x="88" y="36"/>
                    </a:cubicBezTo>
                    <a:cubicBezTo>
                      <a:pt x="88" y="34"/>
                      <a:pt x="91" y="33"/>
                      <a:pt x="92" y="33"/>
                    </a:cubicBezTo>
                    <a:cubicBezTo>
                      <a:pt x="93" y="32"/>
                      <a:pt x="93" y="31"/>
                      <a:pt x="94" y="30"/>
                    </a:cubicBezTo>
                    <a:cubicBezTo>
                      <a:pt x="94" y="30"/>
                      <a:pt x="94" y="30"/>
                      <a:pt x="94" y="30"/>
                    </a:cubicBezTo>
                    <a:cubicBezTo>
                      <a:pt x="97" y="27"/>
                      <a:pt x="95" y="29"/>
                      <a:pt x="94" y="27"/>
                    </a:cubicBezTo>
                    <a:cubicBezTo>
                      <a:pt x="94" y="26"/>
                      <a:pt x="91" y="27"/>
                      <a:pt x="91" y="27"/>
                    </a:cubicBezTo>
                    <a:cubicBezTo>
                      <a:pt x="90" y="28"/>
                      <a:pt x="88" y="27"/>
                      <a:pt x="87" y="28"/>
                    </a:cubicBezTo>
                    <a:cubicBezTo>
                      <a:pt x="86" y="28"/>
                      <a:pt x="87" y="28"/>
                      <a:pt x="86" y="29"/>
                    </a:cubicBezTo>
                    <a:cubicBezTo>
                      <a:pt x="85" y="29"/>
                      <a:pt x="84" y="29"/>
                      <a:pt x="84" y="29"/>
                    </a:cubicBezTo>
                    <a:cubicBezTo>
                      <a:pt x="83" y="29"/>
                      <a:pt x="83" y="30"/>
                      <a:pt x="83" y="30"/>
                    </a:cubicBezTo>
                    <a:cubicBezTo>
                      <a:pt x="82" y="30"/>
                      <a:pt x="82" y="30"/>
                      <a:pt x="81" y="30"/>
                    </a:cubicBezTo>
                    <a:cubicBezTo>
                      <a:pt x="80" y="30"/>
                      <a:pt x="80" y="31"/>
                      <a:pt x="80" y="31"/>
                    </a:cubicBezTo>
                    <a:cubicBezTo>
                      <a:pt x="78" y="31"/>
                      <a:pt x="77" y="32"/>
                      <a:pt x="76" y="32"/>
                    </a:cubicBezTo>
                    <a:cubicBezTo>
                      <a:pt x="75" y="32"/>
                      <a:pt x="75" y="33"/>
                      <a:pt x="75" y="33"/>
                    </a:cubicBezTo>
                    <a:cubicBezTo>
                      <a:pt x="73" y="33"/>
                      <a:pt x="72" y="34"/>
                      <a:pt x="72" y="35"/>
                    </a:cubicBezTo>
                    <a:cubicBezTo>
                      <a:pt x="69" y="35"/>
                      <a:pt x="69" y="36"/>
                      <a:pt x="66" y="37"/>
                    </a:cubicBezTo>
                    <a:cubicBezTo>
                      <a:pt x="65" y="38"/>
                      <a:pt x="65" y="38"/>
                      <a:pt x="64" y="38"/>
                    </a:cubicBezTo>
                    <a:cubicBezTo>
                      <a:pt x="63" y="38"/>
                      <a:pt x="60" y="38"/>
                      <a:pt x="59" y="37"/>
                    </a:cubicBezTo>
                    <a:cubicBezTo>
                      <a:pt x="59" y="38"/>
                      <a:pt x="58" y="40"/>
                      <a:pt x="58" y="41"/>
                    </a:cubicBezTo>
                    <a:cubicBezTo>
                      <a:pt x="58" y="43"/>
                      <a:pt x="57" y="45"/>
                      <a:pt x="57" y="47"/>
                    </a:cubicBezTo>
                    <a:cubicBezTo>
                      <a:pt x="57" y="48"/>
                      <a:pt x="56" y="49"/>
                      <a:pt x="56" y="50"/>
                    </a:cubicBezTo>
                    <a:cubicBezTo>
                      <a:pt x="55" y="51"/>
                      <a:pt x="55" y="53"/>
                      <a:pt x="55" y="54"/>
                    </a:cubicBezTo>
                    <a:cubicBezTo>
                      <a:pt x="54" y="55"/>
                      <a:pt x="54" y="56"/>
                      <a:pt x="54" y="58"/>
                    </a:cubicBezTo>
                    <a:cubicBezTo>
                      <a:pt x="54" y="58"/>
                      <a:pt x="53" y="59"/>
                      <a:pt x="53" y="59"/>
                    </a:cubicBezTo>
                    <a:cubicBezTo>
                      <a:pt x="53" y="59"/>
                      <a:pt x="53" y="60"/>
                      <a:pt x="53" y="61"/>
                    </a:cubicBezTo>
                    <a:cubicBezTo>
                      <a:pt x="52" y="62"/>
                      <a:pt x="51" y="64"/>
                      <a:pt x="51" y="66"/>
                    </a:cubicBezTo>
                    <a:cubicBezTo>
                      <a:pt x="51" y="67"/>
                      <a:pt x="50" y="68"/>
                      <a:pt x="50" y="69"/>
                    </a:cubicBezTo>
                    <a:cubicBezTo>
                      <a:pt x="50" y="70"/>
                      <a:pt x="50" y="70"/>
                      <a:pt x="50" y="70"/>
                    </a:cubicBezTo>
                    <a:cubicBezTo>
                      <a:pt x="49" y="71"/>
                      <a:pt x="49" y="72"/>
                      <a:pt x="49" y="73"/>
                    </a:cubicBezTo>
                    <a:cubicBezTo>
                      <a:pt x="49" y="74"/>
                      <a:pt x="49" y="75"/>
                      <a:pt x="49" y="76"/>
                    </a:cubicBezTo>
                    <a:cubicBezTo>
                      <a:pt x="48" y="76"/>
                      <a:pt x="48" y="77"/>
                      <a:pt x="48" y="78"/>
                    </a:cubicBezTo>
                    <a:cubicBezTo>
                      <a:pt x="47" y="80"/>
                      <a:pt x="46" y="81"/>
                      <a:pt x="46" y="83"/>
                    </a:cubicBezTo>
                    <a:cubicBezTo>
                      <a:pt x="46" y="83"/>
                      <a:pt x="46" y="84"/>
                      <a:pt x="46" y="84"/>
                    </a:cubicBezTo>
                    <a:cubicBezTo>
                      <a:pt x="45" y="84"/>
                      <a:pt x="45" y="85"/>
                      <a:pt x="45" y="85"/>
                    </a:cubicBezTo>
                    <a:cubicBezTo>
                      <a:pt x="44" y="87"/>
                      <a:pt x="44" y="89"/>
                      <a:pt x="43" y="91"/>
                    </a:cubicBezTo>
                    <a:cubicBezTo>
                      <a:pt x="43" y="91"/>
                      <a:pt x="43" y="92"/>
                      <a:pt x="43" y="92"/>
                    </a:cubicBezTo>
                    <a:cubicBezTo>
                      <a:pt x="43" y="93"/>
                      <a:pt x="43" y="94"/>
                      <a:pt x="42" y="95"/>
                    </a:cubicBezTo>
                    <a:cubicBezTo>
                      <a:pt x="42" y="95"/>
                      <a:pt x="42" y="95"/>
                      <a:pt x="42" y="96"/>
                    </a:cubicBezTo>
                    <a:cubicBezTo>
                      <a:pt x="42" y="96"/>
                      <a:pt x="42" y="97"/>
                      <a:pt x="42" y="98"/>
                    </a:cubicBezTo>
                    <a:cubicBezTo>
                      <a:pt x="41" y="98"/>
                      <a:pt x="41" y="98"/>
                      <a:pt x="41" y="98"/>
                    </a:cubicBezTo>
                    <a:cubicBezTo>
                      <a:pt x="41" y="99"/>
                      <a:pt x="41" y="100"/>
                      <a:pt x="41" y="101"/>
                    </a:cubicBezTo>
                    <a:cubicBezTo>
                      <a:pt x="40" y="102"/>
                      <a:pt x="40" y="102"/>
                      <a:pt x="40" y="102"/>
                    </a:cubicBezTo>
                    <a:cubicBezTo>
                      <a:pt x="40" y="103"/>
                      <a:pt x="40" y="103"/>
                      <a:pt x="40" y="104"/>
                    </a:cubicBezTo>
                    <a:cubicBezTo>
                      <a:pt x="40" y="104"/>
                      <a:pt x="39" y="104"/>
                      <a:pt x="39" y="104"/>
                    </a:cubicBezTo>
                    <a:cubicBezTo>
                      <a:pt x="39" y="105"/>
                      <a:pt x="39" y="106"/>
                      <a:pt x="38" y="108"/>
                    </a:cubicBezTo>
                    <a:cubicBezTo>
                      <a:pt x="38" y="108"/>
                      <a:pt x="38" y="110"/>
                      <a:pt x="38" y="111"/>
                    </a:cubicBezTo>
                    <a:cubicBezTo>
                      <a:pt x="37" y="111"/>
                      <a:pt x="37" y="113"/>
                      <a:pt x="37" y="114"/>
                    </a:cubicBezTo>
                    <a:cubicBezTo>
                      <a:pt x="36" y="115"/>
                      <a:pt x="36" y="115"/>
                      <a:pt x="36" y="117"/>
                    </a:cubicBezTo>
                    <a:cubicBezTo>
                      <a:pt x="35" y="117"/>
                      <a:pt x="35" y="118"/>
                      <a:pt x="35" y="119"/>
                    </a:cubicBezTo>
                    <a:cubicBezTo>
                      <a:pt x="35" y="120"/>
                      <a:pt x="34" y="121"/>
                      <a:pt x="34" y="121"/>
                    </a:cubicBezTo>
                    <a:cubicBezTo>
                      <a:pt x="34" y="122"/>
                      <a:pt x="34" y="122"/>
                      <a:pt x="34" y="122"/>
                    </a:cubicBezTo>
                    <a:cubicBezTo>
                      <a:pt x="34" y="122"/>
                      <a:pt x="34" y="123"/>
                      <a:pt x="34" y="123"/>
                    </a:cubicBezTo>
                    <a:cubicBezTo>
                      <a:pt x="33" y="123"/>
                      <a:pt x="33" y="124"/>
                      <a:pt x="33" y="124"/>
                    </a:cubicBezTo>
                    <a:cubicBezTo>
                      <a:pt x="33" y="125"/>
                      <a:pt x="32" y="127"/>
                      <a:pt x="32" y="128"/>
                    </a:cubicBezTo>
                    <a:cubicBezTo>
                      <a:pt x="31" y="129"/>
                      <a:pt x="31" y="130"/>
                      <a:pt x="31" y="130"/>
                    </a:cubicBezTo>
                    <a:cubicBezTo>
                      <a:pt x="30" y="131"/>
                      <a:pt x="30" y="131"/>
                      <a:pt x="30" y="131"/>
                    </a:cubicBezTo>
                    <a:cubicBezTo>
                      <a:pt x="29" y="133"/>
                      <a:pt x="28" y="136"/>
                      <a:pt x="28" y="138"/>
                    </a:cubicBezTo>
                    <a:cubicBezTo>
                      <a:pt x="25" y="143"/>
                      <a:pt x="26" y="145"/>
                      <a:pt x="23" y="149"/>
                    </a:cubicBezTo>
                    <a:cubicBezTo>
                      <a:pt x="23" y="150"/>
                      <a:pt x="21" y="153"/>
                      <a:pt x="21" y="154"/>
                    </a:cubicBezTo>
                    <a:cubicBezTo>
                      <a:pt x="21" y="154"/>
                      <a:pt x="21" y="154"/>
                      <a:pt x="21" y="154"/>
                    </a:cubicBezTo>
                    <a:cubicBezTo>
                      <a:pt x="20" y="156"/>
                      <a:pt x="19" y="157"/>
                      <a:pt x="18" y="158"/>
                    </a:cubicBezTo>
                    <a:cubicBezTo>
                      <a:pt x="17" y="158"/>
                      <a:pt x="17" y="159"/>
                      <a:pt x="16" y="160"/>
                    </a:cubicBezTo>
                    <a:cubicBezTo>
                      <a:pt x="16" y="160"/>
                      <a:pt x="16" y="161"/>
                      <a:pt x="16" y="161"/>
                    </a:cubicBezTo>
                    <a:cubicBezTo>
                      <a:pt x="15" y="161"/>
                      <a:pt x="15" y="161"/>
                      <a:pt x="15" y="162"/>
                    </a:cubicBezTo>
                    <a:cubicBezTo>
                      <a:pt x="15" y="162"/>
                      <a:pt x="15" y="162"/>
                      <a:pt x="15" y="162"/>
                    </a:cubicBezTo>
                    <a:cubicBezTo>
                      <a:pt x="14" y="164"/>
                      <a:pt x="13" y="165"/>
                      <a:pt x="12" y="167"/>
                    </a:cubicBezTo>
                    <a:cubicBezTo>
                      <a:pt x="11" y="167"/>
                      <a:pt x="11" y="168"/>
                      <a:pt x="10" y="168"/>
                    </a:cubicBezTo>
                    <a:cubicBezTo>
                      <a:pt x="9" y="169"/>
                      <a:pt x="9" y="169"/>
                      <a:pt x="9" y="170"/>
                    </a:cubicBezTo>
                    <a:cubicBezTo>
                      <a:pt x="8" y="170"/>
                      <a:pt x="7" y="171"/>
                      <a:pt x="6" y="172"/>
                    </a:cubicBezTo>
                    <a:cubicBezTo>
                      <a:pt x="5" y="171"/>
                      <a:pt x="5" y="172"/>
                      <a:pt x="4" y="171"/>
                    </a:cubicBezTo>
                    <a:cubicBezTo>
                      <a:pt x="2" y="170"/>
                      <a:pt x="1" y="167"/>
                      <a:pt x="1" y="165"/>
                    </a:cubicBezTo>
                    <a:cubicBezTo>
                      <a:pt x="1" y="165"/>
                      <a:pt x="0" y="164"/>
                      <a:pt x="0" y="164"/>
                    </a:cubicBezTo>
                    <a:cubicBezTo>
                      <a:pt x="0" y="162"/>
                      <a:pt x="0" y="161"/>
                      <a:pt x="0" y="160"/>
                    </a:cubicBezTo>
                    <a:cubicBezTo>
                      <a:pt x="0" y="159"/>
                      <a:pt x="1" y="159"/>
                      <a:pt x="1" y="157"/>
                    </a:cubicBezTo>
                    <a:cubicBezTo>
                      <a:pt x="2" y="157"/>
                      <a:pt x="2" y="155"/>
                      <a:pt x="3" y="155"/>
                    </a:cubicBezTo>
                    <a:cubicBezTo>
                      <a:pt x="4" y="153"/>
                      <a:pt x="5" y="150"/>
                      <a:pt x="7" y="149"/>
                    </a:cubicBezTo>
                    <a:cubicBezTo>
                      <a:pt x="8" y="146"/>
                      <a:pt x="10" y="142"/>
                      <a:pt x="11" y="139"/>
                    </a:cubicBezTo>
                    <a:cubicBezTo>
                      <a:pt x="11" y="139"/>
                      <a:pt x="11" y="138"/>
                      <a:pt x="11" y="138"/>
                    </a:cubicBezTo>
                    <a:cubicBezTo>
                      <a:pt x="12" y="136"/>
                      <a:pt x="12" y="135"/>
                      <a:pt x="12" y="134"/>
                    </a:cubicBezTo>
                    <a:cubicBezTo>
                      <a:pt x="13" y="132"/>
                      <a:pt x="13" y="131"/>
                      <a:pt x="14" y="129"/>
                    </a:cubicBezTo>
                    <a:cubicBezTo>
                      <a:pt x="14" y="127"/>
                      <a:pt x="15" y="125"/>
                      <a:pt x="15" y="125"/>
                    </a:cubicBezTo>
                    <a:cubicBezTo>
                      <a:pt x="15" y="124"/>
                      <a:pt x="16" y="123"/>
                      <a:pt x="16" y="123"/>
                    </a:cubicBezTo>
                    <a:cubicBezTo>
                      <a:pt x="16" y="122"/>
                      <a:pt x="16" y="122"/>
                      <a:pt x="16" y="122"/>
                    </a:cubicBezTo>
                    <a:cubicBezTo>
                      <a:pt x="17" y="121"/>
                      <a:pt x="17" y="120"/>
                      <a:pt x="18" y="119"/>
                    </a:cubicBezTo>
                    <a:cubicBezTo>
                      <a:pt x="18" y="118"/>
                      <a:pt x="18" y="116"/>
                      <a:pt x="19" y="115"/>
                    </a:cubicBezTo>
                    <a:cubicBezTo>
                      <a:pt x="19" y="114"/>
                      <a:pt x="19" y="114"/>
                      <a:pt x="19" y="113"/>
                    </a:cubicBezTo>
                    <a:cubicBezTo>
                      <a:pt x="20" y="113"/>
                      <a:pt x="20" y="113"/>
                      <a:pt x="20" y="112"/>
                    </a:cubicBezTo>
                    <a:cubicBezTo>
                      <a:pt x="20" y="111"/>
                      <a:pt x="21" y="110"/>
                      <a:pt x="21" y="110"/>
                    </a:cubicBezTo>
                    <a:cubicBezTo>
                      <a:pt x="21" y="108"/>
                      <a:pt x="22" y="106"/>
                      <a:pt x="23" y="105"/>
                    </a:cubicBezTo>
                    <a:cubicBezTo>
                      <a:pt x="23" y="104"/>
                      <a:pt x="24" y="102"/>
                      <a:pt x="24" y="101"/>
                    </a:cubicBezTo>
                    <a:cubicBezTo>
                      <a:pt x="24" y="101"/>
                      <a:pt x="24" y="100"/>
                      <a:pt x="25" y="99"/>
                    </a:cubicBezTo>
                    <a:cubicBezTo>
                      <a:pt x="25" y="99"/>
                      <a:pt x="25" y="98"/>
                      <a:pt x="25" y="98"/>
                    </a:cubicBezTo>
                    <a:cubicBezTo>
                      <a:pt x="25" y="97"/>
                      <a:pt x="26" y="96"/>
                      <a:pt x="26" y="95"/>
                    </a:cubicBezTo>
                    <a:cubicBezTo>
                      <a:pt x="26" y="95"/>
                      <a:pt x="26" y="95"/>
                      <a:pt x="26" y="95"/>
                    </a:cubicBezTo>
                    <a:cubicBezTo>
                      <a:pt x="26" y="94"/>
                      <a:pt x="26" y="93"/>
                      <a:pt x="26" y="93"/>
                    </a:cubicBezTo>
                    <a:cubicBezTo>
                      <a:pt x="27" y="92"/>
                      <a:pt x="27" y="92"/>
                      <a:pt x="27" y="91"/>
                    </a:cubicBezTo>
                    <a:cubicBezTo>
                      <a:pt x="27" y="88"/>
                      <a:pt x="28" y="86"/>
                      <a:pt x="28" y="84"/>
                    </a:cubicBezTo>
                    <a:cubicBezTo>
                      <a:pt x="28" y="83"/>
                      <a:pt x="29" y="83"/>
                      <a:pt x="29" y="83"/>
                    </a:cubicBezTo>
                    <a:cubicBezTo>
                      <a:pt x="29" y="82"/>
                      <a:pt x="29" y="81"/>
                      <a:pt x="29" y="80"/>
                    </a:cubicBezTo>
                    <a:cubicBezTo>
                      <a:pt x="30" y="79"/>
                      <a:pt x="30" y="79"/>
                      <a:pt x="30" y="78"/>
                    </a:cubicBezTo>
                    <a:cubicBezTo>
                      <a:pt x="30" y="77"/>
                      <a:pt x="30" y="77"/>
                      <a:pt x="30" y="76"/>
                    </a:cubicBezTo>
                    <a:cubicBezTo>
                      <a:pt x="31" y="76"/>
                      <a:pt x="31" y="76"/>
                      <a:pt x="31" y="75"/>
                    </a:cubicBezTo>
                    <a:cubicBezTo>
                      <a:pt x="32" y="73"/>
                      <a:pt x="32" y="72"/>
                      <a:pt x="33" y="70"/>
                    </a:cubicBezTo>
                    <a:cubicBezTo>
                      <a:pt x="33" y="70"/>
                      <a:pt x="33" y="70"/>
                      <a:pt x="33" y="69"/>
                    </a:cubicBezTo>
                    <a:cubicBezTo>
                      <a:pt x="33" y="68"/>
                      <a:pt x="34" y="66"/>
                      <a:pt x="35" y="65"/>
                    </a:cubicBezTo>
                    <a:cubicBezTo>
                      <a:pt x="35" y="63"/>
                      <a:pt x="35" y="62"/>
                      <a:pt x="35" y="61"/>
                    </a:cubicBezTo>
                    <a:cubicBezTo>
                      <a:pt x="35" y="58"/>
                      <a:pt x="36" y="56"/>
                      <a:pt x="36" y="53"/>
                    </a:cubicBezTo>
                    <a:cubicBezTo>
                      <a:pt x="36" y="50"/>
                      <a:pt x="36" y="48"/>
                      <a:pt x="37" y="47"/>
                    </a:cubicBezTo>
                    <a:cubicBezTo>
                      <a:pt x="37" y="44"/>
                      <a:pt x="37" y="41"/>
                      <a:pt x="38" y="39"/>
                    </a:cubicBezTo>
                    <a:cubicBezTo>
                      <a:pt x="38" y="38"/>
                      <a:pt x="38" y="38"/>
                      <a:pt x="39" y="37"/>
                    </a:cubicBezTo>
                    <a:cubicBezTo>
                      <a:pt x="39" y="36"/>
                      <a:pt x="39" y="36"/>
                      <a:pt x="39" y="36"/>
                    </a:cubicBezTo>
                    <a:cubicBezTo>
                      <a:pt x="39" y="35"/>
                      <a:pt x="39" y="34"/>
                      <a:pt x="40" y="34"/>
                    </a:cubicBezTo>
                    <a:cubicBezTo>
                      <a:pt x="40" y="33"/>
                      <a:pt x="40" y="33"/>
                      <a:pt x="41" y="33"/>
                    </a:cubicBezTo>
                    <a:cubicBezTo>
                      <a:pt x="41" y="31"/>
                      <a:pt x="42" y="30"/>
                      <a:pt x="42" y="29"/>
                    </a:cubicBezTo>
                    <a:cubicBezTo>
                      <a:pt x="42" y="29"/>
                      <a:pt x="42" y="29"/>
                      <a:pt x="43" y="28"/>
                    </a:cubicBezTo>
                    <a:cubicBezTo>
                      <a:pt x="44" y="27"/>
                      <a:pt x="44" y="26"/>
                      <a:pt x="46" y="25"/>
                    </a:cubicBezTo>
                    <a:cubicBezTo>
                      <a:pt x="46" y="24"/>
                      <a:pt x="49" y="24"/>
                      <a:pt x="49" y="23"/>
                    </a:cubicBezTo>
                    <a:cubicBezTo>
                      <a:pt x="51" y="23"/>
                      <a:pt x="55" y="24"/>
                      <a:pt x="55" y="24"/>
                    </a:cubicBezTo>
                    <a:cubicBezTo>
                      <a:pt x="55" y="23"/>
                      <a:pt x="57" y="22"/>
                      <a:pt x="57" y="21"/>
                    </a:cubicBezTo>
                    <a:cubicBezTo>
                      <a:pt x="59" y="19"/>
                      <a:pt x="59" y="20"/>
                      <a:pt x="61" y="19"/>
                    </a:cubicBezTo>
                    <a:cubicBezTo>
                      <a:pt x="61" y="19"/>
                      <a:pt x="62" y="19"/>
                      <a:pt x="62" y="19"/>
                    </a:cubicBezTo>
                    <a:cubicBezTo>
                      <a:pt x="62" y="18"/>
                      <a:pt x="62" y="18"/>
                      <a:pt x="62" y="18"/>
                    </a:cubicBezTo>
                    <a:cubicBezTo>
                      <a:pt x="63" y="17"/>
                      <a:pt x="66" y="16"/>
                      <a:pt x="67" y="16"/>
                    </a:cubicBezTo>
                    <a:cubicBezTo>
                      <a:pt x="68" y="15"/>
                      <a:pt x="69" y="14"/>
                      <a:pt x="70" y="14"/>
                    </a:cubicBezTo>
                    <a:cubicBezTo>
                      <a:pt x="71" y="13"/>
                      <a:pt x="73" y="11"/>
                      <a:pt x="74" y="11"/>
                    </a:cubicBezTo>
                    <a:cubicBezTo>
                      <a:pt x="75" y="10"/>
                      <a:pt x="78" y="9"/>
                      <a:pt x="79" y="9"/>
                    </a:cubicBezTo>
                    <a:cubicBezTo>
                      <a:pt x="79" y="9"/>
                      <a:pt x="83" y="8"/>
                      <a:pt x="82" y="8"/>
                    </a:cubicBezTo>
                    <a:cubicBezTo>
                      <a:pt x="83" y="8"/>
                      <a:pt x="83" y="8"/>
                      <a:pt x="84" y="8"/>
                    </a:cubicBezTo>
                    <a:cubicBezTo>
                      <a:pt x="85" y="8"/>
                      <a:pt x="86" y="8"/>
                      <a:pt x="87" y="8"/>
                    </a:cubicBezTo>
                    <a:cubicBezTo>
                      <a:pt x="87" y="8"/>
                      <a:pt x="88" y="8"/>
                      <a:pt x="89" y="8"/>
                    </a:cubicBezTo>
                    <a:cubicBezTo>
                      <a:pt x="90" y="8"/>
                      <a:pt x="90" y="8"/>
                      <a:pt x="91" y="7"/>
                    </a:cubicBezTo>
                    <a:cubicBezTo>
                      <a:pt x="92" y="7"/>
                      <a:pt x="93" y="7"/>
                      <a:pt x="93" y="7"/>
                    </a:cubicBezTo>
                    <a:cubicBezTo>
                      <a:pt x="94" y="6"/>
                      <a:pt x="94" y="6"/>
                      <a:pt x="95" y="6"/>
                    </a:cubicBezTo>
                    <a:cubicBezTo>
                      <a:pt x="95" y="5"/>
                      <a:pt x="96" y="5"/>
                      <a:pt x="96" y="5"/>
                    </a:cubicBezTo>
                    <a:cubicBezTo>
                      <a:pt x="97" y="5"/>
                      <a:pt x="97" y="4"/>
                      <a:pt x="97" y="4"/>
                    </a:cubicBezTo>
                    <a:cubicBezTo>
                      <a:pt x="98" y="4"/>
                      <a:pt x="98" y="4"/>
                      <a:pt x="98" y="4"/>
                    </a:cubicBezTo>
                    <a:cubicBezTo>
                      <a:pt x="99" y="3"/>
                      <a:pt x="100" y="3"/>
                      <a:pt x="101" y="2"/>
                    </a:cubicBezTo>
                    <a:cubicBezTo>
                      <a:pt x="102" y="2"/>
                      <a:pt x="103" y="2"/>
                      <a:pt x="104" y="2"/>
                    </a:cubicBezTo>
                    <a:cubicBezTo>
                      <a:pt x="105" y="2"/>
                      <a:pt x="107" y="3"/>
                      <a:pt x="109" y="3"/>
                    </a:cubicBezTo>
                    <a:cubicBezTo>
                      <a:pt x="110" y="3"/>
                      <a:pt x="111" y="4"/>
                      <a:pt x="111" y="4"/>
                    </a:cubicBezTo>
                    <a:cubicBezTo>
                      <a:pt x="112" y="4"/>
                      <a:pt x="113" y="4"/>
                      <a:pt x="114" y="4"/>
                    </a:cubicBezTo>
                    <a:cubicBezTo>
                      <a:pt x="114" y="4"/>
                      <a:pt x="115" y="3"/>
                      <a:pt x="116" y="3"/>
                    </a:cubicBezTo>
                    <a:cubicBezTo>
                      <a:pt x="116" y="3"/>
                      <a:pt x="117" y="4"/>
                      <a:pt x="117" y="4"/>
                    </a:cubicBezTo>
                    <a:cubicBezTo>
                      <a:pt x="117" y="3"/>
                      <a:pt x="118" y="3"/>
                      <a:pt x="119" y="3"/>
                    </a:cubicBezTo>
                    <a:cubicBezTo>
                      <a:pt x="120" y="3"/>
                      <a:pt x="121" y="3"/>
                      <a:pt x="121" y="3"/>
                    </a:cubicBezTo>
                    <a:cubicBezTo>
                      <a:pt x="122" y="3"/>
                      <a:pt x="122" y="3"/>
                      <a:pt x="122" y="3"/>
                    </a:cubicBezTo>
                    <a:cubicBezTo>
                      <a:pt x="122" y="2"/>
                      <a:pt x="122" y="2"/>
                      <a:pt x="123" y="2"/>
                    </a:cubicBezTo>
                    <a:cubicBezTo>
                      <a:pt x="123" y="2"/>
                      <a:pt x="124" y="2"/>
                      <a:pt x="124" y="2"/>
                    </a:cubicBezTo>
                    <a:cubicBezTo>
                      <a:pt x="127" y="1"/>
                      <a:pt x="129" y="0"/>
                      <a:pt x="130" y="0"/>
                    </a:cubicBezTo>
                    <a:cubicBezTo>
                      <a:pt x="131" y="1"/>
                      <a:pt x="132" y="1"/>
                      <a:pt x="132" y="2"/>
                    </a:cubicBezTo>
                    <a:cubicBezTo>
                      <a:pt x="132" y="2"/>
                      <a:pt x="132" y="3"/>
                      <a:pt x="131" y="3"/>
                    </a:cubicBezTo>
                    <a:cubicBezTo>
                      <a:pt x="131" y="4"/>
                      <a:pt x="131" y="4"/>
                      <a:pt x="131" y="5"/>
                    </a:cubicBezTo>
                    <a:cubicBezTo>
                      <a:pt x="131" y="5"/>
                      <a:pt x="131" y="5"/>
                      <a:pt x="132" y="6"/>
                    </a:cubicBezTo>
                    <a:cubicBezTo>
                      <a:pt x="132" y="7"/>
                      <a:pt x="132" y="8"/>
                      <a:pt x="131" y="9"/>
                    </a:cubicBezTo>
                    <a:cubicBezTo>
                      <a:pt x="131" y="10"/>
                      <a:pt x="131" y="11"/>
                      <a:pt x="130" y="11"/>
                    </a:cubicBezTo>
                    <a:cubicBezTo>
                      <a:pt x="130" y="12"/>
                      <a:pt x="130" y="13"/>
                      <a:pt x="129" y="14"/>
                    </a:cubicBezTo>
                    <a:cubicBezTo>
                      <a:pt x="128" y="15"/>
                      <a:pt x="128" y="16"/>
                      <a:pt x="127" y="17"/>
                    </a:cubicBezTo>
                    <a:cubicBezTo>
                      <a:pt x="127" y="17"/>
                      <a:pt x="126" y="18"/>
                      <a:pt x="126" y="18"/>
                    </a:cubicBezTo>
                    <a:cubicBezTo>
                      <a:pt x="125" y="18"/>
                      <a:pt x="125" y="19"/>
                      <a:pt x="124" y="19"/>
                    </a:cubicBezTo>
                    <a:cubicBezTo>
                      <a:pt x="124" y="20"/>
                      <a:pt x="123" y="20"/>
                      <a:pt x="123" y="21"/>
                    </a:cubicBezTo>
                    <a:cubicBezTo>
                      <a:pt x="121" y="23"/>
                      <a:pt x="118" y="26"/>
                      <a:pt x="116" y="28"/>
                    </a:cubicBezTo>
                    <a:cubicBezTo>
                      <a:pt x="115" y="29"/>
                      <a:pt x="113" y="33"/>
                      <a:pt x="112" y="34"/>
                    </a:cubicBezTo>
                    <a:cubicBezTo>
                      <a:pt x="111" y="34"/>
                      <a:pt x="112" y="34"/>
                      <a:pt x="112" y="36"/>
                    </a:cubicBezTo>
                    <a:cubicBezTo>
                      <a:pt x="112" y="36"/>
                      <a:pt x="112" y="36"/>
                      <a:pt x="113" y="36"/>
                    </a:cubicBezTo>
                    <a:cubicBezTo>
                      <a:pt x="113" y="36"/>
                      <a:pt x="114" y="36"/>
                      <a:pt x="115" y="36"/>
                    </a:cubicBezTo>
                    <a:cubicBezTo>
                      <a:pt x="116" y="36"/>
                      <a:pt x="117" y="36"/>
                      <a:pt x="118" y="35"/>
                    </a:cubicBezTo>
                    <a:cubicBezTo>
                      <a:pt x="119" y="35"/>
                      <a:pt x="119" y="34"/>
                      <a:pt x="120" y="34"/>
                    </a:cubicBezTo>
                    <a:cubicBezTo>
                      <a:pt x="121" y="34"/>
                      <a:pt x="122" y="33"/>
                      <a:pt x="123" y="33"/>
                    </a:cubicBezTo>
                    <a:cubicBezTo>
                      <a:pt x="126" y="32"/>
                      <a:pt x="128" y="32"/>
                      <a:pt x="132" y="32"/>
                    </a:cubicBezTo>
                    <a:cubicBezTo>
                      <a:pt x="133" y="32"/>
                      <a:pt x="135" y="34"/>
                      <a:pt x="137" y="34"/>
                    </a:cubicBezTo>
                    <a:cubicBezTo>
                      <a:pt x="138" y="36"/>
                      <a:pt x="139" y="35"/>
                      <a:pt x="141" y="36"/>
                    </a:cubicBezTo>
                    <a:cubicBezTo>
                      <a:pt x="142" y="36"/>
                      <a:pt x="144" y="38"/>
                      <a:pt x="145" y="39"/>
                    </a:cubicBezTo>
                    <a:cubicBezTo>
                      <a:pt x="146" y="39"/>
                      <a:pt x="148" y="41"/>
                      <a:pt x="149" y="41"/>
                    </a:cubicBezTo>
                    <a:cubicBezTo>
                      <a:pt x="149" y="42"/>
                      <a:pt x="150" y="42"/>
                      <a:pt x="150" y="42"/>
                    </a:cubicBezTo>
                    <a:cubicBezTo>
                      <a:pt x="152" y="46"/>
                      <a:pt x="151" y="47"/>
                      <a:pt x="151"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4" name="Freeform 6"/>
              <p:cNvSpPr/>
              <p:nvPr/>
            </p:nvSpPr>
            <p:spPr bwMode="auto">
              <a:xfrm>
                <a:off x="4068763" y="3132138"/>
                <a:ext cx="161925" cy="384175"/>
              </a:xfrm>
              <a:custGeom>
                <a:avLst/>
                <a:gdLst>
                  <a:gd name="T0" fmla="*/ 4 w 43"/>
                  <a:gd name="T1" fmla="*/ 101 h 102"/>
                  <a:gd name="T2" fmla="*/ 2 w 43"/>
                  <a:gd name="T3" fmla="*/ 100 h 102"/>
                  <a:gd name="T4" fmla="*/ 1 w 43"/>
                  <a:gd name="T5" fmla="*/ 97 h 102"/>
                  <a:gd name="T6" fmla="*/ 1 w 43"/>
                  <a:gd name="T7" fmla="*/ 89 h 102"/>
                  <a:gd name="T8" fmla="*/ 4 w 43"/>
                  <a:gd name="T9" fmla="*/ 75 h 102"/>
                  <a:gd name="T10" fmla="*/ 9 w 43"/>
                  <a:gd name="T11" fmla="*/ 65 h 102"/>
                  <a:gd name="T12" fmla="*/ 15 w 43"/>
                  <a:gd name="T13" fmla="*/ 52 h 102"/>
                  <a:gd name="T14" fmla="*/ 17 w 43"/>
                  <a:gd name="T15" fmla="*/ 45 h 102"/>
                  <a:gd name="T16" fmla="*/ 16 w 43"/>
                  <a:gd name="T17" fmla="*/ 42 h 102"/>
                  <a:gd name="T18" fmla="*/ 15 w 43"/>
                  <a:gd name="T19" fmla="*/ 40 h 102"/>
                  <a:gd name="T20" fmla="*/ 13 w 43"/>
                  <a:gd name="T21" fmla="*/ 37 h 102"/>
                  <a:gd name="T22" fmla="*/ 13 w 43"/>
                  <a:gd name="T23" fmla="*/ 27 h 102"/>
                  <a:gd name="T24" fmla="*/ 13 w 43"/>
                  <a:gd name="T25" fmla="*/ 23 h 102"/>
                  <a:gd name="T26" fmla="*/ 15 w 43"/>
                  <a:gd name="T27" fmla="*/ 16 h 102"/>
                  <a:gd name="T28" fmla="*/ 16 w 43"/>
                  <a:gd name="T29" fmla="*/ 13 h 102"/>
                  <a:gd name="T30" fmla="*/ 17 w 43"/>
                  <a:gd name="T31" fmla="*/ 10 h 102"/>
                  <a:gd name="T32" fmla="*/ 19 w 43"/>
                  <a:gd name="T33" fmla="*/ 8 h 102"/>
                  <a:gd name="T34" fmla="*/ 20 w 43"/>
                  <a:gd name="T35" fmla="*/ 6 h 102"/>
                  <a:gd name="T36" fmla="*/ 24 w 43"/>
                  <a:gd name="T37" fmla="*/ 3 h 102"/>
                  <a:gd name="T38" fmla="*/ 29 w 43"/>
                  <a:gd name="T39" fmla="*/ 0 h 102"/>
                  <a:gd name="T40" fmla="*/ 34 w 43"/>
                  <a:gd name="T41" fmla="*/ 1 h 102"/>
                  <a:gd name="T42" fmla="*/ 39 w 43"/>
                  <a:gd name="T43" fmla="*/ 8 h 102"/>
                  <a:gd name="T44" fmla="*/ 42 w 43"/>
                  <a:gd name="T45" fmla="*/ 16 h 102"/>
                  <a:gd name="T46" fmla="*/ 42 w 43"/>
                  <a:gd name="T47" fmla="*/ 22 h 102"/>
                  <a:gd name="T48" fmla="*/ 39 w 43"/>
                  <a:gd name="T49" fmla="*/ 26 h 102"/>
                  <a:gd name="T50" fmla="*/ 35 w 43"/>
                  <a:gd name="T51" fmla="*/ 31 h 102"/>
                  <a:gd name="T52" fmla="*/ 34 w 43"/>
                  <a:gd name="T53" fmla="*/ 42 h 102"/>
                  <a:gd name="T54" fmla="*/ 32 w 43"/>
                  <a:gd name="T55" fmla="*/ 52 h 102"/>
                  <a:gd name="T56" fmla="*/ 31 w 43"/>
                  <a:gd name="T57" fmla="*/ 57 h 102"/>
                  <a:gd name="T58" fmla="*/ 30 w 43"/>
                  <a:gd name="T59" fmla="*/ 63 h 102"/>
                  <a:gd name="T60" fmla="*/ 26 w 43"/>
                  <a:gd name="T61" fmla="*/ 75 h 102"/>
                  <a:gd name="T62" fmla="*/ 25 w 43"/>
                  <a:gd name="T63" fmla="*/ 77 h 102"/>
                  <a:gd name="T64" fmla="*/ 21 w 43"/>
                  <a:gd name="T65" fmla="*/ 86 h 102"/>
                  <a:gd name="T66" fmla="*/ 6 w 43"/>
                  <a:gd name="T6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 h="102">
                    <a:moveTo>
                      <a:pt x="6" y="102"/>
                    </a:moveTo>
                    <a:cubicBezTo>
                      <a:pt x="5" y="102"/>
                      <a:pt x="5" y="102"/>
                      <a:pt x="4" y="101"/>
                    </a:cubicBezTo>
                    <a:cubicBezTo>
                      <a:pt x="4" y="101"/>
                      <a:pt x="3" y="101"/>
                      <a:pt x="3" y="101"/>
                    </a:cubicBezTo>
                    <a:cubicBezTo>
                      <a:pt x="2" y="101"/>
                      <a:pt x="2" y="100"/>
                      <a:pt x="2" y="100"/>
                    </a:cubicBezTo>
                    <a:cubicBezTo>
                      <a:pt x="2" y="100"/>
                      <a:pt x="1" y="99"/>
                      <a:pt x="1" y="98"/>
                    </a:cubicBezTo>
                    <a:cubicBezTo>
                      <a:pt x="1" y="98"/>
                      <a:pt x="1" y="97"/>
                      <a:pt x="1" y="97"/>
                    </a:cubicBezTo>
                    <a:cubicBezTo>
                      <a:pt x="1" y="96"/>
                      <a:pt x="1" y="95"/>
                      <a:pt x="1" y="95"/>
                    </a:cubicBezTo>
                    <a:cubicBezTo>
                      <a:pt x="1" y="94"/>
                      <a:pt x="0" y="92"/>
                      <a:pt x="1" y="89"/>
                    </a:cubicBezTo>
                    <a:cubicBezTo>
                      <a:pt x="1" y="87"/>
                      <a:pt x="2" y="86"/>
                      <a:pt x="2" y="84"/>
                    </a:cubicBezTo>
                    <a:cubicBezTo>
                      <a:pt x="3" y="81"/>
                      <a:pt x="3" y="77"/>
                      <a:pt x="4" y="75"/>
                    </a:cubicBezTo>
                    <a:cubicBezTo>
                      <a:pt x="5" y="72"/>
                      <a:pt x="7" y="68"/>
                      <a:pt x="8" y="65"/>
                    </a:cubicBezTo>
                    <a:cubicBezTo>
                      <a:pt x="8" y="65"/>
                      <a:pt x="9" y="65"/>
                      <a:pt x="9" y="65"/>
                    </a:cubicBezTo>
                    <a:cubicBezTo>
                      <a:pt x="9" y="64"/>
                      <a:pt x="10" y="63"/>
                      <a:pt x="10" y="62"/>
                    </a:cubicBezTo>
                    <a:cubicBezTo>
                      <a:pt x="12" y="59"/>
                      <a:pt x="14" y="56"/>
                      <a:pt x="15" y="52"/>
                    </a:cubicBezTo>
                    <a:cubicBezTo>
                      <a:pt x="15" y="51"/>
                      <a:pt x="17" y="50"/>
                      <a:pt x="17" y="48"/>
                    </a:cubicBezTo>
                    <a:cubicBezTo>
                      <a:pt x="17" y="47"/>
                      <a:pt x="17" y="46"/>
                      <a:pt x="17" y="45"/>
                    </a:cubicBezTo>
                    <a:cubicBezTo>
                      <a:pt x="17" y="45"/>
                      <a:pt x="17" y="44"/>
                      <a:pt x="17" y="44"/>
                    </a:cubicBezTo>
                    <a:cubicBezTo>
                      <a:pt x="17" y="43"/>
                      <a:pt x="17" y="42"/>
                      <a:pt x="16" y="42"/>
                    </a:cubicBezTo>
                    <a:cubicBezTo>
                      <a:pt x="16" y="41"/>
                      <a:pt x="16" y="41"/>
                      <a:pt x="16" y="41"/>
                    </a:cubicBezTo>
                    <a:cubicBezTo>
                      <a:pt x="16" y="41"/>
                      <a:pt x="15" y="40"/>
                      <a:pt x="15" y="40"/>
                    </a:cubicBezTo>
                    <a:cubicBezTo>
                      <a:pt x="15" y="39"/>
                      <a:pt x="14" y="39"/>
                      <a:pt x="14" y="39"/>
                    </a:cubicBezTo>
                    <a:cubicBezTo>
                      <a:pt x="14" y="38"/>
                      <a:pt x="14" y="38"/>
                      <a:pt x="13" y="37"/>
                    </a:cubicBezTo>
                    <a:cubicBezTo>
                      <a:pt x="13" y="37"/>
                      <a:pt x="13" y="36"/>
                      <a:pt x="13" y="34"/>
                    </a:cubicBezTo>
                    <a:cubicBezTo>
                      <a:pt x="13" y="32"/>
                      <a:pt x="13" y="29"/>
                      <a:pt x="13" y="27"/>
                    </a:cubicBezTo>
                    <a:cubicBezTo>
                      <a:pt x="13" y="26"/>
                      <a:pt x="13" y="25"/>
                      <a:pt x="13" y="25"/>
                    </a:cubicBezTo>
                    <a:cubicBezTo>
                      <a:pt x="13" y="24"/>
                      <a:pt x="13" y="24"/>
                      <a:pt x="13" y="23"/>
                    </a:cubicBezTo>
                    <a:cubicBezTo>
                      <a:pt x="13" y="23"/>
                      <a:pt x="14" y="23"/>
                      <a:pt x="14" y="22"/>
                    </a:cubicBezTo>
                    <a:cubicBezTo>
                      <a:pt x="14" y="21"/>
                      <a:pt x="15" y="17"/>
                      <a:pt x="15" y="16"/>
                    </a:cubicBezTo>
                    <a:cubicBezTo>
                      <a:pt x="15" y="16"/>
                      <a:pt x="15" y="15"/>
                      <a:pt x="16" y="15"/>
                    </a:cubicBezTo>
                    <a:cubicBezTo>
                      <a:pt x="16" y="14"/>
                      <a:pt x="16" y="14"/>
                      <a:pt x="16" y="13"/>
                    </a:cubicBezTo>
                    <a:cubicBezTo>
                      <a:pt x="16" y="12"/>
                      <a:pt x="17" y="12"/>
                      <a:pt x="17" y="11"/>
                    </a:cubicBezTo>
                    <a:cubicBezTo>
                      <a:pt x="17" y="11"/>
                      <a:pt x="17" y="10"/>
                      <a:pt x="17" y="10"/>
                    </a:cubicBezTo>
                    <a:cubicBezTo>
                      <a:pt x="18" y="10"/>
                      <a:pt x="18" y="10"/>
                      <a:pt x="18" y="10"/>
                    </a:cubicBezTo>
                    <a:cubicBezTo>
                      <a:pt x="18" y="9"/>
                      <a:pt x="18" y="9"/>
                      <a:pt x="19" y="8"/>
                    </a:cubicBezTo>
                    <a:cubicBezTo>
                      <a:pt x="19" y="8"/>
                      <a:pt x="19" y="7"/>
                      <a:pt x="19" y="7"/>
                    </a:cubicBezTo>
                    <a:cubicBezTo>
                      <a:pt x="19" y="7"/>
                      <a:pt x="19" y="7"/>
                      <a:pt x="20" y="6"/>
                    </a:cubicBezTo>
                    <a:cubicBezTo>
                      <a:pt x="21" y="5"/>
                      <a:pt x="21" y="5"/>
                      <a:pt x="22" y="4"/>
                    </a:cubicBezTo>
                    <a:cubicBezTo>
                      <a:pt x="22" y="4"/>
                      <a:pt x="23" y="3"/>
                      <a:pt x="24" y="3"/>
                    </a:cubicBezTo>
                    <a:cubicBezTo>
                      <a:pt x="24" y="2"/>
                      <a:pt x="25" y="1"/>
                      <a:pt x="26" y="1"/>
                    </a:cubicBezTo>
                    <a:cubicBezTo>
                      <a:pt x="27" y="1"/>
                      <a:pt x="29" y="0"/>
                      <a:pt x="29" y="0"/>
                    </a:cubicBezTo>
                    <a:cubicBezTo>
                      <a:pt x="30" y="0"/>
                      <a:pt x="31" y="0"/>
                      <a:pt x="31" y="0"/>
                    </a:cubicBezTo>
                    <a:cubicBezTo>
                      <a:pt x="33" y="1"/>
                      <a:pt x="33" y="1"/>
                      <a:pt x="34" y="1"/>
                    </a:cubicBezTo>
                    <a:cubicBezTo>
                      <a:pt x="35" y="2"/>
                      <a:pt x="38" y="4"/>
                      <a:pt x="38" y="6"/>
                    </a:cubicBezTo>
                    <a:cubicBezTo>
                      <a:pt x="38" y="8"/>
                      <a:pt x="39" y="8"/>
                      <a:pt x="39" y="8"/>
                    </a:cubicBezTo>
                    <a:cubicBezTo>
                      <a:pt x="39" y="9"/>
                      <a:pt x="39" y="9"/>
                      <a:pt x="40" y="11"/>
                    </a:cubicBezTo>
                    <a:cubicBezTo>
                      <a:pt x="40" y="12"/>
                      <a:pt x="41" y="15"/>
                      <a:pt x="42" y="16"/>
                    </a:cubicBezTo>
                    <a:cubicBezTo>
                      <a:pt x="43" y="17"/>
                      <a:pt x="42" y="18"/>
                      <a:pt x="43" y="19"/>
                    </a:cubicBezTo>
                    <a:cubicBezTo>
                      <a:pt x="43" y="22"/>
                      <a:pt x="43" y="18"/>
                      <a:pt x="42" y="22"/>
                    </a:cubicBezTo>
                    <a:cubicBezTo>
                      <a:pt x="42" y="22"/>
                      <a:pt x="42" y="23"/>
                      <a:pt x="42" y="24"/>
                    </a:cubicBezTo>
                    <a:cubicBezTo>
                      <a:pt x="41" y="25"/>
                      <a:pt x="40" y="25"/>
                      <a:pt x="39" y="26"/>
                    </a:cubicBezTo>
                    <a:cubicBezTo>
                      <a:pt x="38" y="27"/>
                      <a:pt x="37" y="28"/>
                      <a:pt x="36" y="29"/>
                    </a:cubicBezTo>
                    <a:cubicBezTo>
                      <a:pt x="35" y="30"/>
                      <a:pt x="35" y="30"/>
                      <a:pt x="35" y="31"/>
                    </a:cubicBezTo>
                    <a:cubicBezTo>
                      <a:pt x="35" y="32"/>
                      <a:pt x="34" y="33"/>
                      <a:pt x="34" y="34"/>
                    </a:cubicBezTo>
                    <a:cubicBezTo>
                      <a:pt x="34" y="37"/>
                      <a:pt x="34" y="41"/>
                      <a:pt x="34" y="42"/>
                    </a:cubicBezTo>
                    <a:cubicBezTo>
                      <a:pt x="33" y="44"/>
                      <a:pt x="33" y="46"/>
                      <a:pt x="33" y="49"/>
                    </a:cubicBezTo>
                    <a:cubicBezTo>
                      <a:pt x="33" y="50"/>
                      <a:pt x="32" y="51"/>
                      <a:pt x="32" y="52"/>
                    </a:cubicBezTo>
                    <a:cubicBezTo>
                      <a:pt x="32" y="54"/>
                      <a:pt x="32" y="55"/>
                      <a:pt x="31" y="57"/>
                    </a:cubicBezTo>
                    <a:cubicBezTo>
                      <a:pt x="31" y="57"/>
                      <a:pt x="31" y="57"/>
                      <a:pt x="31" y="57"/>
                    </a:cubicBezTo>
                    <a:cubicBezTo>
                      <a:pt x="31" y="58"/>
                      <a:pt x="31" y="58"/>
                      <a:pt x="31" y="59"/>
                    </a:cubicBezTo>
                    <a:cubicBezTo>
                      <a:pt x="30" y="60"/>
                      <a:pt x="30" y="62"/>
                      <a:pt x="30" y="63"/>
                    </a:cubicBezTo>
                    <a:cubicBezTo>
                      <a:pt x="29" y="67"/>
                      <a:pt x="27" y="71"/>
                      <a:pt x="26" y="74"/>
                    </a:cubicBezTo>
                    <a:cubicBezTo>
                      <a:pt x="26" y="74"/>
                      <a:pt x="26" y="74"/>
                      <a:pt x="26" y="75"/>
                    </a:cubicBezTo>
                    <a:cubicBezTo>
                      <a:pt x="26" y="75"/>
                      <a:pt x="26" y="75"/>
                      <a:pt x="26" y="75"/>
                    </a:cubicBezTo>
                    <a:cubicBezTo>
                      <a:pt x="26" y="76"/>
                      <a:pt x="25" y="77"/>
                      <a:pt x="25" y="77"/>
                    </a:cubicBezTo>
                    <a:cubicBezTo>
                      <a:pt x="25" y="79"/>
                      <a:pt x="24" y="80"/>
                      <a:pt x="23" y="82"/>
                    </a:cubicBezTo>
                    <a:cubicBezTo>
                      <a:pt x="22" y="83"/>
                      <a:pt x="21" y="84"/>
                      <a:pt x="21" y="86"/>
                    </a:cubicBezTo>
                    <a:cubicBezTo>
                      <a:pt x="17" y="90"/>
                      <a:pt x="15" y="99"/>
                      <a:pt x="10" y="102"/>
                    </a:cubicBezTo>
                    <a:cubicBezTo>
                      <a:pt x="9" y="102"/>
                      <a:pt x="7" y="102"/>
                      <a:pt x="6"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5" name="Freeform 7"/>
              <p:cNvSpPr/>
              <p:nvPr/>
            </p:nvSpPr>
            <p:spPr bwMode="auto">
              <a:xfrm>
                <a:off x="4254501" y="3016250"/>
                <a:ext cx="458788" cy="481013"/>
              </a:xfrm>
              <a:custGeom>
                <a:avLst/>
                <a:gdLst>
                  <a:gd name="T0" fmla="*/ 82 w 122"/>
                  <a:gd name="T1" fmla="*/ 4 h 128"/>
                  <a:gd name="T2" fmla="*/ 89 w 122"/>
                  <a:gd name="T3" fmla="*/ 10 h 128"/>
                  <a:gd name="T4" fmla="*/ 94 w 122"/>
                  <a:gd name="T5" fmla="*/ 15 h 128"/>
                  <a:gd name="T6" fmla="*/ 99 w 122"/>
                  <a:gd name="T7" fmla="*/ 19 h 128"/>
                  <a:gd name="T8" fmla="*/ 108 w 122"/>
                  <a:gd name="T9" fmla="*/ 28 h 128"/>
                  <a:gd name="T10" fmla="*/ 116 w 122"/>
                  <a:gd name="T11" fmla="*/ 36 h 128"/>
                  <a:gd name="T12" fmla="*/ 120 w 122"/>
                  <a:gd name="T13" fmla="*/ 42 h 128"/>
                  <a:gd name="T14" fmla="*/ 122 w 122"/>
                  <a:gd name="T15" fmla="*/ 60 h 128"/>
                  <a:gd name="T16" fmla="*/ 122 w 122"/>
                  <a:gd name="T17" fmla="*/ 68 h 128"/>
                  <a:gd name="T18" fmla="*/ 120 w 122"/>
                  <a:gd name="T19" fmla="*/ 79 h 128"/>
                  <a:gd name="T20" fmla="*/ 118 w 122"/>
                  <a:gd name="T21" fmla="*/ 87 h 128"/>
                  <a:gd name="T22" fmla="*/ 116 w 122"/>
                  <a:gd name="T23" fmla="*/ 96 h 128"/>
                  <a:gd name="T24" fmla="*/ 111 w 122"/>
                  <a:gd name="T25" fmla="*/ 108 h 128"/>
                  <a:gd name="T26" fmla="*/ 104 w 122"/>
                  <a:gd name="T27" fmla="*/ 114 h 128"/>
                  <a:gd name="T28" fmla="*/ 88 w 122"/>
                  <a:gd name="T29" fmla="*/ 125 h 128"/>
                  <a:gd name="T30" fmla="*/ 83 w 122"/>
                  <a:gd name="T31" fmla="*/ 128 h 128"/>
                  <a:gd name="T32" fmla="*/ 78 w 122"/>
                  <a:gd name="T33" fmla="*/ 128 h 128"/>
                  <a:gd name="T34" fmla="*/ 71 w 122"/>
                  <a:gd name="T35" fmla="*/ 124 h 128"/>
                  <a:gd name="T36" fmla="*/ 69 w 122"/>
                  <a:gd name="T37" fmla="*/ 118 h 128"/>
                  <a:gd name="T38" fmla="*/ 70 w 122"/>
                  <a:gd name="T39" fmla="*/ 115 h 128"/>
                  <a:gd name="T40" fmla="*/ 78 w 122"/>
                  <a:gd name="T41" fmla="*/ 107 h 128"/>
                  <a:gd name="T42" fmla="*/ 81 w 122"/>
                  <a:gd name="T43" fmla="*/ 105 h 128"/>
                  <a:gd name="T44" fmla="*/ 87 w 122"/>
                  <a:gd name="T45" fmla="*/ 101 h 128"/>
                  <a:gd name="T46" fmla="*/ 92 w 122"/>
                  <a:gd name="T47" fmla="*/ 93 h 128"/>
                  <a:gd name="T48" fmla="*/ 97 w 122"/>
                  <a:gd name="T49" fmla="*/ 78 h 128"/>
                  <a:gd name="T50" fmla="*/ 94 w 122"/>
                  <a:gd name="T51" fmla="*/ 48 h 128"/>
                  <a:gd name="T52" fmla="*/ 88 w 122"/>
                  <a:gd name="T53" fmla="*/ 41 h 128"/>
                  <a:gd name="T54" fmla="*/ 81 w 122"/>
                  <a:gd name="T55" fmla="*/ 34 h 128"/>
                  <a:gd name="T56" fmla="*/ 76 w 122"/>
                  <a:gd name="T57" fmla="*/ 29 h 128"/>
                  <a:gd name="T58" fmla="*/ 63 w 122"/>
                  <a:gd name="T59" fmla="*/ 25 h 128"/>
                  <a:gd name="T60" fmla="*/ 57 w 122"/>
                  <a:gd name="T61" fmla="*/ 27 h 128"/>
                  <a:gd name="T62" fmla="*/ 45 w 122"/>
                  <a:gd name="T63" fmla="*/ 34 h 128"/>
                  <a:gd name="T64" fmla="*/ 42 w 122"/>
                  <a:gd name="T65" fmla="*/ 36 h 128"/>
                  <a:gd name="T66" fmla="*/ 31 w 122"/>
                  <a:gd name="T67" fmla="*/ 45 h 128"/>
                  <a:gd name="T68" fmla="*/ 25 w 122"/>
                  <a:gd name="T69" fmla="*/ 48 h 128"/>
                  <a:gd name="T70" fmla="*/ 16 w 122"/>
                  <a:gd name="T71" fmla="*/ 49 h 128"/>
                  <a:gd name="T72" fmla="*/ 8 w 122"/>
                  <a:gd name="T73" fmla="*/ 46 h 128"/>
                  <a:gd name="T74" fmla="*/ 5 w 122"/>
                  <a:gd name="T75" fmla="*/ 44 h 128"/>
                  <a:gd name="T76" fmla="*/ 0 w 122"/>
                  <a:gd name="T77" fmla="*/ 36 h 128"/>
                  <a:gd name="T78" fmla="*/ 14 w 122"/>
                  <a:gd name="T79" fmla="*/ 23 h 128"/>
                  <a:gd name="T80" fmla="*/ 22 w 122"/>
                  <a:gd name="T81" fmla="*/ 23 h 128"/>
                  <a:gd name="T82" fmla="*/ 36 w 122"/>
                  <a:gd name="T83" fmla="*/ 16 h 128"/>
                  <a:gd name="T84" fmla="*/ 49 w 122"/>
                  <a:gd name="T85" fmla="*/ 9 h 128"/>
                  <a:gd name="T86" fmla="*/ 57 w 122"/>
                  <a:gd name="T87" fmla="*/ 5 h 128"/>
                  <a:gd name="T88" fmla="*/ 62 w 122"/>
                  <a:gd name="T89" fmla="*/ 2 h 128"/>
                  <a:gd name="T90" fmla="*/ 65 w 122"/>
                  <a:gd name="T91" fmla="*/ 1 h 128"/>
                  <a:gd name="T92" fmla="*/ 68 w 122"/>
                  <a:gd name="T93" fmla="*/ 1 h 128"/>
                  <a:gd name="T94" fmla="*/ 77 w 122"/>
                  <a:gd name="T95"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128">
                    <a:moveTo>
                      <a:pt x="77" y="1"/>
                    </a:moveTo>
                    <a:cubicBezTo>
                      <a:pt x="78" y="1"/>
                      <a:pt x="79" y="3"/>
                      <a:pt x="81" y="3"/>
                    </a:cubicBezTo>
                    <a:cubicBezTo>
                      <a:pt x="82" y="3"/>
                      <a:pt x="81" y="4"/>
                      <a:pt x="82" y="4"/>
                    </a:cubicBezTo>
                    <a:cubicBezTo>
                      <a:pt x="83" y="5"/>
                      <a:pt x="84" y="6"/>
                      <a:pt x="85" y="6"/>
                    </a:cubicBezTo>
                    <a:cubicBezTo>
                      <a:pt x="86" y="7"/>
                      <a:pt x="86" y="7"/>
                      <a:pt x="87" y="8"/>
                    </a:cubicBezTo>
                    <a:cubicBezTo>
                      <a:pt x="88" y="8"/>
                      <a:pt x="88" y="8"/>
                      <a:pt x="89" y="10"/>
                    </a:cubicBezTo>
                    <a:cubicBezTo>
                      <a:pt x="90" y="11"/>
                      <a:pt x="91" y="11"/>
                      <a:pt x="92" y="12"/>
                    </a:cubicBezTo>
                    <a:cubicBezTo>
                      <a:pt x="92" y="12"/>
                      <a:pt x="93" y="13"/>
                      <a:pt x="94" y="14"/>
                    </a:cubicBezTo>
                    <a:cubicBezTo>
                      <a:pt x="94" y="14"/>
                      <a:pt x="94" y="14"/>
                      <a:pt x="94" y="15"/>
                    </a:cubicBezTo>
                    <a:cubicBezTo>
                      <a:pt x="95" y="15"/>
                      <a:pt x="95" y="15"/>
                      <a:pt x="96" y="16"/>
                    </a:cubicBezTo>
                    <a:cubicBezTo>
                      <a:pt x="96" y="16"/>
                      <a:pt x="96" y="16"/>
                      <a:pt x="96" y="17"/>
                    </a:cubicBezTo>
                    <a:cubicBezTo>
                      <a:pt x="97" y="17"/>
                      <a:pt x="98" y="18"/>
                      <a:pt x="99" y="19"/>
                    </a:cubicBezTo>
                    <a:cubicBezTo>
                      <a:pt x="100" y="20"/>
                      <a:pt x="100" y="21"/>
                      <a:pt x="102" y="22"/>
                    </a:cubicBezTo>
                    <a:cubicBezTo>
                      <a:pt x="103" y="23"/>
                      <a:pt x="104" y="24"/>
                      <a:pt x="105" y="25"/>
                    </a:cubicBezTo>
                    <a:cubicBezTo>
                      <a:pt x="106" y="25"/>
                      <a:pt x="107" y="27"/>
                      <a:pt x="108" y="28"/>
                    </a:cubicBezTo>
                    <a:cubicBezTo>
                      <a:pt x="109" y="29"/>
                      <a:pt x="110" y="30"/>
                      <a:pt x="111" y="32"/>
                    </a:cubicBezTo>
                    <a:cubicBezTo>
                      <a:pt x="112" y="32"/>
                      <a:pt x="113" y="33"/>
                      <a:pt x="114" y="34"/>
                    </a:cubicBezTo>
                    <a:cubicBezTo>
                      <a:pt x="114" y="35"/>
                      <a:pt x="115" y="35"/>
                      <a:pt x="116" y="36"/>
                    </a:cubicBezTo>
                    <a:cubicBezTo>
                      <a:pt x="116" y="37"/>
                      <a:pt x="117" y="37"/>
                      <a:pt x="117" y="38"/>
                    </a:cubicBezTo>
                    <a:cubicBezTo>
                      <a:pt x="117" y="38"/>
                      <a:pt x="118" y="39"/>
                      <a:pt x="118" y="39"/>
                    </a:cubicBezTo>
                    <a:cubicBezTo>
                      <a:pt x="119" y="40"/>
                      <a:pt x="119" y="41"/>
                      <a:pt x="120" y="42"/>
                    </a:cubicBezTo>
                    <a:cubicBezTo>
                      <a:pt x="121" y="43"/>
                      <a:pt x="121" y="45"/>
                      <a:pt x="122" y="46"/>
                    </a:cubicBezTo>
                    <a:cubicBezTo>
                      <a:pt x="122" y="48"/>
                      <a:pt x="122" y="49"/>
                      <a:pt x="122" y="50"/>
                    </a:cubicBezTo>
                    <a:cubicBezTo>
                      <a:pt x="122" y="53"/>
                      <a:pt x="122" y="57"/>
                      <a:pt x="122" y="60"/>
                    </a:cubicBezTo>
                    <a:cubicBezTo>
                      <a:pt x="122" y="60"/>
                      <a:pt x="122" y="61"/>
                      <a:pt x="122" y="62"/>
                    </a:cubicBezTo>
                    <a:cubicBezTo>
                      <a:pt x="122" y="63"/>
                      <a:pt x="122" y="64"/>
                      <a:pt x="122" y="66"/>
                    </a:cubicBezTo>
                    <a:cubicBezTo>
                      <a:pt x="122" y="67"/>
                      <a:pt x="122" y="67"/>
                      <a:pt x="122" y="68"/>
                    </a:cubicBezTo>
                    <a:cubicBezTo>
                      <a:pt x="121" y="69"/>
                      <a:pt x="121" y="70"/>
                      <a:pt x="121" y="72"/>
                    </a:cubicBezTo>
                    <a:cubicBezTo>
                      <a:pt x="120" y="74"/>
                      <a:pt x="120" y="75"/>
                      <a:pt x="120" y="77"/>
                    </a:cubicBezTo>
                    <a:cubicBezTo>
                      <a:pt x="120" y="78"/>
                      <a:pt x="120" y="78"/>
                      <a:pt x="120" y="79"/>
                    </a:cubicBezTo>
                    <a:cubicBezTo>
                      <a:pt x="120" y="79"/>
                      <a:pt x="120" y="80"/>
                      <a:pt x="120" y="81"/>
                    </a:cubicBezTo>
                    <a:cubicBezTo>
                      <a:pt x="119" y="81"/>
                      <a:pt x="119" y="82"/>
                      <a:pt x="119" y="82"/>
                    </a:cubicBezTo>
                    <a:cubicBezTo>
                      <a:pt x="119" y="84"/>
                      <a:pt x="119" y="86"/>
                      <a:pt x="118" y="87"/>
                    </a:cubicBezTo>
                    <a:cubicBezTo>
                      <a:pt x="118" y="87"/>
                      <a:pt x="118" y="88"/>
                      <a:pt x="118" y="88"/>
                    </a:cubicBezTo>
                    <a:cubicBezTo>
                      <a:pt x="118" y="90"/>
                      <a:pt x="118" y="91"/>
                      <a:pt x="117" y="93"/>
                    </a:cubicBezTo>
                    <a:cubicBezTo>
                      <a:pt x="117" y="94"/>
                      <a:pt x="117" y="95"/>
                      <a:pt x="116" y="96"/>
                    </a:cubicBezTo>
                    <a:cubicBezTo>
                      <a:pt x="116" y="97"/>
                      <a:pt x="116" y="98"/>
                      <a:pt x="116" y="99"/>
                    </a:cubicBezTo>
                    <a:cubicBezTo>
                      <a:pt x="115" y="100"/>
                      <a:pt x="114" y="102"/>
                      <a:pt x="114" y="103"/>
                    </a:cubicBezTo>
                    <a:cubicBezTo>
                      <a:pt x="113" y="105"/>
                      <a:pt x="112" y="106"/>
                      <a:pt x="111" y="108"/>
                    </a:cubicBezTo>
                    <a:cubicBezTo>
                      <a:pt x="111" y="108"/>
                      <a:pt x="110" y="109"/>
                      <a:pt x="110" y="110"/>
                    </a:cubicBezTo>
                    <a:cubicBezTo>
                      <a:pt x="107" y="112"/>
                      <a:pt x="107" y="112"/>
                      <a:pt x="105" y="114"/>
                    </a:cubicBezTo>
                    <a:cubicBezTo>
                      <a:pt x="104" y="114"/>
                      <a:pt x="104" y="114"/>
                      <a:pt x="104" y="114"/>
                    </a:cubicBezTo>
                    <a:cubicBezTo>
                      <a:pt x="103" y="114"/>
                      <a:pt x="99" y="118"/>
                      <a:pt x="97" y="119"/>
                    </a:cubicBezTo>
                    <a:cubicBezTo>
                      <a:pt x="95" y="121"/>
                      <a:pt x="92" y="121"/>
                      <a:pt x="91" y="123"/>
                    </a:cubicBezTo>
                    <a:cubicBezTo>
                      <a:pt x="89" y="124"/>
                      <a:pt x="89" y="124"/>
                      <a:pt x="88" y="125"/>
                    </a:cubicBezTo>
                    <a:cubicBezTo>
                      <a:pt x="87" y="125"/>
                      <a:pt x="87" y="126"/>
                      <a:pt x="87" y="126"/>
                    </a:cubicBezTo>
                    <a:cubicBezTo>
                      <a:pt x="87" y="126"/>
                      <a:pt x="85" y="127"/>
                      <a:pt x="85" y="128"/>
                    </a:cubicBezTo>
                    <a:cubicBezTo>
                      <a:pt x="84" y="128"/>
                      <a:pt x="83" y="128"/>
                      <a:pt x="83" y="128"/>
                    </a:cubicBezTo>
                    <a:cubicBezTo>
                      <a:pt x="83" y="128"/>
                      <a:pt x="82" y="128"/>
                      <a:pt x="82" y="128"/>
                    </a:cubicBezTo>
                    <a:cubicBezTo>
                      <a:pt x="81" y="128"/>
                      <a:pt x="80" y="128"/>
                      <a:pt x="80" y="128"/>
                    </a:cubicBezTo>
                    <a:cubicBezTo>
                      <a:pt x="79" y="128"/>
                      <a:pt x="78" y="128"/>
                      <a:pt x="78" y="128"/>
                    </a:cubicBezTo>
                    <a:cubicBezTo>
                      <a:pt x="76" y="128"/>
                      <a:pt x="76" y="127"/>
                      <a:pt x="74" y="127"/>
                    </a:cubicBezTo>
                    <a:cubicBezTo>
                      <a:pt x="73" y="127"/>
                      <a:pt x="72" y="126"/>
                      <a:pt x="71" y="125"/>
                    </a:cubicBezTo>
                    <a:cubicBezTo>
                      <a:pt x="71" y="124"/>
                      <a:pt x="71" y="124"/>
                      <a:pt x="71" y="124"/>
                    </a:cubicBezTo>
                    <a:cubicBezTo>
                      <a:pt x="69" y="124"/>
                      <a:pt x="70" y="123"/>
                      <a:pt x="70" y="122"/>
                    </a:cubicBezTo>
                    <a:cubicBezTo>
                      <a:pt x="70" y="122"/>
                      <a:pt x="70" y="121"/>
                      <a:pt x="70" y="121"/>
                    </a:cubicBezTo>
                    <a:cubicBezTo>
                      <a:pt x="70" y="119"/>
                      <a:pt x="69" y="119"/>
                      <a:pt x="69" y="118"/>
                    </a:cubicBezTo>
                    <a:cubicBezTo>
                      <a:pt x="69" y="118"/>
                      <a:pt x="69" y="118"/>
                      <a:pt x="69" y="117"/>
                    </a:cubicBezTo>
                    <a:cubicBezTo>
                      <a:pt x="69" y="117"/>
                      <a:pt x="69" y="117"/>
                      <a:pt x="70" y="116"/>
                    </a:cubicBezTo>
                    <a:cubicBezTo>
                      <a:pt x="70" y="116"/>
                      <a:pt x="70" y="115"/>
                      <a:pt x="70" y="115"/>
                    </a:cubicBezTo>
                    <a:cubicBezTo>
                      <a:pt x="71" y="114"/>
                      <a:pt x="71" y="113"/>
                      <a:pt x="72" y="112"/>
                    </a:cubicBezTo>
                    <a:cubicBezTo>
                      <a:pt x="73" y="110"/>
                      <a:pt x="75" y="110"/>
                      <a:pt x="76" y="108"/>
                    </a:cubicBezTo>
                    <a:cubicBezTo>
                      <a:pt x="77" y="108"/>
                      <a:pt x="77" y="107"/>
                      <a:pt x="78" y="107"/>
                    </a:cubicBezTo>
                    <a:cubicBezTo>
                      <a:pt x="79" y="106"/>
                      <a:pt x="79" y="106"/>
                      <a:pt x="80" y="106"/>
                    </a:cubicBezTo>
                    <a:cubicBezTo>
                      <a:pt x="80" y="106"/>
                      <a:pt x="80" y="105"/>
                      <a:pt x="80" y="105"/>
                    </a:cubicBezTo>
                    <a:cubicBezTo>
                      <a:pt x="81" y="105"/>
                      <a:pt x="81" y="105"/>
                      <a:pt x="81" y="105"/>
                    </a:cubicBezTo>
                    <a:cubicBezTo>
                      <a:pt x="82" y="104"/>
                      <a:pt x="82" y="104"/>
                      <a:pt x="83" y="104"/>
                    </a:cubicBezTo>
                    <a:cubicBezTo>
                      <a:pt x="83" y="104"/>
                      <a:pt x="84" y="103"/>
                      <a:pt x="84" y="103"/>
                    </a:cubicBezTo>
                    <a:cubicBezTo>
                      <a:pt x="85" y="102"/>
                      <a:pt x="86" y="102"/>
                      <a:pt x="87" y="101"/>
                    </a:cubicBezTo>
                    <a:cubicBezTo>
                      <a:pt x="87" y="100"/>
                      <a:pt x="88" y="99"/>
                      <a:pt x="89" y="99"/>
                    </a:cubicBezTo>
                    <a:cubicBezTo>
                      <a:pt x="89" y="98"/>
                      <a:pt x="89" y="98"/>
                      <a:pt x="89" y="98"/>
                    </a:cubicBezTo>
                    <a:cubicBezTo>
                      <a:pt x="90" y="96"/>
                      <a:pt x="92" y="95"/>
                      <a:pt x="92" y="93"/>
                    </a:cubicBezTo>
                    <a:cubicBezTo>
                      <a:pt x="93" y="90"/>
                      <a:pt x="95" y="88"/>
                      <a:pt x="96" y="84"/>
                    </a:cubicBezTo>
                    <a:cubicBezTo>
                      <a:pt x="96" y="84"/>
                      <a:pt x="96" y="83"/>
                      <a:pt x="96" y="83"/>
                    </a:cubicBezTo>
                    <a:cubicBezTo>
                      <a:pt x="96" y="81"/>
                      <a:pt x="97" y="80"/>
                      <a:pt x="97" y="78"/>
                    </a:cubicBezTo>
                    <a:cubicBezTo>
                      <a:pt x="98" y="77"/>
                      <a:pt x="98" y="76"/>
                      <a:pt x="98" y="75"/>
                    </a:cubicBezTo>
                    <a:cubicBezTo>
                      <a:pt x="99" y="68"/>
                      <a:pt x="101" y="63"/>
                      <a:pt x="98" y="55"/>
                    </a:cubicBezTo>
                    <a:cubicBezTo>
                      <a:pt x="97" y="52"/>
                      <a:pt x="96" y="51"/>
                      <a:pt x="94" y="48"/>
                    </a:cubicBezTo>
                    <a:cubicBezTo>
                      <a:pt x="93" y="47"/>
                      <a:pt x="92" y="46"/>
                      <a:pt x="91" y="44"/>
                    </a:cubicBezTo>
                    <a:cubicBezTo>
                      <a:pt x="90" y="43"/>
                      <a:pt x="90" y="42"/>
                      <a:pt x="89" y="42"/>
                    </a:cubicBezTo>
                    <a:cubicBezTo>
                      <a:pt x="89" y="41"/>
                      <a:pt x="89" y="41"/>
                      <a:pt x="88" y="41"/>
                    </a:cubicBezTo>
                    <a:cubicBezTo>
                      <a:pt x="88" y="40"/>
                      <a:pt x="87" y="40"/>
                      <a:pt x="87" y="40"/>
                    </a:cubicBezTo>
                    <a:cubicBezTo>
                      <a:pt x="84" y="38"/>
                      <a:pt x="84" y="36"/>
                      <a:pt x="82" y="35"/>
                    </a:cubicBezTo>
                    <a:cubicBezTo>
                      <a:pt x="82" y="34"/>
                      <a:pt x="81" y="34"/>
                      <a:pt x="81" y="34"/>
                    </a:cubicBezTo>
                    <a:cubicBezTo>
                      <a:pt x="81" y="33"/>
                      <a:pt x="81" y="33"/>
                      <a:pt x="81" y="33"/>
                    </a:cubicBezTo>
                    <a:cubicBezTo>
                      <a:pt x="79" y="32"/>
                      <a:pt x="78" y="30"/>
                      <a:pt x="78" y="29"/>
                    </a:cubicBezTo>
                    <a:cubicBezTo>
                      <a:pt x="77" y="29"/>
                      <a:pt x="76" y="29"/>
                      <a:pt x="76" y="29"/>
                    </a:cubicBezTo>
                    <a:cubicBezTo>
                      <a:pt x="75" y="28"/>
                      <a:pt x="74" y="27"/>
                      <a:pt x="73" y="27"/>
                    </a:cubicBezTo>
                    <a:cubicBezTo>
                      <a:pt x="72" y="26"/>
                      <a:pt x="72" y="25"/>
                      <a:pt x="71" y="25"/>
                    </a:cubicBezTo>
                    <a:cubicBezTo>
                      <a:pt x="69" y="24"/>
                      <a:pt x="65" y="24"/>
                      <a:pt x="63" y="25"/>
                    </a:cubicBezTo>
                    <a:cubicBezTo>
                      <a:pt x="62" y="25"/>
                      <a:pt x="59" y="26"/>
                      <a:pt x="59" y="26"/>
                    </a:cubicBezTo>
                    <a:cubicBezTo>
                      <a:pt x="58" y="26"/>
                      <a:pt x="58" y="26"/>
                      <a:pt x="58" y="27"/>
                    </a:cubicBezTo>
                    <a:cubicBezTo>
                      <a:pt x="58" y="27"/>
                      <a:pt x="57" y="27"/>
                      <a:pt x="57" y="27"/>
                    </a:cubicBezTo>
                    <a:cubicBezTo>
                      <a:pt x="56" y="28"/>
                      <a:pt x="55" y="28"/>
                      <a:pt x="55" y="28"/>
                    </a:cubicBezTo>
                    <a:cubicBezTo>
                      <a:pt x="54" y="29"/>
                      <a:pt x="51" y="30"/>
                      <a:pt x="50" y="31"/>
                    </a:cubicBezTo>
                    <a:cubicBezTo>
                      <a:pt x="48" y="32"/>
                      <a:pt x="47" y="32"/>
                      <a:pt x="45" y="34"/>
                    </a:cubicBezTo>
                    <a:cubicBezTo>
                      <a:pt x="45" y="34"/>
                      <a:pt x="44" y="34"/>
                      <a:pt x="44" y="34"/>
                    </a:cubicBezTo>
                    <a:cubicBezTo>
                      <a:pt x="44" y="34"/>
                      <a:pt x="43" y="35"/>
                      <a:pt x="42" y="35"/>
                    </a:cubicBezTo>
                    <a:cubicBezTo>
                      <a:pt x="42" y="35"/>
                      <a:pt x="42" y="35"/>
                      <a:pt x="42" y="36"/>
                    </a:cubicBezTo>
                    <a:cubicBezTo>
                      <a:pt x="39" y="38"/>
                      <a:pt x="36" y="39"/>
                      <a:pt x="34" y="42"/>
                    </a:cubicBezTo>
                    <a:cubicBezTo>
                      <a:pt x="34" y="42"/>
                      <a:pt x="33" y="43"/>
                      <a:pt x="32" y="43"/>
                    </a:cubicBezTo>
                    <a:cubicBezTo>
                      <a:pt x="32" y="44"/>
                      <a:pt x="31" y="44"/>
                      <a:pt x="31" y="45"/>
                    </a:cubicBezTo>
                    <a:cubicBezTo>
                      <a:pt x="30" y="46"/>
                      <a:pt x="29" y="46"/>
                      <a:pt x="28" y="47"/>
                    </a:cubicBezTo>
                    <a:cubicBezTo>
                      <a:pt x="27" y="47"/>
                      <a:pt x="27" y="47"/>
                      <a:pt x="27" y="48"/>
                    </a:cubicBezTo>
                    <a:cubicBezTo>
                      <a:pt x="26" y="48"/>
                      <a:pt x="25" y="48"/>
                      <a:pt x="25" y="48"/>
                    </a:cubicBezTo>
                    <a:cubicBezTo>
                      <a:pt x="24" y="48"/>
                      <a:pt x="22" y="49"/>
                      <a:pt x="21" y="49"/>
                    </a:cubicBezTo>
                    <a:cubicBezTo>
                      <a:pt x="19" y="49"/>
                      <a:pt x="19" y="49"/>
                      <a:pt x="19" y="49"/>
                    </a:cubicBezTo>
                    <a:cubicBezTo>
                      <a:pt x="18" y="49"/>
                      <a:pt x="16" y="49"/>
                      <a:pt x="16" y="49"/>
                    </a:cubicBezTo>
                    <a:cubicBezTo>
                      <a:pt x="15" y="48"/>
                      <a:pt x="15" y="49"/>
                      <a:pt x="14" y="48"/>
                    </a:cubicBezTo>
                    <a:cubicBezTo>
                      <a:pt x="12" y="47"/>
                      <a:pt x="12" y="47"/>
                      <a:pt x="10" y="47"/>
                    </a:cubicBezTo>
                    <a:cubicBezTo>
                      <a:pt x="10" y="46"/>
                      <a:pt x="9" y="46"/>
                      <a:pt x="8" y="46"/>
                    </a:cubicBezTo>
                    <a:cubicBezTo>
                      <a:pt x="8" y="46"/>
                      <a:pt x="7" y="45"/>
                      <a:pt x="7" y="45"/>
                    </a:cubicBezTo>
                    <a:cubicBezTo>
                      <a:pt x="7" y="45"/>
                      <a:pt x="7" y="45"/>
                      <a:pt x="7" y="45"/>
                    </a:cubicBezTo>
                    <a:cubicBezTo>
                      <a:pt x="7" y="45"/>
                      <a:pt x="5" y="44"/>
                      <a:pt x="5" y="44"/>
                    </a:cubicBezTo>
                    <a:cubicBezTo>
                      <a:pt x="4" y="42"/>
                      <a:pt x="3" y="43"/>
                      <a:pt x="2" y="42"/>
                    </a:cubicBezTo>
                    <a:cubicBezTo>
                      <a:pt x="2" y="40"/>
                      <a:pt x="1" y="41"/>
                      <a:pt x="1" y="40"/>
                    </a:cubicBezTo>
                    <a:cubicBezTo>
                      <a:pt x="1" y="38"/>
                      <a:pt x="0" y="37"/>
                      <a:pt x="0" y="36"/>
                    </a:cubicBezTo>
                    <a:cubicBezTo>
                      <a:pt x="0" y="31"/>
                      <a:pt x="1" y="28"/>
                      <a:pt x="3" y="26"/>
                    </a:cubicBezTo>
                    <a:cubicBezTo>
                      <a:pt x="5" y="24"/>
                      <a:pt x="6" y="23"/>
                      <a:pt x="10" y="23"/>
                    </a:cubicBezTo>
                    <a:cubicBezTo>
                      <a:pt x="11" y="23"/>
                      <a:pt x="13" y="23"/>
                      <a:pt x="14" y="23"/>
                    </a:cubicBezTo>
                    <a:cubicBezTo>
                      <a:pt x="15" y="23"/>
                      <a:pt x="15" y="23"/>
                      <a:pt x="16" y="23"/>
                    </a:cubicBezTo>
                    <a:cubicBezTo>
                      <a:pt x="18" y="24"/>
                      <a:pt x="19" y="24"/>
                      <a:pt x="20" y="24"/>
                    </a:cubicBezTo>
                    <a:cubicBezTo>
                      <a:pt x="20" y="24"/>
                      <a:pt x="21" y="24"/>
                      <a:pt x="22" y="23"/>
                    </a:cubicBezTo>
                    <a:cubicBezTo>
                      <a:pt x="23" y="22"/>
                      <a:pt x="25" y="22"/>
                      <a:pt x="26" y="22"/>
                    </a:cubicBezTo>
                    <a:cubicBezTo>
                      <a:pt x="27" y="21"/>
                      <a:pt x="28" y="20"/>
                      <a:pt x="30" y="20"/>
                    </a:cubicBezTo>
                    <a:cubicBezTo>
                      <a:pt x="31" y="18"/>
                      <a:pt x="34" y="18"/>
                      <a:pt x="36" y="16"/>
                    </a:cubicBezTo>
                    <a:cubicBezTo>
                      <a:pt x="36" y="16"/>
                      <a:pt x="36" y="16"/>
                      <a:pt x="37" y="16"/>
                    </a:cubicBezTo>
                    <a:cubicBezTo>
                      <a:pt x="37" y="16"/>
                      <a:pt x="37" y="16"/>
                      <a:pt x="37" y="15"/>
                    </a:cubicBezTo>
                    <a:cubicBezTo>
                      <a:pt x="41" y="13"/>
                      <a:pt x="45" y="11"/>
                      <a:pt x="49" y="9"/>
                    </a:cubicBezTo>
                    <a:cubicBezTo>
                      <a:pt x="50" y="8"/>
                      <a:pt x="52" y="7"/>
                      <a:pt x="53" y="6"/>
                    </a:cubicBezTo>
                    <a:cubicBezTo>
                      <a:pt x="54" y="6"/>
                      <a:pt x="54" y="6"/>
                      <a:pt x="55" y="6"/>
                    </a:cubicBezTo>
                    <a:cubicBezTo>
                      <a:pt x="56" y="6"/>
                      <a:pt x="56" y="5"/>
                      <a:pt x="57" y="5"/>
                    </a:cubicBezTo>
                    <a:cubicBezTo>
                      <a:pt x="58" y="4"/>
                      <a:pt x="58" y="4"/>
                      <a:pt x="60" y="4"/>
                    </a:cubicBezTo>
                    <a:cubicBezTo>
                      <a:pt x="60" y="3"/>
                      <a:pt x="61" y="3"/>
                      <a:pt x="61" y="3"/>
                    </a:cubicBezTo>
                    <a:cubicBezTo>
                      <a:pt x="62" y="3"/>
                      <a:pt x="62" y="2"/>
                      <a:pt x="62" y="2"/>
                    </a:cubicBezTo>
                    <a:cubicBezTo>
                      <a:pt x="63" y="2"/>
                      <a:pt x="63" y="2"/>
                      <a:pt x="64" y="2"/>
                    </a:cubicBezTo>
                    <a:cubicBezTo>
                      <a:pt x="64" y="2"/>
                      <a:pt x="64" y="1"/>
                      <a:pt x="64" y="1"/>
                    </a:cubicBezTo>
                    <a:cubicBezTo>
                      <a:pt x="65" y="1"/>
                      <a:pt x="65" y="1"/>
                      <a:pt x="65" y="1"/>
                    </a:cubicBezTo>
                    <a:cubicBezTo>
                      <a:pt x="65" y="1"/>
                      <a:pt x="65" y="1"/>
                      <a:pt x="66" y="1"/>
                    </a:cubicBezTo>
                    <a:cubicBezTo>
                      <a:pt x="66" y="1"/>
                      <a:pt x="66" y="1"/>
                      <a:pt x="67" y="1"/>
                    </a:cubicBezTo>
                    <a:cubicBezTo>
                      <a:pt x="67" y="1"/>
                      <a:pt x="67" y="1"/>
                      <a:pt x="68" y="1"/>
                    </a:cubicBezTo>
                    <a:cubicBezTo>
                      <a:pt x="68" y="0"/>
                      <a:pt x="68" y="1"/>
                      <a:pt x="69" y="1"/>
                    </a:cubicBezTo>
                    <a:cubicBezTo>
                      <a:pt x="69" y="1"/>
                      <a:pt x="71" y="0"/>
                      <a:pt x="73" y="0"/>
                    </a:cubicBezTo>
                    <a:cubicBezTo>
                      <a:pt x="74" y="0"/>
                      <a:pt x="76" y="1"/>
                      <a:pt x="7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6" name="Freeform 8"/>
              <p:cNvSpPr/>
              <p:nvPr/>
            </p:nvSpPr>
            <p:spPr bwMode="auto">
              <a:xfrm>
                <a:off x="5497513" y="3151188"/>
                <a:ext cx="241300" cy="433388"/>
              </a:xfrm>
              <a:custGeom>
                <a:avLst/>
                <a:gdLst>
                  <a:gd name="T0" fmla="*/ 20 w 64"/>
                  <a:gd name="T1" fmla="*/ 44 h 115"/>
                  <a:gd name="T2" fmla="*/ 20 w 64"/>
                  <a:gd name="T3" fmla="*/ 35 h 115"/>
                  <a:gd name="T4" fmla="*/ 22 w 64"/>
                  <a:gd name="T5" fmla="*/ 32 h 115"/>
                  <a:gd name="T6" fmla="*/ 22 w 64"/>
                  <a:gd name="T7" fmla="*/ 25 h 115"/>
                  <a:gd name="T8" fmla="*/ 15 w 64"/>
                  <a:gd name="T9" fmla="*/ 24 h 115"/>
                  <a:gd name="T10" fmla="*/ 9 w 64"/>
                  <a:gd name="T11" fmla="*/ 23 h 115"/>
                  <a:gd name="T12" fmla="*/ 2 w 64"/>
                  <a:gd name="T13" fmla="*/ 18 h 115"/>
                  <a:gd name="T14" fmla="*/ 0 w 64"/>
                  <a:gd name="T15" fmla="*/ 12 h 115"/>
                  <a:gd name="T16" fmla="*/ 1 w 64"/>
                  <a:gd name="T17" fmla="*/ 10 h 115"/>
                  <a:gd name="T18" fmla="*/ 10 w 64"/>
                  <a:gd name="T19" fmla="*/ 8 h 115"/>
                  <a:gd name="T20" fmla="*/ 14 w 64"/>
                  <a:gd name="T21" fmla="*/ 7 h 115"/>
                  <a:gd name="T22" fmla="*/ 20 w 64"/>
                  <a:gd name="T23" fmla="*/ 3 h 115"/>
                  <a:gd name="T24" fmla="*/ 27 w 64"/>
                  <a:gd name="T25" fmla="*/ 0 h 115"/>
                  <a:gd name="T26" fmla="*/ 35 w 64"/>
                  <a:gd name="T27" fmla="*/ 0 h 115"/>
                  <a:gd name="T28" fmla="*/ 42 w 64"/>
                  <a:gd name="T29" fmla="*/ 6 h 115"/>
                  <a:gd name="T30" fmla="*/ 46 w 64"/>
                  <a:gd name="T31" fmla="*/ 12 h 115"/>
                  <a:gd name="T32" fmla="*/ 46 w 64"/>
                  <a:gd name="T33" fmla="*/ 17 h 115"/>
                  <a:gd name="T34" fmla="*/ 45 w 64"/>
                  <a:gd name="T35" fmla="*/ 25 h 115"/>
                  <a:gd name="T36" fmla="*/ 41 w 64"/>
                  <a:gd name="T37" fmla="*/ 39 h 115"/>
                  <a:gd name="T38" fmla="*/ 40 w 64"/>
                  <a:gd name="T39" fmla="*/ 42 h 115"/>
                  <a:gd name="T40" fmla="*/ 41 w 64"/>
                  <a:gd name="T41" fmla="*/ 49 h 115"/>
                  <a:gd name="T42" fmla="*/ 50 w 64"/>
                  <a:gd name="T43" fmla="*/ 48 h 115"/>
                  <a:gd name="T44" fmla="*/ 55 w 64"/>
                  <a:gd name="T45" fmla="*/ 48 h 115"/>
                  <a:gd name="T46" fmla="*/ 62 w 64"/>
                  <a:gd name="T47" fmla="*/ 55 h 115"/>
                  <a:gd name="T48" fmla="*/ 64 w 64"/>
                  <a:gd name="T49" fmla="*/ 58 h 115"/>
                  <a:gd name="T50" fmla="*/ 63 w 64"/>
                  <a:gd name="T51" fmla="*/ 62 h 115"/>
                  <a:gd name="T52" fmla="*/ 61 w 64"/>
                  <a:gd name="T53" fmla="*/ 70 h 115"/>
                  <a:gd name="T54" fmla="*/ 62 w 64"/>
                  <a:gd name="T55" fmla="*/ 75 h 115"/>
                  <a:gd name="T56" fmla="*/ 60 w 64"/>
                  <a:gd name="T57" fmla="*/ 82 h 115"/>
                  <a:gd name="T58" fmla="*/ 56 w 64"/>
                  <a:gd name="T59" fmla="*/ 84 h 115"/>
                  <a:gd name="T60" fmla="*/ 50 w 64"/>
                  <a:gd name="T61" fmla="*/ 97 h 115"/>
                  <a:gd name="T62" fmla="*/ 49 w 64"/>
                  <a:gd name="T63" fmla="*/ 100 h 115"/>
                  <a:gd name="T64" fmla="*/ 47 w 64"/>
                  <a:gd name="T65" fmla="*/ 104 h 115"/>
                  <a:gd name="T66" fmla="*/ 43 w 64"/>
                  <a:gd name="T67" fmla="*/ 110 h 115"/>
                  <a:gd name="T68" fmla="*/ 38 w 64"/>
                  <a:gd name="T69" fmla="*/ 114 h 115"/>
                  <a:gd name="T70" fmla="*/ 31 w 64"/>
                  <a:gd name="T71" fmla="*/ 115 h 115"/>
                  <a:gd name="T72" fmla="*/ 26 w 64"/>
                  <a:gd name="T73" fmla="*/ 113 h 115"/>
                  <a:gd name="T74" fmla="*/ 20 w 64"/>
                  <a:gd name="T75" fmla="*/ 111 h 115"/>
                  <a:gd name="T76" fmla="*/ 17 w 64"/>
                  <a:gd name="T77" fmla="*/ 110 h 115"/>
                  <a:gd name="T78" fmla="*/ 15 w 64"/>
                  <a:gd name="T79" fmla="*/ 110 h 115"/>
                  <a:gd name="T80" fmla="*/ 7 w 64"/>
                  <a:gd name="T81" fmla="*/ 109 h 115"/>
                  <a:gd name="T82" fmla="*/ 5 w 64"/>
                  <a:gd name="T83" fmla="*/ 102 h 115"/>
                  <a:gd name="T84" fmla="*/ 8 w 64"/>
                  <a:gd name="T85" fmla="*/ 96 h 115"/>
                  <a:gd name="T86" fmla="*/ 15 w 64"/>
                  <a:gd name="T87" fmla="*/ 92 h 115"/>
                  <a:gd name="T88" fmla="*/ 21 w 64"/>
                  <a:gd name="T89" fmla="*/ 88 h 115"/>
                  <a:gd name="T90" fmla="*/ 24 w 64"/>
                  <a:gd name="T91" fmla="*/ 86 h 115"/>
                  <a:gd name="T92" fmla="*/ 24 w 64"/>
                  <a:gd name="T93" fmla="*/ 84 h 115"/>
                  <a:gd name="T94" fmla="*/ 20 w 64"/>
                  <a:gd name="T95" fmla="*/ 82 h 115"/>
                  <a:gd name="T96" fmla="*/ 18 w 64"/>
                  <a:gd name="T97" fmla="*/ 79 h 115"/>
                  <a:gd name="T98" fmla="*/ 13 w 64"/>
                  <a:gd name="T99" fmla="*/ 76 h 115"/>
                  <a:gd name="T100" fmla="*/ 9 w 64"/>
                  <a:gd name="T101" fmla="*/ 76 h 115"/>
                  <a:gd name="T102" fmla="*/ 6 w 64"/>
                  <a:gd name="T103" fmla="*/ 72 h 115"/>
                  <a:gd name="T104" fmla="*/ 6 w 64"/>
                  <a:gd name="T105" fmla="*/ 68 h 115"/>
                  <a:gd name="T106" fmla="*/ 9 w 64"/>
                  <a:gd name="T107" fmla="*/ 62 h 115"/>
                  <a:gd name="T108" fmla="*/ 10 w 64"/>
                  <a:gd name="T109" fmla="*/ 60 h 115"/>
                  <a:gd name="T110" fmla="*/ 14 w 64"/>
                  <a:gd name="T111" fmla="*/ 57 h 115"/>
                  <a:gd name="T112" fmla="*/ 21 w 64"/>
                  <a:gd name="T113" fmla="*/ 56 h 115"/>
                  <a:gd name="T114" fmla="*/ 21 w 64"/>
                  <a:gd name="T115" fmla="*/ 52 h 115"/>
                  <a:gd name="T116" fmla="*/ 20 w 64"/>
                  <a:gd name="T117" fmla="*/ 4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 h="115">
                    <a:moveTo>
                      <a:pt x="20" y="45"/>
                    </a:moveTo>
                    <a:cubicBezTo>
                      <a:pt x="20" y="45"/>
                      <a:pt x="20" y="44"/>
                      <a:pt x="20" y="44"/>
                    </a:cubicBezTo>
                    <a:cubicBezTo>
                      <a:pt x="20" y="41"/>
                      <a:pt x="20" y="41"/>
                      <a:pt x="20" y="38"/>
                    </a:cubicBezTo>
                    <a:cubicBezTo>
                      <a:pt x="20" y="37"/>
                      <a:pt x="20" y="36"/>
                      <a:pt x="20" y="35"/>
                    </a:cubicBezTo>
                    <a:cubicBezTo>
                      <a:pt x="21" y="35"/>
                      <a:pt x="21" y="34"/>
                      <a:pt x="21" y="33"/>
                    </a:cubicBezTo>
                    <a:cubicBezTo>
                      <a:pt x="21" y="33"/>
                      <a:pt x="21" y="32"/>
                      <a:pt x="22" y="32"/>
                    </a:cubicBezTo>
                    <a:cubicBezTo>
                      <a:pt x="22" y="30"/>
                      <a:pt x="23" y="29"/>
                      <a:pt x="23" y="28"/>
                    </a:cubicBezTo>
                    <a:cubicBezTo>
                      <a:pt x="23" y="27"/>
                      <a:pt x="23" y="25"/>
                      <a:pt x="22" y="25"/>
                    </a:cubicBezTo>
                    <a:cubicBezTo>
                      <a:pt x="21" y="24"/>
                      <a:pt x="20" y="24"/>
                      <a:pt x="19" y="24"/>
                    </a:cubicBezTo>
                    <a:cubicBezTo>
                      <a:pt x="19" y="23"/>
                      <a:pt x="16" y="24"/>
                      <a:pt x="15" y="24"/>
                    </a:cubicBezTo>
                    <a:cubicBezTo>
                      <a:pt x="15" y="24"/>
                      <a:pt x="13" y="24"/>
                      <a:pt x="13" y="24"/>
                    </a:cubicBezTo>
                    <a:cubicBezTo>
                      <a:pt x="11" y="24"/>
                      <a:pt x="10" y="23"/>
                      <a:pt x="9" y="23"/>
                    </a:cubicBezTo>
                    <a:cubicBezTo>
                      <a:pt x="8" y="23"/>
                      <a:pt x="4" y="20"/>
                      <a:pt x="4" y="20"/>
                    </a:cubicBezTo>
                    <a:cubicBezTo>
                      <a:pt x="3" y="19"/>
                      <a:pt x="3" y="18"/>
                      <a:pt x="2" y="18"/>
                    </a:cubicBezTo>
                    <a:cubicBezTo>
                      <a:pt x="2" y="17"/>
                      <a:pt x="1" y="17"/>
                      <a:pt x="1" y="16"/>
                    </a:cubicBezTo>
                    <a:cubicBezTo>
                      <a:pt x="1" y="15"/>
                      <a:pt x="0" y="13"/>
                      <a:pt x="0" y="12"/>
                    </a:cubicBezTo>
                    <a:cubicBezTo>
                      <a:pt x="0" y="12"/>
                      <a:pt x="0" y="11"/>
                      <a:pt x="0" y="11"/>
                    </a:cubicBezTo>
                    <a:cubicBezTo>
                      <a:pt x="0" y="10"/>
                      <a:pt x="0" y="10"/>
                      <a:pt x="1" y="10"/>
                    </a:cubicBezTo>
                    <a:cubicBezTo>
                      <a:pt x="1" y="9"/>
                      <a:pt x="1" y="9"/>
                      <a:pt x="1" y="9"/>
                    </a:cubicBezTo>
                    <a:cubicBezTo>
                      <a:pt x="5" y="9"/>
                      <a:pt x="7" y="8"/>
                      <a:pt x="10" y="8"/>
                    </a:cubicBezTo>
                    <a:cubicBezTo>
                      <a:pt x="11" y="7"/>
                      <a:pt x="13" y="7"/>
                      <a:pt x="13" y="7"/>
                    </a:cubicBezTo>
                    <a:cubicBezTo>
                      <a:pt x="14" y="7"/>
                      <a:pt x="14" y="7"/>
                      <a:pt x="14" y="7"/>
                    </a:cubicBezTo>
                    <a:cubicBezTo>
                      <a:pt x="15" y="6"/>
                      <a:pt x="15" y="6"/>
                      <a:pt x="16" y="6"/>
                    </a:cubicBezTo>
                    <a:cubicBezTo>
                      <a:pt x="17" y="4"/>
                      <a:pt x="18" y="4"/>
                      <a:pt x="20" y="3"/>
                    </a:cubicBezTo>
                    <a:cubicBezTo>
                      <a:pt x="21" y="3"/>
                      <a:pt x="22" y="2"/>
                      <a:pt x="23" y="2"/>
                    </a:cubicBezTo>
                    <a:cubicBezTo>
                      <a:pt x="24" y="1"/>
                      <a:pt x="26" y="0"/>
                      <a:pt x="27" y="0"/>
                    </a:cubicBezTo>
                    <a:cubicBezTo>
                      <a:pt x="29" y="0"/>
                      <a:pt x="30" y="0"/>
                      <a:pt x="33" y="0"/>
                    </a:cubicBezTo>
                    <a:cubicBezTo>
                      <a:pt x="33" y="0"/>
                      <a:pt x="35" y="0"/>
                      <a:pt x="35" y="0"/>
                    </a:cubicBezTo>
                    <a:cubicBezTo>
                      <a:pt x="36" y="1"/>
                      <a:pt x="38" y="2"/>
                      <a:pt x="39" y="2"/>
                    </a:cubicBezTo>
                    <a:cubicBezTo>
                      <a:pt x="40" y="3"/>
                      <a:pt x="41" y="6"/>
                      <a:pt x="42" y="6"/>
                    </a:cubicBezTo>
                    <a:cubicBezTo>
                      <a:pt x="43" y="7"/>
                      <a:pt x="44" y="9"/>
                      <a:pt x="45" y="9"/>
                    </a:cubicBezTo>
                    <a:cubicBezTo>
                      <a:pt x="45" y="10"/>
                      <a:pt x="45" y="11"/>
                      <a:pt x="46" y="12"/>
                    </a:cubicBezTo>
                    <a:cubicBezTo>
                      <a:pt x="46" y="12"/>
                      <a:pt x="46" y="13"/>
                      <a:pt x="46" y="14"/>
                    </a:cubicBezTo>
                    <a:cubicBezTo>
                      <a:pt x="46" y="15"/>
                      <a:pt x="46" y="16"/>
                      <a:pt x="46" y="17"/>
                    </a:cubicBezTo>
                    <a:cubicBezTo>
                      <a:pt x="46" y="18"/>
                      <a:pt x="46" y="19"/>
                      <a:pt x="46" y="21"/>
                    </a:cubicBezTo>
                    <a:cubicBezTo>
                      <a:pt x="46" y="22"/>
                      <a:pt x="45" y="24"/>
                      <a:pt x="45" y="25"/>
                    </a:cubicBezTo>
                    <a:cubicBezTo>
                      <a:pt x="44" y="28"/>
                      <a:pt x="43" y="32"/>
                      <a:pt x="42" y="34"/>
                    </a:cubicBezTo>
                    <a:cubicBezTo>
                      <a:pt x="41" y="35"/>
                      <a:pt x="41" y="37"/>
                      <a:pt x="41" y="39"/>
                    </a:cubicBezTo>
                    <a:cubicBezTo>
                      <a:pt x="40" y="39"/>
                      <a:pt x="40" y="40"/>
                      <a:pt x="40" y="40"/>
                    </a:cubicBezTo>
                    <a:cubicBezTo>
                      <a:pt x="40" y="42"/>
                      <a:pt x="40" y="40"/>
                      <a:pt x="40" y="42"/>
                    </a:cubicBezTo>
                    <a:cubicBezTo>
                      <a:pt x="40" y="44"/>
                      <a:pt x="40" y="43"/>
                      <a:pt x="40" y="45"/>
                    </a:cubicBezTo>
                    <a:cubicBezTo>
                      <a:pt x="41" y="46"/>
                      <a:pt x="40" y="47"/>
                      <a:pt x="41" y="49"/>
                    </a:cubicBezTo>
                    <a:cubicBezTo>
                      <a:pt x="41" y="49"/>
                      <a:pt x="41" y="51"/>
                      <a:pt x="41" y="50"/>
                    </a:cubicBezTo>
                    <a:cubicBezTo>
                      <a:pt x="43" y="50"/>
                      <a:pt x="48" y="48"/>
                      <a:pt x="50" y="48"/>
                    </a:cubicBezTo>
                    <a:cubicBezTo>
                      <a:pt x="50" y="48"/>
                      <a:pt x="50" y="48"/>
                      <a:pt x="50" y="48"/>
                    </a:cubicBezTo>
                    <a:cubicBezTo>
                      <a:pt x="52" y="48"/>
                      <a:pt x="53" y="48"/>
                      <a:pt x="55" y="48"/>
                    </a:cubicBezTo>
                    <a:cubicBezTo>
                      <a:pt x="57" y="48"/>
                      <a:pt x="57" y="49"/>
                      <a:pt x="60" y="51"/>
                    </a:cubicBezTo>
                    <a:cubicBezTo>
                      <a:pt x="61" y="52"/>
                      <a:pt x="62" y="54"/>
                      <a:pt x="62" y="55"/>
                    </a:cubicBezTo>
                    <a:cubicBezTo>
                      <a:pt x="62" y="55"/>
                      <a:pt x="62" y="55"/>
                      <a:pt x="63" y="55"/>
                    </a:cubicBezTo>
                    <a:cubicBezTo>
                      <a:pt x="63" y="56"/>
                      <a:pt x="63" y="57"/>
                      <a:pt x="64" y="58"/>
                    </a:cubicBezTo>
                    <a:cubicBezTo>
                      <a:pt x="64" y="59"/>
                      <a:pt x="64" y="59"/>
                      <a:pt x="64" y="60"/>
                    </a:cubicBezTo>
                    <a:cubicBezTo>
                      <a:pt x="64" y="61"/>
                      <a:pt x="63" y="61"/>
                      <a:pt x="63" y="62"/>
                    </a:cubicBezTo>
                    <a:cubicBezTo>
                      <a:pt x="62" y="64"/>
                      <a:pt x="63" y="64"/>
                      <a:pt x="62" y="66"/>
                    </a:cubicBezTo>
                    <a:cubicBezTo>
                      <a:pt x="61" y="66"/>
                      <a:pt x="61" y="70"/>
                      <a:pt x="61" y="70"/>
                    </a:cubicBezTo>
                    <a:cubicBezTo>
                      <a:pt x="61" y="70"/>
                      <a:pt x="61" y="70"/>
                      <a:pt x="61" y="71"/>
                    </a:cubicBezTo>
                    <a:cubicBezTo>
                      <a:pt x="61" y="72"/>
                      <a:pt x="62" y="73"/>
                      <a:pt x="62" y="75"/>
                    </a:cubicBezTo>
                    <a:cubicBezTo>
                      <a:pt x="63" y="77"/>
                      <a:pt x="62" y="79"/>
                      <a:pt x="61" y="80"/>
                    </a:cubicBezTo>
                    <a:cubicBezTo>
                      <a:pt x="60" y="81"/>
                      <a:pt x="60" y="81"/>
                      <a:pt x="60" y="82"/>
                    </a:cubicBezTo>
                    <a:cubicBezTo>
                      <a:pt x="58" y="82"/>
                      <a:pt x="58" y="83"/>
                      <a:pt x="58" y="83"/>
                    </a:cubicBezTo>
                    <a:cubicBezTo>
                      <a:pt x="57" y="83"/>
                      <a:pt x="56" y="83"/>
                      <a:pt x="56" y="84"/>
                    </a:cubicBezTo>
                    <a:cubicBezTo>
                      <a:pt x="54" y="84"/>
                      <a:pt x="51" y="84"/>
                      <a:pt x="50" y="85"/>
                    </a:cubicBezTo>
                    <a:cubicBezTo>
                      <a:pt x="50" y="89"/>
                      <a:pt x="50" y="93"/>
                      <a:pt x="50" y="97"/>
                    </a:cubicBezTo>
                    <a:cubicBezTo>
                      <a:pt x="50" y="97"/>
                      <a:pt x="49" y="98"/>
                      <a:pt x="49" y="99"/>
                    </a:cubicBezTo>
                    <a:cubicBezTo>
                      <a:pt x="49" y="99"/>
                      <a:pt x="49" y="100"/>
                      <a:pt x="49" y="100"/>
                    </a:cubicBezTo>
                    <a:cubicBezTo>
                      <a:pt x="49" y="101"/>
                      <a:pt x="48" y="102"/>
                      <a:pt x="48" y="102"/>
                    </a:cubicBezTo>
                    <a:cubicBezTo>
                      <a:pt x="48" y="103"/>
                      <a:pt x="48" y="103"/>
                      <a:pt x="47" y="104"/>
                    </a:cubicBezTo>
                    <a:cubicBezTo>
                      <a:pt x="47" y="105"/>
                      <a:pt x="46" y="107"/>
                      <a:pt x="45" y="108"/>
                    </a:cubicBezTo>
                    <a:cubicBezTo>
                      <a:pt x="44" y="109"/>
                      <a:pt x="44" y="109"/>
                      <a:pt x="43" y="110"/>
                    </a:cubicBezTo>
                    <a:cubicBezTo>
                      <a:pt x="42" y="111"/>
                      <a:pt x="41" y="111"/>
                      <a:pt x="41" y="112"/>
                    </a:cubicBezTo>
                    <a:cubicBezTo>
                      <a:pt x="40" y="113"/>
                      <a:pt x="39" y="113"/>
                      <a:pt x="38" y="114"/>
                    </a:cubicBezTo>
                    <a:cubicBezTo>
                      <a:pt x="37" y="114"/>
                      <a:pt x="35" y="114"/>
                      <a:pt x="34" y="115"/>
                    </a:cubicBezTo>
                    <a:cubicBezTo>
                      <a:pt x="33" y="115"/>
                      <a:pt x="32" y="115"/>
                      <a:pt x="31" y="115"/>
                    </a:cubicBezTo>
                    <a:cubicBezTo>
                      <a:pt x="30" y="114"/>
                      <a:pt x="29" y="114"/>
                      <a:pt x="28" y="114"/>
                    </a:cubicBezTo>
                    <a:cubicBezTo>
                      <a:pt x="27" y="114"/>
                      <a:pt x="26" y="113"/>
                      <a:pt x="26" y="113"/>
                    </a:cubicBezTo>
                    <a:cubicBezTo>
                      <a:pt x="25" y="112"/>
                      <a:pt x="25" y="112"/>
                      <a:pt x="24" y="112"/>
                    </a:cubicBezTo>
                    <a:cubicBezTo>
                      <a:pt x="23" y="111"/>
                      <a:pt x="22" y="111"/>
                      <a:pt x="20" y="111"/>
                    </a:cubicBezTo>
                    <a:cubicBezTo>
                      <a:pt x="20" y="111"/>
                      <a:pt x="20" y="110"/>
                      <a:pt x="19" y="110"/>
                    </a:cubicBezTo>
                    <a:cubicBezTo>
                      <a:pt x="18" y="110"/>
                      <a:pt x="18" y="110"/>
                      <a:pt x="17" y="110"/>
                    </a:cubicBezTo>
                    <a:cubicBezTo>
                      <a:pt x="16" y="110"/>
                      <a:pt x="15" y="110"/>
                      <a:pt x="15" y="110"/>
                    </a:cubicBezTo>
                    <a:cubicBezTo>
                      <a:pt x="15" y="110"/>
                      <a:pt x="15" y="110"/>
                      <a:pt x="15" y="110"/>
                    </a:cubicBezTo>
                    <a:cubicBezTo>
                      <a:pt x="13" y="110"/>
                      <a:pt x="11" y="110"/>
                      <a:pt x="10" y="110"/>
                    </a:cubicBezTo>
                    <a:cubicBezTo>
                      <a:pt x="9" y="110"/>
                      <a:pt x="8" y="109"/>
                      <a:pt x="7" y="109"/>
                    </a:cubicBezTo>
                    <a:cubicBezTo>
                      <a:pt x="7" y="109"/>
                      <a:pt x="6" y="108"/>
                      <a:pt x="6" y="108"/>
                    </a:cubicBezTo>
                    <a:cubicBezTo>
                      <a:pt x="4" y="105"/>
                      <a:pt x="5" y="104"/>
                      <a:pt x="5" y="102"/>
                    </a:cubicBezTo>
                    <a:cubicBezTo>
                      <a:pt x="5" y="101"/>
                      <a:pt x="5" y="100"/>
                      <a:pt x="6" y="100"/>
                    </a:cubicBezTo>
                    <a:cubicBezTo>
                      <a:pt x="6" y="98"/>
                      <a:pt x="7" y="97"/>
                      <a:pt x="8" y="96"/>
                    </a:cubicBezTo>
                    <a:cubicBezTo>
                      <a:pt x="9" y="94"/>
                      <a:pt x="11" y="94"/>
                      <a:pt x="12" y="93"/>
                    </a:cubicBezTo>
                    <a:cubicBezTo>
                      <a:pt x="14" y="92"/>
                      <a:pt x="13" y="92"/>
                      <a:pt x="15" y="92"/>
                    </a:cubicBezTo>
                    <a:cubicBezTo>
                      <a:pt x="16" y="91"/>
                      <a:pt x="18" y="90"/>
                      <a:pt x="19" y="89"/>
                    </a:cubicBezTo>
                    <a:cubicBezTo>
                      <a:pt x="20" y="89"/>
                      <a:pt x="20" y="88"/>
                      <a:pt x="21" y="88"/>
                    </a:cubicBezTo>
                    <a:cubicBezTo>
                      <a:pt x="21" y="87"/>
                      <a:pt x="22" y="87"/>
                      <a:pt x="22" y="87"/>
                    </a:cubicBezTo>
                    <a:cubicBezTo>
                      <a:pt x="23" y="86"/>
                      <a:pt x="23" y="86"/>
                      <a:pt x="24" y="86"/>
                    </a:cubicBezTo>
                    <a:cubicBezTo>
                      <a:pt x="24" y="86"/>
                      <a:pt x="24" y="86"/>
                      <a:pt x="24" y="86"/>
                    </a:cubicBezTo>
                    <a:cubicBezTo>
                      <a:pt x="24" y="85"/>
                      <a:pt x="24" y="85"/>
                      <a:pt x="24" y="84"/>
                    </a:cubicBezTo>
                    <a:cubicBezTo>
                      <a:pt x="24" y="84"/>
                      <a:pt x="24" y="84"/>
                      <a:pt x="24" y="83"/>
                    </a:cubicBezTo>
                    <a:cubicBezTo>
                      <a:pt x="22" y="83"/>
                      <a:pt x="21" y="82"/>
                      <a:pt x="20" y="82"/>
                    </a:cubicBezTo>
                    <a:cubicBezTo>
                      <a:pt x="20" y="81"/>
                      <a:pt x="19" y="81"/>
                      <a:pt x="18" y="81"/>
                    </a:cubicBezTo>
                    <a:cubicBezTo>
                      <a:pt x="18" y="81"/>
                      <a:pt x="18" y="79"/>
                      <a:pt x="18" y="79"/>
                    </a:cubicBezTo>
                    <a:cubicBezTo>
                      <a:pt x="16" y="79"/>
                      <a:pt x="16" y="77"/>
                      <a:pt x="15" y="77"/>
                    </a:cubicBezTo>
                    <a:cubicBezTo>
                      <a:pt x="14" y="77"/>
                      <a:pt x="14" y="77"/>
                      <a:pt x="13" y="76"/>
                    </a:cubicBezTo>
                    <a:cubicBezTo>
                      <a:pt x="13" y="76"/>
                      <a:pt x="12" y="76"/>
                      <a:pt x="11" y="76"/>
                    </a:cubicBezTo>
                    <a:cubicBezTo>
                      <a:pt x="11" y="76"/>
                      <a:pt x="10" y="76"/>
                      <a:pt x="9" y="76"/>
                    </a:cubicBezTo>
                    <a:cubicBezTo>
                      <a:pt x="7" y="75"/>
                      <a:pt x="8" y="75"/>
                      <a:pt x="7" y="74"/>
                    </a:cubicBezTo>
                    <a:cubicBezTo>
                      <a:pt x="6" y="74"/>
                      <a:pt x="6" y="73"/>
                      <a:pt x="6" y="72"/>
                    </a:cubicBezTo>
                    <a:cubicBezTo>
                      <a:pt x="6" y="71"/>
                      <a:pt x="6" y="70"/>
                      <a:pt x="6" y="69"/>
                    </a:cubicBezTo>
                    <a:cubicBezTo>
                      <a:pt x="6" y="68"/>
                      <a:pt x="6" y="68"/>
                      <a:pt x="6" y="68"/>
                    </a:cubicBezTo>
                    <a:cubicBezTo>
                      <a:pt x="6" y="66"/>
                      <a:pt x="8" y="64"/>
                      <a:pt x="8" y="63"/>
                    </a:cubicBezTo>
                    <a:cubicBezTo>
                      <a:pt x="8" y="63"/>
                      <a:pt x="9" y="62"/>
                      <a:pt x="9" y="62"/>
                    </a:cubicBezTo>
                    <a:cubicBezTo>
                      <a:pt x="9" y="62"/>
                      <a:pt x="9" y="62"/>
                      <a:pt x="9" y="62"/>
                    </a:cubicBezTo>
                    <a:cubicBezTo>
                      <a:pt x="9" y="61"/>
                      <a:pt x="10" y="61"/>
                      <a:pt x="10" y="60"/>
                    </a:cubicBezTo>
                    <a:cubicBezTo>
                      <a:pt x="11" y="59"/>
                      <a:pt x="11" y="58"/>
                      <a:pt x="12" y="58"/>
                    </a:cubicBezTo>
                    <a:cubicBezTo>
                      <a:pt x="13" y="57"/>
                      <a:pt x="13" y="57"/>
                      <a:pt x="14" y="57"/>
                    </a:cubicBezTo>
                    <a:cubicBezTo>
                      <a:pt x="16" y="57"/>
                      <a:pt x="17" y="57"/>
                      <a:pt x="18" y="57"/>
                    </a:cubicBezTo>
                    <a:cubicBezTo>
                      <a:pt x="19" y="56"/>
                      <a:pt x="20" y="56"/>
                      <a:pt x="21" y="56"/>
                    </a:cubicBezTo>
                    <a:cubicBezTo>
                      <a:pt x="21" y="55"/>
                      <a:pt x="20" y="54"/>
                      <a:pt x="21" y="54"/>
                    </a:cubicBezTo>
                    <a:cubicBezTo>
                      <a:pt x="21" y="53"/>
                      <a:pt x="20" y="53"/>
                      <a:pt x="21" y="52"/>
                    </a:cubicBezTo>
                    <a:cubicBezTo>
                      <a:pt x="20" y="51"/>
                      <a:pt x="20" y="51"/>
                      <a:pt x="20" y="50"/>
                    </a:cubicBezTo>
                    <a:cubicBezTo>
                      <a:pt x="20" y="49"/>
                      <a:pt x="20" y="46"/>
                      <a:pt x="2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7" name="Freeform 9"/>
              <p:cNvSpPr/>
              <p:nvPr/>
            </p:nvSpPr>
            <p:spPr bwMode="auto">
              <a:xfrm>
                <a:off x="5576888" y="2940050"/>
                <a:ext cx="255588" cy="192088"/>
              </a:xfrm>
              <a:custGeom>
                <a:avLst/>
                <a:gdLst>
                  <a:gd name="T0" fmla="*/ 11 w 68"/>
                  <a:gd name="T1" fmla="*/ 42 h 51"/>
                  <a:gd name="T2" fmla="*/ 16 w 68"/>
                  <a:gd name="T3" fmla="*/ 36 h 51"/>
                  <a:gd name="T4" fmla="*/ 21 w 68"/>
                  <a:gd name="T5" fmla="*/ 30 h 51"/>
                  <a:gd name="T6" fmla="*/ 22 w 68"/>
                  <a:gd name="T7" fmla="*/ 28 h 51"/>
                  <a:gd name="T8" fmla="*/ 23 w 68"/>
                  <a:gd name="T9" fmla="*/ 26 h 51"/>
                  <a:gd name="T10" fmla="*/ 20 w 68"/>
                  <a:gd name="T11" fmla="*/ 26 h 51"/>
                  <a:gd name="T12" fmla="*/ 17 w 68"/>
                  <a:gd name="T13" fmla="*/ 27 h 51"/>
                  <a:gd name="T14" fmla="*/ 15 w 68"/>
                  <a:gd name="T15" fmla="*/ 28 h 51"/>
                  <a:gd name="T16" fmla="*/ 10 w 68"/>
                  <a:gd name="T17" fmla="*/ 30 h 51"/>
                  <a:gd name="T18" fmla="*/ 6 w 68"/>
                  <a:gd name="T19" fmla="*/ 32 h 51"/>
                  <a:gd name="T20" fmla="*/ 2 w 68"/>
                  <a:gd name="T21" fmla="*/ 27 h 51"/>
                  <a:gd name="T22" fmla="*/ 1 w 68"/>
                  <a:gd name="T23" fmla="*/ 22 h 51"/>
                  <a:gd name="T24" fmla="*/ 0 w 68"/>
                  <a:gd name="T25" fmla="*/ 17 h 51"/>
                  <a:gd name="T26" fmla="*/ 4 w 68"/>
                  <a:gd name="T27" fmla="*/ 11 h 51"/>
                  <a:gd name="T28" fmla="*/ 5 w 68"/>
                  <a:gd name="T29" fmla="*/ 10 h 51"/>
                  <a:gd name="T30" fmla="*/ 7 w 68"/>
                  <a:gd name="T31" fmla="*/ 9 h 51"/>
                  <a:gd name="T32" fmla="*/ 15 w 68"/>
                  <a:gd name="T33" fmla="*/ 6 h 51"/>
                  <a:gd name="T34" fmla="*/ 29 w 68"/>
                  <a:gd name="T35" fmla="*/ 2 h 51"/>
                  <a:gd name="T36" fmla="*/ 35 w 68"/>
                  <a:gd name="T37" fmla="*/ 2 h 51"/>
                  <a:gd name="T38" fmla="*/ 44 w 68"/>
                  <a:gd name="T39" fmla="*/ 1 h 51"/>
                  <a:gd name="T40" fmla="*/ 57 w 68"/>
                  <a:gd name="T41" fmla="*/ 1 h 51"/>
                  <a:gd name="T42" fmla="*/ 59 w 68"/>
                  <a:gd name="T43" fmla="*/ 3 h 51"/>
                  <a:gd name="T44" fmla="*/ 60 w 68"/>
                  <a:gd name="T45" fmla="*/ 3 h 51"/>
                  <a:gd name="T46" fmla="*/ 64 w 68"/>
                  <a:gd name="T47" fmla="*/ 4 h 51"/>
                  <a:gd name="T48" fmla="*/ 68 w 68"/>
                  <a:gd name="T49" fmla="*/ 10 h 51"/>
                  <a:gd name="T50" fmla="*/ 68 w 68"/>
                  <a:gd name="T51" fmla="*/ 16 h 51"/>
                  <a:gd name="T52" fmla="*/ 66 w 68"/>
                  <a:gd name="T53" fmla="*/ 20 h 51"/>
                  <a:gd name="T54" fmla="*/ 64 w 68"/>
                  <a:gd name="T55" fmla="*/ 24 h 51"/>
                  <a:gd name="T56" fmla="*/ 61 w 68"/>
                  <a:gd name="T57" fmla="*/ 26 h 51"/>
                  <a:gd name="T58" fmla="*/ 56 w 68"/>
                  <a:gd name="T59" fmla="*/ 26 h 51"/>
                  <a:gd name="T60" fmla="*/ 53 w 68"/>
                  <a:gd name="T61" fmla="*/ 27 h 51"/>
                  <a:gd name="T62" fmla="*/ 46 w 68"/>
                  <a:gd name="T63" fmla="*/ 28 h 51"/>
                  <a:gd name="T64" fmla="*/ 43 w 68"/>
                  <a:gd name="T65" fmla="*/ 31 h 51"/>
                  <a:gd name="T66" fmla="*/ 37 w 68"/>
                  <a:gd name="T67" fmla="*/ 35 h 51"/>
                  <a:gd name="T68" fmla="*/ 31 w 68"/>
                  <a:gd name="T69" fmla="*/ 39 h 51"/>
                  <a:gd name="T70" fmla="*/ 28 w 68"/>
                  <a:gd name="T71" fmla="*/ 43 h 51"/>
                  <a:gd name="T72" fmla="*/ 23 w 68"/>
                  <a:gd name="T73" fmla="*/ 46 h 51"/>
                  <a:gd name="T74" fmla="*/ 21 w 68"/>
                  <a:gd name="T75" fmla="*/ 48 h 51"/>
                  <a:gd name="T76" fmla="*/ 17 w 68"/>
                  <a:gd name="T77" fmla="*/ 50 h 51"/>
                  <a:gd name="T78" fmla="*/ 11 w 68"/>
                  <a:gd name="T79" fmla="*/ 49 h 51"/>
                  <a:gd name="T80" fmla="*/ 10 w 68"/>
                  <a:gd name="T81"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 h="51">
                    <a:moveTo>
                      <a:pt x="10" y="44"/>
                    </a:moveTo>
                    <a:cubicBezTo>
                      <a:pt x="11" y="43"/>
                      <a:pt x="10" y="43"/>
                      <a:pt x="11" y="42"/>
                    </a:cubicBezTo>
                    <a:cubicBezTo>
                      <a:pt x="13" y="40"/>
                      <a:pt x="13" y="39"/>
                      <a:pt x="13" y="39"/>
                    </a:cubicBezTo>
                    <a:cubicBezTo>
                      <a:pt x="15" y="38"/>
                      <a:pt x="15" y="37"/>
                      <a:pt x="16" y="36"/>
                    </a:cubicBezTo>
                    <a:cubicBezTo>
                      <a:pt x="17" y="35"/>
                      <a:pt x="18" y="34"/>
                      <a:pt x="20" y="32"/>
                    </a:cubicBezTo>
                    <a:cubicBezTo>
                      <a:pt x="20" y="31"/>
                      <a:pt x="21" y="30"/>
                      <a:pt x="21" y="30"/>
                    </a:cubicBezTo>
                    <a:cubicBezTo>
                      <a:pt x="21" y="29"/>
                      <a:pt x="21" y="29"/>
                      <a:pt x="21" y="29"/>
                    </a:cubicBezTo>
                    <a:cubicBezTo>
                      <a:pt x="22" y="29"/>
                      <a:pt x="22" y="28"/>
                      <a:pt x="22" y="28"/>
                    </a:cubicBezTo>
                    <a:cubicBezTo>
                      <a:pt x="22" y="28"/>
                      <a:pt x="22" y="28"/>
                      <a:pt x="22" y="28"/>
                    </a:cubicBezTo>
                    <a:cubicBezTo>
                      <a:pt x="23" y="27"/>
                      <a:pt x="23" y="27"/>
                      <a:pt x="23" y="26"/>
                    </a:cubicBezTo>
                    <a:cubicBezTo>
                      <a:pt x="24" y="25"/>
                      <a:pt x="25" y="25"/>
                      <a:pt x="25" y="25"/>
                    </a:cubicBezTo>
                    <a:cubicBezTo>
                      <a:pt x="24" y="25"/>
                      <a:pt x="21" y="25"/>
                      <a:pt x="20" y="26"/>
                    </a:cubicBezTo>
                    <a:cubicBezTo>
                      <a:pt x="20" y="26"/>
                      <a:pt x="20" y="26"/>
                      <a:pt x="19" y="26"/>
                    </a:cubicBezTo>
                    <a:cubicBezTo>
                      <a:pt x="18" y="27"/>
                      <a:pt x="18" y="27"/>
                      <a:pt x="17" y="27"/>
                    </a:cubicBezTo>
                    <a:cubicBezTo>
                      <a:pt x="16" y="27"/>
                      <a:pt x="16" y="27"/>
                      <a:pt x="16" y="27"/>
                    </a:cubicBezTo>
                    <a:cubicBezTo>
                      <a:pt x="15" y="27"/>
                      <a:pt x="15" y="28"/>
                      <a:pt x="15" y="28"/>
                    </a:cubicBezTo>
                    <a:cubicBezTo>
                      <a:pt x="14" y="28"/>
                      <a:pt x="13" y="29"/>
                      <a:pt x="12" y="29"/>
                    </a:cubicBezTo>
                    <a:cubicBezTo>
                      <a:pt x="12" y="30"/>
                      <a:pt x="10" y="30"/>
                      <a:pt x="10" y="30"/>
                    </a:cubicBezTo>
                    <a:cubicBezTo>
                      <a:pt x="9" y="31"/>
                      <a:pt x="9" y="31"/>
                      <a:pt x="8" y="32"/>
                    </a:cubicBezTo>
                    <a:cubicBezTo>
                      <a:pt x="7" y="32"/>
                      <a:pt x="6" y="32"/>
                      <a:pt x="6" y="32"/>
                    </a:cubicBezTo>
                    <a:cubicBezTo>
                      <a:pt x="4" y="31"/>
                      <a:pt x="5" y="31"/>
                      <a:pt x="4" y="31"/>
                    </a:cubicBezTo>
                    <a:cubicBezTo>
                      <a:pt x="3" y="29"/>
                      <a:pt x="3" y="28"/>
                      <a:pt x="2" y="27"/>
                    </a:cubicBezTo>
                    <a:cubicBezTo>
                      <a:pt x="2" y="27"/>
                      <a:pt x="2" y="26"/>
                      <a:pt x="2" y="25"/>
                    </a:cubicBezTo>
                    <a:cubicBezTo>
                      <a:pt x="1" y="24"/>
                      <a:pt x="1" y="23"/>
                      <a:pt x="1" y="22"/>
                    </a:cubicBezTo>
                    <a:cubicBezTo>
                      <a:pt x="1" y="22"/>
                      <a:pt x="0" y="21"/>
                      <a:pt x="0" y="20"/>
                    </a:cubicBezTo>
                    <a:cubicBezTo>
                      <a:pt x="0" y="19"/>
                      <a:pt x="0" y="18"/>
                      <a:pt x="0" y="17"/>
                    </a:cubicBezTo>
                    <a:cubicBezTo>
                      <a:pt x="1" y="17"/>
                      <a:pt x="1" y="16"/>
                      <a:pt x="1" y="16"/>
                    </a:cubicBezTo>
                    <a:cubicBezTo>
                      <a:pt x="1" y="14"/>
                      <a:pt x="3" y="13"/>
                      <a:pt x="4" y="11"/>
                    </a:cubicBezTo>
                    <a:cubicBezTo>
                      <a:pt x="4" y="11"/>
                      <a:pt x="4" y="11"/>
                      <a:pt x="4" y="11"/>
                    </a:cubicBezTo>
                    <a:cubicBezTo>
                      <a:pt x="4" y="10"/>
                      <a:pt x="5" y="10"/>
                      <a:pt x="5" y="10"/>
                    </a:cubicBezTo>
                    <a:cubicBezTo>
                      <a:pt x="6" y="10"/>
                      <a:pt x="6" y="10"/>
                      <a:pt x="6" y="9"/>
                    </a:cubicBezTo>
                    <a:cubicBezTo>
                      <a:pt x="7" y="9"/>
                      <a:pt x="7" y="10"/>
                      <a:pt x="7" y="9"/>
                    </a:cubicBezTo>
                    <a:cubicBezTo>
                      <a:pt x="9" y="9"/>
                      <a:pt x="11" y="7"/>
                      <a:pt x="14" y="7"/>
                    </a:cubicBezTo>
                    <a:cubicBezTo>
                      <a:pt x="14" y="6"/>
                      <a:pt x="15" y="6"/>
                      <a:pt x="15" y="6"/>
                    </a:cubicBezTo>
                    <a:cubicBezTo>
                      <a:pt x="16" y="6"/>
                      <a:pt x="17" y="5"/>
                      <a:pt x="18" y="5"/>
                    </a:cubicBezTo>
                    <a:cubicBezTo>
                      <a:pt x="21" y="3"/>
                      <a:pt x="25" y="2"/>
                      <a:pt x="29" y="2"/>
                    </a:cubicBezTo>
                    <a:cubicBezTo>
                      <a:pt x="30" y="2"/>
                      <a:pt x="31" y="2"/>
                      <a:pt x="31" y="2"/>
                    </a:cubicBezTo>
                    <a:cubicBezTo>
                      <a:pt x="33" y="2"/>
                      <a:pt x="34" y="2"/>
                      <a:pt x="35" y="2"/>
                    </a:cubicBezTo>
                    <a:cubicBezTo>
                      <a:pt x="36" y="2"/>
                      <a:pt x="36" y="1"/>
                      <a:pt x="37" y="1"/>
                    </a:cubicBezTo>
                    <a:cubicBezTo>
                      <a:pt x="39" y="1"/>
                      <a:pt x="42" y="1"/>
                      <a:pt x="44" y="1"/>
                    </a:cubicBezTo>
                    <a:cubicBezTo>
                      <a:pt x="45" y="0"/>
                      <a:pt x="51" y="0"/>
                      <a:pt x="54" y="0"/>
                    </a:cubicBezTo>
                    <a:cubicBezTo>
                      <a:pt x="55" y="0"/>
                      <a:pt x="56" y="0"/>
                      <a:pt x="57" y="1"/>
                    </a:cubicBezTo>
                    <a:cubicBezTo>
                      <a:pt x="57" y="1"/>
                      <a:pt x="58" y="2"/>
                      <a:pt x="59" y="2"/>
                    </a:cubicBezTo>
                    <a:cubicBezTo>
                      <a:pt x="59" y="3"/>
                      <a:pt x="59" y="3"/>
                      <a:pt x="59" y="3"/>
                    </a:cubicBezTo>
                    <a:cubicBezTo>
                      <a:pt x="59" y="3"/>
                      <a:pt x="59" y="3"/>
                      <a:pt x="59" y="3"/>
                    </a:cubicBezTo>
                    <a:cubicBezTo>
                      <a:pt x="59" y="3"/>
                      <a:pt x="60" y="3"/>
                      <a:pt x="60" y="3"/>
                    </a:cubicBezTo>
                    <a:cubicBezTo>
                      <a:pt x="60" y="3"/>
                      <a:pt x="60" y="3"/>
                      <a:pt x="60" y="3"/>
                    </a:cubicBezTo>
                    <a:cubicBezTo>
                      <a:pt x="61" y="3"/>
                      <a:pt x="62" y="4"/>
                      <a:pt x="64" y="4"/>
                    </a:cubicBezTo>
                    <a:cubicBezTo>
                      <a:pt x="64" y="5"/>
                      <a:pt x="65" y="5"/>
                      <a:pt x="65" y="5"/>
                    </a:cubicBezTo>
                    <a:cubicBezTo>
                      <a:pt x="66" y="7"/>
                      <a:pt x="67" y="9"/>
                      <a:pt x="68" y="10"/>
                    </a:cubicBezTo>
                    <a:cubicBezTo>
                      <a:pt x="68" y="11"/>
                      <a:pt x="68" y="12"/>
                      <a:pt x="68" y="12"/>
                    </a:cubicBezTo>
                    <a:cubicBezTo>
                      <a:pt x="68" y="14"/>
                      <a:pt x="68" y="15"/>
                      <a:pt x="68" y="16"/>
                    </a:cubicBezTo>
                    <a:cubicBezTo>
                      <a:pt x="68" y="17"/>
                      <a:pt x="68" y="17"/>
                      <a:pt x="68" y="18"/>
                    </a:cubicBezTo>
                    <a:cubicBezTo>
                      <a:pt x="68" y="18"/>
                      <a:pt x="67" y="19"/>
                      <a:pt x="66" y="20"/>
                    </a:cubicBezTo>
                    <a:cubicBezTo>
                      <a:pt x="66" y="21"/>
                      <a:pt x="65" y="21"/>
                      <a:pt x="65" y="22"/>
                    </a:cubicBezTo>
                    <a:cubicBezTo>
                      <a:pt x="64" y="23"/>
                      <a:pt x="64" y="23"/>
                      <a:pt x="64" y="24"/>
                    </a:cubicBezTo>
                    <a:cubicBezTo>
                      <a:pt x="63" y="24"/>
                      <a:pt x="63" y="25"/>
                      <a:pt x="63" y="25"/>
                    </a:cubicBezTo>
                    <a:cubicBezTo>
                      <a:pt x="62" y="26"/>
                      <a:pt x="61" y="26"/>
                      <a:pt x="61" y="26"/>
                    </a:cubicBezTo>
                    <a:cubicBezTo>
                      <a:pt x="59" y="26"/>
                      <a:pt x="59" y="26"/>
                      <a:pt x="58" y="26"/>
                    </a:cubicBezTo>
                    <a:cubicBezTo>
                      <a:pt x="57" y="26"/>
                      <a:pt x="57" y="26"/>
                      <a:pt x="56" y="26"/>
                    </a:cubicBezTo>
                    <a:cubicBezTo>
                      <a:pt x="56" y="26"/>
                      <a:pt x="55" y="26"/>
                      <a:pt x="55" y="26"/>
                    </a:cubicBezTo>
                    <a:cubicBezTo>
                      <a:pt x="54" y="26"/>
                      <a:pt x="53" y="26"/>
                      <a:pt x="53" y="27"/>
                    </a:cubicBezTo>
                    <a:cubicBezTo>
                      <a:pt x="52" y="27"/>
                      <a:pt x="51" y="27"/>
                      <a:pt x="49" y="27"/>
                    </a:cubicBezTo>
                    <a:cubicBezTo>
                      <a:pt x="48" y="27"/>
                      <a:pt x="47" y="28"/>
                      <a:pt x="46" y="28"/>
                    </a:cubicBezTo>
                    <a:cubicBezTo>
                      <a:pt x="46" y="29"/>
                      <a:pt x="45" y="29"/>
                      <a:pt x="45" y="29"/>
                    </a:cubicBezTo>
                    <a:cubicBezTo>
                      <a:pt x="44" y="30"/>
                      <a:pt x="44" y="30"/>
                      <a:pt x="43" y="31"/>
                    </a:cubicBezTo>
                    <a:cubicBezTo>
                      <a:pt x="42" y="31"/>
                      <a:pt x="42" y="31"/>
                      <a:pt x="41" y="32"/>
                    </a:cubicBezTo>
                    <a:cubicBezTo>
                      <a:pt x="41" y="33"/>
                      <a:pt x="38" y="34"/>
                      <a:pt x="37" y="35"/>
                    </a:cubicBezTo>
                    <a:cubicBezTo>
                      <a:pt x="36" y="35"/>
                      <a:pt x="36" y="36"/>
                      <a:pt x="34" y="37"/>
                    </a:cubicBezTo>
                    <a:cubicBezTo>
                      <a:pt x="33" y="38"/>
                      <a:pt x="32" y="39"/>
                      <a:pt x="31" y="39"/>
                    </a:cubicBezTo>
                    <a:cubicBezTo>
                      <a:pt x="31" y="40"/>
                      <a:pt x="30" y="40"/>
                      <a:pt x="29" y="41"/>
                    </a:cubicBezTo>
                    <a:cubicBezTo>
                      <a:pt x="29" y="41"/>
                      <a:pt x="28" y="43"/>
                      <a:pt x="28" y="43"/>
                    </a:cubicBezTo>
                    <a:cubicBezTo>
                      <a:pt x="27" y="43"/>
                      <a:pt x="25" y="44"/>
                      <a:pt x="25" y="44"/>
                    </a:cubicBezTo>
                    <a:cubicBezTo>
                      <a:pt x="24" y="45"/>
                      <a:pt x="24" y="45"/>
                      <a:pt x="23" y="46"/>
                    </a:cubicBezTo>
                    <a:cubicBezTo>
                      <a:pt x="23" y="46"/>
                      <a:pt x="22" y="47"/>
                      <a:pt x="22" y="47"/>
                    </a:cubicBezTo>
                    <a:cubicBezTo>
                      <a:pt x="22" y="47"/>
                      <a:pt x="21" y="47"/>
                      <a:pt x="21" y="48"/>
                    </a:cubicBezTo>
                    <a:cubicBezTo>
                      <a:pt x="20" y="48"/>
                      <a:pt x="19" y="49"/>
                      <a:pt x="19" y="49"/>
                    </a:cubicBezTo>
                    <a:cubicBezTo>
                      <a:pt x="17" y="50"/>
                      <a:pt x="17" y="50"/>
                      <a:pt x="17" y="50"/>
                    </a:cubicBezTo>
                    <a:cubicBezTo>
                      <a:pt x="16" y="51"/>
                      <a:pt x="16" y="51"/>
                      <a:pt x="14" y="50"/>
                    </a:cubicBezTo>
                    <a:cubicBezTo>
                      <a:pt x="13" y="50"/>
                      <a:pt x="12" y="50"/>
                      <a:pt x="11" y="49"/>
                    </a:cubicBezTo>
                    <a:cubicBezTo>
                      <a:pt x="11" y="49"/>
                      <a:pt x="11" y="48"/>
                      <a:pt x="10" y="48"/>
                    </a:cubicBezTo>
                    <a:cubicBezTo>
                      <a:pt x="9" y="47"/>
                      <a:pt x="9" y="45"/>
                      <a:pt x="1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8" name="Freeform 10"/>
              <p:cNvSpPr/>
              <p:nvPr/>
            </p:nvSpPr>
            <p:spPr bwMode="auto">
              <a:xfrm>
                <a:off x="5456238" y="2997200"/>
                <a:ext cx="120650" cy="109538"/>
              </a:xfrm>
              <a:custGeom>
                <a:avLst/>
                <a:gdLst>
                  <a:gd name="T0" fmla="*/ 13 w 32"/>
                  <a:gd name="T1" fmla="*/ 29 h 29"/>
                  <a:gd name="T2" fmla="*/ 10 w 32"/>
                  <a:gd name="T3" fmla="*/ 28 h 29"/>
                  <a:gd name="T4" fmla="*/ 4 w 32"/>
                  <a:gd name="T5" fmla="*/ 25 h 29"/>
                  <a:gd name="T6" fmla="*/ 3 w 32"/>
                  <a:gd name="T7" fmla="*/ 23 h 29"/>
                  <a:gd name="T8" fmla="*/ 1 w 32"/>
                  <a:gd name="T9" fmla="*/ 19 h 29"/>
                  <a:gd name="T10" fmla="*/ 1 w 32"/>
                  <a:gd name="T11" fmla="*/ 19 h 29"/>
                  <a:gd name="T12" fmla="*/ 0 w 32"/>
                  <a:gd name="T13" fmla="*/ 12 h 29"/>
                  <a:gd name="T14" fmla="*/ 1 w 32"/>
                  <a:gd name="T15" fmla="*/ 10 h 29"/>
                  <a:gd name="T16" fmla="*/ 1 w 32"/>
                  <a:gd name="T17" fmla="*/ 9 h 29"/>
                  <a:gd name="T18" fmla="*/ 2 w 32"/>
                  <a:gd name="T19" fmla="*/ 6 h 29"/>
                  <a:gd name="T20" fmla="*/ 9 w 32"/>
                  <a:gd name="T21" fmla="*/ 1 h 29"/>
                  <a:gd name="T22" fmla="*/ 10 w 32"/>
                  <a:gd name="T23" fmla="*/ 0 h 29"/>
                  <a:gd name="T24" fmla="*/ 11 w 32"/>
                  <a:gd name="T25" fmla="*/ 0 h 29"/>
                  <a:gd name="T26" fmla="*/ 14 w 32"/>
                  <a:gd name="T27" fmla="*/ 0 h 29"/>
                  <a:gd name="T28" fmla="*/ 15 w 32"/>
                  <a:gd name="T29" fmla="*/ 0 h 29"/>
                  <a:gd name="T30" fmla="*/ 20 w 32"/>
                  <a:gd name="T31" fmla="*/ 2 h 29"/>
                  <a:gd name="T32" fmla="*/ 25 w 32"/>
                  <a:gd name="T33" fmla="*/ 7 h 29"/>
                  <a:gd name="T34" fmla="*/ 27 w 32"/>
                  <a:gd name="T35" fmla="*/ 9 h 29"/>
                  <a:gd name="T36" fmla="*/ 27 w 32"/>
                  <a:gd name="T37" fmla="*/ 9 h 29"/>
                  <a:gd name="T38" fmla="*/ 29 w 32"/>
                  <a:gd name="T39" fmla="*/ 12 h 29"/>
                  <a:gd name="T40" fmla="*/ 30 w 32"/>
                  <a:gd name="T41" fmla="*/ 13 h 29"/>
                  <a:gd name="T42" fmla="*/ 32 w 32"/>
                  <a:gd name="T43" fmla="*/ 17 h 29"/>
                  <a:gd name="T44" fmla="*/ 32 w 32"/>
                  <a:gd name="T45" fmla="*/ 19 h 29"/>
                  <a:gd name="T46" fmla="*/ 29 w 32"/>
                  <a:gd name="T47" fmla="*/ 23 h 29"/>
                  <a:gd name="T48" fmla="*/ 20 w 32"/>
                  <a:gd name="T49" fmla="*/ 28 h 29"/>
                  <a:gd name="T50" fmla="*/ 16 w 32"/>
                  <a:gd name="T51" fmla="*/ 29 h 29"/>
                  <a:gd name="T52" fmla="*/ 13 w 32"/>
                  <a:gd name="T5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29">
                    <a:moveTo>
                      <a:pt x="13" y="29"/>
                    </a:moveTo>
                    <a:cubicBezTo>
                      <a:pt x="11" y="29"/>
                      <a:pt x="10" y="29"/>
                      <a:pt x="10" y="28"/>
                    </a:cubicBezTo>
                    <a:cubicBezTo>
                      <a:pt x="8" y="27"/>
                      <a:pt x="6" y="26"/>
                      <a:pt x="4" y="25"/>
                    </a:cubicBezTo>
                    <a:cubicBezTo>
                      <a:pt x="4" y="25"/>
                      <a:pt x="3" y="24"/>
                      <a:pt x="3" y="23"/>
                    </a:cubicBezTo>
                    <a:cubicBezTo>
                      <a:pt x="2" y="22"/>
                      <a:pt x="1" y="20"/>
                      <a:pt x="1" y="19"/>
                    </a:cubicBezTo>
                    <a:cubicBezTo>
                      <a:pt x="1" y="19"/>
                      <a:pt x="1" y="19"/>
                      <a:pt x="1" y="19"/>
                    </a:cubicBezTo>
                    <a:cubicBezTo>
                      <a:pt x="1" y="17"/>
                      <a:pt x="0" y="13"/>
                      <a:pt x="0" y="12"/>
                    </a:cubicBezTo>
                    <a:cubicBezTo>
                      <a:pt x="0" y="11"/>
                      <a:pt x="0" y="10"/>
                      <a:pt x="1" y="10"/>
                    </a:cubicBezTo>
                    <a:cubicBezTo>
                      <a:pt x="1" y="10"/>
                      <a:pt x="1" y="9"/>
                      <a:pt x="1" y="9"/>
                    </a:cubicBezTo>
                    <a:cubicBezTo>
                      <a:pt x="1" y="8"/>
                      <a:pt x="2" y="7"/>
                      <a:pt x="2" y="6"/>
                    </a:cubicBezTo>
                    <a:cubicBezTo>
                      <a:pt x="4" y="3"/>
                      <a:pt x="6" y="3"/>
                      <a:pt x="9" y="1"/>
                    </a:cubicBezTo>
                    <a:cubicBezTo>
                      <a:pt x="9" y="1"/>
                      <a:pt x="10" y="0"/>
                      <a:pt x="10" y="0"/>
                    </a:cubicBezTo>
                    <a:cubicBezTo>
                      <a:pt x="10" y="0"/>
                      <a:pt x="10" y="0"/>
                      <a:pt x="11" y="0"/>
                    </a:cubicBezTo>
                    <a:cubicBezTo>
                      <a:pt x="12" y="0"/>
                      <a:pt x="13" y="0"/>
                      <a:pt x="14" y="0"/>
                    </a:cubicBezTo>
                    <a:cubicBezTo>
                      <a:pt x="15" y="0"/>
                      <a:pt x="15" y="0"/>
                      <a:pt x="15" y="0"/>
                    </a:cubicBezTo>
                    <a:cubicBezTo>
                      <a:pt x="17" y="0"/>
                      <a:pt x="18" y="1"/>
                      <a:pt x="20" y="2"/>
                    </a:cubicBezTo>
                    <a:cubicBezTo>
                      <a:pt x="22" y="4"/>
                      <a:pt x="23" y="5"/>
                      <a:pt x="25" y="7"/>
                    </a:cubicBezTo>
                    <a:cubicBezTo>
                      <a:pt x="25" y="7"/>
                      <a:pt x="26" y="8"/>
                      <a:pt x="27" y="9"/>
                    </a:cubicBezTo>
                    <a:cubicBezTo>
                      <a:pt x="27" y="9"/>
                      <a:pt x="27" y="9"/>
                      <a:pt x="27" y="9"/>
                    </a:cubicBezTo>
                    <a:cubicBezTo>
                      <a:pt x="28" y="10"/>
                      <a:pt x="28" y="11"/>
                      <a:pt x="29" y="12"/>
                    </a:cubicBezTo>
                    <a:cubicBezTo>
                      <a:pt x="29" y="13"/>
                      <a:pt x="29" y="13"/>
                      <a:pt x="30" y="13"/>
                    </a:cubicBezTo>
                    <a:cubicBezTo>
                      <a:pt x="30" y="14"/>
                      <a:pt x="31" y="14"/>
                      <a:pt x="32" y="17"/>
                    </a:cubicBezTo>
                    <a:cubicBezTo>
                      <a:pt x="31" y="17"/>
                      <a:pt x="32" y="18"/>
                      <a:pt x="32" y="19"/>
                    </a:cubicBezTo>
                    <a:cubicBezTo>
                      <a:pt x="31" y="19"/>
                      <a:pt x="32" y="22"/>
                      <a:pt x="29" y="23"/>
                    </a:cubicBezTo>
                    <a:cubicBezTo>
                      <a:pt x="26" y="23"/>
                      <a:pt x="22" y="27"/>
                      <a:pt x="20" y="28"/>
                    </a:cubicBezTo>
                    <a:cubicBezTo>
                      <a:pt x="18" y="29"/>
                      <a:pt x="17" y="29"/>
                      <a:pt x="16" y="29"/>
                    </a:cubicBezTo>
                    <a:cubicBezTo>
                      <a:pt x="15" y="29"/>
                      <a:pt x="14" y="29"/>
                      <a:pt x="13"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9" name="Freeform 11"/>
              <p:cNvSpPr/>
              <p:nvPr/>
            </p:nvSpPr>
            <p:spPr bwMode="auto">
              <a:xfrm>
                <a:off x="3522663" y="2879725"/>
                <a:ext cx="282575" cy="101600"/>
              </a:xfrm>
              <a:custGeom>
                <a:avLst/>
                <a:gdLst>
                  <a:gd name="T0" fmla="*/ 44 w 75"/>
                  <a:gd name="T1" fmla="*/ 27 h 27"/>
                  <a:gd name="T2" fmla="*/ 41 w 75"/>
                  <a:gd name="T3" fmla="*/ 27 h 27"/>
                  <a:gd name="T4" fmla="*/ 39 w 75"/>
                  <a:gd name="T5" fmla="*/ 26 h 27"/>
                  <a:gd name="T6" fmla="*/ 36 w 75"/>
                  <a:gd name="T7" fmla="*/ 26 h 27"/>
                  <a:gd name="T8" fmla="*/ 35 w 75"/>
                  <a:gd name="T9" fmla="*/ 25 h 27"/>
                  <a:gd name="T10" fmla="*/ 33 w 75"/>
                  <a:gd name="T11" fmla="*/ 25 h 27"/>
                  <a:gd name="T12" fmla="*/ 30 w 75"/>
                  <a:gd name="T13" fmla="*/ 25 h 27"/>
                  <a:gd name="T14" fmla="*/ 25 w 75"/>
                  <a:gd name="T15" fmla="*/ 26 h 27"/>
                  <a:gd name="T16" fmla="*/ 17 w 75"/>
                  <a:gd name="T17" fmla="*/ 26 h 27"/>
                  <a:gd name="T18" fmla="*/ 15 w 75"/>
                  <a:gd name="T19" fmla="*/ 27 h 27"/>
                  <a:gd name="T20" fmla="*/ 12 w 75"/>
                  <a:gd name="T21" fmla="*/ 26 h 27"/>
                  <a:gd name="T22" fmla="*/ 9 w 75"/>
                  <a:gd name="T23" fmla="*/ 25 h 27"/>
                  <a:gd name="T24" fmla="*/ 5 w 75"/>
                  <a:gd name="T25" fmla="*/ 24 h 27"/>
                  <a:gd name="T26" fmla="*/ 5 w 75"/>
                  <a:gd name="T27" fmla="*/ 24 h 27"/>
                  <a:gd name="T28" fmla="*/ 3 w 75"/>
                  <a:gd name="T29" fmla="*/ 23 h 27"/>
                  <a:gd name="T30" fmla="*/ 1 w 75"/>
                  <a:gd name="T31" fmla="*/ 21 h 27"/>
                  <a:gd name="T32" fmla="*/ 0 w 75"/>
                  <a:gd name="T33" fmla="*/ 18 h 27"/>
                  <a:gd name="T34" fmla="*/ 0 w 75"/>
                  <a:gd name="T35" fmla="*/ 16 h 27"/>
                  <a:gd name="T36" fmla="*/ 1 w 75"/>
                  <a:gd name="T37" fmla="*/ 14 h 27"/>
                  <a:gd name="T38" fmla="*/ 5 w 75"/>
                  <a:gd name="T39" fmla="*/ 10 h 27"/>
                  <a:gd name="T40" fmla="*/ 6 w 75"/>
                  <a:gd name="T41" fmla="*/ 9 h 27"/>
                  <a:gd name="T42" fmla="*/ 6 w 75"/>
                  <a:gd name="T43" fmla="*/ 9 h 27"/>
                  <a:gd name="T44" fmla="*/ 11 w 75"/>
                  <a:gd name="T45" fmla="*/ 7 h 27"/>
                  <a:gd name="T46" fmla="*/ 11 w 75"/>
                  <a:gd name="T47" fmla="*/ 7 h 27"/>
                  <a:gd name="T48" fmla="*/ 14 w 75"/>
                  <a:gd name="T49" fmla="*/ 6 h 27"/>
                  <a:gd name="T50" fmla="*/ 16 w 75"/>
                  <a:gd name="T51" fmla="*/ 5 h 27"/>
                  <a:gd name="T52" fmla="*/ 18 w 75"/>
                  <a:gd name="T53" fmla="*/ 5 h 27"/>
                  <a:gd name="T54" fmla="*/ 21 w 75"/>
                  <a:gd name="T55" fmla="*/ 4 h 27"/>
                  <a:gd name="T56" fmla="*/ 23 w 75"/>
                  <a:gd name="T57" fmla="*/ 4 h 27"/>
                  <a:gd name="T58" fmla="*/ 25 w 75"/>
                  <a:gd name="T59" fmla="*/ 3 h 27"/>
                  <a:gd name="T60" fmla="*/ 26 w 75"/>
                  <a:gd name="T61" fmla="*/ 3 h 27"/>
                  <a:gd name="T62" fmla="*/ 35 w 75"/>
                  <a:gd name="T63" fmla="*/ 3 h 27"/>
                  <a:gd name="T64" fmla="*/ 35 w 75"/>
                  <a:gd name="T65" fmla="*/ 3 h 27"/>
                  <a:gd name="T66" fmla="*/ 44 w 75"/>
                  <a:gd name="T67" fmla="*/ 2 h 27"/>
                  <a:gd name="T68" fmla="*/ 48 w 75"/>
                  <a:gd name="T69" fmla="*/ 1 h 27"/>
                  <a:gd name="T70" fmla="*/ 60 w 75"/>
                  <a:gd name="T71" fmla="*/ 0 h 27"/>
                  <a:gd name="T72" fmla="*/ 62 w 75"/>
                  <a:gd name="T73" fmla="*/ 1 h 27"/>
                  <a:gd name="T74" fmla="*/ 64 w 75"/>
                  <a:gd name="T75" fmla="*/ 1 h 27"/>
                  <a:gd name="T76" fmla="*/ 65 w 75"/>
                  <a:gd name="T77" fmla="*/ 1 h 27"/>
                  <a:gd name="T78" fmla="*/ 66 w 75"/>
                  <a:gd name="T79" fmla="*/ 1 h 27"/>
                  <a:gd name="T80" fmla="*/ 69 w 75"/>
                  <a:gd name="T81" fmla="*/ 2 h 27"/>
                  <a:gd name="T82" fmla="*/ 72 w 75"/>
                  <a:gd name="T83" fmla="*/ 4 h 27"/>
                  <a:gd name="T84" fmla="*/ 74 w 75"/>
                  <a:gd name="T85" fmla="*/ 6 h 27"/>
                  <a:gd name="T86" fmla="*/ 74 w 75"/>
                  <a:gd name="T87" fmla="*/ 9 h 27"/>
                  <a:gd name="T88" fmla="*/ 75 w 75"/>
                  <a:gd name="T89" fmla="*/ 12 h 27"/>
                  <a:gd name="T90" fmla="*/ 74 w 75"/>
                  <a:gd name="T91" fmla="*/ 14 h 27"/>
                  <a:gd name="T92" fmla="*/ 74 w 75"/>
                  <a:gd name="T93" fmla="*/ 15 h 27"/>
                  <a:gd name="T94" fmla="*/ 74 w 75"/>
                  <a:gd name="T95" fmla="*/ 16 h 27"/>
                  <a:gd name="T96" fmla="*/ 73 w 75"/>
                  <a:gd name="T97" fmla="*/ 17 h 27"/>
                  <a:gd name="T98" fmla="*/ 71 w 75"/>
                  <a:gd name="T99" fmla="*/ 19 h 27"/>
                  <a:gd name="T100" fmla="*/ 69 w 75"/>
                  <a:gd name="T101" fmla="*/ 21 h 27"/>
                  <a:gd name="T102" fmla="*/ 63 w 75"/>
                  <a:gd name="T103" fmla="*/ 22 h 27"/>
                  <a:gd name="T104" fmla="*/ 62 w 75"/>
                  <a:gd name="T105" fmla="*/ 23 h 27"/>
                  <a:gd name="T106" fmla="*/ 58 w 75"/>
                  <a:gd name="T107" fmla="*/ 24 h 27"/>
                  <a:gd name="T108" fmla="*/ 55 w 75"/>
                  <a:gd name="T109" fmla="*/ 25 h 27"/>
                  <a:gd name="T110" fmla="*/ 53 w 75"/>
                  <a:gd name="T111" fmla="*/ 26 h 27"/>
                  <a:gd name="T112" fmla="*/ 52 w 75"/>
                  <a:gd name="T113" fmla="*/ 26 h 27"/>
                  <a:gd name="T114" fmla="*/ 47 w 75"/>
                  <a:gd name="T115" fmla="*/ 27 h 27"/>
                  <a:gd name="T116" fmla="*/ 44 w 75"/>
                  <a:gd name="T1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 h="27">
                    <a:moveTo>
                      <a:pt x="44" y="27"/>
                    </a:moveTo>
                    <a:cubicBezTo>
                      <a:pt x="43" y="27"/>
                      <a:pt x="42" y="27"/>
                      <a:pt x="41" y="27"/>
                    </a:cubicBezTo>
                    <a:cubicBezTo>
                      <a:pt x="40" y="27"/>
                      <a:pt x="40" y="26"/>
                      <a:pt x="39" y="26"/>
                    </a:cubicBezTo>
                    <a:cubicBezTo>
                      <a:pt x="38" y="26"/>
                      <a:pt x="37" y="26"/>
                      <a:pt x="36" y="26"/>
                    </a:cubicBezTo>
                    <a:cubicBezTo>
                      <a:pt x="36" y="26"/>
                      <a:pt x="35" y="26"/>
                      <a:pt x="35" y="25"/>
                    </a:cubicBezTo>
                    <a:cubicBezTo>
                      <a:pt x="34" y="25"/>
                      <a:pt x="34" y="25"/>
                      <a:pt x="33" y="25"/>
                    </a:cubicBezTo>
                    <a:cubicBezTo>
                      <a:pt x="33" y="25"/>
                      <a:pt x="31" y="25"/>
                      <a:pt x="30" y="25"/>
                    </a:cubicBezTo>
                    <a:cubicBezTo>
                      <a:pt x="28" y="25"/>
                      <a:pt x="27" y="25"/>
                      <a:pt x="25" y="26"/>
                    </a:cubicBezTo>
                    <a:cubicBezTo>
                      <a:pt x="22" y="26"/>
                      <a:pt x="21" y="26"/>
                      <a:pt x="17" y="26"/>
                    </a:cubicBezTo>
                    <a:cubicBezTo>
                      <a:pt x="16" y="27"/>
                      <a:pt x="15" y="27"/>
                      <a:pt x="15" y="27"/>
                    </a:cubicBezTo>
                    <a:cubicBezTo>
                      <a:pt x="14" y="27"/>
                      <a:pt x="13" y="26"/>
                      <a:pt x="12" y="26"/>
                    </a:cubicBezTo>
                    <a:cubicBezTo>
                      <a:pt x="11" y="26"/>
                      <a:pt x="10" y="25"/>
                      <a:pt x="9" y="25"/>
                    </a:cubicBezTo>
                    <a:cubicBezTo>
                      <a:pt x="8" y="25"/>
                      <a:pt x="6" y="25"/>
                      <a:pt x="5" y="24"/>
                    </a:cubicBezTo>
                    <a:cubicBezTo>
                      <a:pt x="5" y="24"/>
                      <a:pt x="5" y="24"/>
                      <a:pt x="5" y="24"/>
                    </a:cubicBezTo>
                    <a:cubicBezTo>
                      <a:pt x="4" y="23"/>
                      <a:pt x="3" y="23"/>
                      <a:pt x="3" y="23"/>
                    </a:cubicBezTo>
                    <a:cubicBezTo>
                      <a:pt x="2" y="21"/>
                      <a:pt x="2" y="22"/>
                      <a:pt x="1" y="21"/>
                    </a:cubicBezTo>
                    <a:cubicBezTo>
                      <a:pt x="1" y="20"/>
                      <a:pt x="0" y="19"/>
                      <a:pt x="0" y="18"/>
                    </a:cubicBezTo>
                    <a:cubicBezTo>
                      <a:pt x="0" y="17"/>
                      <a:pt x="0" y="17"/>
                      <a:pt x="0" y="16"/>
                    </a:cubicBezTo>
                    <a:cubicBezTo>
                      <a:pt x="1" y="15"/>
                      <a:pt x="1" y="14"/>
                      <a:pt x="1" y="14"/>
                    </a:cubicBezTo>
                    <a:cubicBezTo>
                      <a:pt x="2" y="12"/>
                      <a:pt x="4" y="11"/>
                      <a:pt x="5" y="10"/>
                    </a:cubicBezTo>
                    <a:cubicBezTo>
                      <a:pt x="5" y="10"/>
                      <a:pt x="6" y="9"/>
                      <a:pt x="6" y="9"/>
                    </a:cubicBezTo>
                    <a:cubicBezTo>
                      <a:pt x="6" y="9"/>
                      <a:pt x="6" y="9"/>
                      <a:pt x="6" y="9"/>
                    </a:cubicBezTo>
                    <a:cubicBezTo>
                      <a:pt x="8" y="8"/>
                      <a:pt x="9" y="8"/>
                      <a:pt x="11" y="7"/>
                    </a:cubicBezTo>
                    <a:cubicBezTo>
                      <a:pt x="11" y="7"/>
                      <a:pt x="11" y="7"/>
                      <a:pt x="11" y="7"/>
                    </a:cubicBezTo>
                    <a:cubicBezTo>
                      <a:pt x="12" y="7"/>
                      <a:pt x="13" y="6"/>
                      <a:pt x="14" y="6"/>
                    </a:cubicBezTo>
                    <a:cubicBezTo>
                      <a:pt x="14" y="6"/>
                      <a:pt x="15" y="6"/>
                      <a:pt x="16" y="5"/>
                    </a:cubicBezTo>
                    <a:cubicBezTo>
                      <a:pt x="16" y="5"/>
                      <a:pt x="17" y="5"/>
                      <a:pt x="18" y="5"/>
                    </a:cubicBezTo>
                    <a:cubicBezTo>
                      <a:pt x="19" y="5"/>
                      <a:pt x="20" y="4"/>
                      <a:pt x="21" y="4"/>
                    </a:cubicBezTo>
                    <a:cubicBezTo>
                      <a:pt x="22" y="4"/>
                      <a:pt x="23" y="4"/>
                      <a:pt x="23" y="4"/>
                    </a:cubicBezTo>
                    <a:cubicBezTo>
                      <a:pt x="24" y="3"/>
                      <a:pt x="25" y="3"/>
                      <a:pt x="25" y="3"/>
                    </a:cubicBezTo>
                    <a:cubicBezTo>
                      <a:pt x="25" y="3"/>
                      <a:pt x="26" y="3"/>
                      <a:pt x="26" y="3"/>
                    </a:cubicBezTo>
                    <a:cubicBezTo>
                      <a:pt x="29" y="3"/>
                      <a:pt x="32" y="3"/>
                      <a:pt x="35" y="3"/>
                    </a:cubicBezTo>
                    <a:cubicBezTo>
                      <a:pt x="35" y="3"/>
                      <a:pt x="35" y="3"/>
                      <a:pt x="35" y="3"/>
                    </a:cubicBezTo>
                    <a:cubicBezTo>
                      <a:pt x="38" y="2"/>
                      <a:pt x="41" y="2"/>
                      <a:pt x="44" y="2"/>
                    </a:cubicBezTo>
                    <a:cubicBezTo>
                      <a:pt x="45" y="2"/>
                      <a:pt x="46" y="1"/>
                      <a:pt x="48" y="1"/>
                    </a:cubicBezTo>
                    <a:cubicBezTo>
                      <a:pt x="48" y="0"/>
                      <a:pt x="58" y="0"/>
                      <a:pt x="60" y="0"/>
                    </a:cubicBezTo>
                    <a:cubicBezTo>
                      <a:pt x="61" y="0"/>
                      <a:pt x="62" y="0"/>
                      <a:pt x="62" y="1"/>
                    </a:cubicBezTo>
                    <a:cubicBezTo>
                      <a:pt x="63" y="1"/>
                      <a:pt x="64" y="1"/>
                      <a:pt x="64" y="1"/>
                    </a:cubicBezTo>
                    <a:cubicBezTo>
                      <a:pt x="64" y="1"/>
                      <a:pt x="65" y="1"/>
                      <a:pt x="65" y="1"/>
                    </a:cubicBezTo>
                    <a:cubicBezTo>
                      <a:pt x="65" y="1"/>
                      <a:pt x="66" y="1"/>
                      <a:pt x="66" y="1"/>
                    </a:cubicBezTo>
                    <a:cubicBezTo>
                      <a:pt x="67" y="1"/>
                      <a:pt x="68" y="2"/>
                      <a:pt x="69" y="2"/>
                    </a:cubicBezTo>
                    <a:cubicBezTo>
                      <a:pt x="70" y="3"/>
                      <a:pt x="71" y="3"/>
                      <a:pt x="72" y="4"/>
                    </a:cubicBezTo>
                    <a:cubicBezTo>
                      <a:pt x="72" y="5"/>
                      <a:pt x="73" y="5"/>
                      <a:pt x="74" y="6"/>
                    </a:cubicBezTo>
                    <a:cubicBezTo>
                      <a:pt x="74" y="7"/>
                      <a:pt x="74" y="8"/>
                      <a:pt x="74" y="9"/>
                    </a:cubicBezTo>
                    <a:cubicBezTo>
                      <a:pt x="74" y="10"/>
                      <a:pt x="74" y="11"/>
                      <a:pt x="75" y="12"/>
                    </a:cubicBezTo>
                    <a:cubicBezTo>
                      <a:pt x="74" y="13"/>
                      <a:pt x="74" y="13"/>
                      <a:pt x="74" y="14"/>
                    </a:cubicBezTo>
                    <a:cubicBezTo>
                      <a:pt x="74" y="14"/>
                      <a:pt x="74" y="14"/>
                      <a:pt x="74" y="15"/>
                    </a:cubicBezTo>
                    <a:cubicBezTo>
                      <a:pt x="74" y="15"/>
                      <a:pt x="74" y="15"/>
                      <a:pt x="74" y="16"/>
                    </a:cubicBezTo>
                    <a:cubicBezTo>
                      <a:pt x="74" y="16"/>
                      <a:pt x="73" y="17"/>
                      <a:pt x="73" y="17"/>
                    </a:cubicBezTo>
                    <a:cubicBezTo>
                      <a:pt x="73" y="18"/>
                      <a:pt x="72" y="19"/>
                      <a:pt x="71" y="19"/>
                    </a:cubicBezTo>
                    <a:cubicBezTo>
                      <a:pt x="71" y="20"/>
                      <a:pt x="70" y="20"/>
                      <a:pt x="69" y="21"/>
                    </a:cubicBezTo>
                    <a:cubicBezTo>
                      <a:pt x="68" y="21"/>
                      <a:pt x="65" y="22"/>
                      <a:pt x="63" y="22"/>
                    </a:cubicBezTo>
                    <a:cubicBezTo>
                      <a:pt x="63" y="23"/>
                      <a:pt x="62" y="23"/>
                      <a:pt x="62" y="23"/>
                    </a:cubicBezTo>
                    <a:cubicBezTo>
                      <a:pt x="60" y="23"/>
                      <a:pt x="59" y="24"/>
                      <a:pt x="58" y="24"/>
                    </a:cubicBezTo>
                    <a:cubicBezTo>
                      <a:pt x="57" y="24"/>
                      <a:pt x="57" y="25"/>
                      <a:pt x="55" y="25"/>
                    </a:cubicBezTo>
                    <a:cubicBezTo>
                      <a:pt x="54" y="25"/>
                      <a:pt x="54" y="26"/>
                      <a:pt x="53" y="26"/>
                    </a:cubicBezTo>
                    <a:cubicBezTo>
                      <a:pt x="52" y="26"/>
                      <a:pt x="52" y="26"/>
                      <a:pt x="52" y="26"/>
                    </a:cubicBezTo>
                    <a:cubicBezTo>
                      <a:pt x="50" y="26"/>
                      <a:pt x="49" y="27"/>
                      <a:pt x="47" y="27"/>
                    </a:cubicBezTo>
                    <a:cubicBezTo>
                      <a:pt x="46" y="27"/>
                      <a:pt x="45" y="27"/>
                      <a:pt x="44"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0" name="Freeform 12"/>
              <p:cNvSpPr/>
              <p:nvPr/>
            </p:nvSpPr>
            <p:spPr bwMode="auto">
              <a:xfrm>
                <a:off x="5097463" y="3309938"/>
                <a:ext cx="161925" cy="173038"/>
              </a:xfrm>
              <a:custGeom>
                <a:avLst/>
                <a:gdLst>
                  <a:gd name="T0" fmla="*/ 29 w 43"/>
                  <a:gd name="T1" fmla="*/ 46 h 46"/>
                  <a:gd name="T2" fmla="*/ 27 w 43"/>
                  <a:gd name="T3" fmla="*/ 45 h 46"/>
                  <a:gd name="T4" fmla="*/ 26 w 43"/>
                  <a:gd name="T5" fmla="*/ 44 h 46"/>
                  <a:gd name="T6" fmla="*/ 24 w 43"/>
                  <a:gd name="T7" fmla="*/ 40 h 46"/>
                  <a:gd name="T8" fmla="*/ 21 w 43"/>
                  <a:gd name="T9" fmla="*/ 35 h 46"/>
                  <a:gd name="T10" fmla="*/ 19 w 43"/>
                  <a:gd name="T11" fmla="*/ 31 h 46"/>
                  <a:gd name="T12" fmla="*/ 16 w 43"/>
                  <a:gd name="T13" fmla="*/ 26 h 46"/>
                  <a:gd name="T14" fmla="*/ 11 w 43"/>
                  <a:gd name="T15" fmla="*/ 21 h 46"/>
                  <a:gd name="T16" fmla="*/ 9 w 43"/>
                  <a:gd name="T17" fmla="*/ 20 h 46"/>
                  <a:gd name="T18" fmla="*/ 8 w 43"/>
                  <a:gd name="T19" fmla="*/ 18 h 46"/>
                  <a:gd name="T20" fmla="*/ 7 w 43"/>
                  <a:gd name="T21" fmla="*/ 18 h 46"/>
                  <a:gd name="T22" fmla="*/ 5 w 43"/>
                  <a:gd name="T23" fmla="*/ 17 h 46"/>
                  <a:gd name="T24" fmla="*/ 5 w 43"/>
                  <a:gd name="T25" fmla="*/ 16 h 46"/>
                  <a:gd name="T26" fmla="*/ 3 w 43"/>
                  <a:gd name="T27" fmla="*/ 14 h 46"/>
                  <a:gd name="T28" fmla="*/ 3 w 43"/>
                  <a:gd name="T29" fmla="*/ 14 h 46"/>
                  <a:gd name="T30" fmla="*/ 1 w 43"/>
                  <a:gd name="T31" fmla="*/ 12 h 46"/>
                  <a:gd name="T32" fmla="*/ 0 w 43"/>
                  <a:gd name="T33" fmla="*/ 10 h 46"/>
                  <a:gd name="T34" fmla="*/ 0 w 43"/>
                  <a:gd name="T35" fmla="*/ 9 h 46"/>
                  <a:gd name="T36" fmla="*/ 0 w 43"/>
                  <a:gd name="T37" fmla="*/ 6 h 46"/>
                  <a:gd name="T38" fmla="*/ 2 w 43"/>
                  <a:gd name="T39" fmla="*/ 3 h 46"/>
                  <a:gd name="T40" fmla="*/ 3 w 43"/>
                  <a:gd name="T41" fmla="*/ 1 h 46"/>
                  <a:gd name="T42" fmla="*/ 7 w 43"/>
                  <a:gd name="T43" fmla="*/ 0 h 46"/>
                  <a:gd name="T44" fmla="*/ 10 w 43"/>
                  <a:gd name="T45" fmla="*/ 0 h 46"/>
                  <a:gd name="T46" fmla="*/ 13 w 43"/>
                  <a:gd name="T47" fmla="*/ 1 h 46"/>
                  <a:gd name="T48" fmla="*/ 15 w 43"/>
                  <a:gd name="T49" fmla="*/ 2 h 46"/>
                  <a:gd name="T50" fmla="*/ 18 w 43"/>
                  <a:gd name="T51" fmla="*/ 3 h 46"/>
                  <a:gd name="T52" fmla="*/ 21 w 43"/>
                  <a:gd name="T53" fmla="*/ 3 h 46"/>
                  <a:gd name="T54" fmla="*/ 24 w 43"/>
                  <a:gd name="T55" fmla="*/ 4 h 46"/>
                  <a:gd name="T56" fmla="*/ 28 w 43"/>
                  <a:gd name="T57" fmla="*/ 4 h 46"/>
                  <a:gd name="T58" fmla="*/ 31 w 43"/>
                  <a:gd name="T59" fmla="*/ 5 h 46"/>
                  <a:gd name="T60" fmla="*/ 33 w 43"/>
                  <a:gd name="T61" fmla="*/ 7 h 46"/>
                  <a:gd name="T62" fmla="*/ 34 w 43"/>
                  <a:gd name="T63" fmla="*/ 7 h 46"/>
                  <a:gd name="T64" fmla="*/ 37 w 43"/>
                  <a:gd name="T65" fmla="*/ 8 h 46"/>
                  <a:gd name="T66" fmla="*/ 39 w 43"/>
                  <a:gd name="T67" fmla="*/ 9 h 46"/>
                  <a:gd name="T68" fmla="*/ 40 w 43"/>
                  <a:gd name="T69" fmla="*/ 11 h 46"/>
                  <a:gd name="T70" fmla="*/ 42 w 43"/>
                  <a:gd name="T71" fmla="*/ 13 h 46"/>
                  <a:gd name="T72" fmla="*/ 43 w 43"/>
                  <a:gd name="T73" fmla="*/ 16 h 46"/>
                  <a:gd name="T74" fmla="*/ 43 w 43"/>
                  <a:gd name="T75" fmla="*/ 19 h 46"/>
                  <a:gd name="T76" fmla="*/ 43 w 43"/>
                  <a:gd name="T77" fmla="*/ 22 h 46"/>
                  <a:gd name="T78" fmla="*/ 42 w 43"/>
                  <a:gd name="T79" fmla="*/ 25 h 46"/>
                  <a:gd name="T80" fmla="*/ 43 w 43"/>
                  <a:gd name="T81" fmla="*/ 28 h 46"/>
                  <a:gd name="T82" fmla="*/ 43 w 43"/>
                  <a:gd name="T83" fmla="*/ 30 h 46"/>
                  <a:gd name="T84" fmla="*/ 42 w 43"/>
                  <a:gd name="T85" fmla="*/ 35 h 46"/>
                  <a:gd name="T86" fmla="*/ 41 w 43"/>
                  <a:gd name="T87" fmla="*/ 38 h 46"/>
                  <a:gd name="T88" fmla="*/ 39 w 43"/>
                  <a:gd name="T89" fmla="*/ 40 h 46"/>
                  <a:gd name="T90" fmla="*/ 35 w 43"/>
                  <a:gd name="T91" fmla="*/ 45 h 46"/>
                  <a:gd name="T92" fmla="*/ 33 w 43"/>
                  <a:gd name="T93" fmla="*/ 46 h 46"/>
                  <a:gd name="T94" fmla="*/ 31 w 43"/>
                  <a:gd name="T95" fmla="*/ 46 h 46"/>
                  <a:gd name="T96" fmla="*/ 29 w 43"/>
                  <a:gd name="T9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46">
                    <a:moveTo>
                      <a:pt x="29" y="46"/>
                    </a:moveTo>
                    <a:cubicBezTo>
                      <a:pt x="28" y="46"/>
                      <a:pt x="29" y="46"/>
                      <a:pt x="27" y="45"/>
                    </a:cubicBezTo>
                    <a:cubicBezTo>
                      <a:pt x="27" y="45"/>
                      <a:pt x="26" y="44"/>
                      <a:pt x="26" y="44"/>
                    </a:cubicBezTo>
                    <a:cubicBezTo>
                      <a:pt x="25" y="43"/>
                      <a:pt x="24" y="41"/>
                      <a:pt x="24" y="40"/>
                    </a:cubicBezTo>
                    <a:cubicBezTo>
                      <a:pt x="23" y="38"/>
                      <a:pt x="22" y="37"/>
                      <a:pt x="21" y="35"/>
                    </a:cubicBezTo>
                    <a:cubicBezTo>
                      <a:pt x="21" y="34"/>
                      <a:pt x="19" y="31"/>
                      <a:pt x="19" y="31"/>
                    </a:cubicBezTo>
                    <a:cubicBezTo>
                      <a:pt x="18" y="29"/>
                      <a:pt x="17" y="27"/>
                      <a:pt x="16" y="26"/>
                    </a:cubicBezTo>
                    <a:cubicBezTo>
                      <a:pt x="14" y="24"/>
                      <a:pt x="13" y="22"/>
                      <a:pt x="11" y="21"/>
                    </a:cubicBezTo>
                    <a:cubicBezTo>
                      <a:pt x="10" y="20"/>
                      <a:pt x="10" y="20"/>
                      <a:pt x="9" y="20"/>
                    </a:cubicBezTo>
                    <a:cubicBezTo>
                      <a:pt x="9" y="19"/>
                      <a:pt x="8" y="19"/>
                      <a:pt x="8" y="18"/>
                    </a:cubicBezTo>
                    <a:cubicBezTo>
                      <a:pt x="7" y="18"/>
                      <a:pt x="7" y="18"/>
                      <a:pt x="7" y="18"/>
                    </a:cubicBezTo>
                    <a:cubicBezTo>
                      <a:pt x="6" y="17"/>
                      <a:pt x="5" y="17"/>
                      <a:pt x="5" y="17"/>
                    </a:cubicBezTo>
                    <a:cubicBezTo>
                      <a:pt x="5" y="16"/>
                      <a:pt x="5" y="16"/>
                      <a:pt x="5" y="16"/>
                    </a:cubicBezTo>
                    <a:cubicBezTo>
                      <a:pt x="5" y="16"/>
                      <a:pt x="3" y="15"/>
                      <a:pt x="3" y="14"/>
                    </a:cubicBezTo>
                    <a:cubicBezTo>
                      <a:pt x="3" y="14"/>
                      <a:pt x="3" y="14"/>
                      <a:pt x="3" y="14"/>
                    </a:cubicBezTo>
                    <a:cubicBezTo>
                      <a:pt x="2" y="13"/>
                      <a:pt x="1" y="13"/>
                      <a:pt x="1" y="12"/>
                    </a:cubicBezTo>
                    <a:cubicBezTo>
                      <a:pt x="0" y="11"/>
                      <a:pt x="1" y="11"/>
                      <a:pt x="0" y="10"/>
                    </a:cubicBezTo>
                    <a:cubicBezTo>
                      <a:pt x="0" y="10"/>
                      <a:pt x="0" y="9"/>
                      <a:pt x="0" y="9"/>
                    </a:cubicBezTo>
                    <a:cubicBezTo>
                      <a:pt x="0" y="8"/>
                      <a:pt x="0" y="7"/>
                      <a:pt x="0" y="6"/>
                    </a:cubicBezTo>
                    <a:cubicBezTo>
                      <a:pt x="0" y="6"/>
                      <a:pt x="1" y="4"/>
                      <a:pt x="2" y="3"/>
                    </a:cubicBezTo>
                    <a:cubicBezTo>
                      <a:pt x="2" y="2"/>
                      <a:pt x="2" y="2"/>
                      <a:pt x="3" y="1"/>
                    </a:cubicBezTo>
                    <a:cubicBezTo>
                      <a:pt x="3" y="1"/>
                      <a:pt x="5" y="0"/>
                      <a:pt x="7" y="0"/>
                    </a:cubicBezTo>
                    <a:cubicBezTo>
                      <a:pt x="8" y="0"/>
                      <a:pt x="9" y="0"/>
                      <a:pt x="10" y="0"/>
                    </a:cubicBezTo>
                    <a:cubicBezTo>
                      <a:pt x="11" y="0"/>
                      <a:pt x="12" y="1"/>
                      <a:pt x="13" y="1"/>
                    </a:cubicBezTo>
                    <a:cubicBezTo>
                      <a:pt x="14" y="1"/>
                      <a:pt x="14" y="1"/>
                      <a:pt x="15" y="2"/>
                    </a:cubicBezTo>
                    <a:cubicBezTo>
                      <a:pt x="16" y="2"/>
                      <a:pt x="18" y="3"/>
                      <a:pt x="18" y="3"/>
                    </a:cubicBezTo>
                    <a:cubicBezTo>
                      <a:pt x="19" y="3"/>
                      <a:pt x="20" y="3"/>
                      <a:pt x="21" y="3"/>
                    </a:cubicBezTo>
                    <a:cubicBezTo>
                      <a:pt x="22" y="3"/>
                      <a:pt x="23" y="3"/>
                      <a:pt x="24" y="4"/>
                    </a:cubicBezTo>
                    <a:cubicBezTo>
                      <a:pt x="26" y="4"/>
                      <a:pt x="26" y="4"/>
                      <a:pt x="28" y="4"/>
                    </a:cubicBezTo>
                    <a:cubicBezTo>
                      <a:pt x="28" y="4"/>
                      <a:pt x="30" y="5"/>
                      <a:pt x="31" y="5"/>
                    </a:cubicBezTo>
                    <a:cubicBezTo>
                      <a:pt x="32" y="6"/>
                      <a:pt x="33" y="6"/>
                      <a:pt x="33" y="7"/>
                    </a:cubicBezTo>
                    <a:cubicBezTo>
                      <a:pt x="34" y="7"/>
                      <a:pt x="34" y="7"/>
                      <a:pt x="34" y="7"/>
                    </a:cubicBezTo>
                    <a:cubicBezTo>
                      <a:pt x="35" y="7"/>
                      <a:pt x="36" y="8"/>
                      <a:pt x="37" y="8"/>
                    </a:cubicBezTo>
                    <a:cubicBezTo>
                      <a:pt x="37" y="9"/>
                      <a:pt x="38" y="9"/>
                      <a:pt x="39" y="9"/>
                    </a:cubicBezTo>
                    <a:cubicBezTo>
                      <a:pt x="40" y="10"/>
                      <a:pt x="39" y="10"/>
                      <a:pt x="40" y="11"/>
                    </a:cubicBezTo>
                    <a:cubicBezTo>
                      <a:pt x="42" y="11"/>
                      <a:pt x="42" y="12"/>
                      <a:pt x="42" y="13"/>
                    </a:cubicBezTo>
                    <a:cubicBezTo>
                      <a:pt x="43" y="14"/>
                      <a:pt x="43" y="15"/>
                      <a:pt x="43" y="16"/>
                    </a:cubicBezTo>
                    <a:cubicBezTo>
                      <a:pt x="43" y="17"/>
                      <a:pt x="43" y="18"/>
                      <a:pt x="43" y="19"/>
                    </a:cubicBezTo>
                    <a:cubicBezTo>
                      <a:pt x="43" y="19"/>
                      <a:pt x="43" y="21"/>
                      <a:pt x="43" y="22"/>
                    </a:cubicBezTo>
                    <a:cubicBezTo>
                      <a:pt x="42" y="23"/>
                      <a:pt x="43" y="24"/>
                      <a:pt x="42" y="25"/>
                    </a:cubicBezTo>
                    <a:cubicBezTo>
                      <a:pt x="42" y="26"/>
                      <a:pt x="42" y="28"/>
                      <a:pt x="43" y="28"/>
                    </a:cubicBezTo>
                    <a:cubicBezTo>
                      <a:pt x="43" y="28"/>
                      <a:pt x="43" y="30"/>
                      <a:pt x="43" y="30"/>
                    </a:cubicBezTo>
                    <a:cubicBezTo>
                      <a:pt x="43" y="32"/>
                      <a:pt x="42" y="34"/>
                      <a:pt x="42" y="35"/>
                    </a:cubicBezTo>
                    <a:cubicBezTo>
                      <a:pt x="42" y="37"/>
                      <a:pt x="41" y="37"/>
                      <a:pt x="41" y="38"/>
                    </a:cubicBezTo>
                    <a:cubicBezTo>
                      <a:pt x="40" y="38"/>
                      <a:pt x="41" y="38"/>
                      <a:pt x="39" y="40"/>
                    </a:cubicBezTo>
                    <a:cubicBezTo>
                      <a:pt x="39" y="40"/>
                      <a:pt x="36" y="44"/>
                      <a:pt x="35" y="45"/>
                    </a:cubicBezTo>
                    <a:cubicBezTo>
                      <a:pt x="35" y="45"/>
                      <a:pt x="33" y="46"/>
                      <a:pt x="33" y="46"/>
                    </a:cubicBezTo>
                    <a:cubicBezTo>
                      <a:pt x="33" y="46"/>
                      <a:pt x="32" y="46"/>
                      <a:pt x="31" y="46"/>
                    </a:cubicBezTo>
                    <a:cubicBezTo>
                      <a:pt x="31" y="46"/>
                      <a:pt x="30" y="46"/>
                      <a:pt x="29"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1" name="Freeform 13"/>
              <p:cNvSpPr/>
              <p:nvPr/>
            </p:nvSpPr>
            <p:spPr bwMode="auto">
              <a:xfrm>
                <a:off x="4908551" y="3041650"/>
                <a:ext cx="325438" cy="395288"/>
              </a:xfrm>
              <a:custGeom>
                <a:avLst/>
                <a:gdLst>
                  <a:gd name="T0" fmla="*/ 6 w 86"/>
                  <a:gd name="T1" fmla="*/ 104 h 105"/>
                  <a:gd name="T2" fmla="*/ 2 w 86"/>
                  <a:gd name="T3" fmla="*/ 99 h 105"/>
                  <a:gd name="T4" fmla="*/ 2 w 86"/>
                  <a:gd name="T5" fmla="*/ 88 h 105"/>
                  <a:gd name="T6" fmla="*/ 8 w 86"/>
                  <a:gd name="T7" fmla="*/ 78 h 105"/>
                  <a:gd name="T8" fmla="*/ 15 w 86"/>
                  <a:gd name="T9" fmla="*/ 65 h 105"/>
                  <a:gd name="T10" fmla="*/ 16 w 86"/>
                  <a:gd name="T11" fmla="*/ 59 h 105"/>
                  <a:gd name="T12" fmla="*/ 13 w 86"/>
                  <a:gd name="T13" fmla="*/ 58 h 105"/>
                  <a:gd name="T14" fmla="*/ 7 w 86"/>
                  <a:gd name="T15" fmla="*/ 55 h 105"/>
                  <a:gd name="T16" fmla="*/ 3 w 86"/>
                  <a:gd name="T17" fmla="*/ 49 h 105"/>
                  <a:gd name="T18" fmla="*/ 4 w 86"/>
                  <a:gd name="T19" fmla="*/ 39 h 105"/>
                  <a:gd name="T20" fmla="*/ 9 w 86"/>
                  <a:gd name="T21" fmla="*/ 35 h 105"/>
                  <a:gd name="T22" fmla="*/ 13 w 86"/>
                  <a:gd name="T23" fmla="*/ 33 h 105"/>
                  <a:gd name="T24" fmla="*/ 26 w 86"/>
                  <a:gd name="T25" fmla="*/ 32 h 105"/>
                  <a:gd name="T26" fmla="*/ 28 w 86"/>
                  <a:gd name="T27" fmla="*/ 28 h 105"/>
                  <a:gd name="T28" fmla="*/ 27 w 86"/>
                  <a:gd name="T29" fmla="*/ 25 h 105"/>
                  <a:gd name="T30" fmla="*/ 24 w 86"/>
                  <a:gd name="T31" fmla="*/ 19 h 105"/>
                  <a:gd name="T32" fmla="*/ 28 w 86"/>
                  <a:gd name="T33" fmla="*/ 6 h 105"/>
                  <a:gd name="T34" fmla="*/ 32 w 86"/>
                  <a:gd name="T35" fmla="*/ 1 h 105"/>
                  <a:gd name="T36" fmla="*/ 40 w 86"/>
                  <a:gd name="T37" fmla="*/ 0 h 105"/>
                  <a:gd name="T38" fmla="*/ 44 w 86"/>
                  <a:gd name="T39" fmla="*/ 2 h 105"/>
                  <a:gd name="T40" fmla="*/ 51 w 86"/>
                  <a:gd name="T41" fmla="*/ 12 h 105"/>
                  <a:gd name="T42" fmla="*/ 52 w 86"/>
                  <a:gd name="T43" fmla="*/ 22 h 105"/>
                  <a:gd name="T44" fmla="*/ 55 w 86"/>
                  <a:gd name="T45" fmla="*/ 26 h 105"/>
                  <a:gd name="T46" fmla="*/ 58 w 86"/>
                  <a:gd name="T47" fmla="*/ 25 h 105"/>
                  <a:gd name="T48" fmla="*/ 61 w 86"/>
                  <a:gd name="T49" fmla="*/ 22 h 105"/>
                  <a:gd name="T50" fmla="*/ 64 w 86"/>
                  <a:gd name="T51" fmla="*/ 20 h 105"/>
                  <a:gd name="T52" fmla="*/ 67 w 86"/>
                  <a:gd name="T53" fmla="*/ 19 h 105"/>
                  <a:gd name="T54" fmla="*/ 71 w 86"/>
                  <a:gd name="T55" fmla="*/ 20 h 105"/>
                  <a:gd name="T56" fmla="*/ 74 w 86"/>
                  <a:gd name="T57" fmla="*/ 22 h 105"/>
                  <a:gd name="T58" fmla="*/ 76 w 86"/>
                  <a:gd name="T59" fmla="*/ 24 h 105"/>
                  <a:gd name="T60" fmla="*/ 78 w 86"/>
                  <a:gd name="T61" fmla="*/ 26 h 105"/>
                  <a:gd name="T62" fmla="*/ 82 w 86"/>
                  <a:gd name="T63" fmla="*/ 28 h 105"/>
                  <a:gd name="T64" fmla="*/ 86 w 86"/>
                  <a:gd name="T65" fmla="*/ 33 h 105"/>
                  <a:gd name="T66" fmla="*/ 85 w 86"/>
                  <a:gd name="T67" fmla="*/ 35 h 105"/>
                  <a:gd name="T68" fmla="*/ 85 w 86"/>
                  <a:gd name="T69" fmla="*/ 37 h 105"/>
                  <a:gd name="T70" fmla="*/ 85 w 86"/>
                  <a:gd name="T71" fmla="*/ 38 h 105"/>
                  <a:gd name="T72" fmla="*/ 84 w 86"/>
                  <a:gd name="T73" fmla="*/ 39 h 105"/>
                  <a:gd name="T74" fmla="*/ 80 w 86"/>
                  <a:gd name="T75" fmla="*/ 41 h 105"/>
                  <a:gd name="T76" fmla="*/ 78 w 86"/>
                  <a:gd name="T77" fmla="*/ 43 h 105"/>
                  <a:gd name="T78" fmla="*/ 76 w 86"/>
                  <a:gd name="T79" fmla="*/ 44 h 105"/>
                  <a:gd name="T80" fmla="*/ 70 w 86"/>
                  <a:gd name="T81" fmla="*/ 47 h 105"/>
                  <a:gd name="T82" fmla="*/ 66 w 86"/>
                  <a:gd name="T83" fmla="*/ 49 h 105"/>
                  <a:gd name="T84" fmla="*/ 51 w 86"/>
                  <a:gd name="T85" fmla="*/ 54 h 105"/>
                  <a:gd name="T86" fmla="*/ 46 w 86"/>
                  <a:gd name="T87" fmla="*/ 56 h 105"/>
                  <a:gd name="T88" fmla="*/ 41 w 86"/>
                  <a:gd name="T89" fmla="*/ 59 h 105"/>
                  <a:gd name="T90" fmla="*/ 37 w 86"/>
                  <a:gd name="T91" fmla="*/ 64 h 105"/>
                  <a:gd name="T92" fmla="*/ 36 w 86"/>
                  <a:gd name="T93" fmla="*/ 67 h 105"/>
                  <a:gd name="T94" fmla="*/ 35 w 86"/>
                  <a:gd name="T95" fmla="*/ 68 h 105"/>
                  <a:gd name="T96" fmla="*/ 32 w 86"/>
                  <a:gd name="T97" fmla="*/ 72 h 105"/>
                  <a:gd name="T98" fmla="*/ 29 w 86"/>
                  <a:gd name="T99" fmla="*/ 79 h 105"/>
                  <a:gd name="T100" fmla="*/ 25 w 86"/>
                  <a:gd name="T101" fmla="*/ 88 h 105"/>
                  <a:gd name="T102" fmla="*/ 19 w 86"/>
                  <a:gd name="T103" fmla="*/ 100 h 105"/>
                  <a:gd name="T104" fmla="*/ 12 w 86"/>
                  <a:gd name="T105"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 h="105">
                    <a:moveTo>
                      <a:pt x="9" y="105"/>
                    </a:moveTo>
                    <a:cubicBezTo>
                      <a:pt x="8" y="105"/>
                      <a:pt x="6" y="104"/>
                      <a:pt x="6" y="104"/>
                    </a:cubicBezTo>
                    <a:cubicBezTo>
                      <a:pt x="5" y="103"/>
                      <a:pt x="4" y="102"/>
                      <a:pt x="4" y="102"/>
                    </a:cubicBezTo>
                    <a:cubicBezTo>
                      <a:pt x="3" y="100"/>
                      <a:pt x="2" y="100"/>
                      <a:pt x="2" y="99"/>
                    </a:cubicBezTo>
                    <a:cubicBezTo>
                      <a:pt x="1" y="98"/>
                      <a:pt x="0" y="96"/>
                      <a:pt x="0" y="96"/>
                    </a:cubicBezTo>
                    <a:cubicBezTo>
                      <a:pt x="0" y="92"/>
                      <a:pt x="1" y="90"/>
                      <a:pt x="2" y="88"/>
                    </a:cubicBezTo>
                    <a:cubicBezTo>
                      <a:pt x="3" y="86"/>
                      <a:pt x="4" y="84"/>
                      <a:pt x="6" y="83"/>
                    </a:cubicBezTo>
                    <a:cubicBezTo>
                      <a:pt x="6" y="81"/>
                      <a:pt x="7" y="79"/>
                      <a:pt x="8" y="78"/>
                    </a:cubicBezTo>
                    <a:cubicBezTo>
                      <a:pt x="8" y="77"/>
                      <a:pt x="8" y="77"/>
                      <a:pt x="9" y="77"/>
                    </a:cubicBezTo>
                    <a:cubicBezTo>
                      <a:pt x="9" y="72"/>
                      <a:pt x="13" y="69"/>
                      <a:pt x="15" y="65"/>
                    </a:cubicBezTo>
                    <a:cubicBezTo>
                      <a:pt x="16" y="63"/>
                      <a:pt x="17" y="62"/>
                      <a:pt x="17" y="60"/>
                    </a:cubicBezTo>
                    <a:cubicBezTo>
                      <a:pt x="17" y="60"/>
                      <a:pt x="16" y="59"/>
                      <a:pt x="16" y="59"/>
                    </a:cubicBezTo>
                    <a:cubicBezTo>
                      <a:pt x="16" y="59"/>
                      <a:pt x="15" y="59"/>
                      <a:pt x="15" y="58"/>
                    </a:cubicBezTo>
                    <a:cubicBezTo>
                      <a:pt x="14" y="58"/>
                      <a:pt x="14" y="58"/>
                      <a:pt x="13" y="58"/>
                    </a:cubicBezTo>
                    <a:cubicBezTo>
                      <a:pt x="13" y="57"/>
                      <a:pt x="12" y="57"/>
                      <a:pt x="12" y="57"/>
                    </a:cubicBezTo>
                    <a:cubicBezTo>
                      <a:pt x="10" y="56"/>
                      <a:pt x="9" y="55"/>
                      <a:pt x="7" y="55"/>
                    </a:cubicBezTo>
                    <a:cubicBezTo>
                      <a:pt x="5" y="53"/>
                      <a:pt x="3" y="51"/>
                      <a:pt x="3" y="50"/>
                    </a:cubicBezTo>
                    <a:cubicBezTo>
                      <a:pt x="3" y="50"/>
                      <a:pt x="3" y="49"/>
                      <a:pt x="3" y="49"/>
                    </a:cubicBezTo>
                    <a:cubicBezTo>
                      <a:pt x="3" y="46"/>
                      <a:pt x="3" y="43"/>
                      <a:pt x="4" y="41"/>
                    </a:cubicBezTo>
                    <a:cubicBezTo>
                      <a:pt x="4" y="40"/>
                      <a:pt x="4" y="39"/>
                      <a:pt x="4" y="39"/>
                    </a:cubicBezTo>
                    <a:cubicBezTo>
                      <a:pt x="5" y="38"/>
                      <a:pt x="5" y="37"/>
                      <a:pt x="6" y="36"/>
                    </a:cubicBezTo>
                    <a:cubicBezTo>
                      <a:pt x="7" y="36"/>
                      <a:pt x="7" y="35"/>
                      <a:pt x="9" y="35"/>
                    </a:cubicBezTo>
                    <a:cubicBezTo>
                      <a:pt x="9" y="34"/>
                      <a:pt x="10" y="34"/>
                      <a:pt x="12" y="34"/>
                    </a:cubicBezTo>
                    <a:cubicBezTo>
                      <a:pt x="12" y="34"/>
                      <a:pt x="12" y="33"/>
                      <a:pt x="13" y="33"/>
                    </a:cubicBezTo>
                    <a:cubicBezTo>
                      <a:pt x="13" y="33"/>
                      <a:pt x="14" y="33"/>
                      <a:pt x="14" y="33"/>
                    </a:cubicBezTo>
                    <a:cubicBezTo>
                      <a:pt x="15" y="32"/>
                      <a:pt x="24" y="32"/>
                      <a:pt x="26" y="32"/>
                    </a:cubicBezTo>
                    <a:cubicBezTo>
                      <a:pt x="26" y="32"/>
                      <a:pt x="27" y="32"/>
                      <a:pt x="27" y="31"/>
                    </a:cubicBezTo>
                    <a:cubicBezTo>
                      <a:pt x="27" y="30"/>
                      <a:pt x="27" y="29"/>
                      <a:pt x="28" y="28"/>
                    </a:cubicBezTo>
                    <a:cubicBezTo>
                      <a:pt x="27" y="28"/>
                      <a:pt x="27" y="28"/>
                      <a:pt x="27" y="28"/>
                    </a:cubicBezTo>
                    <a:cubicBezTo>
                      <a:pt x="27" y="27"/>
                      <a:pt x="27" y="26"/>
                      <a:pt x="27" y="25"/>
                    </a:cubicBezTo>
                    <a:cubicBezTo>
                      <a:pt x="27" y="24"/>
                      <a:pt x="27" y="23"/>
                      <a:pt x="27" y="22"/>
                    </a:cubicBezTo>
                    <a:cubicBezTo>
                      <a:pt x="25" y="21"/>
                      <a:pt x="25" y="19"/>
                      <a:pt x="24" y="19"/>
                    </a:cubicBezTo>
                    <a:cubicBezTo>
                      <a:pt x="24" y="17"/>
                      <a:pt x="24" y="16"/>
                      <a:pt x="24" y="14"/>
                    </a:cubicBezTo>
                    <a:cubicBezTo>
                      <a:pt x="25" y="10"/>
                      <a:pt x="26" y="8"/>
                      <a:pt x="28" y="6"/>
                    </a:cubicBezTo>
                    <a:cubicBezTo>
                      <a:pt x="28" y="5"/>
                      <a:pt x="29" y="4"/>
                      <a:pt x="30" y="3"/>
                    </a:cubicBezTo>
                    <a:cubicBezTo>
                      <a:pt x="30" y="3"/>
                      <a:pt x="31" y="2"/>
                      <a:pt x="32" y="1"/>
                    </a:cubicBezTo>
                    <a:cubicBezTo>
                      <a:pt x="32" y="1"/>
                      <a:pt x="33" y="0"/>
                      <a:pt x="35" y="0"/>
                    </a:cubicBezTo>
                    <a:cubicBezTo>
                      <a:pt x="36" y="0"/>
                      <a:pt x="38" y="0"/>
                      <a:pt x="40" y="0"/>
                    </a:cubicBezTo>
                    <a:cubicBezTo>
                      <a:pt x="40" y="0"/>
                      <a:pt x="41" y="1"/>
                      <a:pt x="42" y="1"/>
                    </a:cubicBezTo>
                    <a:cubicBezTo>
                      <a:pt x="42" y="1"/>
                      <a:pt x="43" y="2"/>
                      <a:pt x="44" y="2"/>
                    </a:cubicBezTo>
                    <a:cubicBezTo>
                      <a:pt x="44" y="2"/>
                      <a:pt x="46" y="5"/>
                      <a:pt x="46" y="5"/>
                    </a:cubicBezTo>
                    <a:cubicBezTo>
                      <a:pt x="48" y="7"/>
                      <a:pt x="49" y="8"/>
                      <a:pt x="51" y="12"/>
                    </a:cubicBezTo>
                    <a:cubicBezTo>
                      <a:pt x="51" y="13"/>
                      <a:pt x="51" y="14"/>
                      <a:pt x="52" y="15"/>
                    </a:cubicBezTo>
                    <a:cubicBezTo>
                      <a:pt x="52" y="17"/>
                      <a:pt x="52" y="20"/>
                      <a:pt x="52" y="22"/>
                    </a:cubicBezTo>
                    <a:cubicBezTo>
                      <a:pt x="52" y="23"/>
                      <a:pt x="52" y="25"/>
                      <a:pt x="52" y="27"/>
                    </a:cubicBezTo>
                    <a:cubicBezTo>
                      <a:pt x="53" y="27"/>
                      <a:pt x="53" y="26"/>
                      <a:pt x="55" y="26"/>
                    </a:cubicBezTo>
                    <a:cubicBezTo>
                      <a:pt x="55" y="26"/>
                      <a:pt x="55" y="25"/>
                      <a:pt x="56" y="25"/>
                    </a:cubicBezTo>
                    <a:cubicBezTo>
                      <a:pt x="57" y="25"/>
                      <a:pt x="57" y="25"/>
                      <a:pt x="58" y="25"/>
                    </a:cubicBezTo>
                    <a:cubicBezTo>
                      <a:pt x="58" y="24"/>
                      <a:pt x="59" y="24"/>
                      <a:pt x="59" y="24"/>
                    </a:cubicBezTo>
                    <a:cubicBezTo>
                      <a:pt x="60" y="24"/>
                      <a:pt x="60" y="23"/>
                      <a:pt x="61" y="22"/>
                    </a:cubicBezTo>
                    <a:cubicBezTo>
                      <a:pt x="62" y="22"/>
                      <a:pt x="63" y="21"/>
                      <a:pt x="63" y="21"/>
                    </a:cubicBezTo>
                    <a:cubicBezTo>
                      <a:pt x="63" y="21"/>
                      <a:pt x="64" y="21"/>
                      <a:pt x="64" y="20"/>
                    </a:cubicBezTo>
                    <a:cubicBezTo>
                      <a:pt x="65" y="20"/>
                      <a:pt x="65" y="20"/>
                      <a:pt x="65" y="20"/>
                    </a:cubicBezTo>
                    <a:cubicBezTo>
                      <a:pt x="66" y="20"/>
                      <a:pt x="65" y="19"/>
                      <a:pt x="67" y="19"/>
                    </a:cubicBezTo>
                    <a:cubicBezTo>
                      <a:pt x="68" y="19"/>
                      <a:pt x="69" y="19"/>
                      <a:pt x="70" y="19"/>
                    </a:cubicBezTo>
                    <a:cubicBezTo>
                      <a:pt x="70" y="19"/>
                      <a:pt x="71" y="19"/>
                      <a:pt x="71" y="20"/>
                    </a:cubicBezTo>
                    <a:cubicBezTo>
                      <a:pt x="72" y="20"/>
                      <a:pt x="72" y="20"/>
                      <a:pt x="73" y="20"/>
                    </a:cubicBezTo>
                    <a:cubicBezTo>
                      <a:pt x="73" y="21"/>
                      <a:pt x="73" y="21"/>
                      <a:pt x="74" y="22"/>
                    </a:cubicBezTo>
                    <a:cubicBezTo>
                      <a:pt x="74" y="22"/>
                      <a:pt x="75" y="23"/>
                      <a:pt x="75" y="23"/>
                    </a:cubicBezTo>
                    <a:cubicBezTo>
                      <a:pt x="76" y="24"/>
                      <a:pt x="76" y="24"/>
                      <a:pt x="76" y="24"/>
                    </a:cubicBezTo>
                    <a:cubicBezTo>
                      <a:pt x="76" y="25"/>
                      <a:pt x="76" y="25"/>
                      <a:pt x="77" y="25"/>
                    </a:cubicBezTo>
                    <a:cubicBezTo>
                      <a:pt x="77" y="26"/>
                      <a:pt x="77" y="26"/>
                      <a:pt x="78" y="26"/>
                    </a:cubicBezTo>
                    <a:cubicBezTo>
                      <a:pt x="78" y="26"/>
                      <a:pt x="79" y="27"/>
                      <a:pt x="79" y="27"/>
                    </a:cubicBezTo>
                    <a:cubicBezTo>
                      <a:pt x="80" y="27"/>
                      <a:pt x="81" y="28"/>
                      <a:pt x="82" y="28"/>
                    </a:cubicBezTo>
                    <a:cubicBezTo>
                      <a:pt x="82" y="29"/>
                      <a:pt x="83" y="29"/>
                      <a:pt x="84" y="30"/>
                    </a:cubicBezTo>
                    <a:cubicBezTo>
                      <a:pt x="85" y="31"/>
                      <a:pt x="85" y="32"/>
                      <a:pt x="86" y="33"/>
                    </a:cubicBezTo>
                    <a:cubicBezTo>
                      <a:pt x="86" y="33"/>
                      <a:pt x="86" y="33"/>
                      <a:pt x="86" y="34"/>
                    </a:cubicBezTo>
                    <a:cubicBezTo>
                      <a:pt x="85" y="34"/>
                      <a:pt x="86" y="34"/>
                      <a:pt x="85" y="35"/>
                    </a:cubicBezTo>
                    <a:cubicBezTo>
                      <a:pt x="85" y="35"/>
                      <a:pt x="85" y="36"/>
                      <a:pt x="85" y="36"/>
                    </a:cubicBezTo>
                    <a:cubicBezTo>
                      <a:pt x="85" y="36"/>
                      <a:pt x="85" y="36"/>
                      <a:pt x="85" y="37"/>
                    </a:cubicBezTo>
                    <a:cubicBezTo>
                      <a:pt x="85" y="37"/>
                      <a:pt x="85" y="37"/>
                      <a:pt x="85" y="37"/>
                    </a:cubicBezTo>
                    <a:cubicBezTo>
                      <a:pt x="85" y="38"/>
                      <a:pt x="85" y="38"/>
                      <a:pt x="85" y="38"/>
                    </a:cubicBezTo>
                    <a:cubicBezTo>
                      <a:pt x="84" y="38"/>
                      <a:pt x="84" y="38"/>
                      <a:pt x="84" y="39"/>
                    </a:cubicBezTo>
                    <a:cubicBezTo>
                      <a:pt x="84" y="39"/>
                      <a:pt x="84" y="39"/>
                      <a:pt x="84" y="39"/>
                    </a:cubicBezTo>
                    <a:cubicBezTo>
                      <a:pt x="83" y="40"/>
                      <a:pt x="83" y="40"/>
                      <a:pt x="82" y="40"/>
                    </a:cubicBezTo>
                    <a:cubicBezTo>
                      <a:pt x="81" y="41"/>
                      <a:pt x="81" y="41"/>
                      <a:pt x="80" y="41"/>
                    </a:cubicBezTo>
                    <a:cubicBezTo>
                      <a:pt x="80" y="41"/>
                      <a:pt x="80" y="42"/>
                      <a:pt x="80" y="42"/>
                    </a:cubicBezTo>
                    <a:cubicBezTo>
                      <a:pt x="79" y="42"/>
                      <a:pt x="79" y="43"/>
                      <a:pt x="78" y="43"/>
                    </a:cubicBezTo>
                    <a:cubicBezTo>
                      <a:pt x="78" y="43"/>
                      <a:pt x="77" y="43"/>
                      <a:pt x="77" y="43"/>
                    </a:cubicBezTo>
                    <a:cubicBezTo>
                      <a:pt x="77" y="43"/>
                      <a:pt x="76" y="44"/>
                      <a:pt x="76" y="44"/>
                    </a:cubicBezTo>
                    <a:cubicBezTo>
                      <a:pt x="75" y="45"/>
                      <a:pt x="74" y="45"/>
                      <a:pt x="73" y="46"/>
                    </a:cubicBezTo>
                    <a:cubicBezTo>
                      <a:pt x="71" y="46"/>
                      <a:pt x="71" y="46"/>
                      <a:pt x="70" y="47"/>
                    </a:cubicBezTo>
                    <a:cubicBezTo>
                      <a:pt x="69" y="47"/>
                      <a:pt x="69" y="47"/>
                      <a:pt x="69" y="48"/>
                    </a:cubicBezTo>
                    <a:cubicBezTo>
                      <a:pt x="68" y="48"/>
                      <a:pt x="66" y="48"/>
                      <a:pt x="66" y="49"/>
                    </a:cubicBezTo>
                    <a:cubicBezTo>
                      <a:pt x="64" y="50"/>
                      <a:pt x="61" y="51"/>
                      <a:pt x="58" y="52"/>
                    </a:cubicBezTo>
                    <a:cubicBezTo>
                      <a:pt x="56" y="53"/>
                      <a:pt x="53" y="53"/>
                      <a:pt x="51" y="54"/>
                    </a:cubicBezTo>
                    <a:cubicBezTo>
                      <a:pt x="50" y="54"/>
                      <a:pt x="48" y="55"/>
                      <a:pt x="47" y="56"/>
                    </a:cubicBezTo>
                    <a:cubicBezTo>
                      <a:pt x="46" y="56"/>
                      <a:pt x="46" y="56"/>
                      <a:pt x="46" y="56"/>
                    </a:cubicBezTo>
                    <a:cubicBezTo>
                      <a:pt x="45" y="56"/>
                      <a:pt x="44" y="57"/>
                      <a:pt x="44" y="57"/>
                    </a:cubicBezTo>
                    <a:cubicBezTo>
                      <a:pt x="43" y="58"/>
                      <a:pt x="42" y="58"/>
                      <a:pt x="41" y="59"/>
                    </a:cubicBezTo>
                    <a:cubicBezTo>
                      <a:pt x="41" y="59"/>
                      <a:pt x="40" y="61"/>
                      <a:pt x="39" y="61"/>
                    </a:cubicBezTo>
                    <a:cubicBezTo>
                      <a:pt x="39" y="62"/>
                      <a:pt x="38" y="63"/>
                      <a:pt x="37" y="64"/>
                    </a:cubicBezTo>
                    <a:cubicBezTo>
                      <a:pt x="37" y="64"/>
                      <a:pt x="37" y="65"/>
                      <a:pt x="36" y="65"/>
                    </a:cubicBezTo>
                    <a:cubicBezTo>
                      <a:pt x="36" y="66"/>
                      <a:pt x="36" y="66"/>
                      <a:pt x="36" y="67"/>
                    </a:cubicBezTo>
                    <a:cubicBezTo>
                      <a:pt x="35" y="67"/>
                      <a:pt x="35" y="67"/>
                      <a:pt x="35" y="67"/>
                    </a:cubicBezTo>
                    <a:cubicBezTo>
                      <a:pt x="35" y="67"/>
                      <a:pt x="35" y="68"/>
                      <a:pt x="35" y="68"/>
                    </a:cubicBezTo>
                    <a:cubicBezTo>
                      <a:pt x="34" y="68"/>
                      <a:pt x="34" y="69"/>
                      <a:pt x="34" y="69"/>
                    </a:cubicBezTo>
                    <a:cubicBezTo>
                      <a:pt x="33" y="70"/>
                      <a:pt x="33" y="70"/>
                      <a:pt x="32" y="72"/>
                    </a:cubicBezTo>
                    <a:cubicBezTo>
                      <a:pt x="31" y="74"/>
                      <a:pt x="30" y="76"/>
                      <a:pt x="29" y="78"/>
                    </a:cubicBezTo>
                    <a:cubicBezTo>
                      <a:pt x="29" y="79"/>
                      <a:pt x="29" y="79"/>
                      <a:pt x="29" y="79"/>
                    </a:cubicBezTo>
                    <a:cubicBezTo>
                      <a:pt x="28" y="80"/>
                      <a:pt x="26" y="85"/>
                      <a:pt x="26" y="86"/>
                    </a:cubicBezTo>
                    <a:cubicBezTo>
                      <a:pt x="25" y="87"/>
                      <a:pt x="25" y="87"/>
                      <a:pt x="25" y="88"/>
                    </a:cubicBezTo>
                    <a:cubicBezTo>
                      <a:pt x="25" y="89"/>
                      <a:pt x="23" y="93"/>
                      <a:pt x="22" y="94"/>
                    </a:cubicBezTo>
                    <a:cubicBezTo>
                      <a:pt x="20" y="96"/>
                      <a:pt x="20" y="97"/>
                      <a:pt x="19" y="100"/>
                    </a:cubicBezTo>
                    <a:cubicBezTo>
                      <a:pt x="17" y="101"/>
                      <a:pt x="17" y="101"/>
                      <a:pt x="16" y="103"/>
                    </a:cubicBezTo>
                    <a:cubicBezTo>
                      <a:pt x="15" y="103"/>
                      <a:pt x="13" y="104"/>
                      <a:pt x="12" y="104"/>
                    </a:cubicBezTo>
                    <a:cubicBezTo>
                      <a:pt x="10" y="104"/>
                      <a:pt x="11" y="105"/>
                      <a:pt x="9"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2" name="Freeform 14"/>
              <p:cNvSpPr>
                <a:spLocks noEditPoints="1"/>
              </p:cNvSpPr>
              <p:nvPr/>
            </p:nvSpPr>
            <p:spPr bwMode="auto">
              <a:xfrm>
                <a:off x="3297238" y="3686175"/>
                <a:ext cx="2543175" cy="158750"/>
              </a:xfrm>
              <a:custGeom>
                <a:avLst/>
                <a:gdLst>
                  <a:gd name="T0" fmla="*/ 22 w 675"/>
                  <a:gd name="T1" fmla="*/ 17 h 42"/>
                  <a:gd name="T2" fmla="*/ 1 w 675"/>
                  <a:gd name="T3" fmla="*/ 2 h 42"/>
                  <a:gd name="T4" fmla="*/ 0 w 675"/>
                  <a:gd name="T5" fmla="*/ 41 h 42"/>
                  <a:gd name="T6" fmla="*/ 26 w 675"/>
                  <a:gd name="T7" fmla="*/ 32 h 42"/>
                  <a:gd name="T8" fmla="*/ 36 w 675"/>
                  <a:gd name="T9" fmla="*/ 36 h 42"/>
                  <a:gd name="T10" fmla="*/ 65 w 675"/>
                  <a:gd name="T11" fmla="*/ 41 h 42"/>
                  <a:gd name="T12" fmla="*/ 65 w 675"/>
                  <a:gd name="T13" fmla="*/ 1 h 42"/>
                  <a:gd name="T14" fmla="*/ 47 w 675"/>
                  <a:gd name="T15" fmla="*/ 40 h 42"/>
                  <a:gd name="T16" fmla="*/ 78 w 675"/>
                  <a:gd name="T17" fmla="*/ 30 h 42"/>
                  <a:gd name="T18" fmla="*/ 78 w 675"/>
                  <a:gd name="T19" fmla="*/ 37 h 42"/>
                  <a:gd name="T20" fmla="*/ 97 w 675"/>
                  <a:gd name="T21" fmla="*/ 40 h 42"/>
                  <a:gd name="T22" fmla="*/ 82 w 675"/>
                  <a:gd name="T23" fmla="*/ 26 h 42"/>
                  <a:gd name="T24" fmla="*/ 122 w 675"/>
                  <a:gd name="T25" fmla="*/ 3 h 42"/>
                  <a:gd name="T26" fmla="*/ 131 w 675"/>
                  <a:gd name="T27" fmla="*/ 40 h 42"/>
                  <a:gd name="T28" fmla="*/ 157 w 675"/>
                  <a:gd name="T29" fmla="*/ 7 h 42"/>
                  <a:gd name="T30" fmla="*/ 168 w 675"/>
                  <a:gd name="T31" fmla="*/ 40 h 42"/>
                  <a:gd name="T32" fmla="*/ 209 w 675"/>
                  <a:gd name="T33" fmla="*/ 31 h 42"/>
                  <a:gd name="T34" fmla="*/ 194 w 675"/>
                  <a:gd name="T35" fmla="*/ 22 h 42"/>
                  <a:gd name="T36" fmla="*/ 194 w 675"/>
                  <a:gd name="T37" fmla="*/ 19 h 42"/>
                  <a:gd name="T38" fmla="*/ 206 w 675"/>
                  <a:gd name="T39" fmla="*/ 10 h 42"/>
                  <a:gd name="T40" fmla="*/ 178 w 675"/>
                  <a:gd name="T41" fmla="*/ 39 h 42"/>
                  <a:gd name="T42" fmla="*/ 241 w 675"/>
                  <a:gd name="T43" fmla="*/ 2 h 42"/>
                  <a:gd name="T44" fmla="*/ 213 w 675"/>
                  <a:gd name="T45" fmla="*/ 2 h 42"/>
                  <a:gd name="T46" fmla="*/ 228 w 675"/>
                  <a:gd name="T47" fmla="*/ 40 h 42"/>
                  <a:gd name="T48" fmla="*/ 250 w 675"/>
                  <a:gd name="T49" fmla="*/ 10 h 42"/>
                  <a:gd name="T50" fmla="*/ 320 w 675"/>
                  <a:gd name="T51" fmla="*/ 4 h 42"/>
                  <a:gd name="T52" fmla="*/ 300 w 675"/>
                  <a:gd name="T53" fmla="*/ 3 h 42"/>
                  <a:gd name="T54" fmla="*/ 293 w 675"/>
                  <a:gd name="T55" fmla="*/ 27 h 42"/>
                  <a:gd name="T56" fmla="*/ 376 w 675"/>
                  <a:gd name="T57" fmla="*/ 1 h 42"/>
                  <a:gd name="T58" fmla="*/ 344 w 675"/>
                  <a:gd name="T59" fmla="*/ 1 h 42"/>
                  <a:gd name="T60" fmla="*/ 334 w 675"/>
                  <a:gd name="T61" fmla="*/ 41 h 42"/>
                  <a:gd name="T62" fmla="*/ 369 w 675"/>
                  <a:gd name="T63" fmla="*/ 41 h 42"/>
                  <a:gd name="T64" fmla="*/ 399 w 675"/>
                  <a:gd name="T65" fmla="*/ 41 h 42"/>
                  <a:gd name="T66" fmla="*/ 399 w 675"/>
                  <a:gd name="T67" fmla="*/ 1 h 42"/>
                  <a:gd name="T68" fmla="*/ 381 w 675"/>
                  <a:gd name="T69" fmla="*/ 40 h 42"/>
                  <a:gd name="T70" fmla="*/ 436 w 675"/>
                  <a:gd name="T71" fmla="*/ 9 h 42"/>
                  <a:gd name="T72" fmla="*/ 404 w 675"/>
                  <a:gd name="T73" fmla="*/ 1 h 42"/>
                  <a:gd name="T74" fmla="*/ 442 w 675"/>
                  <a:gd name="T75" fmla="*/ 3 h 42"/>
                  <a:gd name="T76" fmla="*/ 463 w 675"/>
                  <a:gd name="T77" fmla="*/ 39 h 42"/>
                  <a:gd name="T78" fmla="*/ 479 w 675"/>
                  <a:gd name="T79" fmla="*/ 13 h 42"/>
                  <a:gd name="T80" fmla="*/ 472 w 675"/>
                  <a:gd name="T81" fmla="*/ 3 h 42"/>
                  <a:gd name="T82" fmla="*/ 454 w 675"/>
                  <a:gd name="T83" fmla="*/ 3 h 42"/>
                  <a:gd name="T84" fmla="*/ 485 w 675"/>
                  <a:gd name="T85" fmla="*/ 31 h 42"/>
                  <a:gd name="T86" fmla="*/ 490 w 675"/>
                  <a:gd name="T87" fmla="*/ 2 h 42"/>
                  <a:gd name="T88" fmla="*/ 507 w 675"/>
                  <a:gd name="T89" fmla="*/ 41 h 42"/>
                  <a:gd name="T90" fmla="*/ 529 w 675"/>
                  <a:gd name="T91" fmla="*/ 41 h 42"/>
                  <a:gd name="T92" fmla="*/ 559 w 675"/>
                  <a:gd name="T93" fmla="*/ 0 h 42"/>
                  <a:gd name="T94" fmla="*/ 554 w 675"/>
                  <a:gd name="T95" fmla="*/ 28 h 42"/>
                  <a:gd name="T96" fmla="*/ 540 w 675"/>
                  <a:gd name="T97" fmla="*/ 40 h 42"/>
                  <a:gd name="T98" fmla="*/ 559 w 675"/>
                  <a:gd name="T99" fmla="*/ 13 h 42"/>
                  <a:gd name="T100" fmla="*/ 582 w 675"/>
                  <a:gd name="T101" fmla="*/ 35 h 42"/>
                  <a:gd name="T102" fmla="*/ 575 w 675"/>
                  <a:gd name="T103" fmla="*/ 3 h 42"/>
                  <a:gd name="T104" fmla="*/ 615 w 675"/>
                  <a:gd name="T105" fmla="*/ 39 h 42"/>
                  <a:gd name="T106" fmla="*/ 628 w 675"/>
                  <a:gd name="T107" fmla="*/ 1 h 42"/>
                  <a:gd name="T108" fmla="*/ 608 w 675"/>
                  <a:gd name="T109" fmla="*/ 34 h 42"/>
                  <a:gd name="T110" fmla="*/ 661 w 675"/>
                  <a:gd name="T111" fmla="*/ 1 h 42"/>
                  <a:gd name="T112" fmla="*/ 650 w 675"/>
                  <a:gd name="T113" fmla="*/ 2 h 42"/>
                  <a:gd name="T114" fmla="*/ 651 w 675"/>
                  <a:gd name="T115" fmla="*/ 23 h 42"/>
                  <a:gd name="T116" fmla="*/ 659 w 675"/>
                  <a:gd name="T117"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5" h="42">
                    <a:moveTo>
                      <a:pt x="42" y="1"/>
                    </a:moveTo>
                    <a:cubicBezTo>
                      <a:pt x="27" y="1"/>
                      <a:pt x="27" y="1"/>
                      <a:pt x="27" y="1"/>
                    </a:cubicBezTo>
                    <a:cubicBezTo>
                      <a:pt x="27" y="2"/>
                      <a:pt x="27" y="2"/>
                      <a:pt x="27" y="2"/>
                    </a:cubicBezTo>
                    <a:cubicBezTo>
                      <a:pt x="28" y="2"/>
                      <a:pt x="28" y="2"/>
                      <a:pt x="28" y="2"/>
                    </a:cubicBezTo>
                    <a:cubicBezTo>
                      <a:pt x="31" y="3"/>
                      <a:pt x="32" y="3"/>
                      <a:pt x="32" y="4"/>
                    </a:cubicBezTo>
                    <a:cubicBezTo>
                      <a:pt x="32" y="5"/>
                      <a:pt x="31" y="7"/>
                      <a:pt x="29" y="8"/>
                    </a:cubicBezTo>
                    <a:cubicBezTo>
                      <a:pt x="22" y="17"/>
                      <a:pt x="22" y="17"/>
                      <a:pt x="22" y="17"/>
                    </a:cubicBezTo>
                    <a:cubicBezTo>
                      <a:pt x="20" y="13"/>
                      <a:pt x="20" y="13"/>
                      <a:pt x="20" y="13"/>
                    </a:cubicBezTo>
                    <a:cubicBezTo>
                      <a:pt x="16" y="8"/>
                      <a:pt x="14" y="5"/>
                      <a:pt x="15" y="4"/>
                    </a:cubicBezTo>
                    <a:cubicBezTo>
                      <a:pt x="14" y="3"/>
                      <a:pt x="16" y="2"/>
                      <a:pt x="19" y="2"/>
                    </a:cubicBezTo>
                    <a:cubicBezTo>
                      <a:pt x="19" y="2"/>
                      <a:pt x="19" y="2"/>
                      <a:pt x="19" y="2"/>
                    </a:cubicBezTo>
                    <a:cubicBezTo>
                      <a:pt x="19" y="1"/>
                      <a:pt x="19" y="1"/>
                      <a:pt x="19" y="1"/>
                    </a:cubicBezTo>
                    <a:cubicBezTo>
                      <a:pt x="1" y="1"/>
                      <a:pt x="1" y="1"/>
                      <a:pt x="1" y="1"/>
                    </a:cubicBezTo>
                    <a:cubicBezTo>
                      <a:pt x="1" y="2"/>
                      <a:pt x="1" y="2"/>
                      <a:pt x="1" y="2"/>
                    </a:cubicBezTo>
                    <a:cubicBezTo>
                      <a:pt x="3" y="2"/>
                      <a:pt x="5" y="3"/>
                      <a:pt x="6" y="4"/>
                    </a:cubicBezTo>
                    <a:cubicBezTo>
                      <a:pt x="7" y="5"/>
                      <a:pt x="9" y="8"/>
                      <a:pt x="12" y="12"/>
                    </a:cubicBezTo>
                    <a:cubicBezTo>
                      <a:pt x="19" y="22"/>
                      <a:pt x="19" y="22"/>
                      <a:pt x="19" y="22"/>
                    </a:cubicBezTo>
                    <a:cubicBezTo>
                      <a:pt x="9" y="33"/>
                      <a:pt x="9" y="33"/>
                      <a:pt x="9" y="33"/>
                    </a:cubicBezTo>
                    <a:cubicBezTo>
                      <a:pt x="6" y="37"/>
                      <a:pt x="5" y="39"/>
                      <a:pt x="4" y="39"/>
                    </a:cubicBezTo>
                    <a:cubicBezTo>
                      <a:pt x="3" y="40"/>
                      <a:pt x="2" y="40"/>
                      <a:pt x="0" y="40"/>
                    </a:cubicBezTo>
                    <a:cubicBezTo>
                      <a:pt x="0" y="41"/>
                      <a:pt x="0" y="41"/>
                      <a:pt x="0" y="41"/>
                    </a:cubicBezTo>
                    <a:cubicBezTo>
                      <a:pt x="14" y="41"/>
                      <a:pt x="14" y="41"/>
                      <a:pt x="14" y="41"/>
                    </a:cubicBezTo>
                    <a:cubicBezTo>
                      <a:pt x="14" y="40"/>
                      <a:pt x="14" y="40"/>
                      <a:pt x="14" y="40"/>
                    </a:cubicBezTo>
                    <a:cubicBezTo>
                      <a:pt x="11" y="40"/>
                      <a:pt x="10" y="39"/>
                      <a:pt x="10" y="38"/>
                    </a:cubicBezTo>
                    <a:cubicBezTo>
                      <a:pt x="10" y="37"/>
                      <a:pt x="11" y="36"/>
                      <a:pt x="12" y="33"/>
                    </a:cubicBezTo>
                    <a:cubicBezTo>
                      <a:pt x="13" y="33"/>
                      <a:pt x="13" y="33"/>
                      <a:pt x="13" y="33"/>
                    </a:cubicBezTo>
                    <a:cubicBezTo>
                      <a:pt x="20" y="24"/>
                      <a:pt x="20" y="24"/>
                      <a:pt x="20" y="24"/>
                    </a:cubicBezTo>
                    <a:cubicBezTo>
                      <a:pt x="26" y="32"/>
                      <a:pt x="26" y="32"/>
                      <a:pt x="26" y="32"/>
                    </a:cubicBezTo>
                    <a:cubicBezTo>
                      <a:pt x="28" y="35"/>
                      <a:pt x="29" y="37"/>
                      <a:pt x="29" y="38"/>
                    </a:cubicBezTo>
                    <a:cubicBezTo>
                      <a:pt x="29" y="39"/>
                      <a:pt x="28" y="40"/>
                      <a:pt x="25" y="40"/>
                    </a:cubicBezTo>
                    <a:cubicBezTo>
                      <a:pt x="25" y="40"/>
                      <a:pt x="25" y="40"/>
                      <a:pt x="24" y="40"/>
                    </a:cubicBezTo>
                    <a:cubicBezTo>
                      <a:pt x="24" y="41"/>
                      <a:pt x="24" y="41"/>
                      <a:pt x="24" y="41"/>
                    </a:cubicBezTo>
                    <a:cubicBezTo>
                      <a:pt x="42" y="41"/>
                      <a:pt x="42" y="41"/>
                      <a:pt x="42" y="41"/>
                    </a:cubicBezTo>
                    <a:cubicBezTo>
                      <a:pt x="42" y="40"/>
                      <a:pt x="42" y="40"/>
                      <a:pt x="42" y="40"/>
                    </a:cubicBezTo>
                    <a:cubicBezTo>
                      <a:pt x="40" y="40"/>
                      <a:pt x="38" y="39"/>
                      <a:pt x="36" y="36"/>
                    </a:cubicBezTo>
                    <a:cubicBezTo>
                      <a:pt x="24" y="19"/>
                      <a:pt x="24" y="19"/>
                      <a:pt x="24" y="19"/>
                    </a:cubicBezTo>
                    <a:cubicBezTo>
                      <a:pt x="33" y="8"/>
                      <a:pt x="33" y="8"/>
                      <a:pt x="33" y="8"/>
                    </a:cubicBezTo>
                    <a:cubicBezTo>
                      <a:pt x="35" y="6"/>
                      <a:pt x="36" y="4"/>
                      <a:pt x="37" y="3"/>
                    </a:cubicBezTo>
                    <a:cubicBezTo>
                      <a:pt x="38" y="3"/>
                      <a:pt x="40" y="2"/>
                      <a:pt x="42" y="2"/>
                    </a:cubicBezTo>
                    <a:cubicBezTo>
                      <a:pt x="42" y="1"/>
                      <a:pt x="42" y="1"/>
                      <a:pt x="42" y="1"/>
                    </a:cubicBezTo>
                    <a:close/>
                    <a:moveTo>
                      <a:pt x="47" y="41"/>
                    </a:moveTo>
                    <a:cubicBezTo>
                      <a:pt x="65" y="41"/>
                      <a:pt x="65" y="41"/>
                      <a:pt x="65" y="41"/>
                    </a:cubicBezTo>
                    <a:cubicBezTo>
                      <a:pt x="65" y="40"/>
                      <a:pt x="65" y="40"/>
                      <a:pt x="65" y="40"/>
                    </a:cubicBezTo>
                    <a:cubicBezTo>
                      <a:pt x="63" y="40"/>
                      <a:pt x="61" y="40"/>
                      <a:pt x="61" y="39"/>
                    </a:cubicBezTo>
                    <a:cubicBezTo>
                      <a:pt x="60" y="38"/>
                      <a:pt x="60" y="37"/>
                      <a:pt x="60" y="35"/>
                    </a:cubicBezTo>
                    <a:cubicBezTo>
                      <a:pt x="60" y="8"/>
                      <a:pt x="60" y="8"/>
                      <a:pt x="60" y="8"/>
                    </a:cubicBezTo>
                    <a:cubicBezTo>
                      <a:pt x="60" y="5"/>
                      <a:pt x="60" y="4"/>
                      <a:pt x="61" y="3"/>
                    </a:cubicBezTo>
                    <a:cubicBezTo>
                      <a:pt x="61" y="3"/>
                      <a:pt x="63" y="2"/>
                      <a:pt x="65" y="2"/>
                    </a:cubicBezTo>
                    <a:cubicBezTo>
                      <a:pt x="65" y="1"/>
                      <a:pt x="65" y="1"/>
                      <a:pt x="65" y="1"/>
                    </a:cubicBezTo>
                    <a:cubicBezTo>
                      <a:pt x="47" y="1"/>
                      <a:pt x="47" y="1"/>
                      <a:pt x="47" y="1"/>
                    </a:cubicBezTo>
                    <a:cubicBezTo>
                      <a:pt x="47" y="2"/>
                      <a:pt x="47" y="2"/>
                      <a:pt x="47" y="2"/>
                    </a:cubicBezTo>
                    <a:cubicBezTo>
                      <a:pt x="50" y="2"/>
                      <a:pt x="52" y="3"/>
                      <a:pt x="52" y="3"/>
                    </a:cubicBezTo>
                    <a:cubicBezTo>
                      <a:pt x="53" y="4"/>
                      <a:pt x="53" y="5"/>
                      <a:pt x="53" y="8"/>
                    </a:cubicBezTo>
                    <a:cubicBezTo>
                      <a:pt x="53" y="35"/>
                      <a:pt x="53" y="35"/>
                      <a:pt x="53" y="35"/>
                    </a:cubicBezTo>
                    <a:cubicBezTo>
                      <a:pt x="53" y="37"/>
                      <a:pt x="53" y="38"/>
                      <a:pt x="52" y="39"/>
                    </a:cubicBezTo>
                    <a:cubicBezTo>
                      <a:pt x="51" y="40"/>
                      <a:pt x="50" y="40"/>
                      <a:pt x="47" y="40"/>
                    </a:cubicBezTo>
                    <a:cubicBezTo>
                      <a:pt x="47" y="41"/>
                      <a:pt x="47" y="41"/>
                      <a:pt x="47" y="41"/>
                    </a:cubicBezTo>
                    <a:close/>
                    <a:moveTo>
                      <a:pt x="112" y="40"/>
                    </a:moveTo>
                    <a:cubicBezTo>
                      <a:pt x="111" y="40"/>
                      <a:pt x="110" y="40"/>
                      <a:pt x="109" y="39"/>
                    </a:cubicBezTo>
                    <a:cubicBezTo>
                      <a:pt x="109" y="38"/>
                      <a:pt x="108" y="37"/>
                      <a:pt x="107" y="35"/>
                    </a:cubicBezTo>
                    <a:cubicBezTo>
                      <a:pt x="92" y="0"/>
                      <a:pt x="92" y="0"/>
                      <a:pt x="92" y="0"/>
                    </a:cubicBezTo>
                    <a:cubicBezTo>
                      <a:pt x="90" y="0"/>
                      <a:pt x="90" y="0"/>
                      <a:pt x="90" y="0"/>
                    </a:cubicBezTo>
                    <a:cubicBezTo>
                      <a:pt x="78" y="30"/>
                      <a:pt x="78" y="30"/>
                      <a:pt x="78" y="30"/>
                    </a:cubicBezTo>
                    <a:cubicBezTo>
                      <a:pt x="78" y="30"/>
                      <a:pt x="78" y="31"/>
                      <a:pt x="77" y="31"/>
                    </a:cubicBezTo>
                    <a:cubicBezTo>
                      <a:pt x="76" y="35"/>
                      <a:pt x="74" y="38"/>
                      <a:pt x="73" y="39"/>
                    </a:cubicBezTo>
                    <a:cubicBezTo>
                      <a:pt x="72" y="40"/>
                      <a:pt x="71" y="40"/>
                      <a:pt x="70" y="40"/>
                    </a:cubicBezTo>
                    <a:cubicBezTo>
                      <a:pt x="70" y="41"/>
                      <a:pt x="70" y="41"/>
                      <a:pt x="70" y="41"/>
                    </a:cubicBezTo>
                    <a:cubicBezTo>
                      <a:pt x="82" y="41"/>
                      <a:pt x="82" y="41"/>
                      <a:pt x="82" y="41"/>
                    </a:cubicBezTo>
                    <a:cubicBezTo>
                      <a:pt x="82" y="40"/>
                      <a:pt x="82" y="40"/>
                      <a:pt x="82" y="40"/>
                    </a:cubicBezTo>
                    <a:cubicBezTo>
                      <a:pt x="80" y="40"/>
                      <a:pt x="78" y="39"/>
                      <a:pt x="78" y="37"/>
                    </a:cubicBezTo>
                    <a:cubicBezTo>
                      <a:pt x="78" y="37"/>
                      <a:pt x="78" y="36"/>
                      <a:pt x="79" y="35"/>
                    </a:cubicBezTo>
                    <a:cubicBezTo>
                      <a:pt x="82" y="28"/>
                      <a:pt x="82" y="28"/>
                      <a:pt x="82" y="28"/>
                    </a:cubicBezTo>
                    <a:cubicBezTo>
                      <a:pt x="97" y="28"/>
                      <a:pt x="97" y="28"/>
                      <a:pt x="97" y="28"/>
                    </a:cubicBezTo>
                    <a:cubicBezTo>
                      <a:pt x="100" y="34"/>
                      <a:pt x="100" y="34"/>
                      <a:pt x="100" y="34"/>
                    </a:cubicBezTo>
                    <a:cubicBezTo>
                      <a:pt x="100" y="34"/>
                      <a:pt x="100" y="34"/>
                      <a:pt x="100" y="35"/>
                    </a:cubicBezTo>
                    <a:cubicBezTo>
                      <a:pt x="101" y="36"/>
                      <a:pt x="101" y="37"/>
                      <a:pt x="101" y="38"/>
                    </a:cubicBezTo>
                    <a:cubicBezTo>
                      <a:pt x="101" y="39"/>
                      <a:pt x="100" y="40"/>
                      <a:pt x="97" y="40"/>
                    </a:cubicBezTo>
                    <a:cubicBezTo>
                      <a:pt x="97" y="41"/>
                      <a:pt x="97" y="41"/>
                      <a:pt x="97" y="41"/>
                    </a:cubicBezTo>
                    <a:cubicBezTo>
                      <a:pt x="112" y="41"/>
                      <a:pt x="112" y="41"/>
                      <a:pt x="112" y="41"/>
                    </a:cubicBezTo>
                    <a:cubicBezTo>
                      <a:pt x="112" y="40"/>
                      <a:pt x="112" y="40"/>
                      <a:pt x="112" y="40"/>
                    </a:cubicBezTo>
                    <a:close/>
                    <a:moveTo>
                      <a:pt x="82" y="26"/>
                    </a:moveTo>
                    <a:cubicBezTo>
                      <a:pt x="90" y="9"/>
                      <a:pt x="90" y="9"/>
                      <a:pt x="90" y="9"/>
                    </a:cubicBezTo>
                    <a:cubicBezTo>
                      <a:pt x="96" y="26"/>
                      <a:pt x="96" y="26"/>
                      <a:pt x="96" y="26"/>
                    </a:cubicBezTo>
                    <a:cubicBezTo>
                      <a:pt x="82" y="26"/>
                      <a:pt x="82" y="26"/>
                      <a:pt x="82" y="26"/>
                    </a:cubicBezTo>
                    <a:close/>
                    <a:moveTo>
                      <a:pt x="168" y="1"/>
                    </a:moveTo>
                    <a:cubicBezTo>
                      <a:pt x="156" y="1"/>
                      <a:pt x="156" y="1"/>
                      <a:pt x="156" y="1"/>
                    </a:cubicBezTo>
                    <a:cubicBezTo>
                      <a:pt x="143" y="32"/>
                      <a:pt x="143" y="32"/>
                      <a:pt x="143" y="32"/>
                    </a:cubicBezTo>
                    <a:cubicBezTo>
                      <a:pt x="129" y="1"/>
                      <a:pt x="129" y="1"/>
                      <a:pt x="129" y="1"/>
                    </a:cubicBezTo>
                    <a:cubicBezTo>
                      <a:pt x="117" y="1"/>
                      <a:pt x="117" y="1"/>
                      <a:pt x="117" y="1"/>
                    </a:cubicBezTo>
                    <a:cubicBezTo>
                      <a:pt x="117" y="2"/>
                      <a:pt x="117" y="2"/>
                      <a:pt x="117" y="2"/>
                    </a:cubicBezTo>
                    <a:cubicBezTo>
                      <a:pt x="119" y="2"/>
                      <a:pt x="121" y="3"/>
                      <a:pt x="122" y="3"/>
                    </a:cubicBezTo>
                    <a:cubicBezTo>
                      <a:pt x="122" y="4"/>
                      <a:pt x="123" y="5"/>
                      <a:pt x="123" y="8"/>
                    </a:cubicBezTo>
                    <a:cubicBezTo>
                      <a:pt x="123" y="32"/>
                      <a:pt x="123" y="32"/>
                      <a:pt x="123" y="32"/>
                    </a:cubicBezTo>
                    <a:cubicBezTo>
                      <a:pt x="123" y="35"/>
                      <a:pt x="122" y="37"/>
                      <a:pt x="121" y="38"/>
                    </a:cubicBezTo>
                    <a:cubicBezTo>
                      <a:pt x="121" y="39"/>
                      <a:pt x="119" y="40"/>
                      <a:pt x="117" y="40"/>
                    </a:cubicBezTo>
                    <a:cubicBezTo>
                      <a:pt x="117" y="41"/>
                      <a:pt x="117" y="41"/>
                      <a:pt x="117" y="41"/>
                    </a:cubicBezTo>
                    <a:cubicBezTo>
                      <a:pt x="131" y="41"/>
                      <a:pt x="131" y="41"/>
                      <a:pt x="131" y="41"/>
                    </a:cubicBezTo>
                    <a:cubicBezTo>
                      <a:pt x="131" y="40"/>
                      <a:pt x="131" y="40"/>
                      <a:pt x="131" y="40"/>
                    </a:cubicBezTo>
                    <a:cubicBezTo>
                      <a:pt x="129" y="40"/>
                      <a:pt x="127" y="39"/>
                      <a:pt x="126" y="38"/>
                    </a:cubicBezTo>
                    <a:cubicBezTo>
                      <a:pt x="126" y="37"/>
                      <a:pt x="125" y="35"/>
                      <a:pt x="125" y="32"/>
                    </a:cubicBezTo>
                    <a:cubicBezTo>
                      <a:pt x="125" y="8"/>
                      <a:pt x="125" y="8"/>
                      <a:pt x="125" y="8"/>
                    </a:cubicBezTo>
                    <a:cubicBezTo>
                      <a:pt x="125" y="8"/>
                      <a:pt x="125" y="8"/>
                      <a:pt x="125" y="8"/>
                    </a:cubicBezTo>
                    <a:cubicBezTo>
                      <a:pt x="140" y="41"/>
                      <a:pt x="140" y="41"/>
                      <a:pt x="140" y="41"/>
                    </a:cubicBezTo>
                    <a:cubicBezTo>
                      <a:pt x="141" y="41"/>
                      <a:pt x="141" y="41"/>
                      <a:pt x="141" y="41"/>
                    </a:cubicBezTo>
                    <a:cubicBezTo>
                      <a:pt x="157" y="7"/>
                      <a:pt x="157" y="7"/>
                      <a:pt x="157" y="7"/>
                    </a:cubicBezTo>
                    <a:cubicBezTo>
                      <a:pt x="157" y="7"/>
                      <a:pt x="157" y="7"/>
                      <a:pt x="157" y="7"/>
                    </a:cubicBezTo>
                    <a:cubicBezTo>
                      <a:pt x="157" y="34"/>
                      <a:pt x="157" y="34"/>
                      <a:pt x="157" y="34"/>
                    </a:cubicBezTo>
                    <a:cubicBezTo>
                      <a:pt x="157" y="36"/>
                      <a:pt x="157" y="38"/>
                      <a:pt x="156" y="39"/>
                    </a:cubicBezTo>
                    <a:cubicBezTo>
                      <a:pt x="155" y="39"/>
                      <a:pt x="154" y="40"/>
                      <a:pt x="151" y="40"/>
                    </a:cubicBezTo>
                    <a:cubicBezTo>
                      <a:pt x="151" y="41"/>
                      <a:pt x="151" y="41"/>
                      <a:pt x="151" y="41"/>
                    </a:cubicBezTo>
                    <a:cubicBezTo>
                      <a:pt x="168" y="41"/>
                      <a:pt x="168" y="41"/>
                      <a:pt x="168" y="41"/>
                    </a:cubicBezTo>
                    <a:cubicBezTo>
                      <a:pt x="168" y="40"/>
                      <a:pt x="168" y="40"/>
                      <a:pt x="168" y="40"/>
                    </a:cubicBezTo>
                    <a:cubicBezTo>
                      <a:pt x="166" y="40"/>
                      <a:pt x="165" y="39"/>
                      <a:pt x="164" y="39"/>
                    </a:cubicBezTo>
                    <a:cubicBezTo>
                      <a:pt x="163" y="38"/>
                      <a:pt x="163" y="37"/>
                      <a:pt x="163" y="35"/>
                    </a:cubicBezTo>
                    <a:cubicBezTo>
                      <a:pt x="163" y="8"/>
                      <a:pt x="163" y="8"/>
                      <a:pt x="163" y="8"/>
                    </a:cubicBezTo>
                    <a:cubicBezTo>
                      <a:pt x="163" y="6"/>
                      <a:pt x="163" y="4"/>
                      <a:pt x="164" y="3"/>
                    </a:cubicBezTo>
                    <a:cubicBezTo>
                      <a:pt x="165" y="3"/>
                      <a:pt x="166" y="2"/>
                      <a:pt x="168" y="2"/>
                    </a:cubicBezTo>
                    <a:cubicBezTo>
                      <a:pt x="168" y="1"/>
                      <a:pt x="168" y="1"/>
                      <a:pt x="168" y="1"/>
                    </a:cubicBezTo>
                    <a:close/>
                    <a:moveTo>
                      <a:pt x="209" y="31"/>
                    </a:moveTo>
                    <a:cubicBezTo>
                      <a:pt x="207" y="31"/>
                      <a:pt x="207" y="31"/>
                      <a:pt x="207" y="31"/>
                    </a:cubicBezTo>
                    <a:cubicBezTo>
                      <a:pt x="206" y="34"/>
                      <a:pt x="204" y="36"/>
                      <a:pt x="203" y="37"/>
                    </a:cubicBezTo>
                    <a:cubicBezTo>
                      <a:pt x="201" y="38"/>
                      <a:pt x="198" y="39"/>
                      <a:pt x="194" y="39"/>
                    </a:cubicBezTo>
                    <a:cubicBezTo>
                      <a:pt x="189" y="39"/>
                      <a:pt x="186" y="39"/>
                      <a:pt x="186" y="39"/>
                    </a:cubicBezTo>
                    <a:cubicBezTo>
                      <a:pt x="185" y="38"/>
                      <a:pt x="185" y="38"/>
                      <a:pt x="185" y="36"/>
                    </a:cubicBezTo>
                    <a:cubicBezTo>
                      <a:pt x="185" y="21"/>
                      <a:pt x="185" y="21"/>
                      <a:pt x="185" y="21"/>
                    </a:cubicBezTo>
                    <a:cubicBezTo>
                      <a:pt x="194" y="22"/>
                      <a:pt x="194" y="22"/>
                      <a:pt x="194" y="22"/>
                    </a:cubicBezTo>
                    <a:cubicBezTo>
                      <a:pt x="197" y="22"/>
                      <a:pt x="198" y="22"/>
                      <a:pt x="199" y="23"/>
                    </a:cubicBezTo>
                    <a:cubicBezTo>
                      <a:pt x="200" y="23"/>
                      <a:pt x="201" y="25"/>
                      <a:pt x="201" y="27"/>
                    </a:cubicBezTo>
                    <a:cubicBezTo>
                      <a:pt x="202" y="27"/>
                      <a:pt x="202" y="27"/>
                      <a:pt x="202" y="27"/>
                    </a:cubicBezTo>
                    <a:cubicBezTo>
                      <a:pt x="202" y="13"/>
                      <a:pt x="202" y="13"/>
                      <a:pt x="202" y="13"/>
                    </a:cubicBezTo>
                    <a:cubicBezTo>
                      <a:pt x="201" y="13"/>
                      <a:pt x="201" y="13"/>
                      <a:pt x="201" y="13"/>
                    </a:cubicBezTo>
                    <a:cubicBezTo>
                      <a:pt x="201" y="16"/>
                      <a:pt x="200" y="17"/>
                      <a:pt x="199" y="18"/>
                    </a:cubicBezTo>
                    <a:cubicBezTo>
                      <a:pt x="198" y="19"/>
                      <a:pt x="197" y="19"/>
                      <a:pt x="194" y="19"/>
                    </a:cubicBezTo>
                    <a:cubicBezTo>
                      <a:pt x="185" y="19"/>
                      <a:pt x="185" y="19"/>
                      <a:pt x="185" y="19"/>
                    </a:cubicBezTo>
                    <a:cubicBezTo>
                      <a:pt x="185" y="5"/>
                      <a:pt x="185" y="5"/>
                      <a:pt x="185" y="5"/>
                    </a:cubicBezTo>
                    <a:cubicBezTo>
                      <a:pt x="185" y="4"/>
                      <a:pt x="186" y="3"/>
                      <a:pt x="187" y="3"/>
                    </a:cubicBezTo>
                    <a:cubicBezTo>
                      <a:pt x="195" y="3"/>
                      <a:pt x="195" y="3"/>
                      <a:pt x="195" y="3"/>
                    </a:cubicBezTo>
                    <a:cubicBezTo>
                      <a:pt x="199" y="3"/>
                      <a:pt x="201" y="4"/>
                      <a:pt x="202" y="5"/>
                    </a:cubicBezTo>
                    <a:cubicBezTo>
                      <a:pt x="203" y="5"/>
                      <a:pt x="204" y="7"/>
                      <a:pt x="204" y="10"/>
                    </a:cubicBezTo>
                    <a:cubicBezTo>
                      <a:pt x="206" y="10"/>
                      <a:pt x="206" y="10"/>
                      <a:pt x="206" y="10"/>
                    </a:cubicBezTo>
                    <a:cubicBezTo>
                      <a:pt x="206" y="1"/>
                      <a:pt x="206" y="1"/>
                      <a:pt x="206" y="1"/>
                    </a:cubicBezTo>
                    <a:cubicBezTo>
                      <a:pt x="173" y="1"/>
                      <a:pt x="173" y="1"/>
                      <a:pt x="173" y="1"/>
                    </a:cubicBezTo>
                    <a:cubicBezTo>
                      <a:pt x="173" y="2"/>
                      <a:pt x="173" y="2"/>
                      <a:pt x="173" y="2"/>
                    </a:cubicBezTo>
                    <a:cubicBezTo>
                      <a:pt x="176" y="2"/>
                      <a:pt x="177" y="3"/>
                      <a:pt x="178" y="3"/>
                    </a:cubicBezTo>
                    <a:cubicBezTo>
                      <a:pt x="178" y="4"/>
                      <a:pt x="179" y="6"/>
                      <a:pt x="179" y="8"/>
                    </a:cubicBezTo>
                    <a:cubicBezTo>
                      <a:pt x="179" y="35"/>
                      <a:pt x="179" y="35"/>
                      <a:pt x="179" y="35"/>
                    </a:cubicBezTo>
                    <a:cubicBezTo>
                      <a:pt x="179" y="37"/>
                      <a:pt x="178" y="38"/>
                      <a:pt x="178" y="39"/>
                    </a:cubicBezTo>
                    <a:cubicBezTo>
                      <a:pt x="177" y="39"/>
                      <a:pt x="176" y="40"/>
                      <a:pt x="173" y="40"/>
                    </a:cubicBezTo>
                    <a:cubicBezTo>
                      <a:pt x="173" y="41"/>
                      <a:pt x="173" y="41"/>
                      <a:pt x="173" y="41"/>
                    </a:cubicBezTo>
                    <a:cubicBezTo>
                      <a:pt x="206" y="41"/>
                      <a:pt x="206" y="41"/>
                      <a:pt x="206" y="41"/>
                    </a:cubicBezTo>
                    <a:cubicBezTo>
                      <a:pt x="209" y="31"/>
                      <a:pt x="209" y="31"/>
                      <a:pt x="209" y="31"/>
                    </a:cubicBezTo>
                    <a:close/>
                    <a:moveTo>
                      <a:pt x="255" y="1"/>
                    </a:moveTo>
                    <a:cubicBezTo>
                      <a:pt x="241" y="1"/>
                      <a:pt x="241" y="1"/>
                      <a:pt x="241" y="1"/>
                    </a:cubicBezTo>
                    <a:cubicBezTo>
                      <a:pt x="241" y="2"/>
                      <a:pt x="241" y="2"/>
                      <a:pt x="241" y="2"/>
                    </a:cubicBezTo>
                    <a:cubicBezTo>
                      <a:pt x="244" y="2"/>
                      <a:pt x="245" y="3"/>
                      <a:pt x="246" y="4"/>
                    </a:cubicBezTo>
                    <a:cubicBezTo>
                      <a:pt x="247" y="5"/>
                      <a:pt x="247" y="7"/>
                      <a:pt x="247" y="10"/>
                    </a:cubicBezTo>
                    <a:cubicBezTo>
                      <a:pt x="247" y="30"/>
                      <a:pt x="247" y="30"/>
                      <a:pt x="247" y="30"/>
                    </a:cubicBezTo>
                    <a:cubicBezTo>
                      <a:pt x="247" y="30"/>
                      <a:pt x="247" y="30"/>
                      <a:pt x="247" y="30"/>
                    </a:cubicBezTo>
                    <a:cubicBezTo>
                      <a:pt x="224" y="1"/>
                      <a:pt x="224" y="1"/>
                      <a:pt x="224" y="1"/>
                    </a:cubicBezTo>
                    <a:cubicBezTo>
                      <a:pt x="213" y="1"/>
                      <a:pt x="213" y="1"/>
                      <a:pt x="213" y="1"/>
                    </a:cubicBezTo>
                    <a:cubicBezTo>
                      <a:pt x="213" y="2"/>
                      <a:pt x="213" y="2"/>
                      <a:pt x="213" y="2"/>
                    </a:cubicBezTo>
                    <a:cubicBezTo>
                      <a:pt x="215" y="2"/>
                      <a:pt x="217" y="3"/>
                      <a:pt x="219" y="5"/>
                    </a:cubicBezTo>
                    <a:cubicBezTo>
                      <a:pt x="219" y="32"/>
                      <a:pt x="219" y="32"/>
                      <a:pt x="219" y="32"/>
                    </a:cubicBezTo>
                    <a:cubicBezTo>
                      <a:pt x="219" y="35"/>
                      <a:pt x="219" y="37"/>
                      <a:pt x="218" y="38"/>
                    </a:cubicBezTo>
                    <a:cubicBezTo>
                      <a:pt x="217" y="39"/>
                      <a:pt x="216" y="40"/>
                      <a:pt x="213" y="40"/>
                    </a:cubicBezTo>
                    <a:cubicBezTo>
                      <a:pt x="213" y="41"/>
                      <a:pt x="213" y="41"/>
                      <a:pt x="213" y="41"/>
                    </a:cubicBezTo>
                    <a:cubicBezTo>
                      <a:pt x="228" y="41"/>
                      <a:pt x="228" y="41"/>
                      <a:pt x="228" y="41"/>
                    </a:cubicBezTo>
                    <a:cubicBezTo>
                      <a:pt x="228" y="40"/>
                      <a:pt x="228" y="40"/>
                      <a:pt x="228" y="40"/>
                    </a:cubicBezTo>
                    <a:cubicBezTo>
                      <a:pt x="225" y="40"/>
                      <a:pt x="224" y="39"/>
                      <a:pt x="223" y="38"/>
                    </a:cubicBezTo>
                    <a:cubicBezTo>
                      <a:pt x="222" y="37"/>
                      <a:pt x="222" y="35"/>
                      <a:pt x="222" y="32"/>
                    </a:cubicBezTo>
                    <a:cubicBezTo>
                      <a:pt x="222" y="9"/>
                      <a:pt x="222" y="9"/>
                      <a:pt x="222" y="9"/>
                    </a:cubicBezTo>
                    <a:cubicBezTo>
                      <a:pt x="222" y="9"/>
                      <a:pt x="222" y="9"/>
                      <a:pt x="222" y="9"/>
                    </a:cubicBezTo>
                    <a:cubicBezTo>
                      <a:pt x="249" y="41"/>
                      <a:pt x="249" y="41"/>
                      <a:pt x="249" y="41"/>
                    </a:cubicBezTo>
                    <a:cubicBezTo>
                      <a:pt x="250" y="41"/>
                      <a:pt x="250" y="41"/>
                      <a:pt x="250" y="41"/>
                    </a:cubicBezTo>
                    <a:cubicBezTo>
                      <a:pt x="250" y="10"/>
                      <a:pt x="250" y="10"/>
                      <a:pt x="250" y="10"/>
                    </a:cubicBezTo>
                    <a:cubicBezTo>
                      <a:pt x="250" y="7"/>
                      <a:pt x="250" y="5"/>
                      <a:pt x="251" y="4"/>
                    </a:cubicBezTo>
                    <a:cubicBezTo>
                      <a:pt x="251" y="3"/>
                      <a:pt x="253" y="2"/>
                      <a:pt x="255" y="2"/>
                    </a:cubicBezTo>
                    <a:cubicBezTo>
                      <a:pt x="255" y="1"/>
                      <a:pt x="255" y="1"/>
                      <a:pt x="255" y="1"/>
                    </a:cubicBezTo>
                    <a:close/>
                    <a:moveTo>
                      <a:pt x="329" y="1"/>
                    </a:moveTo>
                    <a:cubicBezTo>
                      <a:pt x="315" y="1"/>
                      <a:pt x="315" y="1"/>
                      <a:pt x="315" y="1"/>
                    </a:cubicBezTo>
                    <a:cubicBezTo>
                      <a:pt x="315" y="2"/>
                      <a:pt x="315" y="2"/>
                      <a:pt x="315" y="2"/>
                    </a:cubicBezTo>
                    <a:cubicBezTo>
                      <a:pt x="317" y="2"/>
                      <a:pt x="319" y="3"/>
                      <a:pt x="320" y="4"/>
                    </a:cubicBezTo>
                    <a:cubicBezTo>
                      <a:pt x="320" y="5"/>
                      <a:pt x="321" y="7"/>
                      <a:pt x="321" y="10"/>
                    </a:cubicBezTo>
                    <a:cubicBezTo>
                      <a:pt x="321" y="26"/>
                      <a:pt x="321" y="26"/>
                      <a:pt x="321" y="26"/>
                    </a:cubicBezTo>
                    <a:cubicBezTo>
                      <a:pt x="321" y="31"/>
                      <a:pt x="320" y="33"/>
                      <a:pt x="319" y="35"/>
                    </a:cubicBezTo>
                    <a:cubicBezTo>
                      <a:pt x="317" y="38"/>
                      <a:pt x="314" y="39"/>
                      <a:pt x="309" y="39"/>
                    </a:cubicBezTo>
                    <a:cubicBezTo>
                      <a:pt x="302" y="39"/>
                      <a:pt x="299" y="35"/>
                      <a:pt x="299" y="27"/>
                    </a:cubicBezTo>
                    <a:cubicBezTo>
                      <a:pt x="299" y="8"/>
                      <a:pt x="299" y="8"/>
                      <a:pt x="299" y="8"/>
                    </a:cubicBezTo>
                    <a:cubicBezTo>
                      <a:pt x="299" y="5"/>
                      <a:pt x="299" y="4"/>
                      <a:pt x="300" y="3"/>
                    </a:cubicBezTo>
                    <a:cubicBezTo>
                      <a:pt x="301" y="3"/>
                      <a:pt x="302" y="2"/>
                      <a:pt x="304" y="2"/>
                    </a:cubicBezTo>
                    <a:cubicBezTo>
                      <a:pt x="304" y="1"/>
                      <a:pt x="304" y="1"/>
                      <a:pt x="304" y="1"/>
                    </a:cubicBezTo>
                    <a:cubicBezTo>
                      <a:pt x="287" y="1"/>
                      <a:pt x="287" y="1"/>
                      <a:pt x="287" y="1"/>
                    </a:cubicBezTo>
                    <a:cubicBezTo>
                      <a:pt x="287" y="2"/>
                      <a:pt x="287" y="2"/>
                      <a:pt x="287" y="2"/>
                    </a:cubicBezTo>
                    <a:cubicBezTo>
                      <a:pt x="290" y="2"/>
                      <a:pt x="291" y="3"/>
                      <a:pt x="292" y="3"/>
                    </a:cubicBezTo>
                    <a:cubicBezTo>
                      <a:pt x="293" y="4"/>
                      <a:pt x="293" y="5"/>
                      <a:pt x="293" y="8"/>
                    </a:cubicBezTo>
                    <a:cubicBezTo>
                      <a:pt x="293" y="27"/>
                      <a:pt x="293" y="27"/>
                      <a:pt x="293" y="27"/>
                    </a:cubicBezTo>
                    <a:cubicBezTo>
                      <a:pt x="293" y="37"/>
                      <a:pt x="298" y="42"/>
                      <a:pt x="308" y="42"/>
                    </a:cubicBezTo>
                    <a:cubicBezTo>
                      <a:pt x="318" y="42"/>
                      <a:pt x="324" y="36"/>
                      <a:pt x="323" y="26"/>
                    </a:cubicBezTo>
                    <a:cubicBezTo>
                      <a:pt x="323" y="10"/>
                      <a:pt x="323" y="10"/>
                      <a:pt x="323" y="10"/>
                    </a:cubicBezTo>
                    <a:cubicBezTo>
                      <a:pt x="323" y="7"/>
                      <a:pt x="324" y="5"/>
                      <a:pt x="325" y="4"/>
                    </a:cubicBezTo>
                    <a:cubicBezTo>
                      <a:pt x="325" y="3"/>
                      <a:pt x="327" y="2"/>
                      <a:pt x="329" y="2"/>
                    </a:cubicBezTo>
                    <a:cubicBezTo>
                      <a:pt x="329" y="1"/>
                      <a:pt x="329" y="1"/>
                      <a:pt x="329" y="1"/>
                    </a:cubicBezTo>
                    <a:close/>
                    <a:moveTo>
                      <a:pt x="376" y="1"/>
                    </a:moveTo>
                    <a:cubicBezTo>
                      <a:pt x="362" y="1"/>
                      <a:pt x="362" y="1"/>
                      <a:pt x="362" y="1"/>
                    </a:cubicBezTo>
                    <a:cubicBezTo>
                      <a:pt x="362" y="2"/>
                      <a:pt x="362" y="2"/>
                      <a:pt x="362" y="2"/>
                    </a:cubicBezTo>
                    <a:cubicBezTo>
                      <a:pt x="364" y="2"/>
                      <a:pt x="366" y="3"/>
                      <a:pt x="366" y="4"/>
                    </a:cubicBezTo>
                    <a:cubicBezTo>
                      <a:pt x="367" y="5"/>
                      <a:pt x="367" y="7"/>
                      <a:pt x="367" y="10"/>
                    </a:cubicBezTo>
                    <a:cubicBezTo>
                      <a:pt x="367" y="30"/>
                      <a:pt x="367" y="30"/>
                      <a:pt x="367" y="30"/>
                    </a:cubicBezTo>
                    <a:cubicBezTo>
                      <a:pt x="367" y="30"/>
                      <a:pt x="367" y="30"/>
                      <a:pt x="367" y="30"/>
                    </a:cubicBezTo>
                    <a:cubicBezTo>
                      <a:pt x="344" y="1"/>
                      <a:pt x="344" y="1"/>
                      <a:pt x="344" y="1"/>
                    </a:cubicBezTo>
                    <a:cubicBezTo>
                      <a:pt x="334" y="1"/>
                      <a:pt x="334" y="1"/>
                      <a:pt x="334" y="1"/>
                    </a:cubicBezTo>
                    <a:cubicBezTo>
                      <a:pt x="334" y="2"/>
                      <a:pt x="334" y="2"/>
                      <a:pt x="334" y="2"/>
                    </a:cubicBezTo>
                    <a:cubicBezTo>
                      <a:pt x="336" y="2"/>
                      <a:pt x="338" y="3"/>
                      <a:pt x="340" y="5"/>
                    </a:cubicBezTo>
                    <a:cubicBezTo>
                      <a:pt x="340" y="32"/>
                      <a:pt x="340" y="32"/>
                      <a:pt x="340" y="32"/>
                    </a:cubicBezTo>
                    <a:cubicBezTo>
                      <a:pt x="340" y="35"/>
                      <a:pt x="339" y="37"/>
                      <a:pt x="338" y="38"/>
                    </a:cubicBezTo>
                    <a:cubicBezTo>
                      <a:pt x="338" y="39"/>
                      <a:pt x="336" y="40"/>
                      <a:pt x="334" y="40"/>
                    </a:cubicBezTo>
                    <a:cubicBezTo>
                      <a:pt x="334" y="41"/>
                      <a:pt x="334" y="41"/>
                      <a:pt x="334" y="41"/>
                    </a:cubicBezTo>
                    <a:cubicBezTo>
                      <a:pt x="348" y="41"/>
                      <a:pt x="348" y="41"/>
                      <a:pt x="348" y="41"/>
                    </a:cubicBezTo>
                    <a:cubicBezTo>
                      <a:pt x="348" y="40"/>
                      <a:pt x="348" y="40"/>
                      <a:pt x="348" y="40"/>
                    </a:cubicBezTo>
                    <a:cubicBezTo>
                      <a:pt x="346" y="40"/>
                      <a:pt x="344" y="39"/>
                      <a:pt x="343" y="38"/>
                    </a:cubicBezTo>
                    <a:cubicBezTo>
                      <a:pt x="343" y="37"/>
                      <a:pt x="342" y="35"/>
                      <a:pt x="342" y="32"/>
                    </a:cubicBezTo>
                    <a:cubicBezTo>
                      <a:pt x="342" y="9"/>
                      <a:pt x="342" y="9"/>
                      <a:pt x="342" y="9"/>
                    </a:cubicBezTo>
                    <a:cubicBezTo>
                      <a:pt x="342" y="9"/>
                      <a:pt x="342" y="9"/>
                      <a:pt x="342" y="9"/>
                    </a:cubicBezTo>
                    <a:cubicBezTo>
                      <a:pt x="369" y="41"/>
                      <a:pt x="369" y="41"/>
                      <a:pt x="369" y="41"/>
                    </a:cubicBezTo>
                    <a:cubicBezTo>
                      <a:pt x="370" y="41"/>
                      <a:pt x="370" y="41"/>
                      <a:pt x="370" y="41"/>
                    </a:cubicBezTo>
                    <a:cubicBezTo>
                      <a:pt x="370" y="10"/>
                      <a:pt x="370" y="10"/>
                      <a:pt x="370" y="10"/>
                    </a:cubicBezTo>
                    <a:cubicBezTo>
                      <a:pt x="370" y="7"/>
                      <a:pt x="371" y="5"/>
                      <a:pt x="371" y="4"/>
                    </a:cubicBezTo>
                    <a:cubicBezTo>
                      <a:pt x="372" y="3"/>
                      <a:pt x="373" y="2"/>
                      <a:pt x="376" y="2"/>
                    </a:cubicBezTo>
                    <a:cubicBezTo>
                      <a:pt x="376" y="1"/>
                      <a:pt x="376" y="1"/>
                      <a:pt x="376" y="1"/>
                    </a:cubicBezTo>
                    <a:close/>
                    <a:moveTo>
                      <a:pt x="381" y="41"/>
                    </a:moveTo>
                    <a:cubicBezTo>
                      <a:pt x="399" y="41"/>
                      <a:pt x="399" y="41"/>
                      <a:pt x="399" y="41"/>
                    </a:cubicBezTo>
                    <a:cubicBezTo>
                      <a:pt x="399" y="40"/>
                      <a:pt x="399" y="40"/>
                      <a:pt x="399" y="40"/>
                    </a:cubicBezTo>
                    <a:cubicBezTo>
                      <a:pt x="396" y="40"/>
                      <a:pt x="395" y="40"/>
                      <a:pt x="394" y="39"/>
                    </a:cubicBezTo>
                    <a:cubicBezTo>
                      <a:pt x="393" y="38"/>
                      <a:pt x="393" y="37"/>
                      <a:pt x="393" y="35"/>
                    </a:cubicBezTo>
                    <a:cubicBezTo>
                      <a:pt x="393" y="8"/>
                      <a:pt x="393" y="8"/>
                      <a:pt x="393" y="8"/>
                    </a:cubicBezTo>
                    <a:cubicBezTo>
                      <a:pt x="393" y="5"/>
                      <a:pt x="393" y="4"/>
                      <a:pt x="394" y="3"/>
                    </a:cubicBezTo>
                    <a:cubicBezTo>
                      <a:pt x="395" y="3"/>
                      <a:pt x="396" y="2"/>
                      <a:pt x="399" y="2"/>
                    </a:cubicBezTo>
                    <a:cubicBezTo>
                      <a:pt x="399" y="1"/>
                      <a:pt x="399" y="1"/>
                      <a:pt x="399" y="1"/>
                    </a:cubicBezTo>
                    <a:cubicBezTo>
                      <a:pt x="381" y="1"/>
                      <a:pt x="381" y="1"/>
                      <a:pt x="381" y="1"/>
                    </a:cubicBezTo>
                    <a:cubicBezTo>
                      <a:pt x="381" y="2"/>
                      <a:pt x="381" y="2"/>
                      <a:pt x="381" y="2"/>
                    </a:cubicBezTo>
                    <a:cubicBezTo>
                      <a:pt x="383" y="2"/>
                      <a:pt x="385" y="3"/>
                      <a:pt x="385" y="3"/>
                    </a:cubicBezTo>
                    <a:cubicBezTo>
                      <a:pt x="386" y="4"/>
                      <a:pt x="386" y="5"/>
                      <a:pt x="386" y="8"/>
                    </a:cubicBezTo>
                    <a:cubicBezTo>
                      <a:pt x="386" y="35"/>
                      <a:pt x="386" y="35"/>
                      <a:pt x="386" y="35"/>
                    </a:cubicBezTo>
                    <a:cubicBezTo>
                      <a:pt x="386" y="37"/>
                      <a:pt x="386" y="38"/>
                      <a:pt x="385" y="39"/>
                    </a:cubicBezTo>
                    <a:cubicBezTo>
                      <a:pt x="385" y="40"/>
                      <a:pt x="383" y="40"/>
                      <a:pt x="381" y="40"/>
                    </a:cubicBezTo>
                    <a:cubicBezTo>
                      <a:pt x="381" y="41"/>
                      <a:pt x="381" y="41"/>
                      <a:pt x="381" y="41"/>
                    </a:cubicBezTo>
                    <a:close/>
                    <a:moveTo>
                      <a:pt x="445" y="1"/>
                    </a:moveTo>
                    <a:cubicBezTo>
                      <a:pt x="433" y="1"/>
                      <a:pt x="433" y="1"/>
                      <a:pt x="433" y="1"/>
                    </a:cubicBezTo>
                    <a:cubicBezTo>
                      <a:pt x="433" y="2"/>
                      <a:pt x="433" y="2"/>
                      <a:pt x="433" y="2"/>
                    </a:cubicBezTo>
                    <a:cubicBezTo>
                      <a:pt x="436" y="2"/>
                      <a:pt x="437" y="3"/>
                      <a:pt x="437" y="5"/>
                    </a:cubicBezTo>
                    <a:cubicBezTo>
                      <a:pt x="437" y="6"/>
                      <a:pt x="437" y="7"/>
                      <a:pt x="436" y="8"/>
                    </a:cubicBezTo>
                    <a:cubicBezTo>
                      <a:pt x="436" y="9"/>
                      <a:pt x="436" y="9"/>
                      <a:pt x="436" y="9"/>
                    </a:cubicBezTo>
                    <a:cubicBezTo>
                      <a:pt x="427" y="32"/>
                      <a:pt x="427" y="32"/>
                      <a:pt x="427" y="32"/>
                    </a:cubicBezTo>
                    <a:cubicBezTo>
                      <a:pt x="418" y="11"/>
                      <a:pt x="418" y="11"/>
                      <a:pt x="418" y="11"/>
                    </a:cubicBezTo>
                    <a:cubicBezTo>
                      <a:pt x="417" y="10"/>
                      <a:pt x="417" y="9"/>
                      <a:pt x="416" y="8"/>
                    </a:cubicBezTo>
                    <a:cubicBezTo>
                      <a:pt x="416" y="6"/>
                      <a:pt x="415" y="5"/>
                      <a:pt x="415" y="5"/>
                    </a:cubicBezTo>
                    <a:cubicBezTo>
                      <a:pt x="415" y="3"/>
                      <a:pt x="416" y="2"/>
                      <a:pt x="420" y="2"/>
                    </a:cubicBezTo>
                    <a:cubicBezTo>
                      <a:pt x="420" y="1"/>
                      <a:pt x="420" y="1"/>
                      <a:pt x="420" y="1"/>
                    </a:cubicBezTo>
                    <a:cubicBezTo>
                      <a:pt x="404" y="1"/>
                      <a:pt x="404" y="1"/>
                      <a:pt x="404" y="1"/>
                    </a:cubicBezTo>
                    <a:cubicBezTo>
                      <a:pt x="404" y="2"/>
                      <a:pt x="404" y="2"/>
                      <a:pt x="404" y="2"/>
                    </a:cubicBezTo>
                    <a:cubicBezTo>
                      <a:pt x="405" y="2"/>
                      <a:pt x="406" y="3"/>
                      <a:pt x="407" y="4"/>
                    </a:cubicBezTo>
                    <a:cubicBezTo>
                      <a:pt x="408" y="4"/>
                      <a:pt x="409" y="6"/>
                      <a:pt x="410" y="9"/>
                    </a:cubicBezTo>
                    <a:cubicBezTo>
                      <a:pt x="425" y="41"/>
                      <a:pt x="425" y="41"/>
                      <a:pt x="425" y="41"/>
                    </a:cubicBezTo>
                    <a:cubicBezTo>
                      <a:pt x="426" y="41"/>
                      <a:pt x="426" y="41"/>
                      <a:pt x="426" y="41"/>
                    </a:cubicBezTo>
                    <a:cubicBezTo>
                      <a:pt x="439" y="8"/>
                      <a:pt x="439" y="8"/>
                      <a:pt x="439" y="8"/>
                    </a:cubicBezTo>
                    <a:cubicBezTo>
                      <a:pt x="440" y="5"/>
                      <a:pt x="441" y="4"/>
                      <a:pt x="442" y="3"/>
                    </a:cubicBezTo>
                    <a:cubicBezTo>
                      <a:pt x="442" y="3"/>
                      <a:pt x="443" y="2"/>
                      <a:pt x="445" y="2"/>
                    </a:cubicBezTo>
                    <a:cubicBezTo>
                      <a:pt x="445" y="1"/>
                      <a:pt x="445" y="1"/>
                      <a:pt x="445" y="1"/>
                    </a:cubicBezTo>
                    <a:close/>
                    <a:moveTo>
                      <a:pt x="485" y="31"/>
                    </a:moveTo>
                    <a:cubicBezTo>
                      <a:pt x="484" y="31"/>
                      <a:pt x="484" y="31"/>
                      <a:pt x="484" y="31"/>
                    </a:cubicBezTo>
                    <a:cubicBezTo>
                      <a:pt x="482" y="34"/>
                      <a:pt x="481" y="36"/>
                      <a:pt x="479" y="37"/>
                    </a:cubicBezTo>
                    <a:cubicBezTo>
                      <a:pt x="477" y="38"/>
                      <a:pt x="474" y="39"/>
                      <a:pt x="471" y="39"/>
                    </a:cubicBezTo>
                    <a:cubicBezTo>
                      <a:pt x="466" y="39"/>
                      <a:pt x="463" y="39"/>
                      <a:pt x="463" y="39"/>
                    </a:cubicBezTo>
                    <a:cubicBezTo>
                      <a:pt x="462" y="38"/>
                      <a:pt x="461" y="38"/>
                      <a:pt x="461" y="36"/>
                    </a:cubicBezTo>
                    <a:cubicBezTo>
                      <a:pt x="461" y="21"/>
                      <a:pt x="461" y="21"/>
                      <a:pt x="461" y="21"/>
                    </a:cubicBezTo>
                    <a:cubicBezTo>
                      <a:pt x="471" y="22"/>
                      <a:pt x="471" y="22"/>
                      <a:pt x="471" y="22"/>
                    </a:cubicBezTo>
                    <a:cubicBezTo>
                      <a:pt x="473" y="22"/>
                      <a:pt x="475" y="22"/>
                      <a:pt x="476" y="23"/>
                    </a:cubicBezTo>
                    <a:cubicBezTo>
                      <a:pt x="477" y="23"/>
                      <a:pt x="477" y="25"/>
                      <a:pt x="477" y="27"/>
                    </a:cubicBezTo>
                    <a:cubicBezTo>
                      <a:pt x="479" y="27"/>
                      <a:pt x="479" y="27"/>
                      <a:pt x="479" y="27"/>
                    </a:cubicBezTo>
                    <a:cubicBezTo>
                      <a:pt x="479" y="13"/>
                      <a:pt x="479" y="13"/>
                      <a:pt x="479" y="13"/>
                    </a:cubicBezTo>
                    <a:cubicBezTo>
                      <a:pt x="477" y="13"/>
                      <a:pt x="477" y="13"/>
                      <a:pt x="477" y="13"/>
                    </a:cubicBezTo>
                    <a:cubicBezTo>
                      <a:pt x="477" y="16"/>
                      <a:pt x="477" y="17"/>
                      <a:pt x="476" y="18"/>
                    </a:cubicBezTo>
                    <a:cubicBezTo>
                      <a:pt x="475" y="19"/>
                      <a:pt x="473" y="19"/>
                      <a:pt x="471" y="19"/>
                    </a:cubicBezTo>
                    <a:cubicBezTo>
                      <a:pt x="461" y="19"/>
                      <a:pt x="461" y="19"/>
                      <a:pt x="461" y="19"/>
                    </a:cubicBezTo>
                    <a:cubicBezTo>
                      <a:pt x="461" y="5"/>
                      <a:pt x="461" y="5"/>
                      <a:pt x="461" y="5"/>
                    </a:cubicBezTo>
                    <a:cubicBezTo>
                      <a:pt x="461" y="4"/>
                      <a:pt x="462" y="3"/>
                      <a:pt x="463" y="3"/>
                    </a:cubicBezTo>
                    <a:cubicBezTo>
                      <a:pt x="472" y="3"/>
                      <a:pt x="472" y="3"/>
                      <a:pt x="472" y="3"/>
                    </a:cubicBezTo>
                    <a:cubicBezTo>
                      <a:pt x="475" y="3"/>
                      <a:pt x="477" y="4"/>
                      <a:pt x="478" y="5"/>
                    </a:cubicBezTo>
                    <a:cubicBezTo>
                      <a:pt x="480" y="5"/>
                      <a:pt x="480" y="7"/>
                      <a:pt x="481" y="10"/>
                    </a:cubicBezTo>
                    <a:cubicBezTo>
                      <a:pt x="482" y="10"/>
                      <a:pt x="482" y="10"/>
                      <a:pt x="482" y="10"/>
                    </a:cubicBezTo>
                    <a:cubicBezTo>
                      <a:pt x="482" y="1"/>
                      <a:pt x="482" y="1"/>
                      <a:pt x="482" y="1"/>
                    </a:cubicBezTo>
                    <a:cubicBezTo>
                      <a:pt x="450" y="1"/>
                      <a:pt x="450" y="1"/>
                      <a:pt x="450" y="1"/>
                    </a:cubicBezTo>
                    <a:cubicBezTo>
                      <a:pt x="450" y="2"/>
                      <a:pt x="450" y="2"/>
                      <a:pt x="450" y="2"/>
                    </a:cubicBezTo>
                    <a:cubicBezTo>
                      <a:pt x="452" y="2"/>
                      <a:pt x="454" y="3"/>
                      <a:pt x="454" y="3"/>
                    </a:cubicBezTo>
                    <a:cubicBezTo>
                      <a:pt x="455" y="4"/>
                      <a:pt x="455" y="6"/>
                      <a:pt x="455" y="8"/>
                    </a:cubicBezTo>
                    <a:cubicBezTo>
                      <a:pt x="455" y="35"/>
                      <a:pt x="455" y="35"/>
                      <a:pt x="455" y="35"/>
                    </a:cubicBezTo>
                    <a:cubicBezTo>
                      <a:pt x="455" y="37"/>
                      <a:pt x="455" y="38"/>
                      <a:pt x="454" y="39"/>
                    </a:cubicBezTo>
                    <a:cubicBezTo>
                      <a:pt x="454" y="39"/>
                      <a:pt x="452" y="40"/>
                      <a:pt x="450" y="40"/>
                    </a:cubicBezTo>
                    <a:cubicBezTo>
                      <a:pt x="450" y="41"/>
                      <a:pt x="450" y="41"/>
                      <a:pt x="450" y="41"/>
                    </a:cubicBezTo>
                    <a:cubicBezTo>
                      <a:pt x="483" y="41"/>
                      <a:pt x="483" y="41"/>
                      <a:pt x="483" y="41"/>
                    </a:cubicBezTo>
                    <a:cubicBezTo>
                      <a:pt x="485" y="31"/>
                      <a:pt x="485" y="31"/>
                      <a:pt x="485" y="31"/>
                    </a:cubicBezTo>
                    <a:close/>
                    <a:moveTo>
                      <a:pt x="529" y="40"/>
                    </a:moveTo>
                    <a:cubicBezTo>
                      <a:pt x="527" y="40"/>
                      <a:pt x="525" y="39"/>
                      <a:pt x="524" y="37"/>
                    </a:cubicBezTo>
                    <a:cubicBezTo>
                      <a:pt x="511" y="22"/>
                      <a:pt x="511" y="22"/>
                      <a:pt x="511" y="22"/>
                    </a:cubicBezTo>
                    <a:cubicBezTo>
                      <a:pt x="519" y="21"/>
                      <a:pt x="522" y="17"/>
                      <a:pt x="522" y="12"/>
                    </a:cubicBezTo>
                    <a:cubicBezTo>
                      <a:pt x="522" y="5"/>
                      <a:pt x="517" y="1"/>
                      <a:pt x="507" y="1"/>
                    </a:cubicBezTo>
                    <a:cubicBezTo>
                      <a:pt x="490" y="1"/>
                      <a:pt x="490" y="1"/>
                      <a:pt x="490" y="1"/>
                    </a:cubicBezTo>
                    <a:cubicBezTo>
                      <a:pt x="490" y="2"/>
                      <a:pt x="490" y="2"/>
                      <a:pt x="490" y="2"/>
                    </a:cubicBezTo>
                    <a:cubicBezTo>
                      <a:pt x="493" y="2"/>
                      <a:pt x="494" y="3"/>
                      <a:pt x="494" y="3"/>
                    </a:cubicBezTo>
                    <a:cubicBezTo>
                      <a:pt x="495" y="4"/>
                      <a:pt x="495" y="5"/>
                      <a:pt x="495" y="8"/>
                    </a:cubicBezTo>
                    <a:cubicBezTo>
                      <a:pt x="495" y="34"/>
                      <a:pt x="495" y="34"/>
                      <a:pt x="495" y="34"/>
                    </a:cubicBezTo>
                    <a:cubicBezTo>
                      <a:pt x="495" y="37"/>
                      <a:pt x="495" y="38"/>
                      <a:pt x="494" y="39"/>
                    </a:cubicBezTo>
                    <a:cubicBezTo>
                      <a:pt x="494" y="39"/>
                      <a:pt x="493" y="40"/>
                      <a:pt x="490" y="40"/>
                    </a:cubicBezTo>
                    <a:cubicBezTo>
                      <a:pt x="490" y="41"/>
                      <a:pt x="490" y="41"/>
                      <a:pt x="490" y="41"/>
                    </a:cubicBezTo>
                    <a:cubicBezTo>
                      <a:pt x="507" y="41"/>
                      <a:pt x="507" y="41"/>
                      <a:pt x="507" y="41"/>
                    </a:cubicBezTo>
                    <a:cubicBezTo>
                      <a:pt x="507" y="40"/>
                      <a:pt x="507" y="40"/>
                      <a:pt x="507" y="40"/>
                    </a:cubicBezTo>
                    <a:cubicBezTo>
                      <a:pt x="505" y="40"/>
                      <a:pt x="503" y="39"/>
                      <a:pt x="502" y="39"/>
                    </a:cubicBezTo>
                    <a:cubicBezTo>
                      <a:pt x="502" y="38"/>
                      <a:pt x="502" y="37"/>
                      <a:pt x="502" y="35"/>
                    </a:cubicBezTo>
                    <a:cubicBezTo>
                      <a:pt x="502" y="23"/>
                      <a:pt x="502" y="23"/>
                      <a:pt x="502" y="23"/>
                    </a:cubicBezTo>
                    <a:cubicBezTo>
                      <a:pt x="505" y="23"/>
                      <a:pt x="505" y="23"/>
                      <a:pt x="505" y="23"/>
                    </a:cubicBezTo>
                    <a:cubicBezTo>
                      <a:pt x="519" y="41"/>
                      <a:pt x="519" y="41"/>
                      <a:pt x="519" y="41"/>
                    </a:cubicBezTo>
                    <a:cubicBezTo>
                      <a:pt x="529" y="41"/>
                      <a:pt x="529" y="41"/>
                      <a:pt x="529" y="41"/>
                    </a:cubicBezTo>
                    <a:cubicBezTo>
                      <a:pt x="529" y="40"/>
                      <a:pt x="529" y="40"/>
                      <a:pt x="529" y="40"/>
                    </a:cubicBezTo>
                    <a:close/>
                    <a:moveTo>
                      <a:pt x="502" y="5"/>
                    </a:moveTo>
                    <a:cubicBezTo>
                      <a:pt x="501" y="4"/>
                      <a:pt x="502" y="3"/>
                      <a:pt x="505" y="3"/>
                    </a:cubicBezTo>
                    <a:cubicBezTo>
                      <a:pt x="512" y="3"/>
                      <a:pt x="516" y="6"/>
                      <a:pt x="516" y="12"/>
                    </a:cubicBezTo>
                    <a:cubicBezTo>
                      <a:pt x="516" y="18"/>
                      <a:pt x="511" y="21"/>
                      <a:pt x="502" y="20"/>
                    </a:cubicBezTo>
                    <a:cubicBezTo>
                      <a:pt x="502" y="5"/>
                      <a:pt x="502" y="5"/>
                      <a:pt x="502" y="5"/>
                    </a:cubicBezTo>
                    <a:close/>
                    <a:moveTo>
                      <a:pt x="559" y="0"/>
                    </a:moveTo>
                    <a:cubicBezTo>
                      <a:pt x="558" y="0"/>
                      <a:pt x="558" y="0"/>
                      <a:pt x="558" y="0"/>
                    </a:cubicBezTo>
                    <a:cubicBezTo>
                      <a:pt x="558" y="2"/>
                      <a:pt x="557" y="2"/>
                      <a:pt x="556" y="2"/>
                    </a:cubicBezTo>
                    <a:cubicBezTo>
                      <a:pt x="556" y="2"/>
                      <a:pt x="555" y="2"/>
                      <a:pt x="554" y="2"/>
                    </a:cubicBezTo>
                    <a:cubicBezTo>
                      <a:pt x="551" y="1"/>
                      <a:pt x="549" y="0"/>
                      <a:pt x="548" y="0"/>
                    </a:cubicBezTo>
                    <a:cubicBezTo>
                      <a:pt x="541" y="1"/>
                      <a:pt x="537" y="4"/>
                      <a:pt x="537" y="10"/>
                    </a:cubicBezTo>
                    <a:cubicBezTo>
                      <a:pt x="536" y="15"/>
                      <a:pt x="540" y="19"/>
                      <a:pt x="546" y="23"/>
                    </a:cubicBezTo>
                    <a:cubicBezTo>
                      <a:pt x="550" y="25"/>
                      <a:pt x="553" y="27"/>
                      <a:pt x="554" y="28"/>
                    </a:cubicBezTo>
                    <a:cubicBezTo>
                      <a:pt x="556" y="29"/>
                      <a:pt x="556" y="31"/>
                      <a:pt x="556" y="33"/>
                    </a:cubicBezTo>
                    <a:cubicBezTo>
                      <a:pt x="556" y="37"/>
                      <a:pt x="553" y="40"/>
                      <a:pt x="549" y="40"/>
                    </a:cubicBezTo>
                    <a:cubicBezTo>
                      <a:pt x="543" y="40"/>
                      <a:pt x="539" y="36"/>
                      <a:pt x="536" y="29"/>
                    </a:cubicBezTo>
                    <a:cubicBezTo>
                      <a:pt x="535" y="29"/>
                      <a:pt x="535" y="29"/>
                      <a:pt x="535" y="29"/>
                    </a:cubicBezTo>
                    <a:cubicBezTo>
                      <a:pt x="537" y="41"/>
                      <a:pt x="537" y="41"/>
                      <a:pt x="537" y="41"/>
                    </a:cubicBezTo>
                    <a:cubicBezTo>
                      <a:pt x="538" y="41"/>
                      <a:pt x="538" y="41"/>
                      <a:pt x="538" y="41"/>
                    </a:cubicBezTo>
                    <a:cubicBezTo>
                      <a:pt x="538" y="41"/>
                      <a:pt x="539" y="40"/>
                      <a:pt x="540" y="40"/>
                    </a:cubicBezTo>
                    <a:cubicBezTo>
                      <a:pt x="540" y="40"/>
                      <a:pt x="541" y="40"/>
                      <a:pt x="543" y="41"/>
                    </a:cubicBezTo>
                    <a:cubicBezTo>
                      <a:pt x="545" y="41"/>
                      <a:pt x="548" y="42"/>
                      <a:pt x="549" y="42"/>
                    </a:cubicBezTo>
                    <a:cubicBezTo>
                      <a:pt x="557" y="41"/>
                      <a:pt x="561" y="38"/>
                      <a:pt x="562" y="31"/>
                    </a:cubicBezTo>
                    <a:cubicBezTo>
                      <a:pt x="561" y="25"/>
                      <a:pt x="557" y="20"/>
                      <a:pt x="551" y="18"/>
                    </a:cubicBezTo>
                    <a:cubicBezTo>
                      <a:pt x="546" y="15"/>
                      <a:pt x="543" y="12"/>
                      <a:pt x="542" y="8"/>
                    </a:cubicBezTo>
                    <a:cubicBezTo>
                      <a:pt x="542" y="5"/>
                      <a:pt x="544" y="3"/>
                      <a:pt x="548" y="3"/>
                    </a:cubicBezTo>
                    <a:cubicBezTo>
                      <a:pt x="554" y="3"/>
                      <a:pt x="558" y="6"/>
                      <a:pt x="559" y="13"/>
                    </a:cubicBezTo>
                    <a:cubicBezTo>
                      <a:pt x="561" y="13"/>
                      <a:pt x="561" y="13"/>
                      <a:pt x="561" y="13"/>
                    </a:cubicBezTo>
                    <a:cubicBezTo>
                      <a:pt x="559" y="0"/>
                      <a:pt x="559" y="0"/>
                      <a:pt x="559" y="0"/>
                    </a:cubicBezTo>
                    <a:close/>
                    <a:moveTo>
                      <a:pt x="570" y="41"/>
                    </a:moveTo>
                    <a:cubicBezTo>
                      <a:pt x="588" y="41"/>
                      <a:pt x="588" y="41"/>
                      <a:pt x="588" y="41"/>
                    </a:cubicBezTo>
                    <a:cubicBezTo>
                      <a:pt x="588" y="40"/>
                      <a:pt x="588" y="40"/>
                      <a:pt x="588" y="40"/>
                    </a:cubicBezTo>
                    <a:cubicBezTo>
                      <a:pt x="586" y="40"/>
                      <a:pt x="584" y="40"/>
                      <a:pt x="583" y="39"/>
                    </a:cubicBezTo>
                    <a:cubicBezTo>
                      <a:pt x="583" y="38"/>
                      <a:pt x="582" y="37"/>
                      <a:pt x="582" y="35"/>
                    </a:cubicBezTo>
                    <a:cubicBezTo>
                      <a:pt x="582" y="8"/>
                      <a:pt x="582" y="8"/>
                      <a:pt x="582" y="8"/>
                    </a:cubicBezTo>
                    <a:cubicBezTo>
                      <a:pt x="582" y="5"/>
                      <a:pt x="583" y="4"/>
                      <a:pt x="583" y="3"/>
                    </a:cubicBezTo>
                    <a:cubicBezTo>
                      <a:pt x="584" y="3"/>
                      <a:pt x="586" y="2"/>
                      <a:pt x="588" y="2"/>
                    </a:cubicBezTo>
                    <a:cubicBezTo>
                      <a:pt x="588" y="1"/>
                      <a:pt x="588" y="1"/>
                      <a:pt x="588" y="1"/>
                    </a:cubicBezTo>
                    <a:cubicBezTo>
                      <a:pt x="570" y="1"/>
                      <a:pt x="570" y="1"/>
                      <a:pt x="570" y="1"/>
                    </a:cubicBezTo>
                    <a:cubicBezTo>
                      <a:pt x="570" y="2"/>
                      <a:pt x="570" y="2"/>
                      <a:pt x="570" y="2"/>
                    </a:cubicBezTo>
                    <a:cubicBezTo>
                      <a:pt x="573" y="2"/>
                      <a:pt x="574" y="3"/>
                      <a:pt x="575" y="3"/>
                    </a:cubicBezTo>
                    <a:cubicBezTo>
                      <a:pt x="576" y="4"/>
                      <a:pt x="576" y="5"/>
                      <a:pt x="576" y="8"/>
                    </a:cubicBezTo>
                    <a:cubicBezTo>
                      <a:pt x="576" y="35"/>
                      <a:pt x="576" y="35"/>
                      <a:pt x="576" y="35"/>
                    </a:cubicBezTo>
                    <a:cubicBezTo>
                      <a:pt x="576" y="37"/>
                      <a:pt x="576" y="38"/>
                      <a:pt x="575" y="39"/>
                    </a:cubicBezTo>
                    <a:cubicBezTo>
                      <a:pt x="574" y="40"/>
                      <a:pt x="573" y="40"/>
                      <a:pt x="570" y="40"/>
                    </a:cubicBezTo>
                    <a:cubicBezTo>
                      <a:pt x="570" y="41"/>
                      <a:pt x="570" y="41"/>
                      <a:pt x="570" y="41"/>
                    </a:cubicBezTo>
                    <a:close/>
                    <a:moveTo>
                      <a:pt x="620" y="40"/>
                    </a:moveTo>
                    <a:cubicBezTo>
                      <a:pt x="617" y="40"/>
                      <a:pt x="615" y="39"/>
                      <a:pt x="615" y="39"/>
                    </a:cubicBezTo>
                    <a:cubicBezTo>
                      <a:pt x="614" y="38"/>
                      <a:pt x="614" y="37"/>
                      <a:pt x="614" y="35"/>
                    </a:cubicBezTo>
                    <a:cubicBezTo>
                      <a:pt x="614" y="4"/>
                      <a:pt x="614" y="4"/>
                      <a:pt x="614" y="4"/>
                    </a:cubicBezTo>
                    <a:cubicBezTo>
                      <a:pt x="617" y="4"/>
                      <a:pt x="617" y="4"/>
                      <a:pt x="617" y="4"/>
                    </a:cubicBezTo>
                    <a:cubicBezTo>
                      <a:pt x="621" y="4"/>
                      <a:pt x="623" y="4"/>
                      <a:pt x="624" y="5"/>
                    </a:cubicBezTo>
                    <a:cubicBezTo>
                      <a:pt x="625" y="6"/>
                      <a:pt x="626" y="8"/>
                      <a:pt x="627" y="11"/>
                    </a:cubicBezTo>
                    <a:cubicBezTo>
                      <a:pt x="628" y="11"/>
                      <a:pt x="628" y="11"/>
                      <a:pt x="628" y="11"/>
                    </a:cubicBezTo>
                    <a:cubicBezTo>
                      <a:pt x="628" y="1"/>
                      <a:pt x="628" y="1"/>
                      <a:pt x="628" y="1"/>
                    </a:cubicBezTo>
                    <a:cubicBezTo>
                      <a:pt x="594" y="1"/>
                      <a:pt x="594" y="1"/>
                      <a:pt x="594" y="1"/>
                    </a:cubicBezTo>
                    <a:cubicBezTo>
                      <a:pt x="593" y="11"/>
                      <a:pt x="593" y="11"/>
                      <a:pt x="593" y="11"/>
                    </a:cubicBezTo>
                    <a:cubicBezTo>
                      <a:pt x="595" y="11"/>
                      <a:pt x="595" y="11"/>
                      <a:pt x="595" y="11"/>
                    </a:cubicBezTo>
                    <a:cubicBezTo>
                      <a:pt x="595" y="8"/>
                      <a:pt x="596" y="6"/>
                      <a:pt x="597" y="5"/>
                    </a:cubicBezTo>
                    <a:cubicBezTo>
                      <a:pt x="599" y="4"/>
                      <a:pt x="601" y="4"/>
                      <a:pt x="604" y="4"/>
                    </a:cubicBezTo>
                    <a:cubicBezTo>
                      <a:pt x="608" y="4"/>
                      <a:pt x="608" y="4"/>
                      <a:pt x="608" y="4"/>
                    </a:cubicBezTo>
                    <a:cubicBezTo>
                      <a:pt x="608" y="34"/>
                      <a:pt x="608" y="34"/>
                      <a:pt x="608" y="34"/>
                    </a:cubicBezTo>
                    <a:cubicBezTo>
                      <a:pt x="608" y="37"/>
                      <a:pt x="607" y="38"/>
                      <a:pt x="607" y="39"/>
                    </a:cubicBezTo>
                    <a:cubicBezTo>
                      <a:pt x="606" y="39"/>
                      <a:pt x="604" y="40"/>
                      <a:pt x="602" y="40"/>
                    </a:cubicBezTo>
                    <a:cubicBezTo>
                      <a:pt x="602" y="41"/>
                      <a:pt x="602" y="41"/>
                      <a:pt x="602" y="41"/>
                    </a:cubicBezTo>
                    <a:cubicBezTo>
                      <a:pt x="620" y="41"/>
                      <a:pt x="620" y="41"/>
                      <a:pt x="620" y="41"/>
                    </a:cubicBezTo>
                    <a:cubicBezTo>
                      <a:pt x="620" y="40"/>
                      <a:pt x="620" y="40"/>
                      <a:pt x="620" y="40"/>
                    </a:cubicBezTo>
                    <a:close/>
                    <a:moveTo>
                      <a:pt x="675" y="1"/>
                    </a:moveTo>
                    <a:cubicBezTo>
                      <a:pt x="661" y="1"/>
                      <a:pt x="661" y="1"/>
                      <a:pt x="661" y="1"/>
                    </a:cubicBezTo>
                    <a:cubicBezTo>
                      <a:pt x="661" y="2"/>
                      <a:pt x="661" y="2"/>
                      <a:pt x="661" y="2"/>
                    </a:cubicBezTo>
                    <a:cubicBezTo>
                      <a:pt x="664" y="2"/>
                      <a:pt x="666" y="3"/>
                      <a:pt x="666" y="4"/>
                    </a:cubicBezTo>
                    <a:cubicBezTo>
                      <a:pt x="666" y="5"/>
                      <a:pt x="665" y="6"/>
                      <a:pt x="665" y="6"/>
                    </a:cubicBezTo>
                    <a:cubicBezTo>
                      <a:pt x="656" y="20"/>
                      <a:pt x="656" y="20"/>
                      <a:pt x="656" y="20"/>
                    </a:cubicBezTo>
                    <a:cubicBezTo>
                      <a:pt x="647" y="7"/>
                      <a:pt x="647" y="7"/>
                      <a:pt x="647" y="7"/>
                    </a:cubicBezTo>
                    <a:cubicBezTo>
                      <a:pt x="646" y="6"/>
                      <a:pt x="646" y="5"/>
                      <a:pt x="646" y="4"/>
                    </a:cubicBezTo>
                    <a:cubicBezTo>
                      <a:pt x="646" y="3"/>
                      <a:pt x="647" y="2"/>
                      <a:pt x="650" y="2"/>
                    </a:cubicBezTo>
                    <a:cubicBezTo>
                      <a:pt x="650" y="2"/>
                      <a:pt x="650" y="2"/>
                      <a:pt x="650" y="2"/>
                    </a:cubicBezTo>
                    <a:cubicBezTo>
                      <a:pt x="650" y="1"/>
                      <a:pt x="650" y="1"/>
                      <a:pt x="650" y="1"/>
                    </a:cubicBezTo>
                    <a:cubicBezTo>
                      <a:pt x="634" y="1"/>
                      <a:pt x="634" y="1"/>
                      <a:pt x="634" y="1"/>
                    </a:cubicBezTo>
                    <a:cubicBezTo>
                      <a:pt x="634" y="2"/>
                      <a:pt x="634" y="2"/>
                      <a:pt x="634" y="2"/>
                    </a:cubicBezTo>
                    <a:cubicBezTo>
                      <a:pt x="635" y="2"/>
                      <a:pt x="636" y="3"/>
                      <a:pt x="637" y="4"/>
                    </a:cubicBezTo>
                    <a:cubicBezTo>
                      <a:pt x="638" y="5"/>
                      <a:pt x="640" y="8"/>
                      <a:pt x="643" y="12"/>
                    </a:cubicBezTo>
                    <a:cubicBezTo>
                      <a:pt x="651" y="23"/>
                      <a:pt x="651" y="23"/>
                      <a:pt x="651" y="23"/>
                    </a:cubicBezTo>
                    <a:cubicBezTo>
                      <a:pt x="651" y="34"/>
                      <a:pt x="651" y="34"/>
                      <a:pt x="651" y="34"/>
                    </a:cubicBezTo>
                    <a:cubicBezTo>
                      <a:pt x="651" y="37"/>
                      <a:pt x="651" y="38"/>
                      <a:pt x="650" y="39"/>
                    </a:cubicBezTo>
                    <a:cubicBezTo>
                      <a:pt x="650" y="40"/>
                      <a:pt x="648" y="40"/>
                      <a:pt x="645" y="40"/>
                    </a:cubicBezTo>
                    <a:cubicBezTo>
                      <a:pt x="645" y="41"/>
                      <a:pt x="645" y="41"/>
                      <a:pt x="645" y="41"/>
                    </a:cubicBezTo>
                    <a:cubicBezTo>
                      <a:pt x="664" y="41"/>
                      <a:pt x="664" y="41"/>
                      <a:pt x="664" y="41"/>
                    </a:cubicBezTo>
                    <a:cubicBezTo>
                      <a:pt x="664" y="40"/>
                      <a:pt x="664" y="40"/>
                      <a:pt x="664" y="40"/>
                    </a:cubicBezTo>
                    <a:cubicBezTo>
                      <a:pt x="661" y="40"/>
                      <a:pt x="659" y="40"/>
                      <a:pt x="659" y="39"/>
                    </a:cubicBezTo>
                    <a:cubicBezTo>
                      <a:pt x="658" y="38"/>
                      <a:pt x="657" y="37"/>
                      <a:pt x="657" y="35"/>
                    </a:cubicBezTo>
                    <a:cubicBezTo>
                      <a:pt x="657" y="23"/>
                      <a:pt x="657" y="23"/>
                      <a:pt x="657" y="23"/>
                    </a:cubicBezTo>
                    <a:cubicBezTo>
                      <a:pt x="666" y="9"/>
                      <a:pt x="666" y="9"/>
                      <a:pt x="666" y="9"/>
                    </a:cubicBezTo>
                    <a:cubicBezTo>
                      <a:pt x="669" y="4"/>
                      <a:pt x="672" y="2"/>
                      <a:pt x="675" y="2"/>
                    </a:cubicBezTo>
                    <a:cubicBezTo>
                      <a:pt x="675" y="1"/>
                      <a:pt x="675" y="1"/>
                      <a:pt x="67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12" name="组合 11"/>
            <p:cNvGrpSpPr/>
            <p:nvPr/>
          </p:nvGrpSpPr>
          <p:grpSpPr>
            <a:xfrm>
              <a:off x="3763962" y="0"/>
              <a:ext cx="1069105" cy="1067923"/>
              <a:chOff x="3851276" y="1292225"/>
              <a:chExt cx="1435100" cy="1433513"/>
            </a:xfrm>
            <a:grpFill/>
          </p:grpSpPr>
          <p:sp>
            <p:nvSpPr>
              <p:cNvPr id="13" name="Freeform 15"/>
              <p:cNvSpPr>
                <a:spLocks noEditPoints="1"/>
              </p:cNvSpPr>
              <p:nvPr/>
            </p:nvSpPr>
            <p:spPr bwMode="auto">
              <a:xfrm>
                <a:off x="3956051" y="1852613"/>
                <a:ext cx="1228725" cy="158750"/>
              </a:xfrm>
              <a:custGeom>
                <a:avLst/>
                <a:gdLst>
                  <a:gd name="T0" fmla="*/ 50 w 774"/>
                  <a:gd name="T1" fmla="*/ 0 h 100"/>
                  <a:gd name="T2" fmla="*/ 59 w 774"/>
                  <a:gd name="T3" fmla="*/ 26 h 100"/>
                  <a:gd name="T4" fmla="*/ 83 w 774"/>
                  <a:gd name="T5" fmla="*/ 14 h 100"/>
                  <a:gd name="T6" fmla="*/ 74 w 774"/>
                  <a:gd name="T7" fmla="*/ 40 h 100"/>
                  <a:gd name="T8" fmla="*/ 97 w 774"/>
                  <a:gd name="T9" fmla="*/ 50 h 100"/>
                  <a:gd name="T10" fmla="*/ 74 w 774"/>
                  <a:gd name="T11" fmla="*/ 59 h 100"/>
                  <a:gd name="T12" fmla="*/ 83 w 774"/>
                  <a:gd name="T13" fmla="*/ 85 h 100"/>
                  <a:gd name="T14" fmla="*/ 59 w 774"/>
                  <a:gd name="T15" fmla="*/ 74 h 100"/>
                  <a:gd name="T16" fmla="*/ 50 w 774"/>
                  <a:gd name="T17" fmla="*/ 100 h 100"/>
                  <a:gd name="T18" fmla="*/ 40 w 774"/>
                  <a:gd name="T19" fmla="*/ 74 h 100"/>
                  <a:gd name="T20" fmla="*/ 14 w 774"/>
                  <a:gd name="T21" fmla="*/ 85 h 100"/>
                  <a:gd name="T22" fmla="*/ 26 w 774"/>
                  <a:gd name="T23" fmla="*/ 59 h 100"/>
                  <a:gd name="T24" fmla="*/ 0 w 774"/>
                  <a:gd name="T25" fmla="*/ 50 h 100"/>
                  <a:gd name="T26" fmla="*/ 26 w 774"/>
                  <a:gd name="T27" fmla="*/ 40 h 100"/>
                  <a:gd name="T28" fmla="*/ 14 w 774"/>
                  <a:gd name="T29" fmla="*/ 14 h 100"/>
                  <a:gd name="T30" fmla="*/ 40 w 774"/>
                  <a:gd name="T31" fmla="*/ 26 h 100"/>
                  <a:gd name="T32" fmla="*/ 50 w 774"/>
                  <a:gd name="T33" fmla="*/ 0 h 100"/>
                  <a:gd name="T34" fmla="*/ 50 w 774"/>
                  <a:gd name="T35" fmla="*/ 0 h 100"/>
                  <a:gd name="T36" fmla="*/ 724 w 774"/>
                  <a:gd name="T37" fmla="*/ 0 h 100"/>
                  <a:gd name="T38" fmla="*/ 733 w 774"/>
                  <a:gd name="T39" fmla="*/ 26 h 100"/>
                  <a:gd name="T40" fmla="*/ 757 w 774"/>
                  <a:gd name="T41" fmla="*/ 14 h 100"/>
                  <a:gd name="T42" fmla="*/ 748 w 774"/>
                  <a:gd name="T43" fmla="*/ 40 h 100"/>
                  <a:gd name="T44" fmla="*/ 774 w 774"/>
                  <a:gd name="T45" fmla="*/ 50 h 100"/>
                  <a:gd name="T46" fmla="*/ 748 w 774"/>
                  <a:gd name="T47" fmla="*/ 59 h 100"/>
                  <a:gd name="T48" fmla="*/ 757 w 774"/>
                  <a:gd name="T49" fmla="*/ 85 h 100"/>
                  <a:gd name="T50" fmla="*/ 733 w 774"/>
                  <a:gd name="T51" fmla="*/ 74 h 100"/>
                  <a:gd name="T52" fmla="*/ 724 w 774"/>
                  <a:gd name="T53" fmla="*/ 100 h 100"/>
                  <a:gd name="T54" fmla="*/ 714 w 774"/>
                  <a:gd name="T55" fmla="*/ 74 h 100"/>
                  <a:gd name="T56" fmla="*/ 688 w 774"/>
                  <a:gd name="T57" fmla="*/ 85 h 100"/>
                  <a:gd name="T58" fmla="*/ 700 w 774"/>
                  <a:gd name="T59" fmla="*/ 59 h 100"/>
                  <a:gd name="T60" fmla="*/ 674 w 774"/>
                  <a:gd name="T61" fmla="*/ 50 h 100"/>
                  <a:gd name="T62" fmla="*/ 700 w 774"/>
                  <a:gd name="T63" fmla="*/ 40 h 100"/>
                  <a:gd name="T64" fmla="*/ 688 w 774"/>
                  <a:gd name="T65" fmla="*/ 14 h 100"/>
                  <a:gd name="T66" fmla="*/ 714 w 774"/>
                  <a:gd name="T67" fmla="*/ 26 h 100"/>
                  <a:gd name="T68" fmla="*/ 724 w 774"/>
                  <a:gd name="T69" fmla="*/ 0 h 100"/>
                  <a:gd name="T70" fmla="*/ 724 w 774"/>
                  <a:gd name="T7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4" h="100">
                    <a:moveTo>
                      <a:pt x="50" y="0"/>
                    </a:moveTo>
                    <a:lnTo>
                      <a:pt x="59" y="26"/>
                    </a:lnTo>
                    <a:lnTo>
                      <a:pt x="83" y="14"/>
                    </a:lnTo>
                    <a:lnTo>
                      <a:pt x="74" y="40"/>
                    </a:lnTo>
                    <a:lnTo>
                      <a:pt x="97" y="50"/>
                    </a:lnTo>
                    <a:lnTo>
                      <a:pt x="74" y="59"/>
                    </a:lnTo>
                    <a:lnTo>
                      <a:pt x="83" y="85"/>
                    </a:lnTo>
                    <a:lnTo>
                      <a:pt x="59" y="74"/>
                    </a:lnTo>
                    <a:lnTo>
                      <a:pt x="50" y="100"/>
                    </a:lnTo>
                    <a:lnTo>
                      <a:pt x="40" y="74"/>
                    </a:lnTo>
                    <a:lnTo>
                      <a:pt x="14" y="85"/>
                    </a:lnTo>
                    <a:lnTo>
                      <a:pt x="26" y="59"/>
                    </a:lnTo>
                    <a:lnTo>
                      <a:pt x="0" y="50"/>
                    </a:lnTo>
                    <a:lnTo>
                      <a:pt x="26" y="40"/>
                    </a:lnTo>
                    <a:lnTo>
                      <a:pt x="14" y="14"/>
                    </a:lnTo>
                    <a:lnTo>
                      <a:pt x="40" y="26"/>
                    </a:lnTo>
                    <a:lnTo>
                      <a:pt x="50" y="0"/>
                    </a:lnTo>
                    <a:lnTo>
                      <a:pt x="50" y="0"/>
                    </a:lnTo>
                    <a:close/>
                    <a:moveTo>
                      <a:pt x="724" y="0"/>
                    </a:moveTo>
                    <a:lnTo>
                      <a:pt x="733" y="26"/>
                    </a:lnTo>
                    <a:lnTo>
                      <a:pt x="757" y="14"/>
                    </a:lnTo>
                    <a:lnTo>
                      <a:pt x="748" y="40"/>
                    </a:lnTo>
                    <a:lnTo>
                      <a:pt x="774" y="50"/>
                    </a:lnTo>
                    <a:lnTo>
                      <a:pt x="748" y="59"/>
                    </a:lnTo>
                    <a:lnTo>
                      <a:pt x="757" y="85"/>
                    </a:lnTo>
                    <a:lnTo>
                      <a:pt x="733" y="74"/>
                    </a:lnTo>
                    <a:lnTo>
                      <a:pt x="724" y="100"/>
                    </a:lnTo>
                    <a:lnTo>
                      <a:pt x="714" y="74"/>
                    </a:lnTo>
                    <a:lnTo>
                      <a:pt x="688" y="85"/>
                    </a:lnTo>
                    <a:lnTo>
                      <a:pt x="700" y="59"/>
                    </a:lnTo>
                    <a:lnTo>
                      <a:pt x="674" y="50"/>
                    </a:lnTo>
                    <a:lnTo>
                      <a:pt x="700" y="40"/>
                    </a:lnTo>
                    <a:lnTo>
                      <a:pt x="688" y="14"/>
                    </a:lnTo>
                    <a:lnTo>
                      <a:pt x="714" y="26"/>
                    </a:lnTo>
                    <a:lnTo>
                      <a:pt x="724" y="0"/>
                    </a:lnTo>
                    <a:lnTo>
                      <a:pt x="7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4" name="Freeform 16"/>
              <p:cNvSpPr>
                <a:spLocks noEditPoints="1"/>
              </p:cNvSpPr>
              <p:nvPr/>
            </p:nvSpPr>
            <p:spPr bwMode="auto">
              <a:xfrm>
                <a:off x="4035426" y="1404938"/>
                <a:ext cx="1058863" cy="390525"/>
              </a:xfrm>
              <a:custGeom>
                <a:avLst/>
                <a:gdLst>
                  <a:gd name="T0" fmla="*/ 250 w 281"/>
                  <a:gd name="T1" fmla="*/ 60 h 104"/>
                  <a:gd name="T2" fmla="*/ 241 w 281"/>
                  <a:gd name="T3" fmla="*/ 65 h 104"/>
                  <a:gd name="T4" fmla="*/ 277 w 281"/>
                  <a:gd name="T5" fmla="*/ 69 h 104"/>
                  <a:gd name="T6" fmla="*/ 171 w 281"/>
                  <a:gd name="T7" fmla="*/ 16 h 104"/>
                  <a:gd name="T8" fmla="*/ 186 w 281"/>
                  <a:gd name="T9" fmla="*/ 6 h 104"/>
                  <a:gd name="T10" fmla="*/ 172 w 281"/>
                  <a:gd name="T11" fmla="*/ 5 h 104"/>
                  <a:gd name="T12" fmla="*/ 168 w 281"/>
                  <a:gd name="T13" fmla="*/ 28 h 104"/>
                  <a:gd name="T14" fmla="*/ 178 w 281"/>
                  <a:gd name="T15" fmla="*/ 11 h 104"/>
                  <a:gd name="T16" fmla="*/ 182 w 281"/>
                  <a:gd name="T17" fmla="*/ 7 h 104"/>
                  <a:gd name="T18" fmla="*/ 193 w 281"/>
                  <a:gd name="T19" fmla="*/ 43 h 104"/>
                  <a:gd name="T20" fmla="*/ 197 w 281"/>
                  <a:gd name="T21" fmla="*/ 44 h 104"/>
                  <a:gd name="T22" fmla="*/ 192 w 281"/>
                  <a:gd name="T23" fmla="*/ 4 h 104"/>
                  <a:gd name="T24" fmla="*/ 191 w 281"/>
                  <a:gd name="T25" fmla="*/ 19 h 104"/>
                  <a:gd name="T26" fmla="*/ 199 w 281"/>
                  <a:gd name="T27" fmla="*/ 14 h 104"/>
                  <a:gd name="T28" fmla="*/ 202 w 281"/>
                  <a:gd name="T29" fmla="*/ 12 h 104"/>
                  <a:gd name="T30" fmla="*/ 121 w 281"/>
                  <a:gd name="T31" fmla="*/ 38 h 104"/>
                  <a:gd name="T32" fmla="*/ 104 w 281"/>
                  <a:gd name="T33" fmla="*/ 17 h 104"/>
                  <a:gd name="T34" fmla="*/ 86 w 281"/>
                  <a:gd name="T35" fmla="*/ 9 h 104"/>
                  <a:gd name="T36" fmla="*/ 76 w 281"/>
                  <a:gd name="T37" fmla="*/ 30 h 104"/>
                  <a:gd name="T38" fmla="*/ 79 w 281"/>
                  <a:gd name="T39" fmla="*/ 52 h 104"/>
                  <a:gd name="T40" fmla="*/ 12 w 281"/>
                  <a:gd name="T41" fmla="*/ 67 h 104"/>
                  <a:gd name="T42" fmla="*/ 9 w 281"/>
                  <a:gd name="T43" fmla="*/ 62 h 104"/>
                  <a:gd name="T44" fmla="*/ 5 w 281"/>
                  <a:gd name="T45" fmla="*/ 70 h 104"/>
                  <a:gd name="T46" fmla="*/ 17 w 281"/>
                  <a:gd name="T47" fmla="*/ 72 h 104"/>
                  <a:gd name="T48" fmla="*/ 16 w 281"/>
                  <a:gd name="T49" fmla="*/ 68 h 104"/>
                  <a:gd name="T50" fmla="*/ 12 w 281"/>
                  <a:gd name="T51" fmla="*/ 73 h 104"/>
                  <a:gd name="T52" fmla="*/ 17 w 281"/>
                  <a:gd name="T53" fmla="*/ 73 h 104"/>
                  <a:gd name="T54" fmla="*/ 29 w 281"/>
                  <a:gd name="T55" fmla="*/ 62 h 104"/>
                  <a:gd name="T56" fmla="*/ 25 w 281"/>
                  <a:gd name="T57" fmla="*/ 63 h 104"/>
                  <a:gd name="T58" fmla="*/ 12 w 281"/>
                  <a:gd name="T59" fmla="*/ 59 h 104"/>
                  <a:gd name="T60" fmla="*/ 14 w 281"/>
                  <a:gd name="T61" fmla="*/ 65 h 104"/>
                  <a:gd name="T62" fmla="*/ 19 w 281"/>
                  <a:gd name="T63" fmla="*/ 67 h 104"/>
                  <a:gd name="T64" fmla="*/ 14 w 281"/>
                  <a:gd name="T65" fmla="*/ 76 h 104"/>
                  <a:gd name="T66" fmla="*/ 9 w 281"/>
                  <a:gd name="T67" fmla="*/ 73 h 104"/>
                  <a:gd name="T68" fmla="*/ 4 w 281"/>
                  <a:gd name="T69" fmla="*/ 71 h 104"/>
                  <a:gd name="T70" fmla="*/ 2 w 281"/>
                  <a:gd name="T71" fmla="*/ 79 h 104"/>
                  <a:gd name="T72" fmla="*/ 11 w 281"/>
                  <a:gd name="T73" fmla="*/ 88 h 104"/>
                  <a:gd name="T74" fmla="*/ 17 w 281"/>
                  <a:gd name="T75" fmla="*/ 91 h 104"/>
                  <a:gd name="T76" fmla="*/ 37 w 281"/>
                  <a:gd name="T77" fmla="*/ 67 h 104"/>
                  <a:gd name="T78" fmla="*/ 24 w 281"/>
                  <a:gd name="T79" fmla="*/ 72 h 104"/>
                  <a:gd name="T80" fmla="*/ 27 w 281"/>
                  <a:gd name="T81" fmla="*/ 74 h 104"/>
                  <a:gd name="T82" fmla="*/ 26 w 281"/>
                  <a:gd name="T83" fmla="*/ 97 h 104"/>
                  <a:gd name="T84" fmla="*/ 38 w 281"/>
                  <a:gd name="T85" fmla="*/ 92 h 104"/>
                  <a:gd name="T86" fmla="*/ 252 w 281"/>
                  <a:gd name="T87" fmla="*/ 73 h 104"/>
                  <a:gd name="T88" fmla="*/ 270 w 281"/>
                  <a:gd name="T89" fmla="*/ 77 h 104"/>
                  <a:gd name="T90" fmla="*/ 266 w 281"/>
                  <a:gd name="T91" fmla="*/ 67 h 104"/>
                  <a:gd name="T92" fmla="*/ 275 w 281"/>
                  <a:gd name="T93" fmla="*/ 70 h 104"/>
                  <a:gd name="T94" fmla="*/ 263 w 281"/>
                  <a:gd name="T95" fmla="*/ 65 h 104"/>
                  <a:gd name="T96" fmla="*/ 255 w 281"/>
                  <a:gd name="T97" fmla="*/ 68 h 104"/>
                  <a:gd name="T98" fmla="*/ 253 w 281"/>
                  <a:gd name="T99" fmla="*/ 72 h 104"/>
                  <a:gd name="T100" fmla="*/ 256 w 281"/>
                  <a:gd name="T101" fmla="*/ 70 h 104"/>
                  <a:gd name="T102" fmla="*/ 259 w 281"/>
                  <a:gd name="T103" fmla="*/ 68 h 104"/>
                  <a:gd name="T104" fmla="*/ 260 w 281"/>
                  <a:gd name="T105" fmla="*/ 80 h 104"/>
                  <a:gd name="T106" fmla="*/ 245 w 281"/>
                  <a:gd name="T107" fmla="*/ 87 h 104"/>
                  <a:gd name="T108" fmla="*/ 248 w 281"/>
                  <a:gd name="T109" fmla="*/ 87 h 104"/>
                  <a:gd name="T110" fmla="*/ 251 w 281"/>
                  <a:gd name="T111" fmla="*/ 77 h 104"/>
                  <a:gd name="T112" fmla="*/ 234 w 281"/>
                  <a:gd name="T113" fmla="*/ 72 h 104"/>
                  <a:gd name="T114" fmla="*/ 253 w 281"/>
                  <a:gd name="T115"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 h="104">
                    <a:moveTo>
                      <a:pt x="265" y="55"/>
                    </a:moveTo>
                    <a:cubicBezTo>
                      <a:pt x="265" y="54"/>
                      <a:pt x="265" y="53"/>
                      <a:pt x="265" y="52"/>
                    </a:cubicBezTo>
                    <a:cubicBezTo>
                      <a:pt x="265" y="51"/>
                      <a:pt x="264" y="51"/>
                      <a:pt x="264" y="51"/>
                    </a:cubicBezTo>
                    <a:cubicBezTo>
                      <a:pt x="264" y="50"/>
                      <a:pt x="263" y="51"/>
                      <a:pt x="263" y="51"/>
                    </a:cubicBezTo>
                    <a:cubicBezTo>
                      <a:pt x="263" y="51"/>
                      <a:pt x="263" y="52"/>
                      <a:pt x="262" y="52"/>
                    </a:cubicBezTo>
                    <a:cubicBezTo>
                      <a:pt x="262" y="53"/>
                      <a:pt x="262" y="53"/>
                      <a:pt x="261" y="54"/>
                    </a:cubicBezTo>
                    <a:cubicBezTo>
                      <a:pt x="260" y="54"/>
                      <a:pt x="259" y="55"/>
                      <a:pt x="258" y="56"/>
                    </a:cubicBezTo>
                    <a:cubicBezTo>
                      <a:pt x="255" y="57"/>
                      <a:pt x="253" y="59"/>
                      <a:pt x="250" y="60"/>
                    </a:cubicBezTo>
                    <a:cubicBezTo>
                      <a:pt x="248" y="61"/>
                      <a:pt x="245" y="62"/>
                      <a:pt x="243" y="62"/>
                    </a:cubicBezTo>
                    <a:cubicBezTo>
                      <a:pt x="240" y="63"/>
                      <a:pt x="237" y="64"/>
                      <a:pt x="234" y="64"/>
                    </a:cubicBezTo>
                    <a:cubicBezTo>
                      <a:pt x="233" y="64"/>
                      <a:pt x="231" y="64"/>
                      <a:pt x="229" y="64"/>
                    </a:cubicBezTo>
                    <a:cubicBezTo>
                      <a:pt x="229" y="64"/>
                      <a:pt x="229" y="64"/>
                      <a:pt x="229" y="64"/>
                    </a:cubicBezTo>
                    <a:cubicBezTo>
                      <a:pt x="228" y="65"/>
                      <a:pt x="228" y="65"/>
                      <a:pt x="228" y="65"/>
                    </a:cubicBezTo>
                    <a:cubicBezTo>
                      <a:pt x="229" y="65"/>
                      <a:pt x="229" y="65"/>
                      <a:pt x="230" y="66"/>
                    </a:cubicBezTo>
                    <a:cubicBezTo>
                      <a:pt x="231" y="66"/>
                      <a:pt x="232" y="66"/>
                      <a:pt x="232" y="66"/>
                    </a:cubicBezTo>
                    <a:cubicBezTo>
                      <a:pt x="235" y="66"/>
                      <a:pt x="238" y="66"/>
                      <a:pt x="241" y="65"/>
                    </a:cubicBezTo>
                    <a:cubicBezTo>
                      <a:pt x="244" y="65"/>
                      <a:pt x="247" y="64"/>
                      <a:pt x="249" y="63"/>
                    </a:cubicBezTo>
                    <a:cubicBezTo>
                      <a:pt x="253" y="62"/>
                      <a:pt x="256" y="60"/>
                      <a:pt x="258" y="59"/>
                    </a:cubicBezTo>
                    <a:cubicBezTo>
                      <a:pt x="260" y="58"/>
                      <a:pt x="261" y="57"/>
                      <a:pt x="262" y="57"/>
                    </a:cubicBezTo>
                    <a:cubicBezTo>
                      <a:pt x="262" y="57"/>
                      <a:pt x="263" y="56"/>
                      <a:pt x="264" y="56"/>
                    </a:cubicBezTo>
                    <a:cubicBezTo>
                      <a:pt x="264" y="56"/>
                      <a:pt x="264" y="56"/>
                      <a:pt x="264" y="56"/>
                    </a:cubicBezTo>
                    <a:cubicBezTo>
                      <a:pt x="264" y="56"/>
                      <a:pt x="264" y="56"/>
                      <a:pt x="264" y="57"/>
                    </a:cubicBezTo>
                    <a:cubicBezTo>
                      <a:pt x="265" y="58"/>
                      <a:pt x="265" y="58"/>
                      <a:pt x="266" y="59"/>
                    </a:cubicBezTo>
                    <a:cubicBezTo>
                      <a:pt x="270" y="62"/>
                      <a:pt x="273" y="66"/>
                      <a:pt x="277" y="69"/>
                    </a:cubicBezTo>
                    <a:cubicBezTo>
                      <a:pt x="279" y="70"/>
                      <a:pt x="280" y="71"/>
                      <a:pt x="280" y="71"/>
                    </a:cubicBezTo>
                    <a:cubicBezTo>
                      <a:pt x="280" y="71"/>
                      <a:pt x="281" y="71"/>
                      <a:pt x="281" y="71"/>
                    </a:cubicBezTo>
                    <a:cubicBezTo>
                      <a:pt x="281" y="71"/>
                      <a:pt x="281" y="70"/>
                      <a:pt x="281" y="69"/>
                    </a:cubicBezTo>
                    <a:cubicBezTo>
                      <a:pt x="280" y="68"/>
                      <a:pt x="280" y="67"/>
                      <a:pt x="279" y="67"/>
                    </a:cubicBezTo>
                    <a:cubicBezTo>
                      <a:pt x="277" y="65"/>
                      <a:pt x="274" y="64"/>
                      <a:pt x="272" y="62"/>
                    </a:cubicBezTo>
                    <a:cubicBezTo>
                      <a:pt x="270" y="60"/>
                      <a:pt x="267" y="57"/>
                      <a:pt x="265" y="55"/>
                    </a:cubicBezTo>
                    <a:cubicBezTo>
                      <a:pt x="265" y="55"/>
                      <a:pt x="265" y="55"/>
                      <a:pt x="265" y="55"/>
                    </a:cubicBezTo>
                    <a:close/>
                    <a:moveTo>
                      <a:pt x="171" y="16"/>
                    </a:moveTo>
                    <a:cubicBezTo>
                      <a:pt x="171" y="16"/>
                      <a:pt x="172" y="16"/>
                      <a:pt x="172" y="16"/>
                    </a:cubicBezTo>
                    <a:cubicBezTo>
                      <a:pt x="173" y="16"/>
                      <a:pt x="175" y="16"/>
                      <a:pt x="178" y="17"/>
                    </a:cubicBezTo>
                    <a:cubicBezTo>
                      <a:pt x="178" y="17"/>
                      <a:pt x="178" y="17"/>
                      <a:pt x="178" y="18"/>
                    </a:cubicBezTo>
                    <a:cubicBezTo>
                      <a:pt x="178" y="19"/>
                      <a:pt x="179" y="19"/>
                      <a:pt x="180" y="19"/>
                    </a:cubicBezTo>
                    <a:cubicBezTo>
                      <a:pt x="181" y="18"/>
                      <a:pt x="181" y="18"/>
                      <a:pt x="181" y="17"/>
                    </a:cubicBezTo>
                    <a:cubicBezTo>
                      <a:pt x="182" y="15"/>
                      <a:pt x="183" y="13"/>
                      <a:pt x="183" y="11"/>
                    </a:cubicBezTo>
                    <a:cubicBezTo>
                      <a:pt x="184" y="10"/>
                      <a:pt x="185" y="9"/>
                      <a:pt x="186" y="8"/>
                    </a:cubicBezTo>
                    <a:cubicBezTo>
                      <a:pt x="186" y="7"/>
                      <a:pt x="187" y="7"/>
                      <a:pt x="186" y="6"/>
                    </a:cubicBezTo>
                    <a:cubicBezTo>
                      <a:pt x="186" y="5"/>
                      <a:pt x="185" y="4"/>
                      <a:pt x="184" y="4"/>
                    </a:cubicBezTo>
                    <a:cubicBezTo>
                      <a:pt x="184" y="3"/>
                      <a:pt x="183" y="3"/>
                      <a:pt x="183" y="3"/>
                    </a:cubicBezTo>
                    <a:cubicBezTo>
                      <a:pt x="180" y="3"/>
                      <a:pt x="178" y="3"/>
                      <a:pt x="175" y="3"/>
                    </a:cubicBezTo>
                    <a:cubicBezTo>
                      <a:pt x="175" y="3"/>
                      <a:pt x="175" y="3"/>
                      <a:pt x="175" y="3"/>
                    </a:cubicBezTo>
                    <a:cubicBezTo>
                      <a:pt x="174" y="2"/>
                      <a:pt x="174" y="1"/>
                      <a:pt x="173" y="1"/>
                    </a:cubicBezTo>
                    <a:cubicBezTo>
                      <a:pt x="172" y="0"/>
                      <a:pt x="172" y="0"/>
                      <a:pt x="172" y="1"/>
                    </a:cubicBezTo>
                    <a:cubicBezTo>
                      <a:pt x="172" y="1"/>
                      <a:pt x="172" y="1"/>
                      <a:pt x="172" y="2"/>
                    </a:cubicBezTo>
                    <a:cubicBezTo>
                      <a:pt x="172" y="3"/>
                      <a:pt x="172" y="4"/>
                      <a:pt x="172" y="5"/>
                    </a:cubicBezTo>
                    <a:cubicBezTo>
                      <a:pt x="172" y="6"/>
                      <a:pt x="171" y="8"/>
                      <a:pt x="171" y="9"/>
                    </a:cubicBezTo>
                    <a:cubicBezTo>
                      <a:pt x="170" y="15"/>
                      <a:pt x="168" y="19"/>
                      <a:pt x="167" y="23"/>
                    </a:cubicBezTo>
                    <a:cubicBezTo>
                      <a:pt x="166" y="26"/>
                      <a:pt x="164" y="28"/>
                      <a:pt x="162" y="31"/>
                    </a:cubicBezTo>
                    <a:cubicBezTo>
                      <a:pt x="162" y="32"/>
                      <a:pt x="161" y="33"/>
                      <a:pt x="161" y="34"/>
                    </a:cubicBezTo>
                    <a:cubicBezTo>
                      <a:pt x="161" y="35"/>
                      <a:pt x="162" y="36"/>
                      <a:pt x="162" y="37"/>
                    </a:cubicBezTo>
                    <a:cubicBezTo>
                      <a:pt x="162" y="37"/>
                      <a:pt x="162" y="37"/>
                      <a:pt x="163" y="37"/>
                    </a:cubicBezTo>
                    <a:cubicBezTo>
                      <a:pt x="164" y="37"/>
                      <a:pt x="164" y="36"/>
                      <a:pt x="165" y="35"/>
                    </a:cubicBezTo>
                    <a:cubicBezTo>
                      <a:pt x="166" y="33"/>
                      <a:pt x="167" y="30"/>
                      <a:pt x="168" y="28"/>
                    </a:cubicBezTo>
                    <a:cubicBezTo>
                      <a:pt x="169" y="25"/>
                      <a:pt x="170" y="22"/>
                      <a:pt x="171" y="19"/>
                    </a:cubicBezTo>
                    <a:cubicBezTo>
                      <a:pt x="171" y="18"/>
                      <a:pt x="171" y="17"/>
                      <a:pt x="171" y="16"/>
                    </a:cubicBezTo>
                    <a:close/>
                    <a:moveTo>
                      <a:pt x="178" y="15"/>
                    </a:moveTo>
                    <a:cubicBezTo>
                      <a:pt x="177" y="15"/>
                      <a:pt x="176" y="14"/>
                      <a:pt x="175" y="14"/>
                    </a:cubicBezTo>
                    <a:cubicBezTo>
                      <a:pt x="174" y="14"/>
                      <a:pt x="173" y="14"/>
                      <a:pt x="172" y="14"/>
                    </a:cubicBezTo>
                    <a:cubicBezTo>
                      <a:pt x="172" y="13"/>
                      <a:pt x="173" y="12"/>
                      <a:pt x="173" y="11"/>
                    </a:cubicBezTo>
                    <a:cubicBezTo>
                      <a:pt x="175" y="11"/>
                      <a:pt x="176" y="11"/>
                      <a:pt x="178" y="11"/>
                    </a:cubicBezTo>
                    <a:cubicBezTo>
                      <a:pt x="178" y="11"/>
                      <a:pt x="179" y="11"/>
                      <a:pt x="178" y="11"/>
                    </a:cubicBezTo>
                    <a:cubicBezTo>
                      <a:pt x="178" y="10"/>
                      <a:pt x="178" y="10"/>
                      <a:pt x="177" y="9"/>
                    </a:cubicBezTo>
                    <a:cubicBezTo>
                      <a:pt x="176" y="9"/>
                      <a:pt x="175" y="9"/>
                      <a:pt x="174" y="9"/>
                    </a:cubicBezTo>
                    <a:cubicBezTo>
                      <a:pt x="174" y="9"/>
                      <a:pt x="174" y="9"/>
                      <a:pt x="174" y="9"/>
                    </a:cubicBezTo>
                    <a:cubicBezTo>
                      <a:pt x="174" y="7"/>
                      <a:pt x="175" y="5"/>
                      <a:pt x="175" y="5"/>
                    </a:cubicBezTo>
                    <a:cubicBezTo>
                      <a:pt x="175" y="5"/>
                      <a:pt x="176" y="5"/>
                      <a:pt x="176" y="5"/>
                    </a:cubicBezTo>
                    <a:cubicBezTo>
                      <a:pt x="177" y="5"/>
                      <a:pt x="178" y="5"/>
                      <a:pt x="179" y="5"/>
                    </a:cubicBezTo>
                    <a:cubicBezTo>
                      <a:pt x="181" y="5"/>
                      <a:pt x="181" y="5"/>
                      <a:pt x="182" y="5"/>
                    </a:cubicBezTo>
                    <a:cubicBezTo>
                      <a:pt x="182" y="6"/>
                      <a:pt x="182" y="6"/>
                      <a:pt x="182" y="7"/>
                    </a:cubicBezTo>
                    <a:cubicBezTo>
                      <a:pt x="181" y="10"/>
                      <a:pt x="180" y="13"/>
                      <a:pt x="179" y="15"/>
                    </a:cubicBezTo>
                    <a:cubicBezTo>
                      <a:pt x="179" y="16"/>
                      <a:pt x="179" y="16"/>
                      <a:pt x="178" y="16"/>
                    </a:cubicBezTo>
                    <a:cubicBezTo>
                      <a:pt x="178" y="16"/>
                      <a:pt x="178" y="15"/>
                      <a:pt x="178" y="15"/>
                    </a:cubicBezTo>
                    <a:close/>
                    <a:moveTo>
                      <a:pt x="191" y="19"/>
                    </a:moveTo>
                    <a:cubicBezTo>
                      <a:pt x="191" y="19"/>
                      <a:pt x="192" y="20"/>
                      <a:pt x="192" y="20"/>
                    </a:cubicBezTo>
                    <a:cubicBezTo>
                      <a:pt x="194" y="20"/>
                      <a:pt x="196" y="20"/>
                      <a:pt x="200" y="21"/>
                    </a:cubicBezTo>
                    <a:cubicBezTo>
                      <a:pt x="198" y="29"/>
                      <a:pt x="195" y="36"/>
                      <a:pt x="194" y="42"/>
                    </a:cubicBezTo>
                    <a:cubicBezTo>
                      <a:pt x="193" y="42"/>
                      <a:pt x="193" y="43"/>
                      <a:pt x="193" y="43"/>
                    </a:cubicBezTo>
                    <a:cubicBezTo>
                      <a:pt x="192" y="44"/>
                      <a:pt x="192" y="43"/>
                      <a:pt x="191" y="43"/>
                    </a:cubicBezTo>
                    <a:cubicBezTo>
                      <a:pt x="190" y="43"/>
                      <a:pt x="190" y="42"/>
                      <a:pt x="189" y="42"/>
                    </a:cubicBezTo>
                    <a:cubicBezTo>
                      <a:pt x="188" y="41"/>
                      <a:pt x="188" y="41"/>
                      <a:pt x="188" y="41"/>
                    </a:cubicBezTo>
                    <a:cubicBezTo>
                      <a:pt x="189" y="44"/>
                      <a:pt x="190" y="46"/>
                      <a:pt x="191" y="47"/>
                    </a:cubicBezTo>
                    <a:cubicBezTo>
                      <a:pt x="191" y="48"/>
                      <a:pt x="191" y="49"/>
                      <a:pt x="192" y="49"/>
                    </a:cubicBezTo>
                    <a:cubicBezTo>
                      <a:pt x="192" y="49"/>
                      <a:pt x="193" y="49"/>
                      <a:pt x="193" y="49"/>
                    </a:cubicBezTo>
                    <a:cubicBezTo>
                      <a:pt x="194" y="49"/>
                      <a:pt x="194" y="48"/>
                      <a:pt x="195" y="47"/>
                    </a:cubicBezTo>
                    <a:cubicBezTo>
                      <a:pt x="196" y="46"/>
                      <a:pt x="196" y="45"/>
                      <a:pt x="197" y="44"/>
                    </a:cubicBezTo>
                    <a:cubicBezTo>
                      <a:pt x="198" y="37"/>
                      <a:pt x="201" y="27"/>
                      <a:pt x="204" y="15"/>
                    </a:cubicBezTo>
                    <a:cubicBezTo>
                      <a:pt x="205" y="13"/>
                      <a:pt x="206" y="11"/>
                      <a:pt x="206" y="11"/>
                    </a:cubicBezTo>
                    <a:cubicBezTo>
                      <a:pt x="207" y="10"/>
                      <a:pt x="207" y="9"/>
                      <a:pt x="207" y="9"/>
                    </a:cubicBezTo>
                    <a:cubicBezTo>
                      <a:pt x="206" y="8"/>
                      <a:pt x="205" y="7"/>
                      <a:pt x="204" y="6"/>
                    </a:cubicBezTo>
                    <a:cubicBezTo>
                      <a:pt x="204" y="6"/>
                      <a:pt x="203" y="6"/>
                      <a:pt x="202" y="6"/>
                    </a:cubicBezTo>
                    <a:cubicBezTo>
                      <a:pt x="201" y="6"/>
                      <a:pt x="200" y="6"/>
                      <a:pt x="199" y="6"/>
                    </a:cubicBezTo>
                    <a:cubicBezTo>
                      <a:pt x="198" y="6"/>
                      <a:pt x="196" y="6"/>
                      <a:pt x="194" y="6"/>
                    </a:cubicBezTo>
                    <a:cubicBezTo>
                      <a:pt x="194" y="5"/>
                      <a:pt x="193" y="4"/>
                      <a:pt x="192" y="4"/>
                    </a:cubicBezTo>
                    <a:cubicBezTo>
                      <a:pt x="192" y="4"/>
                      <a:pt x="192" y="3"/>
                      <a:pt x="192" y="4"/>
                    </a:cubicBezTo>
                    <a:cubicBezTo>
                      <a:pt x="191" y="4"/>
                      <a:pt x="191" y="4"/>
                      <a:pt x="192" y="4"/>
                    </a:cubicBezTo>
                    <a:cubicBezTo>
                      <a:pt x="192" y="6"/>
                      <a:pt x="192" y="7"/>
                      <a:pt x="191" y="9"/>
                    </a:cubicBezTo>
                    <a:cubicBezTo>
                      <a:pt x="191" y="11"/>
                      <a:pt x="190" y="13"/>
                      <a:pt x="190" y="15"/>
                    </a:cubicBezTo>
                    <a:cubicBezTo>
                      <a:pt x="189" y="16"/>
                      <a:pt x="189" y="18"/>
                      <a:pt x="189" y="19"/>
                    </a:cubicBezTo>
                    <a:cubicBezTo>
                      <a:pt x="189" y="20"/>
                      <a:pt x="189" y="20"/>
                      <a:pt x="190" y="20"/>
                    </a:cubicBezTo>
                    <a:cubicBezTo>
                      <a:pt x="190" y="21"/>
                      <a:pt x="191" y="21"/>
                      <a:pt x="191" y="20"/>
                    </a:cubicBezTo>
                    <a:cubicBezTo>
                      <a:pt x="191" y="19"/>
                      <a:pt x="191" y="19"/>
                      <a:pt x="191" y="19"/>
                    </a:cubicBezTo>
                    <a:close/>
                    <a:moveTo>
                      <a:pt x="200" y="19"/>
                    </a:moveTo>
                    <a:cubicBezTo>
                      <a:pt x="199" y="18"/>
                      <a:pt x="198" y="18"/>
                      <a:pt x="197" y="18"/>
                    </a:cubicBezTo>
                    <a:cubicBezTo>
                      <a:pt x="195" y="18"/>
                      <a:pt x="193" y="18"/>
                      <a:pt x="192" y="18"/>
                    </a:cubicBezTo>
                    <a:cubicBezTo>
                      <a:pt x="192" y="17"/>
                      <a:pt x="192" y="17"/>
                      <a:pt x="192" y="16"/>
                    </a:cubicBezTo>
                    <a:cubicBezTo>
                      <a:pt x="192" y="15"/>
                      <a:pt x="192" y="14"/>
                      <a:pt x="193" y="13"/>
                    </a:cubicBezTo>
                    <a:cubicBezTo>
                      <a:pt x="193" y="13"/>
                      <a:pt x="193" y="13"/>
                      <a:pt x="193" y="14"/>
                    </a:cubicBezTo>
                    <a:cubicBezTo>
                      <a:pt x="195" y="14"/>
                      <a:pt x="197" y="14"/>
                      <a:pt x="198" y="14"/>
                    </a:cubicBezTo>
                    <a:cubicBezTo>
                      <a:pt x="199" y="14"/>
                      <a:pt x="200" y="14"/>
                      <a:pt x="199" y="14"/>
                    </a:cubicBezTo>
                    <a:cubicBezTo>
                      <a:pt x="199" y="13"/>
                      <a:pt x="199" y="13"/>
                      <a:pt x="198" y="12"/>
                    </a:cubicBezTo>
                    <a:cubicBezTo>
                      <a:pt x="197" y="12"/>
                      <a:pt x="196" y="12"/>
                      <a:pt x="195" y="12"/>
                    </a:cubicBezTo>
                    <a:cubicBezTo>
                      <a:pt x="194" y="12"/>
                      <a:pt x="194" y="12"/>
                      <a:pt x="193" y="12"/>
                    </a:cubicBezTo>
                    <a:cubicBezTo>
                      <a:pt x="194" y="10"/>
                      <a:pt x="194" y="9"/>
                      <a:pt x="195" y="8"/>
                    </a:cubicBezTo>
                    <a:cubicBezTo>
                      <a:pt x="195" y="8"/>
                      <a:pt x="195" y="8"/>
                      <a:pt x="195" y="8"/>
                    </a:cubicBezTo>
                    <a:cubicBezTo>
                      <a:pt x="197" y="8"/>
                      <a:pt x="199" y="8"/>
                      <a:pt x="201" y="8"/>
                    </a:cubicBezTo>
                    <a:cubicBezTo>
                      <a:pt x="202" y="8"/>
                      <a:pt x="202" y="8"/>
                      <a:pt x="202" y="9"/>
                    </a:cubicBezTo>
                    <a:cubicBezTo>
                      <a:pt x="202" y="10"/>
                      <a:pt x="202" y="11"/>
                      <a:pt x="202" y="12"/>
                    </a:cubicBezTo>
                    <a:cubicBezTo>
                      <a:pt x="201" y="15"/>
                      <a:pt x="201" y="17"/>
                      <a:pt x="200" y="20"/>
                    </a:cubicBezTo>
                    <a:cubicBezTo>
                      <a:pt x="200" y="19"/>
                      <a:pt x="200" y="19"/>
                      <a:pt x="200" y="19"/>
                    </a:cubicBezTo>
                    <a:close/>
                    <a:moveTo>
                      <a:pt x="90" y="28"/>
                    </a:moveTo>
                    <a:cubicBezTo>
                      <a:pt x="91" y="29"/>
                      <a:pt x="94" y="31"/>
                      <a:pt x="98" y="34"/>
                    </a:cubicBezTo>
                    <a:cubicBezTo>
                      <a:pt x="102" y="37"/>
                      <a:pt x="105" y="39"/>
                      <a:pt x="108" y="41"/>
                    </a:cubicBezTo>
                    <a:cubicBezTo>
                      <a:pt x="110" y="42"/>
                      <a:pt x="111" y="42"/>
                      <a:pt x="112" y="42"/>
                    </a:cubicBezTo>
                    <a:cubicBezTo>
                      <a:pt x="114" y="41"/>
                      <a:pt x="117" y="39"/>
                      <a:pt x="119" y="39"/>
                    </a:cubicBezTo>
                    <a:cubicBezTo>
                      <a:pt x="120" y="38"/>
                      <a:pt x="121" y="38"/>
                      <a:pt x="121" y="38"/>
                    </a:cubicBezTo>
                    <a:cubicBezTo>
                      <a:pt x="120" y="37"/>
                      <a:pt x="120" y="37"/>
                      <a:pt x="119" y="37"/>
                    </a:cubicBezTo>
                    <a:cubicBezTo>
                      <a:pt x="117" y="37"/>
                      <a:pt x="115" y="37"/>
                      <a:pt x="113" y="36"/>
                    </a:cubicBezTo>
                    <a:cubicBezTo>
                      <a:pt x="111" y="36"/>
                      <a:pt x="109" y="36"/>
                      <a:pt x="108" y="36"/>
                    </a:cubicBezTo>
                    <a:cubicBezTo>
                      <a:pt x="106" y="35"/>
                      <a:pt x="103" y="34"/>
                      <a:pt x="100" y="32"/>
                    </a:cubicBezTo>
                    <a:cubicBezTo>
                      <a:pt x="95" y="29"/>
                      <a:pt x="92" y="27"/>
                      <a:pt x="90" y="26"/>
                    </a:cubicBezTo>
                    <a:cubicBezTo>
                      <a:pt x="90" y="25"/>
                      <a:pt x="90" y="24"/>
                      <a:pt x="90" y="24"/>
                    </a:cubicBezTo>
                    <a:cubicBezTo>
                      <a:pt x="93" y="22"/>
                      <a:pt x="97" y="20"/>
                      <a:pt x="102" y="18"/>
                    </a:cubicBezTo>
                    <a:cubicBezTo>
                      <a:pt x="103" y="18"/>
                      <a:pt x="104" y="18"/>
                      <a:pt x="104" y="17"/>
                    </a:cubicBezTo>
                    <a:cubicBezTo>
                      <a:pt x="105" y="17"/>
                      <a:pt x="105" y="17"/>
                      <a:pt x="106" y="16"/>
                    </a:cubicBezTo>
                    <a:cubicBezTo>
                      <a:pt x="105" y="16"/>
                      <a:pt x="105" y="15"/>
                      <a:pt x="104" y="15"/>
                    </a:cubicBezTo>
                    <a:cubicBezTo>
                      <a:pt x="103" y="15"/>
                      <a:pt x="102" y="15"/>
                      <a:pt x="101" y="15"/>
                    </a:cubicBezTo>
                    <a:cubicBezTo>
                      <a:pt x="100" y="15"/>
                      <a:pt x="99" y="15"/>
                      <a:pt x="99" y="15"/>
                    </a:cubicBezTo>
                    <a:cubicBezTo>
                      <a:pt x="96" y="17"/>
                      <a:pt x="93" y="19"/>
                      <a:pt x="89" y="21"/>
                    </a:cubicBezTo>
                    <a:cubicBezTo>
                      <a:pt x="89" y="20"/>
                      <a:pt x="88" y="19"/>
                      <a:pt x="88" y="17"/>
                    </a:cubicBezTo>
                    <a:cubicBezTo>
                      <a:pt x="88" y="16"/>
                      <a:pt x="87" y="15"/>
                      <a:pt x="87" y="14"/>
                    </a:cubicBezTo>
                    <a:cubicBezTo>
                      <a:pt x="87" y="12"/>
                      <a:pt x="86" y="11"/>
                      <a:pt x="86" y="9"/>
                    </a:cubicBezTo>
                    <a:cubicBezTo>
                      <a:pt x="86" y="8"/>
                      <a:pt x="86" y="8"/>
                      <a:pt x="86" y="8"/>
                    </a:cubicBezTo>
                    <a:cubicBezTo>
                      <a:pt x="85" y="7"/>
                      <a:pt x="83" y="7"/>
                      <a:pt x="82" y="7"/>
                    </a:cubicBezTo>
                    <a:cubicBezTo>
                      <a:pt x="81" y="7"/>
                      <a:pt x="80" y="7"/>
                      <a:pt x="80" y="8"/>
                    </a:cubicBezTo>
                    <a:cubicBezTo>
                      <a:pt x="79" y="8"/>
                      <a:pt x="79" y="9"/>
                      <a:pt x="80" y="9"/>
                    </a:cubicBezTo>
                    <a:cubicBezTo>
                      <a:pt x="81" y="10"/>
                      <a:pt x="82" y="11"/>
                      <a:pt x="83" y="12"/>
                    </a:cubicBezTo>
                    <a:cubicBezTo>
                      <a:pt x="84" y="16"/>
                      <a:pt x="85" y="20"/>
                      <a:pt x="86" y="23"/>
                    </a:cubicBezTo>
                    <a:cubicBezTo>
                      <a:pt x="83" y="25"/>
                      <a:pt x="79" y="27"/>
                      <a:pt x="76" y="29"/>
                    </a:cubicBezTo>
                    <a:cubicBezTo>
                      <a:pt x="75" y="29"/>
                      <a:pt x="75" y="30"/>
                      <a:pt x="76" y="30"/>
                    </a:cubicBezTo>
                    <a:cubicBezTo>
                      <a:pt x="76" y="30"/>
                      <a:pt x="77" y="30"/>
                      <a:pt x="78" y="30"/>
                    </a:cubicBezTo>
                    <a:cubicBezTo>
                      <a:pt x="79" y="30"/>
                      <a:pt x="79" y="30"/>
                      <a:pt x="80" y="30"/>
                    </a:cubicBezTo>
                    <a:cubicBezTo>
                      <a:pt x="82" y="28"/>
                      <a:pt x="84" y="27"/>
                      <a:pt x="87" y="25"/>
                    </a:cubicBezTo>
                    <a:cubicBezTo>
                      <a:pt x="87" y="26"/>
                      <a:pt x="87" y="26"/>
                      <a:pt x="87" y="26"/>
                    </a:cubicBezTo>
                    <a:cubicBezTo>
                      <a:pt x="88" y="30"/>
                      <a:pt x="88" y="33"/>
                      <a:pt x="87" y="36"/>
                    </a:cubicBezTo>
                    <a:cubicBezTo>
                      <a:pt x="87" y="38"/>
                      <a:pt x="86" y="41"/>
                      <a:pt x="85" y="43"/>
                    </a:cubicBezTo>
                    <a:cubicBezTo>
                      <a:pt x="84" y="45"/>
                      <a:pt x="82" y="48"/>
                      <a:pt x="79" y="51"/>
                    </a:cubicBezTo>
                    <a:cubicBezTo>
                      <a:pt x="79" y="51"/>
                      <a:pt x="79" y="52"/>
                      <a:pt x="79" y="52"/>
                    </a:cubicBezTo>
                    <a:cubicBezTo>
                      <a:pt x="79" y="52"/>
                      <a:pt x="79" y="52"/>
                      <a:pt x="80" y="52"/>
                    </a:cubicBezTo>
                    <a:cubicBezTo>
                      <a:pt x="80" y="52"/>
                      <a:pt x="81" y="51"/>
                      <a:pt x="83" y="49"/>
                    </a:cubicBezTo>
                    <a:cubicBezTo>
                      <a:pt x="84" y="48"/>
                      <a:pt x="86" y="46"/>
                      <a:pt x="88" y="44"/>
                    </a:cubicBezTo>
                    <a:cubicBezTo>
                      <a:pt x="89" y="42"/>
                      <a:pt x="90" y="40"/>
                      <a:pt x="90" y="38"/>
                    </a:cubicBezTo>
                    <a:cubicBezTo>
                      <a:pt x="91" y="36"/>
                      <a:pt x="91" y="33"/>
                      <a:pt x="91" y="30"/>
                    </a:cubicBezTo>
                    <a:cubicBezTo>
                      <a:pt x="90" y="29"/>
                      <a:pt x="90" y="29"/>
                      <a:pt x="90" y="28"/>
                    </a:cubicBezTo>
                    <a:close/>
                    <a:moveTo>
                      <a:pt x="10" y="68"/>
                    </a:moveTo>
                    <a:cubicBezTo>
                      <a:pt x="11" y="68"/>
                      <a:pt x="12" y="67"/>
                      <a:pt x="12" y="67"/>
                    </a:cubicBezTo>
                    <a:cubicBezTo>
                      <a:pt x="13" y="67"/>
                      <a:pt x="13" y="66"/>
                      <a:pt x="13" y="66"/>
                    </a:cubicBezTo>
                    <a:cubicBezTo>
                      <a:pt x="13" y="66"/>
                      <a:pt x="13" y="66"/>
                      <a:pt x="13" y="66"/>
                    </a:cubicBezTo>
                    <a:cubicBezTo>
                      <a:pt x="13" y="65"/>
                      <a:pt x="13" y="65"/>
                      <a:pt x="12" y="65"/>
                    </a:cubicBezTo>
                    <a:cubicBezTo>
                      <a:pt x="11" y="65"/>
                      <a:pt x="11" y="65"/>
                      <a:pt x="10" y="65"/>
                    </a:cubicBezTo>
                    <a:cubicBezTo>
                      <a:pt x="10" y="65"/>
                      <a:pt x="10" y="66"/>
                      <a:pt x="10" y="66"/>
                    </a:cubicBezTo>
                    <a:cubicBezTo>
                      <a:pt x="10" y="65"/>
                      <a:pt x="10" y="65"/>
                      <a:pt x="9" y="64"/>
                    </a:cubicBezTo>
                    <a:cubicBezTo>
                      <a:pt x="9" y="63"/>
                      <a:pt x="9" y="63"/>
                      <a:pt x="9" y="62"/>
                    </a:cubicBezTo>
                    <a:cubicBezTo>
                      <a:pt x="9" y="62"/>
                      <a:pt x="9" y="62"/>
                      <a:pt x="9" y="62"/>
                    </a:cubicBezTo>
                    <a:cubicBezTo>
                      <a:pt x="8" y="62"/>
                      <a:pt x="8" y="62"/>
                      <a:pt x="7" y="62"/>
                    </a:cubicBezTo>
                    <a:cubicBezTo>
                      <a:pt x="6" y="62"/>
                      <a:pt x="6" y="62"/>
                      <a:pt x="6" y="62"/>
                    </a:cubicBezTo>
                    <a:cubicBezTo>
                      <a:pt x="5" y="63"/>
                      <a:pt x="5" y="63"/>
                      <a:pt x="6" y="63"/>
                    </a:cubicBezTo>
                    <a:cubicBezTo>
                      <a:pt x="6" y="63"/>
                      <a:pt x="7" y="64"/>
                      <a:pt x="7" y="64"/>
                    </a:cubicBezTo>
                    <a:cubicBezTo>
                      <a:pt x="7" y="65"/>
                      <a:pt x="8" y="66"/>
                      <a:pt x="8" y="67"/>
                    </a:cubicBezTo>
                    <a:cubicBezTo>
                      <a:pt x="8" y="67"/>
                      <a:pt x="8" y="67"/>
                      <a:pt x="8" y="67"/>
                    </a:cubicBezTo>
                    <a:cubicBezTo>
                      <a:pt x="7" y="68"/>
                      <a:pt x="6" y="69"/>
                      <a:pt x="5" y="70"/>
                    </a:cubicBezTo>
                    <a:cubicBezTo>
                      <a:pt x="5" y="70"/>
                      <a:pt x="5" y="70"/>
                      <a:pt x="5" y="70"/>
                    </a:cubicBezTo>
                    <a:cubicBezTo>
                      <a:pt x="5" y="70"/>
                      <a:pt x="6" y="70"/>
                      <a:pt x="6" y="70"/>
                    </a:cubicBezTo>
                    <a:cubicBezTo>
                      <a:pt x="7" y="70"/>
                      <a:pt x="8" y="69"/>
                      <a:pt x="9" y="69"/>
                    </a:cubicBezTo>
                    <a:cubicBezTo>
                      <a:pt x="9" y="69"/>
                      <a:pt x="9" y="70"/>
                      <a:pt x="9" y="71"/>
                    </a:cubicBezTo>
                    <a:cubicBezTo>
                      <a:pt x="9" y="72"/>
                      <a:pt x="9" y="72"/>
                      <a:pt x="9" y="72"/>
                    </a:cubicBezTo>
                    <a:cubicBezTo>
                      <a:pt x="10" y="72"/>
                      <a:pt x="10" y="72"/>
                      <a:pt x="10" y="72"/>
                    </a:cubicBezTo>
                    <a:cubicBezTo>
                      <a:pt x="10" y="72"/>
                      <a:pt x="10" y="71"/>
                      <a:pt x="10" y="70"/>
                    </a:cubicBezTo>
                    <a:cubicBezTo>
                      <a:pt x="10" y="70"/>
                      <a:pt x="10" y="69"/>
                      <a:pt x="10" y="68"/>
                    </a:cubicBezTo>
                    <a:close/>
                    <a:moveTo>
                      <a:pt x="17" y="72"/>
                    </a:moveTo>
                    <a:cubicBezTo>
                      <a:pt x="18" y="71"/>
                      <a:pt x="18" y="71"/>
                      <a:pt x="19" y="71"/>
                    </a:cubicBezTo>
                    <a:cubicBezTo>
                      <a:pt x="20" y="71"/>
                      <a:pt x="20" y="70"/>
                      <a:pt x="20" y="70"/>
                    </a:cubicBezTo>
                    <a:cubicBezTo>
                      <a:pt x="20" y="70"/>
                      <a:pt x="20" y="70"/>
                      <a:pt x="20" y="70"/>
                    </a:cubicBezTo>
                    <a:cubicBezTo>
                      <a:pt x="20" y="69"/>
                      <a:pt x="20" y="69"/>
                      <a:pt x="19" y="69"/>
                    </a:cubicBezTo>
                    <a:cubicBezTo>
                      <a:pt x="18" y="69"/>
                      <a:pt x="18" y="69"/>
                      <a:pt x="18" y="69"/>
                    </a:cubicBezTo>
                    <a:cubicBezTo>
                      <a:pt x="17" y="69"/>
                      <a:pt x="17" y="70"/>
                      <a:pt x="16" y="70"/>
                    </a:cubicBezTo>
                    <a:cubicBezTo>
                      <a:pt x="16" y="70"/>
                      <a:pt x="16" y="69"/>
                      <a:pt x="16" y="69"/>
                    </a:cubicBezTo>
                    <a:cubicBezTo>
                      <a:pt x="16" y="68"/>
                      <a:pt x="16" y="68"/>
                      <a:pt x="16" y="68"/>
                    </a:cubicBezTo>
                    <a:cubicBezTo>
                      <a:pt x="16" y="67"/>
                      <a:pt x="15" y="67"/>
                      <a:pt x="15" y="67"/>
                    </a:cubicBezTo>
                    <a:cubicBezTo>
                      <a:pt x="15" y="67"/>
                      <a:pt x="15" y="67"/>
                      <a:pt x="14" y="67"/>
                    </a:cubicBezTo>
                    <a:cubicBezTo>
                      <a:pt x="13" y="67"/>
                      <a:pt x="13" y="67"/>
                      <a:pt x="12" y="68"/>
                    </a:cubicBezTo>
                    <a:cubicBezTo>
                      <a:pt x="12" y="68"/>
                      <a:pt x="12" y="68"/>
                      <a:pt x="13" y="68"/>
                    </a:cubicBezTo>
                    <a:cubicBezTo>
                      <a:pt x="13" y="69"/>
                      <a:pt x="14" y="69"/>
                      <a:pt x="14" y="69"/>
                    </a:cubicBezTo>
                    <a:cubicBezTo>
                      <a:pt x="14" y="70"/>
                      <a:pt x="14" y="70"/>
                      <a:pt x="15" y="71"/>
                    </a:cubicBezTo>
                    <a:cubicBezTo>
                      <a:pt x="14" y="72"/>
                      <a:pt x="13" y="72"/>
                      <a:pt x="12" y="73"/>
                    </a:cubicBezTo>
                    <a:cubicBezTo>
                      <a:pt x="12" y="73"/>
                      <a:pt x="12" y="73"/>
                      <a:pt x="12" y="73"/>
                    </a:cubicBezTo>
                    <a:cubicBezTo>
                      <a:pt x="12" y="74"/>
                      <a:pt x="13" y="74"/>
                      <a:pt x="13" y="73"/>
                    </a:cubicBezTo>
                    <a:cubicBezTo>
                      <a:pt x="14" y="73"/>
                      <a:pt x="15" y="73"/>
                      <a:pt x="15" y="72"/>
                    </a:cubicBezTo>
                    <a:cubicBezTo>
                      <a:pt x="15" y="72"/>
                      <a:pt x="15" y="72"/>
                      <a:pt x="15" y="73"/>
                    </a:cubicBezTo>
                    <a:cubicBezTo>
                      <a:pt x="16" y="74"/>
                      <a:pt x="16" y="75"/>
                      <a:pt x="17" y="76"/>
                    </a:cubicBezTo>
                    <a:cubicBezTo>
                      <a:pt x="17" y="77"/>
                      <a:pt x="17" y="77"/>
                      <a:pt x="17" y="77"/>
                    </a:cubicBezTo>
                    <a:cubicBezTo>
                      <a:pt x="17" y="77"/>
                      <a:pt x="17" y="77"/>
                      <a:pt x="17" y="77"/>
                    </a:cubicBezTo>
                    <a:cubicBezTo>
                      <a:pt x="17" y="77"/>
                      <a:pt x="17" y="76"/>
                      <a:pt x="17" y="76"/>
                    </a:cubicBezTo>
                    <a:cubicBezTo>
                      <a:pt x="17" y="75"/>
                      <a:pt x="17" y="74"/>
                      <a:pt x="17" y="73"/>
                    </a:cubicBezTo>
                    <a:cubicBezTo>
                      <a:pt x="17" y="73"/>
                      <a:pt x="17" y="72"/>
                      <a:pt x="17" y="72"/>
                    </a:cubicBezTo>
                    <a:close/>
                    <a:moveTo>
                      <a:pt x="14" y="88"/>
                    </a:moveTo>
                    <a:cubicBezTo>
                      <a:pt x="16" y="88"/>
                      <a:pt x="16" y="87"/>
                      <a:pt x="17" y="86"/>
                    </a:cubicBezTo>
                    <a:cubicBezTo>
                      <a:pt x="18" y="83"/>
                      <a:pt x="18" y="81"/>
                      <a:pt x="20" y="78"/>
                    </a:cubicBezTo>
                    <a:cubicBezTo>
                      <a:pt x="21" y="75"/>
                      <a:pt x="23" y="71"/>
                      <a:pt x="25" y="66"/>
                    </a:cubicBezTo>
                    <a:cubicBezTo>
                      <a:pt x="26" y="64"/>
                      <a:pt x="27" y="62"/>
                      <a:pt x="28" y="61"/>
                    </a:cubicBezTo>
                    <a:cubicBezTo>
                      <a:pt x="28" y="61"/>
                      <a:pt x="29" y="61"/>
                      <a:pt x="29" y="61"/>
                    </a:cubicBezTo>
                    <a:cubicBezTo>
                      <a:pt x="29" y="61"/>
                      <a:pt x="29" y="61"/>
                      <a:pt x="29" y="62"/>
                    </a:cubicBezTo>
                    <a:cubicBezTo>
                      <a:pt x="30" y="63"/>
                      <a:pt x="31" y="63"/>
                      <a:pt x="31" y="64"/>
                    </a:cubicBezTo>
                    <a:cubicBezTo>
                      <a:pt x="31" y="65"/>
                      <a:pt x="32" y="65"/>
                      <a:pt x="32" y="65"/>
                    </a:cubicBezTo>
                    <a:cubicBezTo>
                      <a:pt x="32" y="65"/>
                      <a:pt x="32" y="64"/>
                      <a:pt x="32" y="64"/>
                    </a:cubicBezTo>
                    <a:cubicBezTo>
                      <a:pt x="32" y="61"/>
                      <a:pt x="33" y="59"/>
                      <a:pt x="33" y="58"/>
                    </a:cubicBezTo>
                    <a:cubicBezTo>
                      <a:pt x="34" y="57"/>
                      <a:pt x="34" y="56"/>
                      <a:pt x="33" y="56"/>
                    </a:cubicBezTo>
                    <a:cubicBezTo>
                      <a:pt x="33" y="56"/>
                      <a:pt x="31" y="56"/>
                      <a:pt x="28" y="57"/>
                    </a:cubicBezTo>
                    <a:cubicBezTo>
                      <a:pt x="28" y="58"/>
                      <a:pt x="27" y="58"/>
                      <a:pt x="27" y="59"/>
                    </a:cubicBezTo>
                    <a:cubicBezTo>
                      <a:pt x="26" y="60"/>
                      <a:pt x="25" y="62"/>
                      <a:pt x="25" y="63"/>
                    </a:cubicBezTo>
                    <a:cubicBezTo>
                      <a:pt x="21" y="59"/>
                      <a:pt x="18" y="56"/>
                      <a:pt x="17" y="54"/>
                    </a:cubicBezTo>
                    <a:cubicBezTo>
                      <a:pt x="17" y="53"/>
                      <a:pt x="17" y="53"/>
                      <a:pt x="16" y="53"/>
                    </a:cubicBezTo>
                    <a:cubicBezTo>
                      <a:pt x="16" y="53"/>
                      <a:pt x="14" y="53"/>
                      <a:pt x="13" y="54"/>
                    </a:cubicBezTo>
                    <a:cubicBezTo>
                      <a:pt x="12" y="55"/>
                      <a:pt x="12" y="55"/>
                      <a:pt x="12" y="55"/>
                    </a:cubicBezTo>
                    <a:cubicBezTo>
                      <a:pt x="11" y="57"/>
                      <a:pt x="10" y="59"/>
                      <a:pt x="10" y="61"/>
                    </a:cubicBezTo>
                    <a:cubicBezTo>
                      <a:pt x="9" y="61"/>
                      <a:pt x="9" y="62"/>
                      <a:pt x="10" y="62"/>
                    </a:cubicBezTo>
                    <a:cubicBezTo>
                      <a:pt x="10" y="62"/>
                      <a:pt x="11" y="61"/>
                      <a:pt x="11" y="61"/>
                    </a:cubicBezTo>
                    <a:cubicBezTo>
                      <a:pt x="12" y="61"/>
                      <a:pt x="12" y="60"/>
                      <a:pt x="12" y="59"/>
                    </a:cubicBezTo>
                    <a:cubicBezTo>
                      <a:pt x="13" y="59"/>
                      <a:pt x="13" y="58"/>
                      <a:pt x="13" y="57"/>
                    </a:cubicBezTo>
                    <a:cubicBezTo>
                      <a:pt x="13" y="57"/>
                      <a:pt x="13" y="57"/>
                      <a:pt x="13" y="57"/>
                    </a:cubicBezTo>
                    <a:cubicBezTo>
                      <a:pt x="14" y="57"/>
                      <a:pt x="14" y="57"/>
                      <a:pt x="15" y="57"/>
                    </a:cubicBezTo>
                    <a:cubicBezTo>
                      <a:pt x="15" y="58"/>
                      <a:pt x="16" y="58"/>
                      <a:pt x="17" y="59"/>
                    </a:cubicBezTo>
                    <a:cubicBezTo>
                      <a:pt x="16" y="59"/>
                      <a:pt x="16" y="59"/>
                      <a:pt x="16" y="60"/>
                    </a:cubicBezTo>
                    <a:cubicBezTo>
                      <a:pt x="15" y="60"/>
                      <a:pt x="15" y="61"/>
                      <a:pt x="14" y="62"/>
                    </a:cubicBezTo>
                    <a:cubicBezTo>
                      <a:pt x="14" y="63"/>
                      <a:pt x="14" y="63"/>
                      <a:pt x="14" y="64"/>
                    </a:cubicBezTo>
                    <a:cubicBezTo>
                      <a:pt x="13" y="65"/>
                      <a:pt x="14" y="65"/>
                      <a:pt x="14" y="65"/>
                    </a:cubicBezTo>
                    <a:cubicBezTo>
                      <a:pt x="15" y="64"/>
                      <a:pt x="15" y="64"/>
                      <a:pt x="15" y="64"/>
                    </a:cubicBezTo>
                    <a:cubicBezTo>
                      <a:pt x="16" y="62"/>
                      <a:pt x="17" y="61"/>
                      <a:pt x="17" y="60"/>
                    </a:cubicBezTo>
                    <a:cubicBezTo>
                      <a:pt x="18" y="60"/>
                      <a:pt x="19" y="61"/>
                      <a:pt x="20" y="62"/>
                    </a:cubicBezTo>
                    <a:cubicBezTo>
                      <a:pt x="19" y="62"/>
                      <a:pt x="19" y="62"/>
                      <a:pt x="19" y="63"/>
                    </a:cubicBezTo>
                    <a:cubicBezTo>
                      <a:pt x="18" y="63"/>
                      <a:pt x="18" y="64"/>
                      <a:pt x="18" y="65"/>
                    </a:cubicBezTo>
                    <a:cubicBezTo>
                      <a:pt x="18" y="66"/>
                      <a:pt x="17" y="67"/>
                      <a:pt x="17" y="67"/>
                    </a:cubicBezTo>
                    <a:cubicBezTo>
                      <a:pt x="17" y="68"/>
                      <a:pt x="17" y="68"/>
                      <a:pt x="18" y="68"/>
                    </a:cubicBezTo>
                    <a:cubicBezTo>
                      <a:pt x="18" y="68"/>
                      <a:pt x="18" y="67"/>
                      <a:pt x="19" y="67"/>
                    </a:cubicBezTo>
                    <a:cubicBezTo>
                      <a:pt x="19" y="65"/>
                      <a:pt x="20" y="64"/>
                      <a:pt x="21" y="63"/>
                    </a:cubicBezTo>
                    <a:cubicBezTo>
                      <a:pt x="21" y="64"/>
                      <a:pt x="22" y="65"/>
                      <a:pt x="23" y="66"/>
                    </a:cubicBezTo>
                    <a:cubicBezTo>
                      <a:pt x="23" y="67"/>
                      <a:pt x="23" y="67"/>
                      <a:pt x="22" y="68"/>
                    </a:cubicBezTo>
                    <a:cubicBezTo>
                      <a:pt x="21" y="71"/>
                      <a:pt x="19" y="76"/>
                      <a:pt x="16" y="81"/>
                    </a:cubicBezTo>
                    <a:cubicBezTo>
                      <a:pt x="16" y="81"/>
                      <a:pt x="16" y="82"/>
                      <a:pt x="16" y="82"/>
                    </a:cubicBezTo>
                    <a:cubicBezTo>
                      <a:pt x="15" y="81"/>
                      <a:pt x="13" y="81"/>
                      <a:pt x="12" y="80"/>
                    </a:cubicBezTo>
                    <a:cubicBezTo>
                      <a:pt x="12" y="80"/>
                      <a:pt x="12" y="80"/>
                      <a:pt x="12" y="80"/>
                    </a:cubicBezTo>
                    <a:cubicBezTo>
                      <a:pt x="13" y="79"/>
                      <a:pt x="13" y="77"/>
                      <a:pt x="14" y="76"/>
                    </a:cubicBezTo>
                    <a:cubicBezTo>
                      <a:pt x="14" y="75"/>
                      <a:pt x="14" y="75"/>
                      <a:pt x="13" y="75"/>
                    </a:cubicBezTo>
                    <a:cubicBezTo>
                      <a:pt x="13" y="75"/>
                      <a:pt x="12" y="76"/>
                      <a:pt x="12" y="76"/>
                    </a:cubicBezTo>
                    <a:cubicBezTo>
                      <a:pt x="11" y="77"/>
                      <a:pt x="11" y="78"/>
                      <a:pt x="11" y="79"/>
                    </a:cubicBezTo>
                    <a:cubicBezTo>
                      <a:pt x="11" y="79"/>
                      <a:pt x="11" y="79"/>
                      <a:pt x="11" y="80"/>
                    </a:cubicBezTo>
                    <a:cubicBezTo>
                      <a:pt x="10" y="79"/>
                      <a:pt x="10" y="79"/>
                      <a:pt x="9" y="79"/>
                    </a:cubicBezTo>
                    <a:cubicBezTo>
                      <a:pt x="9" y="79"/>
                      <a:pt x="8" y="79"/>
                      <a:pt x="8" y="79"/>
                    </a:cubicBezTo>
                    <a:cubicBezTo>
                      <a:pt x="8" y="77"/>
                      <a:pt x="9" y="75"/>
                      <a:pt x="9" y="74"/>
                    </a:cubicBezTo>
                    <a:cubicBezTo>
                      <a:pt x="10" y="73"/>
                      <a:pt x="10" y="73"/>
                      <a:pt x="9" y="73"/>
                    </a:cubicBezTo>
                    <a:cubicBezTo>
                      <a:pt x="9" y="73"/>
                      <a:pt x="8" y="73"/>
                      <a:pt x="8" y="74"/>
                    </a:cubicBezTo>
                    <a:cubicBezTo>
                      <a:pt x="7" y="75"/>
                      <a:pt x="7" y="75"/>
                      <a:pt x="7" y="77"/>
                    </a:cubicBezTo>
                    <a:cubicBezTo>
                      <a:pt x="7" y="77"/>
                      <a:pt x="7" y="78"/>
                      <a:pt x="7" y="78"/>
                    </a:cubicBezTo>
                    <a:cubicBezTo>
                      <a:pt x="6" y="78"/>
                      <a:pt x="6" y="78"/>
                      <a:pt x="5" y="77"/>
                    </a:cubicBezTo>
                    <a:cubicBezTo>
                      <a:pt x="5" y="77"/>
                      <a:pt x="5" y="77"/>
                      <a:pt x="5" y="77"/>
                    </a:cubicBezTo>
                    <a:cubicBezTo>
                      <a:pt x="5" y="76"/>
                      <a:pt x="4" y="76"/>
                      <a:pt x="4" y="75"/>
                    </a:cubicBezTo>
                    <a:cubicBezTo>
                      <a:pt x="4" y="75"/>
                      <a:pt x="4" y="74"/>
                      <a:pt x="4" y="73"/>
                    </a:cubicBezTo>
                    <a:cubicBezTo>
                      <a:pt x="4" y="73"/>
                      <a:pt x="4" y="72"/>
                      <a:pt x="4" y="71"/>
                    </a:cubicBezTo>
                    <a:cubicBezTo>
                      <a:pt x="4" y="71"/>
                      <a:pt x="4" y="70"/>
                      <a:pt x="4" y="70"/>
                    </a:cubicBezTo>
                    <a:cubicBezTo>
                      <a:pt x="3" y="70"/>
                      <a:pt x="2" y="71"/>
                      <a:pt x="2" y="71"/>
                    </a:cubicBezTo>
                    <a:cubicBezTo>
                      <a:pt x="1" y="72"/>
                      <a:pt x="1" y="72"/>
                      <a:pt x="1" y="72"/>
                    </a:cubicBezTo>
                    <a:cubicBezTo>
                      <a:pt x="0" y="73"/>
                      <a:pt x="1" y="73"/>
                      <a:pt x="1" y="73"/>
                    </a:cubicBezTo>
                    <a:cubicBezTo>
                      <a:pt x="1" y="73"/>
                      <a:pt x="2" y="73"/>
                      <a:pt x="2" y="74"/>
                    </a:cubicBezTo>
                    <a:cubicBezTo>
                      <a:pt x="2" y="75"/>
                      <a:pt x="3" y="75"/>
                      <a:pt x="3" y="76"/>
                    </a:cubicBezTo>
                    <a:cubicBezTo>
                      <a:pt x="3" y="76"/>
                      <a:pt x="3" y="77"/>
                      <a:pt x="4" y="77"/>
                    </a:cubicBezTo>
                    <a:cubicBezTo>
                      <a:pt x="3" y="78"/>
                      <a:pt x="2" y="78"/>
                      <a:pt x="2" y="79"/>
                    </a:cubicBezTo>
                    <a:cubicBezTo>
                      <a:pt x="1" y="79"/>
                      <a:pt x="1" y="80"/>
                      <a:pt x="1" y="80"/>
                    </a:cubicBezTo>
                    <a:cubicBezTo>
                      <a:pt x="1" y="80"/>
                      <a:pt x="2" y="81"/>
                      <a:pt x="2" y="80"/>
                    </a:cubicBezTo>
                    <a:cubicBezTo>
                      <a:pt x="3" y="80"/>
                      <a:pt x="5" y="80"/>
                      <a:pt x="6" y="81"/>
                    </a:cubicBezTo>
                    <a:cubicBezTo>
                      <a:pt x="7" y="81"/>
                      <a:pt x="11" y="82"/>
                      <a:pt x="15" y="84"/>
                    </a:cubicBezTo>
                    <a:cubicBezTo>
                      <a:pt x="15" y="85"/>
                      <a:pt x="14" y="86"/>
                      <a:pt x="13" y="88"/>
                    </a:cubicBezTo>
                    <a:cubicBezTo>
                      <a:pt x="13" y="88"/>
                      <a:pt x="13" y="88"/>
                      <a:pt x="13" y="88"/>
                    </a:cubicBezTo>
                    <a:cubicBezTo>
                      <a:pt x="13" y="88"/>
                      <a:pt x="13" y="88"/>
                      <a:pt x="13" y="88"/>
                    </a:cubicBezTo>
                    <a:cubicBezTo>
                      <a:pt x="12" y="88"/>
                      <a:pt x="12" y="88"/>
                      <a:pt x="11" y="88"/>
                    </a:cubicBezTo>
                    <a:cubicBezTo>
                      <a:pt x="10" y="88"/>
                      <a:pt x="10" y="89"/>
                      <a:pt x="11" y="89"/>
                    </a:cubicBezTo>
                    <a:cubicBezTo>
                      <a:pt x="11" y="89"/>
                      <a:pt x="12" y="89"/>
                      <a:pt x="12" y="89"/>
                    </a:cubicBezTo>
                    <a:cubicBezTo>
                      <a:pt x="12" y="90"/>
                      <a:pt x="13" y="90"/>
                      <a:pt x="13" y="91"/>
                    </a:cubicBezTo>
                    <a:cubicBezTo>
                      <a:pt x="13" y="92"/>
                      <a:pt x="14" y="93"/>
                      <a:pt x="14" y="94"/>
                    </a:cubicBezTo>
                    <a:cubicBezTo>
                      <a:pt x="14" y="95"/>
                      <a:pt x="15" y="95"/>
                      <a:pt x="15" y="95"/>
                    </a:cubicBezTo>
                    <a:cubicBezTo>
                      <a:pt x="16" y="96"/>
                      <a:pt x="17" y="96"/>
                      <a:pt x="18" y="96"/>
                    </a:cubicBezTo>
                    <a:cubicBezTo>
                      <a:pt x="19" y="96"/>
                      <a:pt x="19" y="95"/>
                      <a:pt x="19" y="94"/>
                    </a:cubicBezTo>
                    <a:cubicBezTo>
                      <a:pt x="18" y="93"/>
                      <a:pt x="18" y="92"/>
                      <a:pt x="17" y="91"/>
                    </a:cubicBezTo>
                    <a:cubicBezTo>
                      <a:pt x="16" y="90"/>
                      <a:pt x="15" y="89"/>
                      <a:pt x="14" y="88"/>
                    </a:cubicBezTo>
                    <a:close/>
                    <a:moveTo>
                      <a:pt x="34" y="79"/>
                    </a:moveTo>
                    <a:cubicBezTo>
                      <a:pt x="36" y="76"/>
                      <a:pt x="38" y="72"/>
                      <a:pt x="41" y="68"/>
                    </a:cubicBezTo>
                    <a:cubicBezTo>
                      <a:pt x="41" y="67"/>
                      <a:pt x="42" y="66"/>
                      <a:pt x="42" y="66"/>
                    </a:cubicBezTo>
                    <a:cubicBezTo>
                      <a:pt x="43" y="65"/>
                      <a:pt x="43" y="64"/>
                      <a:pt x="43" y="64"/>
                    </a:cubicBezTo>
                    <a:cubicBezTo>
                      <a:pt x="43" y="64"/>
                      <a:pt x="42" y="64"/>
                      <a:pt x="41" y="64"/>
                    </a:cubicBezTo>
                    <a:cubicBezTo>
                      <a:pt x="40" y="64"/>
                      <a:pt x="39" y="65"/>
                      <a:pt x="38" y="65"/>
                    </a:cubicBezTo>
                    <a:cubicBezTo>
                      <a:pt x="38" y="66"/>
                      <a:pt x="37" y="67"/>
                      <a:pt x="37" y="67"/>
                    </a:cubicBezTo>
                    <a:cubicBezTo>
                      <a:pt x="36" y="70"/>
                      <a:pt x="34" y="74"/>
                      <a:pt x="32" y="79"/>
                    </a:cubicBezTo>
                    <a:cubicBezTo>
                      <a:pt x="32" y="79"/>
                      <a:pt x="32" y="78"/>
                      <a:pt x="32" y="78"/>
                    </a:cubicBezTo>
                    <a:cubicBezTo>
                      <a:pt x="31" y="78"/>
                      <a:pt x="31" y="78"/>
                      <a:pt x="30" y="79"/>
                    </a:cubicBezTo>
                    <a:cubicBezTo>
                      <a:pt x="30" y="77"/>
                      <a:pt x="30" y="76"/>
                      <a:pt x="30" y="74"/>
                    </a:cubicBezTo>
                    <a:cubicBezTo>
                      <a:pt x="30" y="73"/>
                      <a:pt x="30" y="71"/>
                      <a:pt x="30" y="70"/>
                    </a:cubicBezTo>
                    <a:cubicBezTo>
                      <a:pt x="30" y="70"/>
                      <a:pt x="30" y="69"/>
                      <a:pt x="30" y="69"/>
                    </a:cubicBezTo>
                    <a:cubicBezTo>
                      <a:pt x="29" y="69"/>
                      <a:pt x="28" y="70"/>
                      <a:pt x="25" y="71"/>
                    </a:cubicBezTo>
                    <a:cubicBezTo>
                      <a:pt x="25" y="71"/>
                      <a:pt x="24" y="72"/>
                      <a:pt x="24" y="72"/>
                    </a:cubicBezTo>
                    <a:cubicBezTo>
                      <a:pt x="24" y="75"/>
                      <a:pt x="23" y="77"/>
                      <a:pt x="22" y="81"/>
                    </a:cubicBezTo>
                    <a:cubicBezTo>
                      <a:pt x="22" y="82"/>
                      <a:pt x="21" y="83"/>
                      <a:pt x="20" y="84"/>
                    </a:cubicBezTo>
                    <a:cubicBezTo>
                      <a:pt x="19" y="85"/>
                      <a:pt x="19" y="86"/>
                      <a:pt x="20" y="86"/>
                    </a:cubicBezTo>
                    <a:cubicBezTo>
                      <a:pt x="21" y="86"/>
                      <a:pt x="21" y="86"/>
                      <a:pt x="22" y="85"/>
                    </a:cubicBezTo>
                    <a:cubicBezTo>
                      <a:pt x="23" y="85"/>
                      <a:pt x="23" y="84"/>
                      <a:pt x="23" y="82"/>
                    </a:cubicBezTo>
                    <a:cubicBezTo>
                      <a:pt x="24" y="82"/>
                      <a:pt x="24" y="79"/>
                      <a:pt x="25" y="75"/>
                    </a:cubicBezTo>
                    <a:cubicBezTo>
                      <a:pt x="25" y="74"/>
                      <a:pt x="26" y="74"/>
                      <a:pt x="26" y="74"/>
                    </a:cubicBezTo>
                    <a:cubicBezTo>
                      <a:pt x="27" y="74"/>
                      <a:pt x="27" y="74"/>
                      <a:pt x="27" y="74"/>
                    </a:cubicBezTo>
                    <a:cubicBezTo>
                      <a:pt x="28" y="76"/>
                      <a:pt x="29" y="77"/>
                      <a:pt x="29" y="79"/>
                    </a:cubicBezTo>
                    <a:cubicBezTo>
                      <a:pt x="29" y="79"/>
                      <a:pt x="29" y="79"/>
                      <a:pt x="28" y="80"/>
                    </a:cubicBezTo>
                    <a:cubicBezTo>
                      <a:pt x="28" y="80"/>
                      <a:pt x="27" y="81"/>
                      <a:pt x="27" y="81"/>
                    </a:cubicBezTo>
                    <a:cubicBezTo>
                      <a:pt x="27" y="82"/>
                      <a:pt x="28" y="82"/>
                      <a:pt x="28" y="82"/>
                    </a:cubicBezTo>
                    <a:cubicBezTo>
                      <a:pt x="29" y="81"/>
                      <a:pt x="30" y="81"/>
                      <a:pt x="31" y="81"/>
                    </a:cubicBezTo>
                    <a:cubicBezTo>
                      <a:pt x="29" y="86"/>
                      <a:pt x="26" y="92"/>
                      <a:pt x="24" y="97"/>
                    </a:cubicBezTo>
                    <a:cubicBezTo>
                      <a:pt x="23" y="98"/>
                      <a:pt x="23" y="98"/>
                      <a:pt x="24" y="98"/>
                    </a:cubicBezTo>
                    <a:cubicBezTo>
                      <a:pt x="25" y="98"/>
                      <a:pt x="26" y="98"/>
                      <a:pt x="26" y="97"/>
                    </a:cubicBezTo>
                    <a:cubicBezTo>
                      <a:pt x="27" y="97"/>
                      <a:pt x="27" y="96"/>
                      <a:pt x="27" y="95"/>
                    </a:cubicBezTo>
                    <a:cubicBezTo>
                      <a:pt x="28" y="92"/>
                      <a:pt x="30" y="88"/>
                      <a:pt x="32" y="84"/>
                    </a:cubicBezTo>
                    <a:cubicBezTo>
                      <a:pt x="32" y="83"/>
                      <a:pt x="33" y="83"/>
                      <a:pt x="33" y="82"/>
                    </a:cubicBezTo>
                    <a:cubicBezTo>
                      <a:pt x="35" y="82"/>
                      <a:pt x="36" y="83"/>
                      <a:pt x="37" y="84"/>
                    </a:cubicBezTo>
                    <a:cubicBezTo>
                      <a:pt x="38" y="85"/>
                      <a:pt x="39" y="86"/>
                      <a:pt x="40" y="87"/>
                    </a:cubicBezTo>
                    <a:cubicBezTo>
                      <a:pt x="40" y="87"/>
                      <a:pt x="40" y="88"/>
                      <a:pt x="40" y="89"/>
                    </a:cubicBezTo>
                    <a:cubicBezTo>
                      <a:pt x="39" y="90"/>
                      <a:pt x="38" y="91"/>
                      <a:pt x="37" y="92"/>
                    </a:cubicBezTo>
                    <a:cubicBezTo>
                      <a:pt x="37" y="92"/>
                      <a:pt x="37" y="92"/>
                      <a:pt x="38" y="92"/>
                    </a:cubicBezTo>
                    <a:cubicBezTo>
                      <a:pt x="38" y="92"/>
                      <a:pt x="38" y="92"/>
                      <a:pt x="39" y="92"/>
                    </a:cubicBezTo>
                    <a:cubicBezTo>
                      <a:pt x="41" y="91"/>
                      <a:pt x="42" y="91"/>
                      <a:pt x="43" y="91"/>
                    </a:cubicBezTo>
                    <a:cubicBezTo>
                      <a:pt x="44" y="91"/>
                      <a:pt x="45" y="91"/>
                      <a:pt x="45" y="90"/>
                    </a:cubicBezTo>
                    <a:cubicBezTo>
                      <a:pt x="45" y="90"/>
                      <a:pt x="45" y="89"/>
                      <a:pt x="45" y="87"/>
                    </a:cubicBezTo>
                    <a:cubicBezTo>
                      <a:pt x="44" y="86"/>
                      <a:pt x="44" y="85"/>
                      <a:pt x="43" y="84"/>
                    </a:cubicBezTo>
                    <a:cubicBezTo>
                      <a:pt x="41" y="83"/>
                      <a:pt x="40" y="82"/>
                      <a:pt x="37" y="80"/>
                    </a:cubicBezTo>
                    <a:cubicBezTo>
                      <a:pt x="36" y="80"/>
                      <a:pt x="35" y="79"/>
                      <a:pt x="34" y="79"/>
                    </a:cubicBezTo>
                    <a:close/>
                    <a:moveTo>
                      <a:pt x="252" y="73"/>
                    </a:moveTo>
                    <a:cubicBezTo>
                      <a:pt x="252" y="73"/>
                      <a:pt x="252" y="74"/>
                      <a:pt x="252" y="74"/>
                    </a:cubicBezTo>
                    <a:cubicBezTo>
                      <a:pt x="255" y="77"/>
                      <a:pt x="257" y="79"/>
                      <a:pt x="259" y="81"/>
                    </a:cubicBezTo>
                    <a:cubicBezTo>
                      <a:pt x="259" y="82"/>
                      <a:pt x="258" y="82"/>
                      <a:pt x="259" y="82"/>
                    </a:cubicBezTo>
                    <a:cubicBezTo>
                      <a:pt x="259" y="83"/>
                      <a:pt x="260" y="83"/>
                      <a:pt x="261" y="83"/>
                    </a:cubicBezTo>
                    <a:cubicBezTo>
                      <a:pt x="261" y="83"/>
                      <a:pt x="262" y="82"/>
                      <a:pt x="262" y="82"/>
                    </a:cubicBezTo>
                    <a:cubicBezTo>
                      <a:pt x="262" y="82"/>
                      <a:pt x="262" y="82"/>
                      <a:pt x="262" y="82"/>
                    </a:cubicBezTo>
                    <a:cubicBezTo>
                      <a:pt x="264" y="81"/>
                      <a:pt x="265" y="79"/>
                      <a:pt x="268" y="78"/>
                    </a:cubicBezTo>
                    <a:cubicBezTo>
                      <a:pt x="268" y="77"/>
                      <a:pt x="269" y="77"/>
                      <a:pt x="270" y="77"/>
                    </a:cubicBezTo>
                    <a:cubicBezTo>
                      <a:pt x="270" y="77"/>
                      <a:pt x="271" y="77"/>
                      <a:pt x="271" y="76"/>
                    </a:cubicBezTo>
                    <a:cubicBezTo>
                      <a:pt x="271" y="75"/>
                      <a:pt x="271" y="74"/>
                      <a:pt x="270" y="72"/>
                    </a:cubicBezTo>
                    <a:cubicBezTo>
                      <a:pt x="270" y="72"/>
                      <a:pt x="270" y="71"/>
                      <a:pt x="269" y="71"/>
                    </a:cubicBezTo>
                    <a:cubicBezTo>
                      <a:pt x="268" y="70"/>
                      <a:pt x="266" y="69"/>
                      <a:pt x="265" y="68"/>
                    </a:cubicBezTo>
                    <a:cubicBezTo>
                      <a:pt x="264" y="68"/>
                      <a:pt x="264" y="67"/>
                      <a:pt x="263" y="67"/>
                    </a:cubicBezTo>
                    <a:cubicBezTo>
                      <a:pt x="263" y="67"/>
                      <a:pt x="263" y="67"/>
                      <a:pt x="263" y="67"/>
                    </a:cubicBezTo>
                    <a:cubicBezTo>
                      <a:pt x="264" y="67"/>
                      <a:pt x="265" y="67"/>
                      <a:pt x="265" y="67"/>
                    </a:cubicBezTo>
                    <a:cubicBezTo>
                      <a:pt x="266" y="67"/>
                      <a:pt x="266" y="67"/>
                      <a:pt x="266" y="67"/>
                    </a:cubicBezTo>
                    <a:cubicBezTo>
                      <a:pt x="267" y="67"/>
                      <a:pt x="267" y="67"/>
                      <a:pt x="267" y="67"/>
                    </a:cubicBezTo>
                    <a:cubicBezTo>
                      <a:pt x="267" y="67"/>
                      <a:pt x="268" y="67"/>
                      <a:pt x="268" y="66"/>
                    </a:cubicBezTo>
                    <a:cubicBezTo>
                      <a:pt x="269" y="67"/>
                      <a:pt x="270" y="68"/>
                      <a:pt x="271" y="69"/>
                    </a:cubicBezTo>
                    <a:cubicBezTo>
                      <a:pt x="272" y="71"/>
                      <a:pt x="274" y="72"/>
                      <a:pt x="275" y="73"/>
                    </a:cubicBezTo>
                    <a:cubicBezTo>
                      <a:pt x="275" y="74"/>
                      <a:pt x="275" y="74"/>
                      <a:pt x="276" y="74"/>
                    </a:cubicBezTo>
                    <a:cubicBezTo>
                      <a:pt x="276" y="74"/>
                      <a:pt x="276" y="73"/>
                      <a:pt x="276" y="72"/>
                    </a:cubicBezTo>
                    <a:cubicBezTo>
                      <a:pt x="276" y="72"/>
                      <a:pt x="276" y="72"/>
                      <a:pt x="276" y="71"/>
                    </a:cubicBezTo>
                    <a:cubicBezTo>
                      <a:pt x="276" y="71"/>
                      <a:pt x="275" y="70"/>
                      <a:pt x="275" y="70"/>
                    </a:cubicBezTo>
                    <a:cubicBezTo>
                      <a:pt x="273" y="69"/>
                      <a:pt x="272" y="67"/>
                      <a:pt x="270" y="66"/>
                    </a:cubicBezTo>
                    <a:cubicBezTo>
                      <a:pt x="269" y="65"/>
                      <a:pt x="267" y="63"/>
                      <a:pt x="266" y="62"/>
                    </a:cubicBezTo>
                    <a:cubicBezTo>
                      <a:pt x="265" y="61"/>
                      <a:pt x="264" y="60"/>
                      <a:pt x="263" y="59"/>
                    </a:cubicBezTo>
                    <a:cubicBezTo>
                      <a:pt x="262" y="58"/>
                      <a:pt x="262" y="58"/>
                      <a:pt x="262" y="59"/>
                    </a:cubicBezTo>
                    <a:cubicBezTo>
                      <a:pt x="262" y="60"/>
                      <a:pt x="262" y="60"/>
                      <a:pt x="262" y="61"/>
                    </a:cubicBezTo>
                    <a:cubicBezTo>
                      <a:pt x="262" y="61"/>
                      <a:pt x="262" y="62"/>
                      <a:pt x="263" y="62"/>
                    </a:cubicBezTo>
                    <a:cubicBezTo>
                      <a:pt x="264" y="63"/>
                      <a:pt x="265" y="64"/>
                      <a:pt x="266" y="65"/>
                    </a:cubicBezTo>
                    <a:cubicBezTo>
                      <a:pt x="265" y="65"/>
                      <a:pt x="264" y="65"/>
                      <a:pt x="263" y="65"/>
                    </a:cubicBezTo>
                    <a:cubicBezTo>
                      <a:pt x="262" y="65"/>
                      <a:pt x="262" y="66"/>
                      <a:pt x="262" y="66"/>
                    </a:cubicBezTo>
                    <a:cubicBezTo>
                      <a:pt x="262" y="65"/>
                      <a:pt x="262" y="65"/>
                      <a:pt x="262" y="65"/>
                    </a:cubicBezTo>
                    <a:cubicBezTo>
                      <a:pt x="261" y="65"/>
                      <a:pt x="261" y="64"/>
                      <a:pt x="261" y="63"/>
                    </a:cubicBezTo>
                    <a:cubicBezTo>
                      <a:pt x="261" y="63"/>
                      <a:pt x="261" y="63"/>
                      <a:pt x="261" y="63"/>
                    </a:cubicBezTo>
                    <a:cubicBezTo>
                      <a:pt x="260" y="63"/>
                      <a:pt x="260" y="63"/>
                      <a:pt x="260" y="64"/>
                    </a:cubicBezTo>
                    <a:cubicBezTo>
                      <a:pt x="260" y="64"/>
                      <a:pt x="260" y="64"/>
                      <a:pt x="260" y="65"/>
                    </a:cubicBezTo>
                    <a:cubicBezTo>
                      <a:pt x="259" y="65"/>
                      <a:pt x="259" y="65"/>
                      <a:pt x="259" y="66"/>
                    </a:cubicBezTo>
                    <a:cubicBezTo>
                      <a:pt x="257" y="67"/>
                      <a:pt x="256" y="68"/>
                      <a:pt x="255" y="68"/>
                    </a:cubicBezTo>
                    <a:cubicBezTo>
                      <a:pt x="254" y="69"/>
                      <a:pt x="254" y="69"/>
                      <a:pt x="253" y="70"/>
                    </a:cubicBezTo>
                    <a:cubicBezTo>
                      <a:pt x="252" y="70"/>
                      <a:pt x="251" y="70"/>
                      <a:pt x="251" y="71"/>
                    </a:cubicBezTo>
                    <a:cubicBezTo>
                      <a:pt x="251" y="72"/>
                      <a:pt x="250" y="72"/>
                      <a:pt x="250" y="73"/>
                    </a:cubicBezTo>
                    <a:cubicBezTo>
                      <a:pt x="250" y="73"/>
                      <a:pt x="250" y="73"/>
                      <a:pt x="251" y="73"/>
                    </a:cubicBezTo>
                    <a:cubicBezTo>
                      <a:pt x="251" y="73"/>
                      <a:pt x="251" y="73"/>
                      <a:pt x="252" y="73"/>
                    </a:cubicBezTo>
                    <a:close/>
                    <a:moveTo>
                      <a:pt x="260" y="79"/>
                    </a:moveTo>
                    <a:cubicBezTo>
                      <a:pt x="260" y="79"/>
                      <a:pt x="259" y="78"/>
                      <a:pt x="258" y="77"/>
                    </a:cubicBezTo>
                    <a:cubicBezTo>
                      <a:pt x="256" y="75"/>
                      <a:pt x="254" y="74"/>
                      <a:pt x="253" y="72"/>
                    </a:cubicBezTo>
                    <a:cubicBezTo>
                      <a:pt x="253" y="72"/>
                      <a:pt x="254" y="72"/>
                      <a:pt x="255" y="71"/>
                    </a:cubicBezTo>
                    <a:cubicBezTo>
                      <a:pt x="255" y="71"/>
                      <a:pt x="255" y="71"/>
                      <a:pt x="255" y="71"/>
                    </a:cubicBezTo>
                    <a:cubicBezTo>
                      <a:pt x="255" y="71"/>
                      <a:pt x="255" y="72"/>
                      <a:pt x="256" y="72"/>
                    </a:cubicBezTo>
                    <a:cubicBezTo>
                      <a:pt x="258" y="74"/>
                      <a:pt x="259" y="75"/>
                      <a:pt x="261" y="76"/>
                    </a:cubicBezTo>
                    <a:cubicBezTo>
                      <a:pt x="261" y="77"/>
                      <a:pt x="261" y="77"/>
                      <a:pt x="262" y="76"/>
                    </a:cubicBezTo>
                    <a:cubicBezTo>
                      <a:pt x="262" y="76"/>
                      <a:pt x="262" y="75"/>
                      <a:pt x="261" y="75"/>
                    </a:cubicBezTo>
                    <a:cubicBezTo>
                      <a:pt x="261" y="74"/>
                      <a:pt x="260" y="74"/>
                      <a:pt x="259" y="73"/>
                    </a:cubicBezTo>
                    <a:cubicBezTo>
                      <a:pt x="258" y="72"/>
                      <a:pt x="257" y="71"/>
                      <a:pt x="256" y="70"/>
                    </a:cubicBezTo>
                    <a:cubicBezTo>
                      <a:pt x="256" y="70"/>
                      <a:pt x="257" y="70"/>
                      <a:pt x="257" y="69"/>
                    </a:cubicBezTo>
                    <a:cubicBezTo>
                      <a:pt x="257" y="69"/>
                      <a:pt x="258" y="69"/>
                      <a:pt x="258" y="69"/>
                    </a:cubicBezTo>
                    <a:cubicBezTo>
                      <a:pt x="258" y="69"/>
                      <a:pt x="258" y="69"/>
                      <a:pt x="259" y="70"/>
                    </a:cubicBezTo>
                    <a:cubicBezTo>
                      <a:pt x="260" y="71"/>
                      <a:pt x="262" y="73"/>
                      <a:pt x="263" y="74"/>
                    </a:cubicBezTo>
                    <a:cubicBezTo>
                      <a:pt x="264" y="74"/>
                      <a:pt x="264" y="74"/>
                      <a:pt x="264" y="74"/>
                    </a:cubicBezTo>
                    <a:cubicBezTo>
                      <a:pt x="264" y="73"/>
                      <a:pt x="264" y="73"/>
                      <a:pt x="264" y="72"/>
                    </a:cubicBezTo>
                    <a:cubicBezTo>
                      <a:pt x="264" y="72"/>
                      <a:pt x="263" y="71"/>
                      <a:pt x="262" y="70"/>
                    </a:cubicBezTo>
                    <a:cubicBezTo>
                      <a:pt x="261" y="69"/>
                      <a:pt x="260" y="69"/>
                      <a:pt x="259" y="68"/>
                    </a:cubicBezTo>
                    <a:cubicBezTo>
                      <a:pt x="260" y="67"/>
                      <a:pt x="260" y="67"/>
                      <a:pt x="261" y="67"/>
                    </a:cubicBezTo>
                    <a:cubicBezTo>
                      <a:pt x="261" y="67"/>
                      <a:pt x="261" y="67"/>
                      <a:pt x="261" y="67"/>
                    </a:cubicBezTo>
                    <a:cubicBezTo>
                      <a:pt x="263" y="68"/>
                      <a:pt x="264" y="69"/>
                      <a:pt x="265" y="70"/>
                    </a:cubicBezTo>
                    <a:cubicBezTo>
                      <a:pt x="267" y="72"/>
                      <a:pt x="268" y="73"/>
                      <a:pt x="268" y="73"/>
                    </a:cubicBezTo>
                    <a:cubicBezTo>
                      <a:pt x="268" y="73"/>
                      <a:pt x="268" y="73"/>
                      <a:pt x="268" y="73"/>
                    </a:cubicBezTo>
                    <a:cubicBezTo>
                      <a:pt x="268" y="74"/>
                      <a:pt x="267" y="75"/>
                      <a:pt x="266" y="75"/>
                    </a:cubicBezTo>
                    <a:cubicBezTo>
                      <a:pt x="263" y="78"/>
                      <a:pt x="261" y="79"/>
                      <a:pt x="260" y="80"/>
                    </a:cubicBezTo>
                    <a:cubicBezTo>
                      <a:pt x="260" y="80"/>
                      <a:pt x="260" y="80"/>
                      <a:pt x="260" y="80"/>
                    </a:cubicBezTo>
                    <a:cubicBezTo>
                      <a:pt x="260" y="80"/>
                      <a:pt x="260" y="80"/>
                      <a:pt x="260" y="79"/>
                    </a:cubicBezTo>
                    <a:close/>
                    <a:moveTo>
                      <a:pt x="245" y="84"/>
                    </a:moveTo>
                    <a:cubicBezTo>
                      <a:pt x="244" y="84"/>
                      <a:pt x="242" y="84"/>
                      <a:pt x="241" y="83"/>
                    </a:cubicBezTo>
                    <a:cubicBezTo>
                      <a:pt x="239" y="82"/>
                      <a:pt x="236" y="80"/>
                      <a:pt x="234" y="78"/>
                    </a:cubicBezTo>
                    <a:cubicBezTo>
                      <a:pt x="234" y="78"/>
                      <a:pt x="234" y="78"/>
                      <a:pt x="233" y="79"/>
                    </a:cubicBezTo>
                    <a:cubicBezTo>
                      <a:pt x="234" y="79"/>
                      <a:pt x="234" y="80"/>
                      <a:pt x="235" y="81"/>
                    </a:cubicBezTo>
                    <a:cubicBezTo>
                      <a:pt x="236" y="82"/>
                      <a:pt x="238" y="84"/>
                      <a:pt x="240" y="85"/>
                    </a:cubicBezTo>
                    <a:cubicBezTo>
                      <a:pt x="242" y="86"/>
                      <a:pt x="244" y="86"/>
                      <a:pt x="245" y="87"/>
                    </a:cubicBezTo>
                    <a:cubicBezTo>
                      <a:pt x="245" y="90"/>
                      <a:pt x="245" y="93"/>
                      <a:pt x="245" y="96"/>
                    </a:cubicBezTo>
                    <a:cubicBezTo>
                      <a:pt x="245" y="97"/>
                      <a:pt x="246" y="98"/>
                      <a:pt x="247" y="99"/>
                    </a:cubicBezTo>
                    <a:cubicBezTo>
                      <a:pt x="248" y="101"/>
                      <a:pt x="250" y="102"/>
                      <a:pt x="252" y="104"/>
                    </a:cubicBezTo>
                    <a:cubicBezTo>
                      <a:pt x="253" y="104"/>
                      <a:pt x="253" y="104"/>
                      <a:pt x="253" y="104"/>
                    </a:cubicBezTo>
                    <a:cubicBezTo>
                      <a:pt x="253" y="104"/>
                      <a:pt x="253" y="104"/>
                      <a:pt x="253" y="103"/>
                    </a:cubicBezTo>
                    <a:cubicBezTo>
                      <a:pt x="252" y="101"/>
                      <a:pt x="251" y="99"/>
                      <a:pt x="250" y="97"/>
                    </a:cubicBezTo>
                    <a:cubicBezTo>
                      <a:pt x="249" y="95"/>
                      <a:pt x="249" y="92"/>
                      <a:pt x="248" y="90"/>
                    </a:cubicBezTo>
                    <a:cubicBezTo>
                      <a:pt x="248" y="89"/>
                      <a:pt x="248" y="88"/>
                      <a:pt x="248" y="87"/>
                    </a:cubicBezTo>
                    <a:cubicBezTo>
                      <a:pt x="249" y="87"/>
                      <a:pt x="251" y="86"/>
                      <a:pt x="253" y="86"/>
                    </a:cubicBezTo>
                    <a:cubicBezTo>
                      <a:pt x="254" y="86"/>
                      <a:pt x="255" y="86"/>
                      <a:pt x="256" y="86"/>
                    </a:cubicBezTo>
                    <a:cubicBezTo>
                      <a:pt x="257" y="86"/>
                      <a:pt x="257" y="86"/>
                      <a:pt x="257" y="86"/>
                    </a:cubicBezTo>
                    <a:cubicBezTo>
                      <a:pt x="257" y="85"/>
                      <a:pt x="257" y="84"/>
                      <a:pt x="257" y="83"/>
                    </a:cubicBezTo>
                    <a:cubicBezTo>
                      <a:pt x="257" y="83"/>
                      <a:pt x="256" y="82"/>
                      <a:pt x="256" y="81"/>
                    </a:cubicBezTo>
                    <a:cubicBezTo>
                      <a:pt x="255" y="81"/>
                      <a:pt x="254" y="80"/>
                      <a:pt x="253" y="80"/>
                    </a:cubicBezTo>
                    <a:cubicBezTo>
                      <a:pt x="252" y="79"/>
                      <a:pt x="252" y="78"/>
                      <a:pt x="251" y="78"/>
                    </a:cubicBezTo>
                    <a:cubicBezTo>
                      <a:pt x="251" y="77"/>
                      <a:pt x="251" y="77"/>
                      <a:pt x="251" y="77"/>
                    </a:cubicBezTo>
                    <a:cubicBezTo>
                      <a:pt x="251" y="76"/>
                      <a:pt x="251" y="76"/>
                      <a:pt x="251" y="75"/>
                    </a:cubicBezTo>
                    <a:cubicBezTo>
                      <a:pt x="251" y="75"/>
                      <a:pt x="251" y="74"/>
                      <a:pt x="251" y="74"/>
                    </a:cubicBezTo>
                    <a:cubicBezTo>
                      <a:pt x="251" y="74"/>
                      <a:pt x="250" y="74"/>
                      <a:pt x="250" y="74"/>
                    </a:cubicBezTo>
                    <a:cubicBezTo>
                      <a:pt x="250" y="74"/>
                      <a:pt x="249" y="74"/>
                      <a:pt x="249" y="75"/>
                    </a:cubicBezTo>
                    <a:cubicBezTo>
                      <a:pt x="247" y="75"/>
                      <a:pt x="246" y="75"/>
                      <a:pt x="245" y="75"/>
                    </a:cubicBezTo>
                    <a:cubicBezTo>
                      <a:pt x="243" y="75"/>
                      <a:pt x="242" y="74"/>
                      <a:pt x="240" y="74"/>
                    </a:cubicBezTo>
                    <a:cubicBezTo>
                      <a:pt x="239" y="74"/>
                      <a:pt x="237" y="73"/>
                      <a:pt x="234" y="72"/>
                    </a:cubicBezTo>
                    <a:cubicBezTo>
                      <a:pt x="234" y="72"/>
                      <a:pt x="234" y="72"/>
                      <a:pt x="234" y="72"/>
                    </a:cubicBezTo>
                    <a:cubicBezTo>
                      <a:pt x="234" y="72"/>
                      <a:pt x="234" y="73"/>
                      <a:pt x="235" y="73"/>
                    </a:cubicBezTo>
                    <a:cubicBezTo>
                      <a:pt x="236" y="74"/>
                      <a:pt x="237" y="74"/>
                      <a:pt x="238" y="75"/>
                    </a:cubicBezTo>
                    <a:cubicBezTo>
                      <a:pt x="239" y="76"/>
                      <a:pt x="240" y="76"/>
                      <a:pt x="242" y="77"/>
                    </a:cubicBezTo>
                    <a:cubicBezTo>
                      <a:pt x="243" y="77"/>
                      <a:pt x="244" y="77"/>
                      <a:pt x="246" y="77"/>
                    </a:cubicBezTo>
                    <a:cubicBezTo>
                      <a:pt x="246" y="77"/>
                      <a:pt x="246" y="77"/>
                      <a:pt x="246" y="77"/>
                    </a:cubicBezTo>
                    <a:cubicBezTo>
                      <a:pt x="246" y="80"/>
                      <a:pt x="246" y="82"/>
                      <a:pt x="245" y="84"/>
                    </a:cubicBezTo>
                    <a:close/>
                    <a:moveTo>
                      <a:pt x="251" y="80"/>
                    </a:moveTo>
                    <a:cubicBezTo>
                      <a:pt x="252" y="81"/>
                      <a:pt x="253" y="82"/>
                      <a:pt x="253" y="82"/>
                    </a:cubicBezTo>
                    <a:cubicBezTo>
                      <a:pt x="254" y="82"/>
                      <a:pt x="253" y="83"/>
                      <a:pt x="253" y="83"/>
                    </a:cubicBezTo>
                    <a:cubicBezTo>
                      <a:pt x="251" y="84"/>
                      <a:pt x="249" y="84"/>
                      <a:pt x="247" y="84"/>
                    </a:cubicBezTo>
                    <a:cubicBezTo>
                      <a:pt x="247" y="83"/>
                      <a:pt x="247" y="82"/>
                      <a:pt x="247" y="82"/>
                    </a:cubicBezTo>
                    <a:cubicBezTo>
                      <a:pt x="247" y="80"/>
                      <a:pt x="247" y="78"/>
                      <a:pt x="247" y="77"/>
                    </a:cubicBezTo>
                    <a:cubicBezTo>
                      <a:pt x="248" y="77"/>
                      <a:pt x="248" y="77"/>
                      <a:pt x="249" y="78"/>
                    </a:cubicBezTo>
                    <a:cubicBezTo>
                      <a:pt x="249" y="78"/>
                      <a:pt x="250" y="79"/>
                      <a:pt x="251"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5" name="Freeform 17"/>
              <p:cNvSpPr>
                <a:spLocks noEditPoints="1"/>
              </p:cNvSpPr>
              <p:nvPr/>
            </p:nvSpPr>
            <p:spPr bwMode="auto">
              <a:xfrm>
                <a:off x="3970338" y="2078038"/>
                <a:ext cx="1195388" cy="534988"/>
              </a:xfrm>
              <a:custGeom>
                <a:avLst/>
                <a:gdLst>
                  <a:gd name="T0" fmla="*/ 287 w 317"/>
                  <a:gd name="T1" fmla="*/ 63 h 142"/>
                  <a:gd name="T2" fmla="*/ 293 w 317"/>
                  <a:gd name="T3" fmla="*/ 69 h 142"/>
                  <a:gd name="T4" fmla="*/ 290 w 317"/>
                  <a:gd name="T5" fmla="*/ 73 h 142"/>
                  <a:gd name="T6" fmla="*/ 312 w 317"/>
                  <a:gd name="T7" fmla="*/ 10 h 142"/>
                  <a:gd name="T8" fmla="*/ 301 w 317"/>
                  <a:gd name="T9" fmla="*/ 14 h 142"/>
                  <a:gd name="T10" fmla="*/ 298 w 317"/>
                  <a:gd name="T11" fmla="*/ 0 h 142"/>
                  <a:gd name="T12" fmla="*/ 295 w 317"/>
                  <a:gd name="T13" fmla="*/ 9 h 142"/>
                  <a:gd name="T14" fmla="*/ 309 w 317"/>
                  <a:gd name="T15" fmla="*/ 2 h 142"/>
                  <a:gd name="T16" fmla="*/ 306 w 317"/>
                  <a:gd name="T17" fmla="*/ 17 h 142"/>
                  <a:gd name="T18" fmla="*/ 293 w 317"/>
                  <a:gd name="T19" fmla="*/ 52 h 142"/>
                  <a:gd name="T20" fmla="*/ 300 w 317"/>
                  <a:gd name="T21" fmla="*/ 44 h 142"/>
                  <a:gd name="T22" fmla="*/ 284 w 317"/>
                  <a:gd name="T23" fmla="*/ 47 h 142"/>
                  <a:gd name="T24" fmla="*/ 289 w 317"/>
                  <a:gd name="T25" fmla="*/ 39 h 142"/>
                  <a:gd name="T26" fmla="*/ 291 w 317"/>
                  <a:gd name="T27" fmla="*/ 40 h 142"/>
                  <a:gd name="T28" fmla="*/ 306 w 317"/>
                  <a:gd name="T29" fmla="*/ 42 h 142"/>
                  <a:gd name="T30" fmla="*/ 253 w 317"/>
                  <a:gd name="T31" fmla="*/ 76 h 142"/>
                  <a:gd name="T32" fmla="*/ 273 w 317"/>
                  <a:gd name="T33" fmla="*/ 78 h 142"/>
                  <a:gd name="T34" fmla="*/ 261 w 317"/>
                  <a:gd name="T35" fmla="*/ 105 h 142"/>
                  <a:gd name="T36" fmla="*/ 241 w 317"/>
                  <a:gd name="T37" fmla="*/ 111 h 142"/>
                  <a:gd name="T38" fmla="*/ 236 w 317"/>
                  <a:gd name="T39" fmla="*/ 97 h 142"/>
                  <a:gd name="T40" fmla="*/ 231 w 317"/>
                  <a:gd name="T41" fmla="*/ 93 h 142"/>
                  <a:gd name="T42" fmla="*/ 241 w 317"/>
                  <a:gd name="T43" fmla="*/ 118 h 142"/>
                  <a:gd name="T44" fmla="*/ 213 w 317"/>
                  <a:gd name="T45" fmla="*/ 113 h 142"/>
                  <a:gd name="T46" fmla="*/ 221 w 317"/>
                  <a:gd name="T47" fmla="*/ 100 h 142"/>
                  <a:gd name="T48" fmla="*/ 218 w 317"/>
                  <a:gd name="T49" fmla="*/ 112 h 142"/>
                  <a:gd name="T50" fmla="*/ 207 w 317"/>
                  <a:gd name="T51" fmla="*/ 110 h 142"/>
                  <a:gd name="T52" fmla="*/ 185 w 317"/>
                  <a:gd name="T53" fmla="*/ 112 h 142"/>
                  <a:gd name="T54" fmla="*/ 190 w 317"/>
                  <a:gd name="T55" fmla="*/ 138 h 142"/>
                  <a:gd name="T56" fmla="*/ 189 w 317"/>
                  <a:gd name="T57" fmla="*/ 116 h 142"/>
                  <a:gd name="T58" fmla="*/ 159 w 317"/>
                  <a:gd name="T59" fmla="*/ 135 h 142"/>
                  <a:gd name="T60" fmla="*/ 161 w 317"/>
                  <a:gd name="T61" fmla="*/ 132 h 142"/>
                  <a:gd name="T62" fmla="*/ 162 w 317"/>
                  <a:gd name="T63" fmla="*/ 115 h 142"/>
                  <a:gd name="T64" fmla="*/ 163 w 317"/>
                  <a:gd name="T65" fmla="*/ 120 h 142"/>
                  <a:gd name="T66" fmla="*/ 164 w 317"/>
                  <a:gd name="T67" fmla="*/ 127 h 142"/>
                  <a:gd name="T68" fmla="*/ 155 w 317"/>
                  <a:gd name="T69" fmla="*/ 140 h 142"/>
                  <a:gd name="T70" fmla="*/ 147 w 317"/>
                  <a:gd name="T71" fmla="*/ 141 h 142"/>
                  <a:gd name="T72" fmla="*/ 137 w 317"/>
                  <a:gd name="T73" fmla="*/ 131 h 142"/>
                  <a:gd name="T74" fmla="*/ 139 w 317"/>
                  <a:gd name="T75" fmla="*/ 123 h 142"/>
                  <a:gd name="T76" fmla="*/ 129 w 317"/>
                  <a:gd name="T77" fmla="*/ 112 h 142"/>
                  <a:gd name="T78" fmla="*/ 105 w 317"/>
                  <a:gd name="T79" fmla="*/ 104 h 142"/>
                  <a:gd name="T80" fmla="*/ 82 w 317"/>
                  <a:gd name="T81" fmla="*/ 115 h 142"/>
                  <a:gd name="T82" fmla="*/ 85 w 317"/>
                  <a:gd name="T83" fmla="*/ 113 h 142"/>
                  <a:gd name="T84" fmla="*/ 95 w 317"/>
                  <a:gd name="T85" fmla="*/ 99 h 142"/>
                  <a:gd name="T86" fmla="*/ 93 w 317"/>
                  <a:gd name="T87" fmla="*/ 104 h 142"/>
                  <a:gd name="T88" fmla="*/ 91 w 317"/>
                  <a:gd name="T89" fmla="*/ 110 h 142"/>
                  <a:gd name="T90" fmla="*/ 76 w 317"/>
                  <a:gd name="T91" fmla="*/ 117 h 142"/>
                  <a:gd name="T92" fmla="*/ 73 w 317"/>
                  <a:gd name="T93" fmla="*/ 94 h 142"/>
                  <a:gd name="T94" fmla="*/ 70 w 317"/>
                  <a:gd name="T95" fmla="*/ 82 h 142"/>
                  <a:gd name="T96" fmla="*/ 75 w 317"/>
                  <a:gd name="T97" fmla="*/ 100 h 142"/>
                  <a:gd name="T98" fmla="*/ 66 w 317"/>
                  <a:gd name="T99" fmla="*/ 113 h 142"/>
                  <a:gd name="T100" fmla="*/ 66 w 317"/>
                  <a:gd name="T101" fmla="*/ 98 h 142"/>
                  <a:gd name="T102" fmla="*/ 62 w 317"/>
                  <a:gd name="T103" fmla="*/ 82 h 142"/>
                  <a:gd name="T104" fmla="*/ 45 w 317"/>
                  <a:gd name="T105" fmla="*/ 88 h 142"/>
                  <a:gd name="T106" fmla="*/ 48 w 317"/>
                  <a:gd name="T107" fmla="*/ 57 h 142"/>
                  <a:gd name="T108" fmla="*/ 50 w 317"/>
                  <a:gd name="T109" fmla="*/ 60 h 142"/>
                  <a:gd name="T110" fmla="*/ 42 w 317"/>
                  <a:gd name="T111" fmla="*/ 47 h 142"/>
                  <a:gd name="T112" fmla="*/ 24 w 317"/>
                  <a:gd name="T113" fmla="*/ 33 h 142"/>
                  <a:gd name="T114" fmla="*/ 36 w 317"/>
                  <a:gd name="T115" fmla="*/ 36 h 142"/>
                  <a:gd name="T116" fmla="*/ 20 w 317"/>
                  <a:gd name="T117" fmla="*/ 30 h 142"/>
                  <a:gd name="T118" fmla="*/ 6 w 317"/>
                  <a:gd name="T119" fmla="*/ 9 h 142"/>
                  <a:gd name="T120" fmla="*/ 10 w 317"/>
                  <a:gd name="T121" fmla="*/ 18 h 142"/>
                  <a:gd name="T122" fmla="*/ 27 w 317"/>
                  <a:gd name="T123" fmla="*/ 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7" h="142">
                    <a:moveTo>
                      <a:pt x="287" y="78"/>
                    </a:moveTo>
                    <a:cubicBezTo>
                      <a:pt x="265" y="62"/>
                      <a:pt x="265" y="62"/>
                      <a:pt x="265" y="62"/>
                    </a:cubicBezTo>
                    <a:cubicBezTo>
                      <a:pt x="269" y="57"/>
                      <a:pt x="269" y="57"/>
                      <a:pt x="269" y="57"/>
                    </a:cubicBezTo>
                    <a:cubicBezTo>
                      <a:pt x="280" y="60"/>
                      <a:pt x="280" y="60"/>
                      <a:pt x="280" y="60"/>
                    </a:cubicBezTo>
                    <a:cubicBezTo>
                      <a:pt x="281" y="61"/>
                      <a:pt x="282" y="61"/>
                      <a:pt x="284" y="62"/>
                    </a:cubicBezTo>
                    <a:cubicBezTo>
                      <a:pt x="285" y="62"/>
                      <a:pt x="286" y="63"/>
                      <a:pt x="287" y="63"/>
                    </a:cubicBezTo>
                    <a:cubicBezTo>
                      <a:pt x="286" y="63"/>
                      <a:pt x="285" y="62"/>
                      <a:pt x="284" y="61"/>
                    </a:cubicBezTo>
                    <a:cubicBezTo>
                      <a:pt x="283" y="61"/>
                      <a:pt x="282" y="60"/>
                      <a:pt x="280" y="59"/>
                    </a:cubicBezTo>
                    <a:cubicBezTo>
                      <a:pt x="272" y="53"/>
                      <a:pt x="272" y="53"/>
                      <a:pt x="272" y="53"/>
                    </a:cubicBezTo>
                    <a:cubicBezTo>
                      <a:pt x="276" y="48"/>
                      <a:pt x="276" y="48"/>
                      <a:pt x="276" y="48"/>
                    </a:cubicBezTo>
                    <a:cubicBezTo>
                      <a:pt x="297" y="64"/>
                      <a:pt x="297" y="64"/>
                      <a:pt x="297" y="64"/>
                    </a:cubicBezTo>
                    <a:cubicBezTo>
                      <a:pt x="293" y="69"/>
                      <a:pt x="293" y="69"/>
                      <a:pt x="293" y="69"/>
                    </a:cubicBezTo>
                    <a:cubicBezTo>
                      <a:pt x="282" y="65"/>
                      <a:pt x="282" y="65"/>
                      <a:pt x="282" y="65"/>
                    </a:cubicBezTo>
                    <a:cubicBezTo>
                      <a:pt x="281" y="65"/>
                      <a:pt x="280" y="64"/>
                      <a:pt x="278" y="64"/>
                    </a:cubicBezTo>
                    <a:cubicBezTo>
                      <a:pt x="277" y="63"/>
                      <a:pt x="276" y="63"/>
                      <a:pt x="275" y="62"/>
                    </a:cubicBezTo>
                    <a:cubicBezTo>
                      <a:pt x="276" y="63"/>
                      <a:pt x="278" y="64"/>
                      <a:pt x="279" y="65"/>
                    </a:cubicBezTo>
                    <a:cubicBezTo>
                      <a:pt x="281" y="66"/>
                      <a:pt x="282" y="67"/>
                      <a:pt x="283" y="68"/>
                    </a:cubicBezTo>
                    <a:cubicBezTo>
                      <a:pt x="290" y="73"/>
                      <a:pt x="290" y="73"/>
                      <a:pt x="290" y="73"/>
                    </a:cubicBezTo>
                    <a:cubicBezTo>
                      <a:pt x="287" y="78"/>
                      <a:pt x="287" y="78"/>
                      <a:pt x="287" y="78"/>
                    </a:cubicBezTo>
                    <a:close/>
                    <a:moveTo>
                      <a:pt x="306" y="17"/>
                    </a:moveTo>
                    <a:cubicBezTo>
                      <a:pt x="307" y="11"/>
                      <a:pt x="307" y="11"/>
                      <a:pt x="307" y="11"/>
                    </a:cubicBezTo>
                    <a:cubicBezTo>
                      <a:pt x="309" y="12"/>
                      <a:pt x="309" y="12"/>
                      <a:pt x="309" y="12"/>
                    </a:cubicBezTo>
                    <a:cubicBezTo>
                      <a:pt x="310" y="12"/>
                      <a:pt x="311" y="12"/>
                      <a:pt x="311" y="12"/>
                    </a:cubicBezTo>
                    <a:cubicBezTo>
                      <a:pt x="312" y="11"/>
                      <a:pt x="312" y="11"/>
                      <a:pt x="312" y="10"/>
                    </a:cubicBezTo>
                    <a:cubicBezTo>
                      <a:pt x="312" y="10"/>
                      <a:pt x="312" y="9"/>
                      <a:pt x="312" y="9"/>
                    </a:cubicBezTo>
                    <a:cubicBezTo>
                      <a:pt x="311" y="8"/>
                      <a:pt x="311" y="8"/>
                      <a:pt x="310" y="8"/>
                    </a:cubicBezTo>
                    <a:cubicBezTo>
                      <a:pt x="310" y="8"/>
                      <a:pt x="309" y="8"/>
                      <a:pt x="309" y="8"/>
                    </a:cubicBezTo>
                    <a:cubicBezTo>
                      <a:pt x="308" y="9"/>
                      <a:pt x="307" y="9"/>
                      <a:pt x="307" y="10"/>
                    </a:cubicBezTo>
                    <a:cubicBezTo>
                      <a:pt x="306" y="10"/>
                      <a:pt x="306" y="10"/>
                      <a:pt x="305" y="11"/>
                    </a:cubicBezTo>
                    <a:cubicBezTo>
                      <a:pt x="304" y="12"/>
                      <a:pt x="302" y="13"/>
                      <a:pt x="301" y="14"/>
                    </a:cubicBezTo>
                    <a:cubicBezTo>
                      <a:pt x="300" y="15"/>
                      <a:pt x="300" y="15"/>
                      <a:pt x="299" y="15"/>
                    </a:cubicBezTo>
                    <a:cubicBezTo>
                      <a:pt x="298" y="15"/>
                      <a:pt x="297" y="15"/>
                      <a:pt x="295" y="15"/>
                    </a:cubicBezTo>
                    <a:cubicBezTo>
                      <a:pt x="293" y="15"/>
                      <a:pt x="292" y="14"/>
                      <a:pt x="291" y="12"/>
                    </a:cubicBezTo>
                    <a:cubicBezTo>
                      <a:pt x="290" y="11"/>
                      <a:pt x="289" y="9"/>
                      <a:pt x="290" y="6"/>
                    </a:cubicBezTo>
                    <a:cubicBezTo>
                      <a:pt x="290" y="4"/>
                      <a:pt x="291" y="2"/>
                      <a:pt x="292" y="1"/>
                    </a:cubicBezTo>
                    <a:cubicBezTo>
                      <a:pt x="294" y="0"/>
                      <a:pt x="296" y="0"/>
                      <a:pt x="298" y="0"/>
                    </a:cubicBezTo>
                    <a:cubicBezTo>
                      <a:pt x="300" y="0"/>
                      <a:pt x="300" y="0"/>
                      <a:pt x="300" y="0"/>
                    </a:cubicBezTo>
                    <a:cubicBezTo>
                      <a:pt x="299" y="6"/>
                      <a:pt x="299" y="6"/>
                      <a:pt x="299" y="6"/>
                    </a:cubicBezTo>
                    <a:cubicBezTo>
                      <a:pt x="297" y="6"/>
                      <a:pt x="297" y="6"/>
                      <a:pt x="297" y="6"/>
                    </a:cubicBezTo>
                    <a:cubicBezTo>
                      <a:pt x="296" y="6"/>
                      <a:pt x="296" y="6"/>
                      <a:pt x="295" y="6"/>
                    </a:cubicBezTo>
                    <a:cubicBezTo>
                      <a:pt x="295" y="6"/>
                      <a:pt x="294" y="7"/>
                      <a:pt x="294" y="7"/>
                    </a:cubicBezTo>
                    <a:cubicBezTo>
                      <a:pt x="294" y="8"/>
                      <a:pt x="294" y="8"/>
                      <a:pt x="295" y="9"/>
                    </a:cubicBezTo>
                    <a:cubicBezTo>
                      <a:pt x="295" y="9"/>
                      <a:pt x="295" y="9"/>
                      <a:pt x="296" y="9"/>
                    </a:cubicBezTo>
                    <a:cubicBezTo>
                      <a:pt x="297" y="9"/>
                      <a:pt x="299" y="8"/>
                      <a:pt x="301" y="6"/>
                    </a:cubicBezTo>
                    <a:cubicBezTo>
                      <a:pt x="302" y="6"/>
                      <a:pt x="302" y="6"/>
                      <a:pt x="302" y="6"/>
                    </a:cubicBezTo>
                    <a:cubicBezTo>
                      <a:pt x="302" y="6"/>
                      <a:pt x="302" y="6"/>
                      <a:pt x="302" y="6"/>
                    </a:cubicBezTo>
                    <a:cubicBezTo>
                      <a:pt x="304" y="4"/>
                      <a:pt x="306" y="3"/>
                      <a:pt x="307" y="2"/>
                    </a:cubicBezTo>
                    <a:cubicBezTo>
                      <a:pt x="307" y="2"/>
                      <a:pt x="308" y="2"/>
                      <a:pt x="309" y="2"/>
                    </a:cubicBezTo>
                    <a:cubicBezTo>
                      <a:pt x="309" y="2"/>
                      <a:pt x="310" y="2"/>
                      <a:pt x="311" y="2"/>
                    </a:cubicBezTo>
                    <a:cubicBezTo>
                      <a:pt x="313" y="2"/>
                      <a:pt x="315" y="3"/>
                      <a:pt x="316" y="5"/>
                    </a:cubicBezTo>
                    <a:cubicBezTo>
                      <a:pt x="317" y="7"/>
                      <a:pt x="317" y="9"/>
                      <a:pt x="317" y="11"/>
                    </a:cubicBezTo>
                    <a:cubicBezTo>
                      <a:pt x="316" y="14"/>
                      <a:pt x="315" y="16"/>
                      <a:pt x="314" y="17"/>
                    </a:cubicBezTo>
                    <a:cubicBezTo>
                      <a:pt x="312" y="18"/>
                      <a:pt x="310" y="18"/>
                      <a:pt x="308" y="18"/>
                    </a:cubicBezTo>
                    <a:cubicBezTo>
                      <a:pt x="306" y="17"/>
                      <a:pt x="306" y="17"/>
                      <a:pt x="306" y="17"/>
                    </a:cubicBezTo>
                    <a:close/>
                    <a:moveTo>
                      <a:pt x="311" y="33"/>
                    </a:moveTo>
                    <a:cubicBezTo>
                      <a:pt x="286" y="25"/>
                      <a:pt x="286" y="25"/>
                      <a:pt x="286" y="25"/>
                    </a:cubicBezTo>
                    <a:cubicBezTo>
                      <a:pt x="287" y="19"/>
                      <a:pt x="287" y="19"/>
                      <a:pt x="287" y="19"/>
                    </a:cubicBezTo>
                    <a:cubicBezTo>
                      <a:pt x="313" y="28"/>
                      <a:pt x="313" y="28"/>
                      <a:pt x="313" y="28"/>
                    </a:cubicBezTo>
                    <a:cubicBezTo>
                      <a:pt x="311" y="33"/>
                      <a:pt x="311" y="33"/>
                      <a:pt x="311" y="33"/>
                    </a:cubicBezTo>
                    <a:close/>
                    <a:moveTo>
                      <a:pt x="293" y="52"/>
                    </a:moveTo>
                    <a:cubicBezTo>
                      <a:pt x="296" y="46"/>
                      <a:pt x="296" y="46"/>
                      <a:pt x="296" y="46"/>
                    </a:cubicBezTo>
                    <a:cubicBezTo>
                      <a:pt x="298" y="47"/>
                      <a:pt x="298" y="47"/>
                      <a:pt x="298" y="47"/>
                    </a:cubicBezTo>
                    <a:cubicBezTo>
                      <a:pt x="298" y="48"/>
                      <a:pt x="299" y="48"/>
                      <a:pt x="300" y="48"/>
                    </a:cubicBezTo>
                    <a:cubicBezTo>
                      <a:pt x="300" y="47"/>
                      <a:pt x="301" y="47"/>
                      <a:pt x="301" y="46"/>
                    </a:cubicBezTo>
                    <a:cubicBezTo>
                      <a:pt x="301" y="46"/>
                      <a:pt x="301" y="45"/>
                      <a:pt x="301" y="45"/>
                    </a:cubicBezTo>
                    <a:cubicBezTo>
                      <a:pt x="301" y="44"/>
                      <a:pt x="300" y="44"/>
                      <a:pt x="300" y="44"/>
                    </a:cubicBezTo>
                    <a:cubicBezTo>
                      <a:pt x="299" y="44"/>
                      <a:pt x="299" y="43"/>
                      <a:pt x="298" y="44"/>
                    </a:cubicBezTo>
                    <a:cubicBezTo>
                      <a:pt x="297" y="44"/>
                      <a:pt x="297" y="44"/>
                      <a:pt x="296" y="44"/>
                    </a:cubicBezTo>
                    <a:cubicBezTo>
                      <a:pt x="295" y="44"/>
                      <a:pt x="295" y="45"/>
                      <a:pt x="294" y="45"/>
                    </a:cubicBezTo>
                    <a:cubicBezTo>
                      <a:pt x="292" y="46"/>
                      <a:pt x="291" y="47"/>
                      <a:pt x="289" y="47"/>
                    </a:cubicBezTo>
                    <a:cubicBezTo>
                      <a:pt x="289" y="48"/>
                      <a:pt x="288" y="48"/>
                      <a:pt x="287" y="48"/>
                    </a:cubicBezTo>
                    <a:cubicBezTo>
                      <a:pt x="286" y="48"/>
                      <a:pt x="285" y="48"/>
                      <a:pt x="284" y="47"/>
                    </a:cubicBezTo>
                    <a:cubicBezTo>
                      <a:pt x="282" y="46"/>
                      <a:pt x="280" y="45"/>
                      <a:pt x="280" y="43"/>
                    </a:cubicBezTo>
                    <a:cubicBezTo>
                      <a:pt x="279" y="41"/>
                      <a:pt x="279" y="39"/>
                      <a:pt x="280" y="37"/>
                    </a:cubicBezTo>
                    <a:cubicBezTo>
                      <a:pt x="281" y="35"/>
                      <a:pt x="283" y="33"/>
                      <a:pt x="284" y="33"/>
                    </a:cubicBezTo>
                    <a:cubicBezTo>
                      <a:pt x="286" y="32"/>
                      <a:pt x="287" y="32"/>
                      <a:pt x="290" y="33"/>
                    </a:cubicBezTo>
                    <a:cubicBezTo>
                      <a:pt x="292" y="34"/>
                      <a:pt x="292" y="34"/>
                      <a:pt x="292" y="34"/>
                    </a:cubicBezTo>
                    <a:cubicBezTo>
                      <a:pt x="289" y="39"/>
                      <a:pt x="289" y="39"/>
                      <a:pt x="289" y="39"/>
                    </a:cubicBezTo>
                    <a:cubicBezTo>
                      <a:pt x="288" y="38"/>
                      <a:pt x="288" y="38"/>
                      <a:pt x="288" y="38"/>
                    </a:cubicBezTo>
                    <a:cubicBezTo>
                      <a:pt x="287" y="38"/>
                      <a:pt x="286" y="38"/>
                      <a:pt x="286" y="38"/>
                    </a:cubicBezTo>
                    <a:cubicBezTo>
                      <a:pt x="285" y="38"/>
                      <a:pt x="285" y="38"/>
                      <a:pt x="284" y="39"/>
                    </a:cubicBezTo>
                    <a:cubicBezTo>
                      <a:pt x="284" y="40"/>
                      <a:pt x="284" y="40"/>
                      <a:pt x="284" y="40"/>
                    </a:cubicBezTo>
                    <a:cubicBezTo>
                      <a:pt x="285" y="41"/>
                      <a:pt x="285" y="41"/>
                      <a:pt x="286" y="41"/>
                    </a:cubicBezTo>
                    <a:cubicBezTo>
                      <a:pt x="286" y="42"/>
                      <a:pt x="288" y="41"/>
                      <a:pt x="291" y="40"/>
                    </a:cubicBezTo>
                    <a:cubicBezTo>
                      <a:pt x="292" y="40"/>
                      <a:pt x="292" y="40"/>
                      <a:pt x="292" y="40"/>
                    </a:cubicBezTo>
                    <a:cubicBezTo>
                      <a:pt x="292" y="39"/>
                      <a:pt x="292" y="39"/>
                      <a:pt x="292" y="39"/>
                    </a:cubicBezTo>
                    <a:cubicBezTo>
                      <a:pt x="295" y="38"/>
                      <a:pt x="297" y="37"/>
                      <a:pt x="298" y="37"/>
                    </a:cubicBezTo>
                    <a:cubicBezTo>
                      <a:pt x="298" y="37"/>
                      <a:pt x="299" y="37"/>
                      <a:pt x="300" y="37"/>
                    </a:cubicBezTo>
                    <a:cubicBezTo>
                      <a:pt x="300" y="38"/>
                      <a:pt x="301" y="38"/>
                      <a:pt x="302" y="38"/>
                    </a:cubicBezTo>
                    <a:cubicBezTo>
                      <a:pt x="304" y="39"/>
                      <a:pt x="305" y="40"/>
                      <a:pt x="306" y="42"/>
                    </a:cubicBezTo>
                    <a:cubicBezTo>
                      <a:pt x="306" y="44"/>
                      <a:pt x="306" y="46"/>
                      <a:pt x="305" y="49"/>
                    </a:cubicBezTo>
                    <a:cubicBezTo>
                      <a:pt x="304" y="51"/>
                      <a:pt x="303" y="52"/>
                      <a:pt x="301" y="53"/>
                    </a:cubicBezTo>
                    <a:cubicBezTo>
                      <a:pt x="299" y="54"/>
                      <a:pt x="297" y="54"/>
                      <a:pt x="295" y="53"/>
                    </a:cubicBezTo>
                    <a:cubicBezTo>
                      <a:pt x="293" y="52"/>
                      <a:pt x="293" y="52"/>
                      <a:pt x="293" y="52"/>
                    </a:cubicBezTo>
                    <a:close/>
                    <a:moveTo>
                      <a:pt x="272" y="95"/>
                    </a:moveTo>
                    <a:cubicBezTo>
                      <a:pt x="253" y="76"/>
                      <a:pt x="253" y="76"/>
                      <a:pt x="253" y="76"/>
                    </a:cubicBezTo>
                    <a:cubicBezTo>
                      <a:pt x="263" y="66"/>
                      <a:pt x="263" y="66"/>
                      <a:pt x="263" y="66"/>
                    </a:cubicBezTo>
                    <a:cubicBezTo>
                      <a:pt x="266" y="70"/>
                      <a:pt x="266" y="70"/>
                      <a:pt x="266" y="70"/>
                    </a:cubicBezTo>
                    <a:cubicBezTo>
                      <a:pt x="261" y="75"/>
                      <a:pt x="261" y="75"/>
                      <a:pt x="261" y="75"/>
                    </a:cubicBezTo>
                    <a:cubicBezTo>
                      <a:pt x="265" y="79"/>
                      <a:pt x="265" y="79"/>
                      <a:pt x="265" y="79"/>
                    </a:cubicBezTo>
                    <a:cubicBezTo>
                      <a:pt x="270" y="74"/>
                      <a:pt x="270" y="74"/>
                      <a:pt x="270" y="74"/>
                    </a:cubicBezTo>
                    <a:cubicBezTo>
                      <a:pt x="273" y="78"/>
                      <a:pt x="273" y="78"/>
                      <a:pt x="273" y="78"/>
                    </a:cubicBezTo>
                    <a:cubicBezTo>
                      <a:pt x="269" y="83"/>
                      <a:pt x="269" y="83"/>
                      <a:pt x="269" y="83"/>
                    </a:cubicBezTo>
                    <a:cubicBezTo>
                      <a:pt x="273" y="87"/>
                      <a:pt x="273" y="87"/>
                      <a:pt x="273" y="87"/>
                    </a:cubicBezTo>
                    <a:cubicBezTo>
                      <a:pt x="278" y="81"/>
                      <a:pt x="278" y="81"/>
                      <a:pt x="278" y="81"/>
                    </a:cubicBezTo>
                    <a:cubicBezTo>
                      <a:pt x="282" y="85"/>
                      <a:pt x="282" y="85"/>
                      <a:pt x="282" y="85"/>
                    </a:cubicBezTo>
                    <a:cubicBezTo>
                      <a:pt x="272" y="95"/>
                      <a:pt x="272" y="95"/>
                      <a:pt x="272" y="95"/>
                    </a:cubicBezTo>
                    <a:close/>
                    <a:moveTo>
                      <a:pt x="261" y="105"/>
                    </a:moveTo>
                    <a:cubicBezTo>
                      <a:pt x="243" y="85"/>
                      <a:pt x="243" y="85"/>
                      <a:pt x="243" y="85"/>
                    </a:cubicBezTo>
                    <a:cubicBezTo>
                      <a:pt x="248" y="81"/>
                      <a:pt x="248" y="81"/>
                      <a:pt x="248" y="81"/>
                    </a:cubicBezTo>
                    <a:cubicBezTo>
                      <a:pt x="266" y="101"/>
                      <a:pt x="266" y="101"/>
                      <a:pt x="266" y="101"/>
                    </a:cubicBezTo>
                    <a:cubicBezTo>
                      <a:pt x="261" y="105"/>
                      <a:pt x="261" y="105"/>
                      <a:pt x="261" y="105"/>
                    </a:cubicBezTo>
                    <a:close/>
                    <a:moveTo>
                      <a:pt x="234" y="100"/>
                    </a:moveTo>
                    <a:cubicBezTo>
                      <a:pt x="241" y="111"/>
                      <a:pt x="241" y="111"/>
                      <a:pt x="241" y="111"/>
                    </a:cubicBezTo>
                    <a:cubicBezTo>
                      <a:pt x="242" y="112"/>
                      <a:pt x="242" y="112"/>
                      <a:pt x="243" y="112"/>
                    </a:cubicBezTo>
                    <a:cubicBezTo>
                      <a:pt x="243" y="112"/>
                      <a:pt x="244" y="112"/>
                      <a:pt x="244" y="112"/>
                    </a:cubicBezTo>
                    <a:cubicBezTo>
                      <a:pt x="245" y="112"/>
                      <a:pt x="245" y="111"/>
                      <a:pt x="245" y="111"/>
                    </a:cubicBezTo>
                    <a:cubicBezTo>
                      <a:pt x="245" y="110"/>
                      <a:pt x="245" y="110"/>
                      <a:pt x="244" y="109"/>
                    </a:cubicBezTo>
                    <a:cubicBezTo>
                      <a:pt x="237" y="98"/>
                      <a:pt x="237" y="98"/>
                      <a:pt x="237" y="98"/>
                    </a:cubicBezTo>
                    <a:cubicBezTo>
                      <a:pt x="237" y="97"/>
                      <a:pt x="236" y="97"/>
                      <a:pt x="236" y="97"/>
                    </a:cubicBezTo>
                    <a:cubicBezTo>
                      <a:pt x="235" y="97"/>
                      <a:pt x="235" y="97"/>
                      <a:pt x="234" y="97"/>
                    </a:cubicBezTo>
                    <a:cubicBezTo>
                      <a:pt x="234" y="97"/>
                      <a:pt x="233" y="98"/>
                      <a:pt x="233" y="98"/>
                    </a:cubicBezTo>
                    <a:cubicBezTo>
                      <a:pt x="233" y="99"/>
                      <a:pt x="233" y="99"/>
                      <a:pt x="234" y="100"/>
                    </a:cubicBezTo>
                    <a:close/>
                    <a:moveTo>
                      <a:pt x="229" y="104"/>
                    </a:moveTo>
                    <a:cubicBezTo>
                      <a:pt x="228" y="102"/>
                      <a:pt x="227" y="100"/>
                      <a:pt x="228" y="98"/>
                    </a:cubicBezTo>
                    <a:cubicBezTo>
                      <a:pt x="228" y="96"/>
                      <a:pt x="229" y="95"/>
                      <a:pt x="231" y="93"/>
                    </a:cubicBezTo>
                    <a:cubicBezTo>
                      <a:pt x="234" y="92"/>
                      <a:pt x="236" y="91"/>
                      <a:pt x="238" y="92"/>
                    </a:cubicBezTo>
                    <a:cubicBezTo>
                      <a:pt x="239" y="92"/>
                      <a:pt x="241" y="93"/>
                      <a:pt x="243" y="96"/>
                    </a:cubicBezTo>
                    <a:cubicBezTo>
                      <a:pt x="249" y="105"/>
                      <a:pt x="249" y="105"/>
                      <a:pt x="249" y="105"/>
                    </a:cubicBezTo>
                    <a:cubicBezTo>
                      <a:pt x="250" y="107"/>
                      <a:pt x="251" y="109"/>
                      <a:pt x="251" y="111"/>
                    </a:cubicBezTo>
                    <a:cubicBezTo>
                      <a:pt x="250" y="113"/>
                      <a:pt x="249" y="114"/>
                      <a:pt x="247" y="116"/>
                    </a:cubicBezTo>
                    <a:cubicBezTo>
                      <a:pt x="245" y="117"/>
                      <a:pt x="243" y="118"/>
                      <a:pt x="241" y="118"/>
                    </a:cubicBezTo>
                    <a:cubicBezTo>
                      <a:pt x="239" y="117"/>
                      <a:pt x="237" y="116"/>
                      <a:pt x="236" y="114"/>
                    </a:cubicBezTo>
                    <a:cubicBezTo>
                      <a:pt x="229" y="104"/>
                      <a:pt x="229" y="104"/>
                      <a:pt x="229" y="104"/>
                    </a:cubicBezTo>
                    <a:close/>
                    <a:moveTo>
                      <a:pt x="210" y="134"/>
                    </a:moveTo>
                    <a:cubicBezTo>
                      <a:pt x="200" y="109"/>
                      <a:pt x="200" y="109"/>
                      <a:pt x="200" y="109"/>
                    </a:cubicBezTo>
                    <a:cubicBezTo>
                      <a:pt x="209" y="105"/>
                      <a:pt x="209" y="105"/>
                      <a:pt x="209" y="105"/>
                    </a:cubicBezTo>
                    <a:cubicBezTo>
                      <a:pt x="213" y="113"/>
                      <a:pt x="213" y="113"/>
                      <a:pt x="213" y="113"/>
                    </a:cubicBezTo>
                    <a:cubicBezTo>
                      <a:pt x="214" y="114"/>
                      <a:pt x="214" y="115"/>
                      <a:pt x="215" y="116"/>
                    </a:cubicBezTo>
                    <a:cubicBezTo>
                      <a:pt x="215" y="117"/>
                      <a:pt x="216" y="118"/>
                      <a:pt x="216" y="119"/>
                    </a:cubicBezTo>
                    <a:cubicBezTo>
                      <a:pt x="216" y="118"/>
                      <a:pt x="215" y="116"/>
                      <a:pt x="215" y="115"/>
                    </a:cubicBezTo>
                    <a:cubicBezTo>
                      <a:pt x="215" y="114"/>
                      <a:pt x="214" y="113"/>
                      <a:pt x="214" y="113"/>
                    </a:cubicBezTo>
                    <a:cubicBezTo>
                      <a:pt x="212" y="104"/>
                      <a:pt x="212" y="104"/>
                      <a:pt x="212" y="104"/>
                    </a:cubicBezTo>
                    <a:cubicBezTo>
                      <a:pt x="221" y="100"/>
                      <a:pt x="221" y="100"/>
                      <a:pt x="221" y="100"/>
                    </a:cubicBezTo>
                    <a:cubicBezTo>
                      <a:pt x="231" y="125"/>
                      <a:pt x="231" y="125"/>
                      <a:pt x="231" y="125"/>
                    </a:cubicBezTo>
                    <a:cubicBezTo>
                      <a:pt x="226" y="127"/>
                      <a:pt x="226" y="127"/>
                      <a:pt x="226" y="127"/>
                    </a:cubicBezTo>
                    <a:cubicBezTo>
                      <a:pt x="222" y="118"/>
                      <a:pt x="222" y="118"/>
                      <a:pt x="222" y="118"/>
                    </a:cubicBezTo>
                    <a:cubicBezTo>
                      <a:pt x="221" y="116"/>
                      <a:pt x="220" y="114"/>
                      <a:pt x="219" y="112"/>
                    </a:cubicBezTo>
                    <a:cubicBezTo>
                      <a:pt x="219" y="110"/>
                      <a:pt x="218" y="108"/>
                      <a:pt x="217" y="106"/>
                    </a:cubicBezTo>
                    <a:cubicBezTo>
                      <a:pt x="218" y="109"/>
                      <a:pt x="218" y="110"/>
                      <a:pt x="218" y="112"/>
                    </a:cubicBezTo>
                    <a:cubicBezTo>
                      <a:pt x="219" y="113"/>
                      <a:pt x="219" y="114"/>
                      <a:pt x="219" y="115"/>
                    </a:cubicBezTo>
                    <a:cubicBezTo>
                      <a:pt x="222" y="129"/>
                      <a:pt x="222" y="129"/>
                      <a:pt x="222" y="129"/>
                    </a:cubicBezTo>
                    <a:cubicBezTo>
                      <a:pt x="219" y="130"/>
                      <a:pt x="219" y="130"/>
                      <a:pt x="219" y="130"/>
                    </a:cubicBezTo>
                    <a:cubicBezTo>
                      <a:pt x="212" y="119"/>
                      <a:pt x="212" y="119"/>
                      <a:pt x="212" y="119"/>
                    </a:cubicBezTo>
                    <a:cubicBezTo>
                      <a:pt x="211" y="117"/>
                      <a:pt x="210" y="116"/>
                      <a:pt x="209" y="114"/>
                    </a:cubicBezTo>
                    <a:cubicBezTo>
                      <a:pt x="208" y="113"/>
                      <a:pt x="207" y="112"/>
                      <a:pt x="207" y="110"/>
                    </a:cubicBezTo>
                    <a:cubicBezTo>
                      <a:pt x="208" y="112"/>
                      <a:pt x="208" y="114"/>
                      <a:pt x="209" y="116"/>
                    </a:cubicBezTo>
                    <a:cubicBezTo>
                      <a:pt x="210" y="118"/>
                      <a:pt x="211" y="120"/>
                      <a:pt x="212" y="122"/>
                    </a:cubicBezTo>
                    <a:cubicBezTo>
                      <a:pt x="216" y="131"/>
                      <a:pt x="216" y="131"/>
                      <a:pt x="216" y="131"/>
                    </a:cubicBezTo>
                    <a:cubicBezTo>
                      <a:pt x="210" y="134"/>
                      <a:pt x="210" y="134"/>
                      <a:pt x="210" y="134"/>
                    </a:cubicBezTo>
                    <a:close/>
                    <a:moveTo>
                      <a:pt x="184" y="139"/>
                    </a:moveTo>
                    <a:cubicBezTo>
                      <a:pt x="185" y="112"/>
                      <a:pt x="185" y="112"/>
                      <a:pt x="185" y="112"/>
                    </a:cubicBezTo>
                    <a:cubicBezTo>
                      <a:pt x="193" y="111"/>
                      <a:pt x="193" y="111"/>
                      <a:pt x="193" y="111"/>
                    </a:cubicBezTo>
                    <a:cubicBezTo>
                      <a:pt x="202" y="137"/>
                      <a:pt x="202" y="137"/>
                      <a:pt x="202" y="137"/>
                    </a:cubicBezTo>
                    <a:cubicBezTo>
                      <a:pt x="195" y="138"/>
                      <a:pt x="195" y="138"/>
                      <a:pt x="195" y="138"/>
                    </a:cubicBezTo>
                    <a:cubicBezTo>
                      <a:pt x="194" y="133"/>
                      <a:pt x="194" y="133"/>
                      <a:pt x="194" y="133"/>
                    </a:cubicBezTo>
                    <a:cubicBezTo>
                      <a:pt x="190" y="134"/>
                      <a:pt x="190" y="134"/>
                      <a:pt x="190" y="134"/>
                    </a:cubicBezTo>
                    <a:cubicBezTo>
                      <a:pt x="190" y="138"/>
                      <a:pt x="190" y="138"/>
                      <a:pt x="190" y="138"/>
                    </a:cubicBezTo>
                    <a:cubicBezTo>
                      <a:pt x="184" y="139"/>
                      <a:pt x="184" y="139"/>
                      <a:pt x="184" y="139"/>
                    </a:cubicBezTo>
                    <a:close/>
                    <a:moveTo>
                      <a:pt x="190" y="129"/>
                    </a:moveTo>
                    <a:cubicBezTo>
                      <a:pt x="193" y="128"/>
                      <a:pt x="193" y="128"/>
                      <a:pt x="193" y="128"/>
                    </a:cubicBezTo>
                    <a:cubicBezTo>
                      <a:pt x="191" y="120"/>
                      <a:pt x="191" y="120"/>
                      <a:pt x="191" y="120"/>
                    </a:cubicBezTo>
                    <a:cubicBezTo>
                      <a:pt x="190" y="120"/>
                      <a:pt x="190" y="119"/>
                      <a:pt x="190" y="119"/>
                    </a:cubicBezTo>
                    <a:cubicBezTo>
                      <a:pt x="190" y="118"/>
                      <a:pt x="190" y="117"/>
                      <a:pt x="189" y="116"/>
                    </a:cubicBezTo>
                    <a:cubicBezTo>
                      <a:pt x="189" y="117"/>
                      <a:pt x="190" y="117"/>
                      <a:pt x="190" y="118"/>
                    </a:cubicBezTo>
                    <a:cubicBezTo>
                      <a:pt x="190" y="119"/>
                      <a:pt x="190" y="120"/>
                      <a:pt x="190" y="120"/>
                    </a:cubicBezTo>
                    <a:cubicBezTo>
                      <a:pt x="190" y="129"/>
                      <a:pt x="190" y="129"/>
                      <a:pt x="190" y="129"/>
                    </a:cubicBezTo>
                    <a:close/>
                    <a:moveTo>
                      <a:pt x="153" y="132"/>
                    </a:moveTo>
                    <a:cubicBezTo>
                      <a:pt x="159" y="133"/>
                      <a:pt x="159" y="133"/>
                      <a:pt x="159" y="133"/>
                    </a:cubicBezTo>
                    <a:cubicBezTo>
                      <a:pt x="159" y="135"/>
                      <a:pt x="159" y="135"/>
                      <a:pt x="159" y="135"/>
                    </a:cubicBezTo>
                    <a:cubicBezTo>
                      <a:pt x="159" y="136"/>
                      <a:pt x="159" y="136"/>
                      <a:pt x="159" y="137"/>
                    </a:cubicBezTo>
                    <a:cubicBezTo>
                      <a:pt x="160" y="137"/>
                      <a:pt x="160" y="137"/>
                      <a:pt x="161" y="137"/>
                    </a:cubicBezTo>
                    <a:cubicBezTo>
                      <a:pt x="162" y="138"/>
                      <a:pt x="162" y="137"/>
                      <a:pt x="162" y="137"/>
                    </a:cubicBezTo>
                    <a:cubicBezTo>
                      <a:pt x="163" y="137"/>
                      <a:pt x="163" y="136"/>
                      <a:pt x="163" y="135"/>
                    </a:cubicBezTo>
                    <a:cubicBezTo>
                      <a:pt x="163" y="135"/>
                      <a:pt x="163" y="134"/>
                      <a:pt x="163" y="134"/>
                    </a:cubicBezTo>
                    <a:cubicBezTo>
                      <a:pt x="162" y="133"/>
                      <a:pt x="162" y="133"/>
                      <a:pt x="161" y="132"/>
                    </a:cubicBezTo>
                    <a:cubicBezTo>
                      <a:pt x="161" y="132"/>
                      <a:pt x="160" y="131"/>
                      <a:pt x="160" y="131"/>
                    </a:cubicBezTo>
                    <a:cubicBezTo>
                      <a:pt x="158" y="129"/>
                      <a:pt x="157" y="128"/>
                      <a:pt x="156" y="127"/>
                    </a:cubicBezTo>
                    <a:cubicBezTo>
                      <a:pt x="155" y="126"/>
                      <a:pt x="155" y="126"/>
                      <a:pt x="155" y="125"/>
                    </a:cubicBezTo>
                    <a:cubicBezTo>
                      <a:pt x="154" y="124"/>
                      <a:pt x="154" y="123"/>
                      <a:pt x="154" y="122"/>
                    </a:cubicBezTo>
                    <a:cubicBezTo>
                      <a:pt x="154" y="119"/>
                      <a:pt x="155" y="118"/>
                      <a:pt x="156" y="116"/>
                    </a:cubicBezTo>
                    <a:cubicBezTo>
                      <a:pt x="158" y="115"/>
                      <a:pt x="160" y="115"/>
                      <a:pt x="162" y="115"/>
                    </a:cubicBezTo>
                    <a:cubicBezTo>
                      <a:pt x="165" y="115"/>
                      <a:pt x="167" y="116"/>
                      <a:pt x="168" y="117"/>
                    </a:cubicBezTo>
                    <a:cubicBezTo>
                      <a:pt x="169" y="118"/>
                      <a:pt x="170" y="120"/>
                      <a:pt x="169" y="122"/>
                    </a:cubicBezTo>
                    <a:cubicBezTo>
                      <a:pt x="169" y="124"/>
                      <a:pt x="169" y="124"/>
                      <a:pt x="169" y="124"/>
                    </a:cubicBezTo>
                    <a:cubicBezTo>
                      <a:pt x="164" y="124"/>
                      <a:pt x="164" y="124"/>
                      <a:pt x="164" y="124"/>
                    </a:cubicBezTo>
                    <a:cubicBezTo>
                      <a:pt x="164" y="122"/>
                      <a:pt x="164" y="122"/>
                      <a:pt x="164" y="122"/>
                    </a:cubicBezTo>
                    <a:cubicBezTo>
                      <a:pt x="164" y="121"/>
                      <a:pt x="164" y="121"/>
                      <a:pt x="163" y="120"/>
                    </a:cubicBezTo>
                    <a:cubicBezTo>
                      <a:pt x="163" y="120"/>
                      <a:pt x="163" y="120"/>
                      <a:pt x="162" y="120"/>
                    </a:cubicBezTo>
                    <a:cubicBezTo>
                      <a:pt x="161" y="119"/>
                      <a:pt x="161" y="120"/>
                      <a:pt x="161" y="120"/>
                    </a:cubicBezTo>
                    <a:cubicBezTo>
                      <a:pt x="160" y="120"/>
                      <a:pt x="160" y="121"/>
                      <a:pt x="160" y="121"/>
                    </a:cubicBezTo>
                    <a:cubicBezTo>
                      <a:pt x="160" y="122"/>
                      <a:pt x="161" y="124"/>
                      <a:pt x="164" y="126"/>
                    </a:cubicBezTo>
                    <a:cubicBezTo>
                      <a:pt x="164" y="127"/>
                      <a:pt x="164" y="127"/>
                      <a:pt x="164" y="127"/>
                    </a:cubicBezTo>
                    <a:cubicBezTo>
                      <a:pt x="164" y="127"/>
                      <a:pt x="164" y="127"/>
                      <a:pt x="164" y="127"/>
                    </a:cubicBezTo>
                    <a:cubicBezTo>
                      <a:pt x="167" y="129"/>
                      <a:pt x="168" y="130"/>
                      <a:pt x="168" y="131"/>
                    </a:cubicBezTo>
                    <a:cubicBezTo>
                      <a:pt x="169" y="132"/>
                      <a:pt x="169" y="133"/>
                      <a:pt x="169" y="133"/>
                    </a:cubicBezTo>
                    <a:cubicBezTo>
                      <a:pt x="169" y="134"/>
                      <a:pt x="169" y="135"/>
                      <a:pt x="169" y="135"/>
                    </a:cubicBezTo>
                    <a:cubicBezTo>
                      <a:pt x="169" y="138"/>
                      <a:pt x="168" y="139"/>
                      <a:pt x="167" y="141"/>
                    </a:cubicBezTo>
                    <a:cubicBezTo>
                      <a:pt x="165" y="142"/>
                      <a:pt x="163" y="142"/>
                      <a:pt x="161" y="142"/>
                    </a:cubicBezTo>
                    <a:cubicBezTo>
                      <a:pt x="158" y="142"/>
                      <a:pt x="156" y="141"/>
                      <a:pt x="155" y="140"/>
                    </a:cubicBezTo>
                    <a:cubicBezTo>
                      <a:pt x="154" y="139"/>
                      <a:pt x="153" y="137"/>
                      <a:pt x="153" y="134"/>
                    </a:cubicBezTo>
                    <a:cubicBezTo>
                      <a:pt x="153" y="132"/>
                      <a:pt x="153" y="132"/>
                      <a:pt x="153" y="132"/>
                    </a:cubicBezTo>
                    <a:close/>
                    <a:moveTo>
                      <a:pt x="129" y="140"/>
                    </a:moveTo>
                    <a:cubicBezTo>
                      <a:pt x="136" y="113"/>
                      <a:pt x="136" y="113"/>
                      <a:pt x="136" y="113"/>
                    </a:cubicBezTo>
                    <a:cubicBezTo>
                      <a:pt x="144" y="114"/>
                      <a:pt x="144" y="114"/>
                      <a:pt x="144" y="114"/>
                    </a:cubicBezTo>
                    <a:cubicBezTo>
                      <a:pt x="147" y="141"/>
                      <a:pt x="147" y="141"/>
                      <a:pt x="147" y="141"/>
                    </a:cubicBezTo>
                    <a:cubicBezTo>
                      <a:pt x="140" y="140"/>
                      <a:pt x="140" y="140"/>
                      <a:pt x="140" y="140"/>
                    </a:cubicBezTo>
                    <a:cubicBezTo>
                      <a:pt x="140" y="136"/>
                      <a:pt x="140" y="136"/>
                      <a:pt x="140" y="136"/>
                    </a:cubicBezTo>
                    <a:cubicBezTo>
                      <a:pt x="136" y="135"/>
                      <a:pt x="136" y="135"/>
                      <a:pt x="136" y="135"/>
                    </a:cubicBezTo>
                    <a:cubicBezTo>
                      <a:pt x="135" y="140"/>
                      <a:pt x="135" y="140"/>
                      <a:pt x="135" y="140"/>
                    </a:cubicBezTo>
                    <a:cubicBezTo>
                      <a:pt x="129" y="140"/>
                      <a:pt x="129" y="140"/>
                      <a:pt x="129" y="140"/>
                    </a:cubicBezTo>
                    <a:close/>
                    <a:moveTo>
                      <a:pt x="137" y="131"/>
                    </a:moveTo>
                    <a:cubicBezTo>
                      <a:pt x="140" y="131"/>
                      <a:pt x="140" y="131"/>
                      <a:pt x="140" y="131"/>
                    </a:cubicBezTo>
                    <a:cubicBezTo>
                      <a:pt x="140" y="123"/>
                      <a:pt x="140" y="123"/>
                      <a:pt x="140" y="123"/>
                    </a:cubicBezTo>
                    <a:cubicBezTo>
                      <a:pt x="140" y="122"/>
                      <a:pt x="140" y="121"/>
                      <a:pt x="140" y="121"/>
                    </a:cubicBezTo>
                    <a:cubicBezTo>
                      <a:pt x="140" y="120"/>
                      <a:pt x="140" y="119"/>
                      <a:pt x="140" y="118"/>
                    </a:cubicBezTo>
                    <a:cubicBezTo>
                      <a:pt x="140" y="119"/>
                      <a:pt x="140" y="119"/>
                      <a:pt x="139" y="120"/>
                    </a:cubicBezTo>
                    <a:cubicBezTo>
                      <a:pt x="139" y="121"/>
                      <a:pt x="139" y="122"/>
                      <a:pt x="139" y="123"/>
                    </a:cubicBezTo>
                    <a:cubicBezTo>
                      <a:pt x="137" y="131"/>
                      <a:pt x="137" y="131"/>
                      <a:pt x="137" y="131"/>
                    </a:cubicBezTo>
                    <a:close/>
                    <a:moveTo>
                      <a:pt x="113" y="136"/>
                    </a:moveTo>
                    <a:cubicBezTo>
                      <a:pt x="118" y="115"/>
                      <a:pt x="118" y="115"/>
                      <a:pt x="118" y="115"/>
                    </a:cubicBezTo>
                    <a:cubicBezTo>
                      <a:pt x="114" y="114"/>
                      <a:pt x="114" y="114"/>
                      <a:pt x="114" y="114"/>
                    </a:cubicBezTo>
                    <a:cubicBezTo>
                      <a:pt x="115" y="109"/>
                      <a:pt x="115" y="109"/>
                      <a:pt x="115" y="109"/>
                    </a:cubicBezTo>
                    <a:cubicBezTo>
                      <a:pt x="129" y="112"/>
                      <a:pt x="129" y="112"/>
                      <a:pt x="129" y="112"/>
                    </a:cubicBezTo>
                    <a:cubicBezTo>
                      <a:pt x="128" y="117"/>
                      <a:pt x="128" y="117"/>
                      <a:pt x="128" y="117"/>
                    </a:cubicBezTo>
                    <a:cubicBezTo>
                      <a:pt x="124" y="116"/>
                      <a:pt x="124" y="116"/>
                      <a:pt x="124" y="116"/>
                    </a:cubicBezTo>
                    <a:cubicBezTo>
                      <a:pt x="119" y="137"/>
                      <a:pt x="119" y="137"/>
                      <a:pt x="119" y="137"/>
                    </a:cubicBezTo>
                    <a:cubicBezTo>
                      <a:pt x="113" y="136"/>
                      <a:pt x="113" y="136"/>
                      <a:pt x="113" y="136"/>
                    </a:cubicBezTo>
                    <a:close/>
                    <a:moveTo>
                      <a:pt x="95" y="129"/>
                    </a:moveTo>
                    <a:cubicBezTo>
                      <a:pt x="105" y="104"/>
                      <a:pt x="105" y="104"/>
                      <a:pt x="105" y="104"/>
                    </a:cubicBezTo>
                    <a:cubicBezTo>
                      <a:pt x="111" y="107"/>
                      <a:pt x="111" y="107"/>
                      <a:pt x="111" y="107"/>
                    </a:cubicBezTo>
                    <a:cubicBezTo>
                      <a:pt x="101" y="131"/>
                      <a:pt x="101" y="131"/>
                      <a:pt x="101" y="131"/>
                    </a:cubicBezTo>
                    <a:cubicBezTo>
                      <a:pt x="95" y="129"/>
                      <a:pt x="95" y="129"/>
                      <a:pt x="95" y="129"/>
                    </a:cubicBezTo>
                    <a:close/>
                    <a:moveTo>
                      <a:pt x="78" y="110"/>
                    </a:moveTo>
                    <a:cubicBezTo>
                      <a:pt x="83" y="113"/>
                      <a:pt x="83" y="113"/>
                      <a:pt x="83" y="113"/>
                    </a:cubicBezTo>
                    <a:cubicBezTo>
                      <a:pt x="82" y="115"/>
                      <a:pt x="82" y="115"/>
                      <a:pt x="82" y="115"/>
                    </a:cubicBezTo>
                    <a:cubicBezTo>
                      <a:pt x="82" y="115"/>
                      <a:pt x="81" y="116"/>
                      <a:pt x="82" y="117"/>
                    </a:cubicBezTo>
                    <a:cubicBezTo>
                      <a:pt x="82" y="117"/>
                      <a:pt x="82" y="118"/>
                      <a:pt x="82" y="118"/>
                    </a:cubicBezTo>
                    <a:cubicBezTo>
                      <a:pt x="83" y="118"/>
                      <a:pt x="83" y="118"/>
                      <a:pt x="84" y="118"/>
                    </a:cubicBezTo>
                    <a:cubicBezTo>
                      <a:pt x="84" y="118"/>
                      <a:pt x="85" y="118"/>
                      <a:pt x="85" y="117"/>
                    </a:cubicBezTo>
                    <a:cubicBezTo>
                      <a:pt x="86" y="117"/>
                      <a:pt x="86" y="116"/>
                      <a:pt x="86" y="115"/>
                    </a:cubicBezTo>
                    <a:cubicBezTo>
                      <a:pt x="86" y="115"/>
                      <a:pt x="86" y="114"/>
                      <a:pt x="85" y="113"/>
                    </a:cubicBezTo>
                    <a:cubicBezTo>
                      <a:pt x="85" y="113"/>
                      <a:pt x="85" y="112"/>
                      <a:pt x="85" y="112"/>
                    </a:cubicBezTo>
                    <a:cubicBezTo>
                      <a:pt x="84" y="109"/>
                      <a:pt x="83" y="108"/>
                      <a:pt x="83" y="106"/>
                    </a:cubicBezTo>
                    <a:cubicBezTo>
                      <a:pt x="83" y="106"/>
                      <a:pt x="83" y="105"/>
                      <a:pt x="83" y="104"/>
                    </a:cubicBezTo>
                    <a:cubicBezTo>
                      <a:pt x="83" y="103"/>
                      <a:pt x="84" y="102"/>
                      <a:pt x="84" y="101"/>
                    </a:cubicBezTo>
                    <a:cubicBezTo>
                      <a:pt x="85" y="99"/>
                      <a:pt x="87" y="98"/>
                      <a:pt x="89" y="97"/>
                    </a:cubicBezTo>
                    <a:cubicBezTo>
                      <a:pt x="91" y="97"/>
                      <a:pt x="93" y="97"/>
                      <a:pt x="95" y="99"/>
                    </a:cubicBezTo>
                    <a:cubicBezTo>
                      <a:pt x="97" y="100"/>
                      <a:pt x="98" y="102"/>
                      <a:pt x="98" y="103"/>
                    </a:cubicBezTo>
                    <a:cubicBezTo>
                      <a:pt x="99" y="105"/>
                      <a:pt x="99" y="107"/>
                      <a:pt x="97" y="108"/>
                    </a:cubicBezTo>
                    <a:cubicBezTo>
                      <a:pt x="96" y="110"/>
                      <a:pt x="96" y="110"/>
                      <a:pt x="96" y="110"/>
                    </a:cubicBezTo>
                    <a:cubicBezTo>
                      <a:pt x="91" y="107"/>
                      <a:pt x="91" y="107"/>
                      <a:pt x="91" y="107"/>
                    </a:cubicBezTo>
                    <a:cubicBezTo>
                      <a:pt x="92" y="106"/>
                      <a:pt x="92" y="106"/>
                      <a:pt x="92" y="106"/>
                    </a:cubicBezTo>
                    <a:cubicBezTo>
                      <a:pt x="93" y="105"/>
                      <a:pt x="93" y="104"/>
                      <a:pt x="93" y="104"/>
                    </a:cubicBezTo>
                    <a:cubicBezTo>
                      <a:pt x="93" y="103"/>
                      <a:pt x="93" y="103"/>
                      <a:pt x="92" y="103"/>
                    </a:cubicBezTo>
                    <a:cubicBezTo>
                      <a:pt x="92" y="102"/>
                      <a:pt x="91" y="102"/>
                      <a:pt x="91" y="102"/>
                    </a:cubicBezTo>
                    <a:cubicBezTo>
                      <a:pt x="90" y="103"/>
                      <a:pt x="90" y="103"/>
                      <a:pt x="89" y="103"/>
                    </a:cubicBezTo>
                    <a:cubicBezTo>
                      <a:pt x="89" y="104"/>
                      <a:pt x="89" y="106"/>
                      <a:pt x="90" y="110"/>
                    </a:cubicBezTo>
                    <a:cubicBezTo>
                      <a:pt x="90" y="110"/>
                      <a:pt x="90" y="110"/>
                      <a:pt x="90" y="110"/>
                    </a:cubicBezTo>
                    <a:cubicBezTo>
                      <a:pt x="91" y="110"/>
                      <a:pt x="91" y="110"/>
                      <a:pt x="91" y="110"/>
                    </a:cubicBezTo>
                    <a:cubicBezTo>
                      <a:pt x="92" y="113"/>
                      <a:pt x="92" y="115"/>
                      <a:pt x="92" y="116"/>
                    </a:cubicBezTo>
                    <a:cubicBezTo>
                      <a:pt x="92" y="117"/>
                      <a:pt x="92" y="117"/>
                      <a:pt x="91" y="118"/>
                    </a:cubicBezTo>
                    <a:cubicBezTo>
                      <a:pt x="91" y="119"/>
                      <a:pt x="91" y="119"/>
                      <a:pt x="91" y="120"/>
                    </a:cubicBezTo>
                    <a:cubicBezTo>
                      <a:pt x="89" y="122"/>
                      <a:pt x="88" y="123"/>
                      <a:pt x="86" y="123"/>
                    </a:cubicBezTo>
                    <a:cubicBezTo>
                      <a:pt x="84" y="124"/>
                      <a:pt x="82" y="123"/>
                      <a:pt x="80" y="122"/>
                    </a:cubicBezTo>
                    <a:cubicBezTo>
                      <a:pt x="78" y="120"/>
                      <a:pt x="76" y="119"/>
                      <a:pt x="76" y="117"/>
                    </a:cubicBezTo>
                    <a:cubicBezTo>
                      <a:pt x="75" y="115"/>
                      <a:pt x="76" y="113"/>
                      <a:pt x="77" y="111"/>
                    </a:cubicBezTo>
                    <a:cubicBezTo>
                      <a:pt x="78" y="110"/>
                      <a:pt x="78" y="110"/>
                      <a:pt x="78" y="110"/>
                    </a:cubicBezTo>
                    <a:close/>
                    <a:moveTo>
                      <a:pt x="68" y="95"/>
                    </a:moveTo>
                    <a:cubicBezTo>
                      <a:pt x="69" y="95"/>
                      <a:pt x="70" y="96"/>
                      <a:pt x="71" y="96"/>
                    </a:cubicBezTo>
                    <a:cubicBezTo>
                      <a:pt x="71" y="96"/>
                      <a:pt x="72" y="96"/>
                      <a:pt x="72" y="95"/>
                    </a:cubicBezTo>
                    <a:cubicBezTo>
                      <a:pt x="73" y="94"/>
                      <a:pt x="73" y="94"/>
                      <a:pt x="73" y="94"/>
                    </a:cubicBezTo>
                    <a:cubicBezTo>
                      <a:pt x="74" y="93"/>
                      <a:pt x="74" y="92"/>
                      <a:pt x="74" y="92"/>
                    </a:cubicBezTo>
                    <a:cubicBezTo>
                      <a:pt x="74" y="91"/>
                      <a:pt x="73" y="91"/>
                      <a:pt x="72" y="90"/>
                    </a:cubicBezTo>
                    <a:cubicBezTo>
                      <a:pt x="72" y="90"/>
                      <a:pt x="72" y="90"/>
                      <a:pt x="72" y="90"/>
                    </a:cubicBezTo>
                    <a:cubicBezTo>
                      <a:pt x="68" y="95"/>
                      <a:pt x="68" y="95"/>
                      <a:pt x="68" y="95"/>
                    </a:cubicBezTo>
                    <a:close/>
                    <a:moveTo>
                      <a:pt x="54" y="103"/>
                    </a:moveTo>
                    <a:cubicBezTo>
                      <a:pt x="70" y="82"/>
                      <a:pt x="70" y="82"/>
                      <a:pt x="70" y="82"/>
                    </a:cubicBezTo>
                    <a:cubicBezTo>
                      <a:pt x="77" y="88"/>
                      <a:pt x="77" y="88"/>
                      <a:pt x="77" y="88"/>
                    </a:cubicBezTo>
                    <a:cubicBezTo>
                      <a:pt x="79" y="89"/>
                      <a:pt x="80" y="91"/>
                      <a:pt x="80" y="92"/>
                    </a:cubicBezTo>
                    <a:cubicBezTo>
                      <a:pt x="80" y="94"/>
                      <a:pt x="80" y="95"/>
                      <a:pt x="79" y="97"/>
                    </a:cubicBezTo>
                    <a:cubicBezTo>
                      <a:pt x="78" y="97"/>
                      <a:pt x="78" y="97"/>
                      <a:pt x="78" y="97"/>
                    </a:cubicBezTo>
                    <a:cubicBezTo>
                      <a:pt x="78" y="98"/>
                      <a:pt x="78" y="98"/>
                      <a:pt x="78" y="98"/>
                    </a:cubicBezTo>
                    <a:cubicBezTo>
                      <a:pt x="77" y="99"/>
                      <a:pt x="76" y="100"/>
                      <a:pt x="75" y="100"/>
                    </a:cubicBezTo>
                    <a:cubicBezTo>
                      <a:pt x="74" y="100"/>
                      <a:pt x="73" y="100"/>
                      <a:pt x="72" y="100"/>
                    </a:cubicBezTo>
                    <a:cubicBezTo>
                      <a:pt x="72" y="101"/>
                      <a:pt x="73" y="102"/>
                      <a:pt x="73" y="103"/>
                    </a:cubicBezTo>
                    <a:cubicBezTo>
                      <a:pt x="73" y="104"/>
                      <a:pt x="72" y="105"/>
                      <a:pt x="71" y="106"/>
                    </a:cubicBezTo>
                    <a:cubicBezTo>
                      <a:pt x="67" y="111"/>
                      <a:pt x="67" y="111"/>
                      <a:pt x="67" y="111"/>
                    </a:cubicBezTo>
                    <a:cubicBezTo>
                      <a:pt x="67" y="111"/>
                      <a:pt x="66" y="112"/>
                      <a:pt x="66" y="112"/>
                    </a:cubicBezTo>
                    <a:cubicBezTo>
                      <a:pt x="66" y="112"/>
                      <a:pt x="66" y="113"/>
                      <a:pt x="66" y="113"/>
                    </a:cubicBezTo>
                    <a:cubicBezTo>
                      <a:pt x="61" y="109"/>
                      <a:pt x="61" y="109"/>
                      <a:pt x="61" y="109"/>
                    </a:cubicBezTo>
                    <a:cubicBezTo>
                      <a:pt x="61" y="109"/>
                      <a:pt x="61" y="109"/>
                      <a:pt x="62" y="108"/>
                    </a:cubicBezTo>
                    <a:cubicBezTo>
                      <a:pt x="62" y="108"/>
                      <a:pt x="62" y="107"/>
                      <a:pt x="63" y="107"/>
                    </a:cubicBezTo>
                    <a:cubicBezTo>
                      <a:pt x="66" y="103"/>
                      <a:pt x="66" y="103"/>
                      <a:pt x="66" y="103"/>
                    </a:cubicBezTo>
                    <a:cubicBezTo>
                      <a:pt x="67" y="102"/>
                      <a:pt x="67" y="101"/>
                      <a:pt x="67" y="100"/>
                    </a:cubicBezTo>
                    <a:cubicBezTo>
                      <a:pt x="67" y="99"/>
                      <a:pt x="67" y="99"/>
                      <a:pt x="66" y="98"/>
                    </a:cubicBezTo>
                    <a:cubicBezTo>
                      <a:pt x="58" y="107"/>
                      <a:pt x="58" y="107"/>
                      <a:pt x="58" y="107"/>
                    </a:cubicBezTo>
                    <a:cubicBezTo>
                      <a:pt x="54" y="103"/>
                      <a:pt x="54" y="103"/>
                      <a:pt x="54" y="103"/>
                    </a:cubicBezTo>
                    <a:close/>
                    <a:moveTo>
                      <a:pt x="37" y="87"/>
                    </a:moveTo>
                    <a:cubicBezTo>
                      <a:pt x="57" y="69"/>
                      <a:pt x="57" y="69"/>
                      <a:pt x="57" y="69"/>
                    </a:cubicBezTo>
                    <a:cubicBezTo>
                      <a:pt x="66" y="78"/>
                      <a:pt x="66" y="78"/>
                      <a:pt x="66" y="78"/>
                    </a:cubicBezTo>
                    <a:cubicBezTo>
                      <a:pt x="62" y="82"/>
                      <a:pt x="62" y="82"/>
                      <a:pt x="62" y="82"/>
                    </a:cubicBezTo>
                    <a:cubicBezTo>
                      <a:pt x="57" y="77"/>
                      <a:pt x="57" y="77"/>
                      <a:pt x="57" y="77"/>
                    </a:cubicBezTo>
                    <a:cubicBezTo>
                      <a:pt x="53" y="80"/>
                      <a:pt x="53" y="80"/>
                      <a:pt x="53" y="80"/>
                    </a:cubicBezTo>
                    <a:cubicBezTo>
                      <a:pt x="58" y="85"/>
                      <a:pt x="58" y="85"/>
                      <a:pt x="58" y="85"/>
                    </a:cubicBezTo>
                    <a:cubicBezTo>
                      <a:pt x="54" y="89"/>
                      <a:pt x="54" y="89"/>
                      <a:pt x="54" y="89"/>
                    </a:cubicBezTo>
                    <a:cubicBezTo>
                      <a:pt x="50" y="84"/>
                      <a:pt x="50" y="84"/>
                      <a:pt x="50" y="84"/>
                    </a:cubicBezTo>
                    <a:cubicBezTo>
                      <a:pt x="45" y="88"/>
                      <a:pt x="45" y="88"/>
                      <a:pt x="45" y="88"/>
                    </a:cubicBezTo>
                    <a:cubicBezTo>
                      <a:pt x="51" y="93"/>
                      <a:pt x="51" y="93"/>
                      <a:pt x="51" y="93"/>
                    </a:cubicBezTo>
                    <a:cubicBezTo>
                      <a:pt x="47" y="97"/>
                      <a:pt x="47" y="97"/>
                      <a:pt x="47" y="97"/>
                    </a:cubicBezTo>
                    <a:cubicBezTo>
                      <a:pt x="37" y="87"/>
                      <a:pt x="37" y="87"/>
                      <a:pt x="37" y="87"/>
                    </a:cubicBezTo>
                    <a:close/>
                    <a:moveTo>
                      <a:pt x="25" y="70"/>
                    </a:moveTo>
                    <a:cubicBezTo>
                      <a:pt x="45" y="51"/>
                      <a:pt x="45" y="51"/>
                      <a:pt x="45" y="51"/>
                    </a:cubicBezTo>
                    <a:cubicBezTo>
                      <a:pt x="48" y="57"/>
                      <a:pt x="48" y="57"/>
                      <a:pt x="48" y="57"/>
                    </a:cubicBezTo>
                    <a:cubicBezTo>
                      <a:pt x="40" y="64"/>
                      <a:pt x="40" y="64"/>
                      <a:pt x="40" y="64"/>
                    </a:cubicBezTo>
                    <a:cubicBezTo>
                      <a:pt x="39" y="64"/>
                      <a:pt x="38" y="65"/>
                      <a:pt x="37" y="66"/>
                    </a:cubicBezTo>
                    <a:cubicBezTo>
                      <a:pt x="36" y="67"/>
                      <a:pt x="34" y="68"/>
                      <a:pt x="32" y="69"/>
                    </a:cubicBezTo>
                    <a:cubicBezTo>
                      <a:pt x="34" y="68"/>
                      <a:pt x="37" y="67"/>
                      <a:pt x="39" y="65"/>
                    </a:cubicBezTo>
                    <a:cubicBezTo>
                      <a:pt x="40" y="65"/>
                      <a:pt x="40" y="65"/>
                      <a:pt x="40" y="65"/>
                    </a:cubicBezTo>
                    <a:cubicBezTo>
                      <a:pt x="50" y="60"/>
                      <a:pt x="50" y="60"/>
                      <a:pt x="50" y="60"/>
                    </a:cubicBezTo>
                    <a:cubicBezTo>
                      <a:pt x="54" y="65"/>
                      <a:pt x="54" y="65"/>
                      <a:pt x="54" y="65"/>
                    </a:cubicBezTo>
                    <a:cubicBezTo>
                      <a:pt x="29" y="76"/>
                      <a:pt x="29" y="76"/>
                      <a:pt x="29" y="76"/>
                    </a:cubicBezTo>
                    <a:cubicBezTo>
                      <a:pt x="25" y="70"/>
                      <a:pt x="25" y="70"/>
                      <a:pt x="25" y="70"/>
                    </a:cubicBezTo>
                    <a:close/>
                    <a:moveTo>
                      <a:pt x="15" y="53"/>
                    </a:moveTo>
                    <a:cubicBezTo>
                      <a:pt x="39" y="41"/>
                      <a:pt x="39" y="41"/>
                      <a:pt x="39" y="41"/>
                    </a:cubicBezTo>
                    <a:cubicBezTo>
                      <a:pt x="42" y="47"/>
                      <a:pt x="42" y="47"/>
                      <a:pt x="42" y="47"/>
                    </a:cubicBezTo>
                    <a:cubicBezTo>
                      <a:pt x="18" y="58"/>
                      <a:pt x="18" y="58"/>
                      <a:pt x="18" y="58"/>
                    </a:cubicBezTo>
                    <a:cubicBezTo>
                      <a:pt x="15" y="53"/>
                      <a:pt x="15" y="53"/>
                      <a:pt x="15" y="53"/>
                    </a:cubicBezTo>
                    <a:close/>
                    <a:moveTo>
                      <a:pt x="5" y="29"/>
                    </a:moveTo>
                    <a:cubicBezTo>
                      <a:pt x="31" y="20"/>
                      <a:pt x="31" y="20"/>
                      <a:pt x="31" y="20"/>
                    </a:cubicBezTo>
                    <a:cubicBezTo>
                      <a:pt x="33" y="26"/>
                      <a:pt x="33" y="26"/>
                      <a:pt x="33" y="26"/>
                    </a:cubicBezTo>
                    <a:cubicBezTo>
                      <a:pt x="24" y="33"/>
                      <a:pt x="24" y="33"/>
                      <a:pt x="24" y="33"/>
                    </a:cubicBezTo>
                    <a:cubicBezTo>
                      <a:pt x="23" y="33"/>
                      <a:pt x="22" y="34"/>
                      <a:pt x="20" y="35"/>
                    </a:cubicBezTo>
                    <a:cubicBezTo>
                      <a:pt x="19" y="36"/>
                      <a:pt x="18" y="36"/>
                      <a:pt x="17" y="37"/>
                    </a:cubicBezTo>
                    <a:cubicBezTo>
                      <a:pt x="18" y="37"/>
                      <a:pt x="19" y="36"/>
                      <a:pt x="21" y="35"/>
                    </a:cubicBezTo>
                    <a:cubicBezTo>
                      <a:pt x="22" y="35"/>
                      <a:pt x="23" y="34"/>
                      <a:pt x="25" y="34"/>
                    </a:cubicBezTo>
                    <a:cubicBezTo>
                      <a:pt x="34" y="31"/>
                      <a:pt x="34" y="31"/>
                      <a:pt x="34" y="31"/>
                    </a:cubicBezTo>
                    <a:cubicBezTo>
                      <a:pt x="36" y="36"/>
                      <a:pt x="36" y="36"/>
                      <a:pt x="36" y="36"/>
                    </a:cubicBezTo>
                    <a:cubicBezTo>
                      <a:pt x="11" y="45"/>
                      <a:pt x="11" y="45"/>
                      <a:pt x="11" y="45"/>
                    </a:cubicBezTo>
                    <a:cubicBezTo>
                      <a:pt x="9" y="39"/>
                      <a:pt x="9" y="39"/>
                      <a:pt x="9" y="39"/>
                    </a:cubicBezTo>
                    <a:cubicBezTo>
                      <a:pt x="19" y="32"/>
                      <a:pt x="19" y="32"/>
                      <a:pt x="19" y="32"/>
                    </a:cubicBezTo>
                    <a:cubicBezTo>
                      <a:pt x="20" y="31"/>
                      <a:pt x="21" y="30"/>
                      <a:pt x="22" y="29"/>
                    </a:cubicBezTo>
                    <a:cubicBezTo>
                      <a:pt x="23" y="29"/>
                      <a:pt x="24" y="28"/>
                      <a:pt x="25" y="27"/>
                    </a:cubicBezTo>
                    <a:cubicBezTo>
                      <a:pt x="23" y="28"/>
                      <a:pt x="22" y="29"/>
                      <a:pt x="20" y="30"/>
                    </a:cubicBezTo>
                    <a:cubicBezTo>
                      <a:pt x="18" y="30"/>
                      <a:pt x="17" y="31"/>
                      <a:pt x="15" y="31"/>
                    </a:cubicBezTo>
                    <a:cubicBezTo>
                      <a:pt x="7" y="34"/>
                      <a:pt x="7" y="34"/>
                      <a:pt x="7" y="34"/>
                    </a:cubicBezTo>
                    <a:cubicBezTo>
                      <a:pt x="5" y="29"/>
                      <a:pt x="5" y="29"/>
                      <a:pt x="5" y="29"/>
                    </a:cubicBezTo>
                    <a:close/>
                    <a:moveTo>
                      <a:pt x="27" y="6"/>
                    </a:moveTo>
                    <a:cubicBezTo>
                      <a:pt x="8" y="8"/>
                      <a:pt x="8" y="8"/>
                      <a:pt x="8" y="8"/>
                    </a:cubicBezTo>
                    <a:cubicBezTo>
                      <a:pt x="7" y="8"/>
                      <a:pt x="6" y="8"/>
                      <a:pt x="6" y="9"/>
                    </a:cubicBezTo>
                    <a:cubicBezTo>
                      <a:pt x="5" y="9"/>
                      <a:pt x="5" y="10"/>
                      <a:pt x="5" y="10"/>
                    </a:cubicBezTo>
                    <a:cubicBezTo>
                      <a:pt x="5" y="11"/>
                      <a:pt x="6" y="11"/>
                      <a:pt x="6" y="12"/>
                    </a:cubicBezTo>
                    <a:cubicBezTo>
                      <a:pt x="7" y="12"/>
                      <a:pt x="7" y="12"/>
                      <a:pt x="8" y="12"/>
                    </a:cubicBezTo>
                    <a:cubicBezTo>
                      <a:pt x="28" y="10"/>
                      <a:pt x="28" y="10"/>
                      <a:pt x="28" y="10"/>
                    </a:cubicBezTo>
                    <a:cubicBezTo>
                      <a:pt x="28" y="16"/>
                      <a:pt x="28" y="16"/>
                      <a:pt x="28" y="16"/>
                    </a:cubicBezTo>
                    <a:cubicBezTo>
                      <a:pt x="10" y="18"/>
                      <a:pt x="10" y="18"/>
                      <a:pt x="10" y="18"/>
                    </a:cubicBezTo>
                    <a:cubicBezTo>
                      <a:pt x="7" y="18"/>
                      <a:pt x="5" y="18"/>
                      <a:pt x="3" y="16"/>
                    </a:cubicBezTo>
                    <a:cubicBezTo>
                      <a:pt x="2" y="15"/>
                      <a:pt x="1" y="13"/>
                      <a:pt x="1" y="11"/>
                    </a:cubicBezTo>
                    <a:cubicBezTo>
                      <a:pt x="0" y="8"/>
                      <a:pt x="1" y="6"/>
                      <a:pt x="2" y="5"/>
                    </a:cubicBezTo>
                    <a:cubicBezTo>
                      <a:pt x="3" y="3"/>
                      <a:pt x="5" y="2"/>
                      <a:pt x="8" y="2"/>
                    </a:cubicBezTo>
                    <a:cubicBezTo>
                      <a:pt x="27" y="0"/>
                      <a:pt x="27" y="0"/>
                      <a:pt x="27" y="0"/>
                    </a:cubicBezTo>
                    <a:cubicBezTo>
                      <a:pt x="27" y="6"/>
                      <a:pt x="27" y="6"/>
                      <a:pt x="2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6" name="Freeform 18"/>
              <p:cNvSpPr>
                <a:spLocks noEditPoints="1"/>
              </p:cNvSpPr>
              <p:nvPr/>
            </p:nvSpPr>
            <p:spPr bwMode="auto">
              <a:xfrm>
                <a:off x="3851276" y="1292225"/>
                <a:ext cx="1435100" cy="1433513"/>
              </a:xfrm>
              <a:custGeom>
                <a:avLst/>
                <a:gdLst>
                  <a:gd name="T0" fmla="*/ 191 w 381"/>
                  <a:gd name="T1" fmla="*/ 0 h 381"/>
                  <a:gd name="T2" fmla="*/ 381 w 381"/>
                  <a:gd name="T3" fmla="*/ 191 h 381"/>
                  <a:gd name="T4" fmla="*/ 191 w 381"/>
                  <a:gd name="T5" fmla="*/ 381 h 381"/>
                  <a:gd name="T6" fmla="*/ 0 w 381"/>
                  <a:gd name="T7" fmla="*/ 191 h 381"/>
                  <a:gd name="T8" fmla="*/ 191 w 381"/>
                  <a:gd name="T9" fmla="*/ 0 h 381"/>
                  <a:gd name="T10" fmla="*/ 191 w 381"/>
                  <a:gd name="T11" fmla="*/ 17 h 381"/>
                  <a:gd name="T12" fmla="*/ 365 w 381"/>
                  <a:gd name="T13" fmla="*/ 191 h 381"/>
                  <a:gd name="T14" fmla="*/ 191 w 381"/>
                  <a:gd name="T15" fmla="*/ 365 h 381"/>
                  <a:gd name="T16" fmla="*/ 16 w 381"/>
                  <a:gd name="T17" fmla="*/ 191 h 381"/>
                  <a:gd name="T18" fmla="*/ 191 w 381"/>
                  <a:gd name="T19" fmla="*/ 17 h 381"/>
                  <a:gd name="T20" fmla="*/ 191 w 381"/>
                  <a:gd name="T21" fmla="*/ 21 h 381"/>
                  <a:gd name="T22" fmla="*/ 361 w 381"/>
                  <a:gd name="T23" fmla="*/ 191 h 381"/>
                  <a:gd name="T24" fmla="*/ 191 w 381"/>
                  <a:gd name="T25" fmla="*/ 361 h 381"/>
                  <a:gd name="T26" fmla="*/ 20 w 381"/>
                  <a:gd name="T27" fmla="*/ 191 h 381"/>
                  <a:gd name="T28" fmla="*/ 191 w 381"/>
                  <a:gd name="T29" fmla="*/ 21 h 381"/>
                  <a:gd name="T30" fmla="*/ 191 w 381"/>
                  <a:gd name="T31" fmla="*/ 73 h 381"/>
                  <a:gd name="T32" fmla="*/ 309 w 381"/>
                  <a:gd name="T33" fmla="*/ 191 h 381"/>
                  <a:gd name="T34" fmla="*/ 191 w 381"/>
                  <a:gd name="T35" fmla="*/ 309 h 381"/>
                  <a:gd name="T36" fmla="*/ 72 w 381"/>
                  <a:gd name="T37" fmla="*/ 191 h 381"/>
                  <a:gd name="T38" fmla="*/ 191 w 381"/>
                  <a:gd name="T39" fmla="*/ 73 h 381"/>
                  <a:gd name="T40" fmla="*/ 191 w 381"/>
                  <a:gd name="T41" fmla="*/ 76 h 381"/>
                  <a:gd name="T42" fmla="*/ 305 w 381"/>
                  <a:gd name="T43" fmla="*/ 191 h 381"/>
                  <a:gd name="T44" fmla="*/ 191 w 381"/>
                  <a:gd name="T45" fmla="*/ 306 h 381"/>
                  <a:gd name="T46" fmla="*/ 76 w 381"/>
                  <a:gd name="T47" fmla="*/ 191 h 381"/>
                  <a:gd name="T48" fmla="*/ 191 w 381"/>
                  <a:gd name="T49" fmla="*/ 76 h 381"/>
                  <a:gd name="T50" fmla="*/ 191 w 381"/>
                  <a:gd name="T51" fmla="*/ 9 h 381"/>
                  <a:gd name="T52" fmla="*/ 372 w 381"/>
                  <a:gd name="T53" fmla="*/ 191 h 381"/>
                  <a:gd name="T54" fmla="*/ 191 w 381"/>
                  <a:gd name="T55" fmla="*/ 373 h 381"/>
                  <a:gd name="T56" fmla="*/ 9 w 381"/>
                  <a:gd name="T57" fmla="*/ 191 h 381"/>
                  <a:gd name="T58" fmla="*/ 191 w 381"/>
                  <a:gd name="T59" fmla="*/ 9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1" h="381">
                    <a:moveTo>
                      <a:pt x="191" y="0"/>
                    </a:moveTo>
                    <a:cubicBezTo>
                      <a:pt x="296" y="0"/>
                      <a:pt x="381" y="86"/>
                      <a:pt x="381" y="191"/>
                    </a:cubicBezTo>
                    <a:cubicBezTo>
                      <a:pt x="381" y="296"/>
                      <a:pt x="296" y="381"/>
                      <a:pt x="191" y="381"/>
                    </a:cubicBezTo>
                    <a:cubicBezTo>
                      <a:pt x="86" y="381"/>
                      <a:pt x="0" y="296"/>
                      <a:pt x="0" y="191"/>
                    </a:cubicBezTo>
                    <a:cubicBezTo>
                      <a:pt x="0" y="86"/>
                      <a:pt x="86" y="0"/>
                      <a:pt x="191" y="0"/>
                    </a:cubicBezTo>
                    <a:close/>
                    <a:moveTo>
                      <a:pt x="191" y="17"/>
                    </a:moveTo>
                    <a:cubicBezTo>
                      <a:pt x="286" y="17"/>
                      <a:pt x="365" y="95"/>
                      <a:pt x="365" y="191"/>
                    </a:cubicBezTo>
                    <a:cubicBezTo>
                      <a:pt x="365" y="287"/>
                      <a:pt x="286" y="365"/>
                      <a:pt x="191" y="365"/>
                    </a:cubicBezTo>
                    <a:cubicBezTo>
                      <a:pt x="95" y="365"/>
                      <a:pt x="16" y="287"/>
                      <a:pt x="16" y="191"/>
                    </a:cubicBezTo>
                    <a:cubicBezTo>
                      <a:pt x="16" y="95"/>
                      <a:pt x="95" y="17"/>
                      <a:pt x="191" y="17"/>
                    </a:cubicBezTo>
                    <a:close/>
                    <a:moveTo>
                      <a:pt x="191" y="21"/>
                    </a:moveTo>
                    <a:cubicBezTo>
                      <a:pt x="284" y="21"/>
                      <a:pt x="361" y="97"/>
                      <a:pt x="361" y="191"/>
                    </a:cubicBezTo>
                    <a:cubicBezTo>
                      <a:pt x="361" y="285"/>
                      <a:pt x="284" y="361"/>
                      <a:pt x="191" y="361"/>
                    </a:cubicBezTo>
                    <a:cubicBezTo>
                      <a:pt x="97" y="361"/>
                      <a:pt x="20" y="285"/>
                      <a:pt x="20" y="191"/>
                    </a:cubicBezTo>
                    <a:cubicBezTo>
                      <a:pt x="20" y="97"/>
                      <a:pt x="97" y="21"/>
                      <a:pt x="191" y="21"/>
                    </a:cubicBezTo>
                    <a:close/>
                    <a:moveTo>
                      <a:pt x="191" y="73"/>
                    </a:moveTo>
                    <a:cubicBezTo>
                      <a:pt x="256" y="73"/>
                      <a:pt x="309" y="126"/>
                      <a:pt x="309" y="191"/>
                    </a:cubicBezTo>
                    <a:cubicBezTo>
                      <a:pt x="309" y="256"/>
                      <a:pt x="256" y="309"/>
                      <a:pt x="191" y="309"/>
                    </a:cubicBezTo>
                    <a:cubicBezTo>
                      <a:pt x="126" y="309"/>
                      <a:pt x="72" y="256"/>
                      <a:pt x="72" y="191"/>
                    </a:cubicBezTo>
                    <a:cubicBezTo>
                      <a:pt x="72" y="126"/>
                      <a:pt x="126" y="73"/>
                      <a:pt x="191" y="73"/>
                    </a:cubicBezTo>
                    <a:close/>
                    <a:moveTo>
                      <a:pt x="191" y="76"/>
                    </a:moveTo>
                    <a:cubicBezTo>
                      <a:pt x="254" y="76"/>
                      <a:pt x="305" y="128"/>
                      <a:pt x="305" y="191"/>
                    </a:cubicBezTo>
                    <a:cubicBezTo>
                      <a:pt x="305" y="254"/>
                      <a:pt x="254" y="306"/>
                      <a:pt x="191" y="306"/>
                    </a:cubicBezTo>
                    <a:cubicBezTo>
                      <a:pt x="127" y="306"/>
                      <a:pt x="76" y="254"/>
                      <a:pt x="76" y="191"/>
                    </a:cubicBezTo>
                    <a:cubicBezTo>
                      <a:pt x="76" y="128"/>
                      <a:pt x="127" y="76"/>
                      <a:pt x="191" y="76"/>
                    </a:cubicBezTo>
                    <a:close/>
                    <a:moveTo>
                      <a:pt x="191" y="9"/>
                    </a:moveTo>
                    <a:cubicBezTo>
                      <a:pt x="291" y="9"/>
                      <a:pt x="372" y="91"/>
                      <a:pt x="372" y="191"/>
                    </a:cubicBezTo>
                    <a:cubicBezTo>
                      <a:pt x="372" y="291"/>
                      <a:pt x="291" y="373"/>
                      <a:pt x="191" y="373"/>
                    </a:cubicBezTo>
                    <a:cubicBezTo>
                      <a:pt x="90" y="373"/>
                      <a:pt x="9" y="291"/>
                      <a:pt x="9" y="191"/>
                    </a:cubicBezTo>
                    <a:cubicBezTo>
                      <a:pt x="9" y="91"/>
                      <a:pt x="90" y="9"/>
                      <a:pt x="19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7" name="Freeform 19"/>
              <p:cNvSpPr>
                <a:spLocks noEditPoints="1"/>
              </p:cNvSpPr>
              <p:nvPr/>
            </p:nvSpPr>
            <p:spPr bwMode="auto">
              <a:xfrm>
                <a:off x="4416426" y="1778000"/>
                <a:ext cx="304800" cy="225425"/>
              </a:xfrm>
              <a:custGeom>
                <a:avLst/>
                <a:gdLst>
                  <a:gd name="T0" fmla="*/ 70 w 81"/>
                  <a:gd name="T1" fmla="*/ 19 h 60"/>
                  <a:gd name="T2" fmla="*/ 79 w 81"/>
                  <a:gd name="T3" fmla="*/ 14 h 60"/>
                  <a:gd name="T4" fmla="*/ 61 w 81"/>
                  <a:gd name="T5" fmla="*/ 19 h 60"/>
                  <a:gd name="T6" fmla="*/ 46 w 81"/>
                  <a:gd name="T7" fmla="*/ 34 h 60"/>
                  <a:gd name="T8" fmla="*/ 49 w 81"/>
                  <a:gd name="T9" fmla="*/ 37 h 60"/>
                  <a:gd name="T10" fmla="*/ 51 w 81"/>
                  <a:gd name="T11" fmla="*/ 43 h 60"/>
                  <a:gd name="T12" fmla="*/ 30 w 81"/>
                  <a:gd name="T13" fmla="*/ 43 h 60"/>
                  <a:gd name="T14" fmla="*/ 25 w 81"/>
                  <a:gd name="T15" fmla="*/ 41 h 60"/>
                  <a:gd name="T16" fmla="*/ 33 w 81"/>
                  <a:gd name="T17" fmla="*/ 36 h 60"/>
                  <a:gd name="T18" fmla="*/ 35 w 81"/>
                  <a:gd name="T19" fmla="*/ 30 h 60"/>
                  <a:gd name="T20" fmla="*/ 55 w 81"/>
                  <a:gd name="T21" fmla="*/ 35 h 60"/>
                  <a:gd name="T22" fmla="*/ 21 w 81"/>
                  <a:gd name="T23" fmla="*/ 39 h 60"/>
                  <a:gd name="T24" fmla="*/ 27 w 81"/>
                  <a:gd name="T25" fmla="*/ 34 h 60"/>
                  <a:gd name="T26" fmla="*/ 55 w 81"/>
                  <a:gd name="T27" fmla="*/ 50 h 60"/>
                  <a:gd name="T28" fmla="*/ 52 w 81"/>
                  <a:gd name="T29" fmla="*/ 59 h 60"/>
                  <a:gd name="T30" fmla="*/ 29 w 81"/>
                  <a:gd name="T31" fmla="*/ 43 h 60"/>
                  <a:gd name="T32" fmla="*/ 25 w 81"/>
                  <a:gd name="T33" fmla="*/ 53 h 60"/>
                  <a:gd name="T34" fmla="*/ 20 w 81"/>
                  <a:gd name="T35" fmla="*/ 46 h 60"/>
                  <a:gd name="T36" fmla="*/ 18 w 81"/>
                  <a:gd name="T37" fmla="*/ 52 h 60"/>
                  <a:gd name="T38" fmla="*/ 13 w 81"/>
                  <a:gd name="T39" fmla="*/ 59 h 60"/>
                  <a:gd name="T40" fmla="*/ 13 w 81"/>
                  <a:gd name="T41" fmla="*/ 41 h 60"/>
                  <a:gd name="T42" fmla="*/ 25 w 81"/>
                  <a:gd name="T43" fmla="*/ 29 h 60"/>
                  <a:gd name="T44" fmla="*/ 6 w 81"/>
                  <a:gd name="T45" fmla="*/ 35 h 60"/>
                  <a:gd name="T46" fmla="*/ 79 w 81"/>
                  <a:gd name="T47" fmla="*/ 29 h 60"/>
                  <a:gd name="T48" fmla="*/ 64 w 81"/>
                  <a:gd name="T49" fmla="*/ 35 h 60"/>
                  <a:gd name="T50" fmla="*/ 12 w 81"/>
                  <a:gd name="T51" fmla="*/ 24 h 60"/>
                  <a:gd name="T52" fmla="*/ 30 w 81"/>
                  <a:gd name="T53" fmla="*/ 28 h 60"/>
                  <a:gd name="T54" fmla="*/ 41 w 81"/>
                  <a:gd name="T55" fmla="*/ 28 h 60"/>
                  <a:gd name="T56" fmla="*/ 51 w 81"/>
                  <a:gd name="T57" fmla="*/ 28 h 60"/>
                  <a:gd name="T58" fmla="*/ 69 w 81"/>
                  <a:gd name="T59" fmla="*/ 24 h 60"/>
                  <a:gd name="T60" fmla="*/ 69 w 81"/>
                  <a:gd name="T61" fmla="*/ 59 h 60"/>
                  <a:gd name="T62" fmla="*/ 52 w 81"/>
                  <a:gd name="T63" fmla="*/ 60 h 60"/>
                  <a:gd name="T64" fmla="*/ 25 w 81"/>
                  <a:gd name="T65" fmla="*/ 60 h 60"/>
                  <a:gd name="T66" fmla="*/ 0 w 81"/>
                  <a:gd name="T67" fmla="*/ 35 h 60"/>
                  <a:gd name="T68" fmla="*/ 6 w 81"/>
                  <a:gd name="T69" fmla="*/ 18 h 60"/>
                  <a:gd name="T70" fmla="*/ 15 w 81"/>
                  <a:gd name="T71" fmla="*/ 12 h 60"/>
                  <a:gd name="T72" fmla="*/ 23 w 81"/>
                  <a:gd name="T73" fmla="*/ 0 h 60"/>
                  <a:gd name="T74" fmla="*/ 32 w 81"/>
                  <a:gd name="T75" fmla="*/ 6 h 60"/>
                  <a:gd name="T76" fmla="*/ 39 w 81"/>
                  <a:gd name="T77" fmla="*/ 6 h 60"/>
                  <a:gd name="T78" fmla="*/ 48 w 81"/>
                  <a:gd name="T79" fmla="*/ 1 h 60"/>
                  <a:gd name="T80" fmla="*/ 58 w 81"/>
                  <a:gd name="T81" fmla="*/ 0 h 60"/>
                  <a:gd name="T82" fmla="*/ 66 w 81"/>
                  <a:gd name="T83" fmla="*/ 18 h 60"/>
                  <a:gd name="T84" fmla="*/ 72 w 81"/>
                  <a:gd name="T85" fmla="*/ 18 h 60"/>
                  <a:gd name="T86" fmla="*/ 81 w 81"/>
                  <a:gd name="T87" fmla="*/ 14 h 60"/>
                  <a:gd name="T88" fmla="*/ 23 w 81"/>
                  <a:gd name="T89" fmla="*/ 14 h 60"/>
                  <a:gd name="T90" fmla="*/ 14 w 81"/>
                  <a:gd name="T91" fmla="*/ 18 h 60"/>
                  <a:gd name="T92" fmla="*/ 5 w 81"/>
                  <a:gd name="T93" fmla="*/ 19 h 60"/>
                  <a:gd name="T94" fmla="*/ 23 w 81"/>
                  <a:gd name="T95" fmla="*/ 18 h 60"/>
                  <a:gd name="T96" fmla="*/ 36 w 81"/>
                  <a:gd name="T97" fmla="*/ 22 h 60"/>
                  <a:gd name="T98" fmla="*/ 49 w 81"/>
                  <a:gd name="T99" fmla="*/ 18 h 60"/>
                  <a:gd name="T100" fmla="*/ 57 w 81"/>
                  <a:gd name="T101" fmla="*/ 59 h 60"/>
                  <a:gd name="T102" fmla="*/ 24 w 81"/>
                  <a:gd name="T103" fmla="*/ 1 h 60"/>
                  <a:gd name="T104" fmla="*/ 37 w 81"/>
                  <a:gd name="T105" fmla="*/ 1 h 60"/>
                  <a:gd name="T106" fmla="*/ 47 w 81"/>
                  <a:gd name="T107" fmla="*/ 6 h 60"/>
                  <a:gd name="T108" fmla="*/ 24 w 81"/>
                  <a:gd name="T109" fmla="*/ 10 h 60"/>
                  <a:gd name="T110" fmla="*/ 41 w 81"/>
                  <a:gd name="T111" fmla="*/ 16 h 60"/>
                  <a:gd name="T112" fmla="*/ 51 w 81"/>
                  <a:gd name="T113" fmla="*/ 16 h 60"/>
                  <a:gd name="T114" fmla="*/ 65 w 81"/>
                  <a:gd name="T115" fmla="*/ 45 h 60"/>
                  <a:gd name="T116" fmla="*/ 57 w 81"/>
                  <a:gd name="T117"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 h="60">
                    <a:moveTo>
                      <a:pt x="63" y="19"/>
                    </a:moveTo>
                    <a:cubicBezTo>
                      <a:pt x="66" y="19"/>
                      <a:pt x="66" y="19"/>
                      <a:pt x="66" y="19"/>
                    </a:cubicBezTo>
                    <a:cubicBezTo>
                      <a:pt x="66" y="19"/>
                      <a:pt x="66" y="19"/>
                      <a:pt x="66" y="19"/>
                    </a:cubicBezTo>
                    <a:cubicBezTo>
                      <a:pt x="67" y="19"/>
                      <a:pt x="67" y="19"/>
                      <a:pt x="67" y="19"/>
                    </a:cubicBezTo>
                    <a:cubicBezTo>
                      <a:pt x="67" y="19"/>
                      <a:pt x="67" y="19"/>
                      <a:pt x="67" y="19"/>
                    </a:cubicBezTo>
                    <a:cubicBezTo>
                      <a:pt x="67" y="18"/>
                      <a:pt x="67" y="18"/>
                      <a:pt x="67" y="18"/>
                    </a:cubicBezTo>
                    <a:cubicBezTo>
                      <a:pt x="67" y="14"/>
                      <a:pt x="67" y="14"/>
                      <a:pt x="67" y="14"/>
                    </a:cubicBezTo>
                    <a:cubicBezTo>
                      <a:pt x="70" y="14"/>
                      <a:pt x="70" y="14"/>
                      <a:pt x="70" y="14"/>
                    </a:cubicBezTo>
                    <a:cubicBezTo>
                      <a:pt x="70" y="19"/>
                      <a:pt x="70" y="19"/>
                      <a:pt x="70" y="19"/>
                    </a:cubicBezTo>
                    <a:cubicBezTo>
                      <a:pt x="72" y="19"/>
                      <a:pt x="72" y="19"/>
                      <a:pt x="72" y="19"/>
                    </a:cubicBezTo>
                    <a:cubicBezTo>
                      <a:pt x="72" y="19"/>
                      <a:pt x="72" y="19"/>
                      <a:pt x="72" y="19"/>
                    </a:cubicBezTo>
                    <a:cubicBezTo>
                      <a:pt x="75" y="19"/>
                      <a:pt x="75" y="19"/>
                      <a:pt x="75" y="19"/>
                    </a:cubicBezTo>
                    <a:cubicBezTo>
                      <a:pt x="75" y="19"/>
                      <a:pt x="75" y="19"/>
                      <a:pt x="75" y="19"/>
                    </a:cubicBezTo>
                    <a:cubicBezTo>
                      <a:pt x="76" y="19"/>
                      <a:pt x="76" y="19"/>
                      <a:pt x="76" y="19"/>
                    </a:cubicBezTo>
                    <a:cubicBezTo>
                      <a:pt x="76" y="19"/>
                      <a:pt x="76" y="19"/>
                      <a:pt x="76" y="19"/>
                    </a:cubicBezTo>
                    <a:cubicBezTo>
                      <a:pt x="76" y="18"/>
                      <a:pt x="76" y="18"/>
                      <a:pt x="76" y="18"/>
                    </a:cubicBezTo>
                    <a:cubicBezTo>
                      <a:pt x="76" y="14"/>
                      <a:pt x="76" y="14"/>
                      <a:pt x="76" y="14"/>
                    </a:cubicBezTo>
                    <a:cubicBezTo>
                      <a:pt x="79" y="14"/>
                      <a:pt x="79" y="14"/>
                      <a:pt x="79" y="14"/>
                    </a:cubicBezTo>
                    <a:cubicBezTo>
                      <a:pt x="79" y="22"/>
                      <a:pt x="79" y="22"/>
                      <a:pt x="79" y="22"/>
                    </a:cubicBezTo>
                    <a:cubicBezTo>
                      <a:pt x="56" y="22"/>
                      <a:pt x="56" y="22"/>
                      <a:pt x="56" y="22"/>
                    </a:cubicBezTo>
                    <a:cubicBezTo>
                      <a:pt x="56" y="18"/>
                      <a:pt x="56" y="18"/>
                      <a:pt x="56" y="18"/>
                    </a:cubicBezTo>
                    <a:cubicBezTo>
                      <a:pt x="57" y="18"/>
                      <a:pt x="57" y="18"/>
                      <a:pt x="57" y="18"/>
                    </a:cubicBezTo>
                    <a:cubicBezTo>
                      <a:pt x="57" y="18"/>
                      <a:pt x="57" y="18"/>
                      <a:pt x="57" y="18"/>
                    </a:cubicBezTo>
                    <a:cubicBezTo>
                      <a:pt x="58" y="18"/>
                      <a:pt x="58" y="18"/>
                      <a:pt x="58" y="18"/>
                    </a:cubicBezTo>
                    <a:cubicBezTo>
                      <a:pt x="58" y="14"/>
                      <a:pt x="58" y="14"/>
                      <a:pt x="58" y="14"/>
                    </a:cubicBezTo>
                    <a:cubicBezTo>
                      <a:pt x="61" y="14"/>
                      <a:pt x="61" y="14"/>
                      <a:pt x="61" y="14"/>
                    </a:cubicBezTo>
                    <a:cubicBezTo>
                      <a:pt x="61" y="19"/>
                      <a:pt x="61" y="19"/>
                      <a:pt x="61" y="19"/>
                    </a:cubicBezTo>
                    <a:cubicBezTo>
                      <a:pt x="63" y="19"/>
                      <a:pt x="63" y="19"/>
                      <a:pt x="63" y="19"/>
                    </a:cubicBezTo>
                    <a:cubicBezTo>
                      <a:pt x="63" y="19"/>
                      <a:pt x="63" y="19"/>
                      <a:pt x="63" y="19"/>
                    </a:cubicBezTo>
                    <a:close/>
                    <a:moveTo>
                      <a:pt x="41" y="33"/>
                    </a:moveTo>
                    <a:cubicBezTo>
                      <a:pt x="42" y="33"/>
                      <a:pt x="43" y="33"/>
                      <a:pt x="44" y="33"/>
                    </a:cubicBezTo>
                    <a:cubicBezTo>
                      <a:pt x="45" y="30"/>
                      <a:pt x="45" y="30"/>
                      <a:pt x="45" y="30"/>
                    </a:cubicBezTo>
                    <a:cubicBezTo>
                      <a:pt x="44" y="30"/>
                      <a:pt x="43" y="29"/>
                      <a:pt x="41" y="29"/>
                    </a:cubicBezTo>
                    <a:cubicBezTo>
                      <a:pt x="41" y="29"/>
                      <a:pt x="41" y="29"/>
                      <a:pt x="41" y="29"/>
                    </a:cubicBezTo>
                    <a:cubicBezTo>
                      <a:pt x="41" y="33"/>
                      <a:pt x="41" y="33"/>
                      <a:pt x="41" y="33"/>
                    </a:cubicBezTo>
                    <a:close/>
                    <a:moveTo>
                      <a:pt x="46" y="34"/>
                    </a:moveTo>
                    <a:cubicBezTo>
                      <a:pt x="46" y="34"/>
                      <a:pt x="47" y="35"/>
                      <a:pt x="48" y="36"/>
                    </a:cubicBezTo>
                    <a:cubicBezTo>
                      <a:pt x="51" y="33"/>
                      <a:pt x="51" y="33"/>
                      <a:pt x="51" y="33"/>
                    </a:cubicBezTo>
                    <a:cubicBezTo>
                      <a:pt x="49" y="32"/>
                      <a:pt x="48" y="31"/>
                      <a:pt x="47" y="31"/>
                    </a:cubicBezTo>
                    <a:cubicBezTo>
                      <a:pt x="46" y="34"/>
                      <a:pt x="46" y="34"/>
                      <a:pt x="46" y="34"/>
                    </a:cubicBezTo>
                    <a:close/>
                    <a:moveTo>
                      <a:pt x="49" y="37"/>
                    </a:moveTo>
                    <a:cubicBezTo>
                      <a:pt x="50" y="37"/>
                      <a:pt x="50" y="38"/>
                      <a:pt x="50" y="38"/>
                    </a:cubicBezTo>
                    <a:cubicBezTo>
                      <a:pt x="54" y="37"/>
                      <a:pt x="54" y="37"/>
                      <a:pt x="54" y="37"/>
                    </a:cubicBezTo>
                    <a:cubicBezTo>
                      <a:pt x="53" y="36"/>
                      <a:pt x="53" y="35"/>
                      <a:pt x="52" y="34"/>
                    </a:cubicBezTo>
                    <a:cubicBezTo>
                      <a:pt x="49" y="37"/>
                      <a:pt x="49" y="37"/>
                      <a:pt x="49" y="37"/>
                    </a:cubicBezTo>
                    <a:close/>
                    <a:moveTo>
                      <a:pt x="51" y="40"/>
                    </a:moveTo>
                    <a:cubicBezTo>
                      <a:pt x="51" y="40"/>
                      <a:pt x="52" y="41"/>
                      <a:pt x="52" y="42"/>
                    </a:cubicBezTo>
                    <a:cubicBezTo>
                      <a:pt x="55" y="42"/>
                      <a:pt x="55" y="42"/>
                      <a:pt x="55" y="42"/>
                    </a:cubicBezTo>
                    <a:cubicBezTo>
                      <a:pt x="55" y="40"/>
                      <a:pt x="55" y="40"/>
                      <a:pt x="55" y="40"/>
                    </a:cubicBezTo>
                    <a:cubicBezTo>
                      <a:pt x="55" y="40"/>
                      <a:pt x="55" y="40"/>
                      <a:pt x="55" y="40"/>
                    </a:cubicBezTo>
                    <a:cubicBezTo>
                      <a:pt x="55" y="40"/>
                      <a:pt x="55" y="39"/>
                      <a:pt x="55" y="39"/>
                    </a:cubicBezTo>
                    <a:cubicBezTo>
                      <a:pt x="51" y="40"/>
                      <a:pt x="51" y="40"/>
                      <a:pt x="51" y="40"/>
                    </a:cubicBezTo>
                    <a:close/>
                    <a:moveTo>
                      <a:pt x="51" y="43"/>
                    </a:moveTo>
                    <a:cubicBezTo>
                      <a:pt x="51" y="43"/>
                      <a:pt x="51" y="43"/>
                      <a:pt x="51" y="43"/>
                    </a:cubicBezTo>
                    <a:cubicBezTo>
                      <a:pt x="50" y="42"/>
                      <a:pt x="50" y="41"/>
                      <a:pt x="50" y="40"/>
                    </a:cubicBezTo>
                    <a:cubicBezTo>
                      <a:pt x="50" y="40"/>
                      <a:pt x="50" y="40"/>
                      <a:pt x="50" y="40"/>
                    </a:cubicBezTo>
                    <a:cubicBezTo>
                      <a:pt x="50" y="40"/>
                      <a:pt x="50" y="40"/>
                      <a:pt x="50" y="40"/>
                    </a:cubicBezTo>
                    <a:cubicBezTo>
                      <a:pt x="49" y="39"/>
                      <a:pt x="48" y="38"/>
                      <a:pt x="47" y="37"/>
                    </a:cubicBezTo>
                    <a:cubicBezTo>
                      <a:pt x="47" y="37"/>
                      <a:pt x="47" y="37"/>
                      <a:pt x="47" y="37"/>
                    </a:cubicBezTo>
                    <a:cubicBezTo>
                      <a:pt x="47" y="37"/>
                      <a:pt x="47" y="37"/>
                      <a:pt x="47" y="37"/>
                    </a:cubicBezTo>
                    <a:cubicBezTo>
                      <a:pt x="45" y="35"/>
                      <a:pt x="43" y="34"/>
                      <a:pt x="40" y="34"/>
                    </a:cubicBezTo>
                    <a:cubicBezTo>
                      <a:pt x="35" y="34"/>
                      <a:pt x="31" y="38"/>
                      <a:pt x="30" y="43"/>
                    </a:cubicBezTo>
                    <a:cubicBezTo>
                      <a:pt x="30" y="43"/>
                      <a:pt x="30" y="43"/>
                      <a:pt x="30" y="43"/>
                    </a:cubicBezTo>
                    <a:cubicBezTo>
                      <a:pt x="30" y="59"/>
                      <a:pt x="30" y="59"/>
                      <a:pt x="30" y="59"/>
                    </a:cubicBezTo>
                    <a:cubicBezTo>
                      <a:pt x="51" y="59"/>
                      <a:pt x="51" y="59"/>
                      <a:pt x="51" y="59"/>
                    </a:cubicBezTo>
                    <a:cubicBezTo>
                      <a:pt x="51" y="43"/>
                      <a:pt x="51" y="43"/>
                      <a:pt x="51" y="43"/>
                    </a:cubicBezTo>
                    <a:close/>
                    <a:moveTo>
                      <a:pt x="29" y="42"/>
                    </a:moveTo>
                    <a:cubicBezTo>
                      <a:pt x="29" y="41"/>
                      <a:pt x="29" y="40"/>
                      <a:pt x="30" y="40"/>
                    </a:cubicBezTo>
                    <a:cubicBezTo>
                      <a:pt x="26" y="39"/>
                      <a:pt x="26" y="39"/>
                      <a:pt x="26" y="39"/>
                    </a:cubicBezTo>
                    <a:cubicBezTo>
                      <a:pt x="26" y="39"/>
                      <a:pt x="26" y="40"/>
                      <a:pt x="25" y="40"/>
                    </a:cubicBezTo>
                    <a:cubicBezTo>
                      <a:pt x="25" y="40"/>
                      <a:pt x="25" y="40"/>
                      <a:pt x="25" y="40"/>
                    </a:cubicBezTo>
                    <a:cubicBezTo>
                      <a:pt x="25" y="41"/>
                      <a:pt x="25" y="41"/>
                      <a:pt x="25" y="41"/>
                    </a:cubicBezTo>
                    <a:cubicBezTo>
                      <a:pt x="25" y="41"/>
                      <a:pt x="25" y="41"/>
                      <a:pt x="25" y="41"/>
                    </a:cubicBezTo>
                    <a:cubicBezTo>
                      <a:pt x="25" y="42"/>
                      <a:pt x="25" y="42"/>
                      <a:pt x="25" y="42"/>
                    </a:cubicBezTo>
                    <a:cubicBezTo>
                      <a:pt x="29" y="42"/>
                      <a:pt x="29" y="42"/>
                      <a:pt x="29" y="42"/>
                    </a:cubicBezTo>
                    <a:close/>
                    <a:moveTo>
                      <a:pt x="30" y="38"/>
                    </a:moveTo>
                    <a:cubicBezTo>
                      <a:pt x="31" y="38"/>
                      <a:pt x="31" y="37"/>
                      <a:pt x="32" y="37"/>
                    </a:cubicBezTo>
                    <a:cubicBezTo>
                      <a:pt x="29" y="34"/>
                      <a:pt x="29" y="34"/>
                      <a:pt x="29" y="34"/>
                    </a:cubicBezTo>
                    <a:cubicBezTo>
                      <a:pt x="28" y="35"/>
                      <a:pt x="27" y="36"/>
                      <a:pt x="27" y="37"/>
                    </a:cubicBezTo>
                    <a:cubicBezTo>
                      <a:pt x="30" y="38"/>
                      <a:pt x="30" y="38"/>
                      <a:pt x="30" y="38"/>
                    </a:cubicBezTo>
                    <a:close/>
                    <a:moveTo>
                      <a:pt x="33" y="36"/>
                    </a:moveTo>
                    <a:cubicBezTo>
                      <a:pt x="33" y="35"/>
                      <a:pt x="34" y="34"/>
                      <a:pt x="35" y="34"/>
                    </a:cubicBezTo>
                    <a:cubicBezTo>
                      <a:pt x="34" y="31"/>
                      <a:pt x="34" y="31"/>
                      <a:pt x="34" y="31"/>
                    </a:cubicBezTo>
                    <a:cubicBezTo>
                      <a:pt x="32" y="31"/>
                      <a:pt x="31" y="32"/>
                      <a:pt x="30" y="33"/>
                    </a:cubicBezTo>
                    <a:cubicBezTo>
                      <a:pt x="33" y="36"/>
                      <a:pt x="33" y="36"/>
                      <a:pt x="33" y="36"/>
                    </a:cubicBezTo>
                    <a:close/>
                    <a:moveTo>
                      <a:pt x="36" y="33"/>
                    </a:moveTo>
                    <a:cubicBezTo>
                      <a:pt x="37" y="33"/>
                      <a:pt x="39" y="33"/>
                      <a:pt x="40" y="33"/>
                    </a:cubicBezTo>
                    <a:cubicBezTo>
                      <a:pt x="40" y="29"/>
                      <a:pt x="40" y="29"/>
                      <a:pt x="40" y="29"/>
                    </a:cubicBezTo>
                    <a:cubicBezTo>
                      <a:pt x="39" y="29"/>
                      <a:pt x="39" y="29"/>
                      <a:pt x="39" y="29"/>
                    </a:cubicBezTo>
                    <a:cubicBezTo>
                      <a:pt x="38" y="29"/>
                      <a:pt x="36" y="30"/>
                      <a:pt x="35" y="30"/>
                    </a:cubicBezTo>
                    <a:cubicBezTo>
                      <a:pt x="36" y="33"/>
                      <a:pt x="36" y="33"/>
                      <a:pt x="36" y="33"/>
                    </a:cubicBezTo>
                    <a:close/>
                    <a:moveTo>
                      <a:pt x="47" y="29"/>
                    </a:moveTo>
                    <a:cubicBezTo>
                      <a:pt x="50" y="30"/>
                      <a:pt x="52" y="32"/>
                      <a:pt x="54" y="34"/>
                    </a:cubicBezTo>
                    <a:cubicBezTo>
                      <a:pt x="54" y="29"/>
                      <a:pt x="54" y="29"/>
                      <a:pt x="54" y="29"/>
                    </a:cubicBezTo>
                    <a:cubicBezTo>
                      <a:pt x="47" y="29"/>
                      <a:pt x="47" y="29"/>
                      <a:pt x="47" y="29"/>
                    </a:cubicBezTo>
                    <a:close/>
                    <a:moveTo>
                      <a:pt x="55" y="35"/>
                    </a:moveTo>
                    <a:cubicBezTo>
                      <a:pt x="55" y="36"/>
                      <a:pt x="55" y="36"/>
                      <a:pt x="55" y="36"/>
                    </a:cubicBezTo>
                    <a:cubicBezTo>
                      <a:pt x="55" y="35"/>
                      <a:pt x="55" y="35"/>
                      <a:pt x="55" y="35"/>
                    </a:cubicBezTo>
                    <a:cubicBezTo>
                      <a:pt x="55" y="35"/>
                      <a:pt x="55" y="35"/>
                      <a:pt x="55" y="35"/>
                    </a:cubicBezTo>
                    <a:close/>
                    <a:moveTo>
                      <a:pt x="55" y="36"/>
                    </a:moveTo>
                    <a:cubicBezTo>
                      <a:pt x="56" y="37"/>
                      <a:pt x="56" y="38"/>
                      <a:pt x="57" y="39"/>
                    </a:cubicBezTo>
                    <a:cubicBezTo>
                      <a:pt x="60" y="39"/>
                      <a:pt x="60" y="39"/>
                      <a:pt x="60" y="39"/>
                    </a:cubicBezTo>
                    <a:cubicBezTo>
                      <a:pt x="60" y="36"/>
                      <a:pt x="60" y="36"/>
                      <a:pt x="60" y="36"/>
                    </a:cubicBezTo>
                    <a:cubicBezTo>
                      <a:pt x="55" y="36"/>
                      <a:pt x="55" y="36"/>
                      <a:pt x="55" y="36"/>
                    </a:cubicBezTo>
                    <a:close/>
                    <a:moveTo>
                      <a:pt x="24" y="39"/>
                    </a:moveTo>
                    <a:cubicBezTo>
                      <a:pt x="24" y="38"/>
                      <a:pt x="25" y="37"/>
                      <a:pt x="26" y="36"/>
                    </a:cubicBezTo>
                    <a:cubicBezTo>
                      <a:pt x="21" y="36"/>
                      <a:pt x="21" y="36"/>
                      <a:pt x="21" y="36"/>
                    </a:cubicBezTo>
                    <a:cubicBezTo>
                      <a:pt x="21" y="39"/>
                      <a:pt x="21" y="39"/>
                      <a:pt x="21" y="39"/>
                    </a:cubicBezTo>
                    <a:cubicBezTo>
                      <a:pt x="24" y="39"/>
                      <a:pt x="24" y="39"/>
                      <a:pt x="24" y="39"/>
                    </a:cubicBezTo>
                    <a:close/>
                    <a:moveTo>
                      <a:pt x="26" y="35"/>
                    </a:moveTo>
                    <a:cubicBezTo>
                      <a:pt x="26" y="35"/>
                      <a:pt x="26" y="35"/>
                      <a:pt x="26" y="35"/>
                    </a:cubicBezTo>
                    <a:cubicBezTo>
                      <a:pt x="26" y="35"/>
                      <a:pt x="26" y="35"/>
                      <a:pt x="26" y="35"/>
                    </a:cubicBezTo>
                    <a:cubicBezTo>
                      <a:pt x="26" y="35"/>
                      <a:pt x="26" y="35"/>
                      <a:pt x="26" y="35"/>
                    </a:cubicBezTo>
                    <a:close/>
                    <a:moveTo>
                      <a:pt x="27" y="34"/>
                    </a:moveTo>
                    <a:cubicBezTo>
                      <a:pt x="29" y="32"/>
                      <a:pt x="31" y="30"/>
                      <a:pt x="33" y="29"/>
                    </a:cubicBezTo>
                    <a:cubicBezTo>
                      <a:pt x="27" y="29"/>
                      <a:pt x="27" y="29"/>
                      <a:pt x="27" y="29"/>
                    </a:cubicBezTo>
                    <a:cubicBezTo>
                      <a:pt x="27" y="34"/>
                      <a:pt x="27" y="34"/>
                      <a:pt x="27" y="34"/>
                    </a:cubicBezTo>
                    <a:close/>
                    <a:moveTo>
                      <a:pt x="55" y="43"/>
                    </a:moveTo>
                    <a:cubicBezTo>
                      <a:pt x="52" y="43"/>
                      <a:pt x="52" y="43"/>
                      <a:pt x="52" y="43"/>
                    </a:cubicBezTo>
                    <a:cubicBezTo>
                      <a:pt x="52" y="46"/>
                      <a:pt x="52" y="46"/>
                      <a:pt x="52" y="46"/>
                    </a:cubicBezTo>
                    <a:cubicBezTo>
                      <a:pt x="55" y="46"/>
                      <a:pt x="55" y="46"/>
                      <a:pt x="55" y="46"/>
                    </a:cubicBezTo>
                    <a:cubicBezTo>
                      <a:pt x="55" y="43"/>
                      <a:pt x="55" y="43"/>
                      <a:pt x="55" y="43"/>
                    </a:cubicBezTo>
                    <a:close/>
                    <a:moveTo>
                      <a:pt x="55" y="48"/>
                    </a:moveTo>
                    <a:cubicBezTo>
                      <a:pt x="52" y="48"/>
                      <a:pt x="52" y="48"/>
                      <a:pt x="52" y="48"/>
                    </a:cubicBezTo>
                    <a:cubicBezTo>
                      <a:pt x="52" y="50"/>
                      <a:pt x="52" y="50"/>
                      <a:pt x="52" y="50"/>
                    </a:cubicBezTo>
                    <a:cubicBezTo>
                      <a:pt x="55" y="50"/>
                      <a:pt x="55" y="50"/>
                      <a:pt x="55" y="50"/>
                    </a:cubicBezTo>
                    <a:cubicBezTo>
                      <a:pt x="55" y="48"/>
                      <a:pt x="55" y="48"/>
                      <a:pt x="55" y="48"/>
                    </a:cubicBezTo>
                    <a:close/>
                    <a:moveTo>
                      <a:pt x="55" y="52"/>
                    </a:moveTo>
                    <a:cubicBezTo>
                      <a:pt x="52" y="52"/>
                      <a:pt x="52" y="52"/>
                      <a:pt x="52" y="52"/>
                    </a:cubicBezTo>
                    <a:cubicBezTo>
                      <a:pt x="52" y="55"/>
                      <a:pt x="52" y="55"/>
                      <a:pt x="52" y="55"/>
                    </a:cubicBezTo>
                    <a:cubicBezTo>
                      <a:pt x="55" y="55"/>
                      <a:pt x="55" y="55"/>
                      <a:pt x="55" y="55"/>
                    </a:cubicBezTo>
                    <a:cubicBezTo>
                      <a:pt x="55" y="52"/>
                      <a:pt x="55" y="52"/>
                      <a:pt x="55" y="52"/>
                    </a:cubicBezTo>
                    <a:close/>
                    <a:moveTo>
                      <a:pt x="55" y="56"/>
                    </a:moveTo>
                    <a:cubicBezTo>
                      <a:pt x="52" y="56"/>
                      <a:pt x="52" y="56"/>
                      <a:pt x="52" y="56"/>
                    </a:cubicBezTo>
                    <a:cubicBezTo>
                      <a:pt x="52" y="59"/>
                      <a:pt x="52" y="59"/>
                      <a:pt x="52" y="59"/>
                    </a:cubicBezTo>
                    <a:cubicBezTo>
                      <a:pt x="55" y="59"/>
                      <a:pt x="55" y="59"/>
                      <a:pt x="55" y="59"/>
                    </a:cubicBezTo>
                    <a:cubicBezTo>
                      <a:pt x="55" y="56"/>
                      <a:pt x="55" y="56"/>
                      <a:pt x="55" y="56"/>
                    </a:cubicBezTo>
                    <a:close/>
                    <a:moveTo>
                      <a:pt x="29" y="43"/>
                    </a:moveTo>
                    <a:cubicBezTo>
                      <a:pt x="25" y="43"/>
                      <a:pt x="25" y="43"/>
                      <a:pt x="25" y="43"/>
                    </a:cubicBezTo>
                    <a:cubicBezTo>
                      <a:pt x="25" y="45"/>
                      <a:pt x="25" y="45"/>
                      <a:pt x="25" y="45"/>
                    </a:cubicBezTo>
                    <a:cubicBezTo>
                      <a:pt x="25" y="45"/>
                      <a:pt x="25" y="45"/>
                      <a:pt x="25" y="45"/>
                    </a:cubicBezTo>
                    <a:cubicBezTo>
                      <a:pt x="25" y="46"/>
                      <a:pt x="25" y="46"/>
                      <a:pt x="25" y="46"/>
                    </a:cubicBezTo>
                    <a:cubicBezTo>
                      <a:pt x="29" y="46"/>
                      <a:pt x="29" y="46"/>
                      <a:pt x="29" y="46"/>
                    </a:cubicBezTo>
                    <a:cubicBezTo>
                      <a:pt x="29" y="43"/>
                      <a:pt x="29" y="43"/>
                      <a:pt x="29" y="43"/>
                    </a:cubicBezTo>
                    <a:close/>
                    <a:moveTo>
                      <a:pt x="29" y="48"/>
                    </a:moveTo>
                    <a:cubicBezTo>
                      <a:pt x="25" y="48"/>
                      <a:pt x="25" y="48"/>
                      <a:pt x="25" y="48"/>
                    </a:cubicBezTo>
                    <a:cubicBezTo>
                      <a:pt x="25" y="50"/>
                      <a:pt x="25" y="50"/>
                      <a:pt x="25" y="50"/>
                    </a:cubicBezTo>
                    <a:cubicBezTo>
                      <a:pt x="29" y="50"/>
                      <a:pt x="29" y="50"/>
                      <a:pt x="29" y="50"/>
                    </a:cubicBezTo>
                    <a:cubicBezTo>
                      <a:pt x="29" y="48"/>
                      <a:pt x="29" y="48"/>
                      <a:pt x="29" y="48"/>
                    </a:cubicBezTo>
                    <a:close/>
                    <a:moveTo>
                      <a:pt x="29" y="52"/>
                    </a:moveTo>
                    <a:cubicBezTo>
                      <a:pt x="25" y="52"/>
                      <a:pt x="25" y="52"/>
                      <a:pt x="25" y="52"/>
                    </a:cubicBezTo>
                    <a:cubicBezTo>
                      <a:pt x="25" y="53"/>
                      <a:pt x="25" y="53"/>
                      <a:pt x="25" y="53"/>
                    </a:cubicBezTo>
                    <a:cubicBezTo>
                      <a:pt x="25" y="53"/>
                      <a:pt x="25" y="53"/>
                      <a:pt x="25" y="53"/>
                    </a:cubicBezTo>
                    <a:cubicBezTo>
                      <a:pt x="25" y="55"/>
                      <a:pt x="25" y="55"/>
                      <a:pt x="25" y="55"/>
                    </a:cubicBezTo>
                    <a:cubicBezTo>
                      <a:pt x="29" y="55"/>
                      <a:pt x="29" y="55"/>
                      <a:pt x="29" y="55"/>
                    </a:cubicBezTo>
                    <a:cubicBezTo>
                      <a:pt x="29" y="52"/>
                      <a:pt x="29" y="52"/>
                      <a:pt x="29" y="52"/>
                    </a:cubicBezTo>
                    <a:close/>
                    <a:moveTo>
                      <a:pt x="29" y="56"/>
                    </a:moveTo>
                    <a:cubicBezTo>
                      <a:pt x="25" y="56"/>
                      <a:pt x="25" y="56"/>
                      <a:pt x="25" y="56"/>
                    </a:cubicBezTo>
                    <a:cubicBezTo>
                      <a:pt x="25" y="59"/>
                      <a:pt x="25" y="59"/>
                      <a:pt x="25" y="59"/>
                    </a:cubicBezTo>
                    <a:cubicBezTo>
                      <a:pt x="29" y="59"/>
                      <a:pt x="29" y="59"/>
                      <a:pt x="29" y="59"/>
                    </a:cubicBezTo>
                    <a:cubicBezTo>
                      <a:pt x="29" y="56"/>
                      <a:pt x="29" y="56"/>
                      <a:pt x="29" y="56"/>
                    </a:cubicBezTo>
                    <a:close/>
                    <a:moveTo>
                      <a:pt x="20" y="46"/>
                    </a:moveTo>
                    <a:cubicBezTo>
                      <a:pt x="20" y="52"/>
                      <a:pt x="20" y="52"/>
                      <a:pt x="20" y="52"/>
                    </a:cubicBezTo>
                    <a:cubicBezTo>
                      <a:pt x="24" y="52"/>
                      <a:pt x="24" y="52"/>
                      <a:pt x="24" y="52"/>
                    </a:cubicBezTo>
                    <a:cubicBezTo>
                      <a:pt x="24" y="46"/>
                      <a:pt x="24" y="46"/>
                      <a:pt x="24" y="46"/>
                    </a:cubicBezTo>
                    <a:cubicBezTo>
                      <a:pt x="20" y="46"/>
                      <a:pt x="20" y="46"/>
                      <a:pt x="20" y="46"/>
                    </a:cubicBezTo>
                    <a:close/>
                    <a:moveTo>
                      <a:pt x="18" y="52"/>
                    </a:moveTo>
                    <a:cubicBezTo>
                      <a:pt x="18" y="46"/>
                      <a:pt x="18" y="46"/>
                      <a:pt x="18" y="46"/>
                    </a:cubicBezTo>
                    <a:cubicBezTo>
                      <a:pt x="13" y="46"/>
                      <a:pt x="13" y="46"/>
                      <a:pt x="13" y="46"/>
                    </a:cubicBezTo>
                    <a:cubicBezTo>
                      <a:pt x="13" y="52"/>
                      <a:pt x="13" y="52"/>
                      <a:pt x="13" y="52"/>
                    </a:cubicBezTo>
                    <a:cubicBezTo>
                      <a:pt x="18" y="52"/>
                      <a:pt x="18" y="52"/>
                      <a:pt x="18" y="52"/>
                    </a:cubicBezTo>
                    <a:close/>
                    <a:moveTo>
                      <a:pt x="17" y="53"/>
                    </a:moveTo>
                    <a:cubicBezTo>
                      <a:pt x="17" y="59"/>
                      <a:pt x="17" y="59"/>
                      <a:pt x="17" y="59"/>
                    </a:cubicBezTo>
                    <a:cubicBezTo>
                      <a:pt x="24" y="59"/>
                      <a:pt x="24" y="59"/>
                      <a:pt x="24" y="59"/>
                    </a:cubicBezTo>
                    <a:cubicBezTo>
                      <a:pt x="24" y="53"/>
                      <a:pt x="24" y="53"/>
                      <a:pt x="24" y="53"/>
                    </a:cubicBezTo>
                    <a:cubicBezTo>
                      <a:pt x="17" y="53"/>
                      <a:pt x="17" y="53"/>
                      <a:pt x="17" y="53"/>
                    </a:cubicBezTo>
                    <a:close/>
                    <a:moveTo>
                      <a:pt x="16" y="59"/>
                    </a:moveTo>
                    <a:cubicBezTo>
                      <a:pt x="16" y="53"/>
                      <a:pt x="16" y="53"/>
                      <a:pt x="16" y="53"/>
                    </a:cubicBezTo>
                    <a:cubicBezTo>
                      <a:pt x="13" y="53"/>
                      <a:pt x="13" y="53"/>
                      <a:pt x="13" y="53"/>
                    </a:cubicBezTo>
                    <a:cubicBezTo>
                      <a:pt x="13" y="59"/>
                      <a:pt x="13" y="59"/>
                      <a:pt x="13" y="59"/>
                    </a:cubicBezTo>
                    <a:cubicBezTo>
                      <a:pt x="16" y="59"/>
                      <a:pt x="16" y="59"/>
                      <a:pt x="16" y="59"/>
                    </a:cubicBezTo>
                    <a:close/>
                    <a:moveTo>
                      <a:pt x="17" y="41"/>
                    </a:moveTo>
                    <a:cubicBezTo>
                      <a:pt x="17" y="45"/>
                      <a:pt x="17" y="45"/>
                      <a:pt x="17" y="45"/>
                    </a:cubicBezTo>
                    <a:cubicBezTo>
                      <a:pt x="24" y="45"/>
                      <a:pt x="24" y="45"/>
                      <a:pt x="24" y="45"/>
                    </a:cubicBezTo>
                    <a:cubicBezTo>
                      <a:pt x="24" y="41"/>
                      <a:pt x="24" y="41"/>
                      <a:pt x="24" y="41"/>
                    </a:cubicBezTo>
                    <a:cubicBezTo>
                      <a:pt x="17" y="41"/>
                      <a:pt x="17" y="41"/>
                      <a:pt x="17" y="41"/>
                    </a:cubicBezTo>
                    <a:close/>
                    <a:moveTo>
                      <a:pt x="16" y="45"/>
                    </a:moveTo>
                    <a:cubicBezTo>
                      <a:pt x="16" y="41"/>
                      <a:pt x="16" y="41"/>
                      <a:pt x="16" y="41"/>
                    </a:cubicBezTo>
                    <a:cubicBezTo>
                      <a:pt x="13" y="41"/>
                      <a:pt x="13" y="41"/>
                      <a:pt x="13" y="41"/>
                    </a:cubicBezTo>
                    <a:cubicBezTo>
                      <a:pt x="13" y="45"/>
                      <a:pt x="13" y="45"/>
                      <a:pt x="13" y="45"/>
                    </a:cubicBezTo>
                    <a:cubicBezTo>
                      <a:pt x="16" y="45"/>
                      <a:pt x="16" y="45"/>
                      <a:pt x="16" y="45"/>
                    </a:cubicBezTo>
                    <a:close/>
                    <a:moveTo>
                      <a:pt x="19" y="39"/>
                    </a:moveTo>
                    <a:cubicBezTo>
                      <a:pt x="19" y="36"/>
                      <a:pt x="19" y="36"/>
                      <a:pt x="19" y="36"/>
                    </a:cubicBezTo>
                    <a:cubicBezTo>
                      <a:pt x="13" y="36"/>
                      <a:pt x="13" y="36"/>
                      <a:pt x="13" y="36"/>
                    </a:cubicBezTo>
                    <a:cubicBezTo>
                      <a:pt x="13" y="39"/>
                      <a:pt x="13" y="39"/>
                      <a:pt x="13" y="39"/>
                    </a:cubicBezTo>
                    <a:cubicBezTo>
                      <a:pt x="19" y="39"/>
                      <a:pt x="19" y="39"/>
                      <a:pt x="19" y="39"/>
                    </a:cubicBezTo>
                    <a:close/>
                    <a:moveTo>
                      <a:pt x="25" y="35"/>
                    </a:moveTo>
                    <a:cubicBezTo>
                      <a:pt x="25" y="29"/>
                      <a:pt x="25" y="29"/>
                      <a:pt x="25" y="29"/>
                    </a:cubicBezTo>
                    <a:cubicBezTo>
                      <a:pt x="17" y="29"/>
                      <a:pt x="17" y="29"/>
                      <a:pt x="17" y="29"/>
                    </a:cubicBezTo>
                    <a:cubicBezTo>
                      <a:pt x="17" y="35"/>
                      <a:pt x="17" y="35"/>
                      <a:pt x="17" y="35"/>
                    </a:cubicBezTo>
                    <a:cubicBezTo>
                      <a:pt x="25" y="35"/>
                      <a:pt x="25" y="35"/>
                      <a:pt x="25" y="35"/>
                    </a:cubicBezTo>
                    <a:close/>
                    <a:moveTo>
                      <a:pt x="16" y="35"/>
                    </a:moveTo>
                    <a:cubicBezTo>
                      <a:pt x="16" y="29"/>
                      <a:pt x="16" y="29"/>
                      <a:pt x="16" y="29"/>
                    </a:cubicBezTo>
                    <a:cubicBezTo>
                      <a:pt x="8" y="29"/>
                      <a:pt x="8" y="29"/>
                      <a:pt x="8" y="29"/>
                    </a:cubicBezTo>
                    <a:cubicBezTo>
                      <a:pt x="8" y="35"/>
                      <a:pt x="8" y="35"/>
                      <a:pt x="8" y="35"/>
                    </a:cubicBezTo>
                    <a:cubicBezTo>
                      <a:pt x="16" y="35"/>
                      <a:pt x="16" y="35"/>
                      <a:pt x="16" y="35"/>
                    </a:cubicBezTo>
                    <a:close/>
                    <a:moveTo>
                      <a:pt x="6" y="35"/>
                    </a:moveTo>
                    <a:cubicBezTo>
                      <a:pt x="6" y="29"/>
                      <a:pt x="6" y="29"/>
                      <a:pt x="6" y="29"/>
                    </a:cubicBezTo>
                    <a:cubicBezTo>
                      <a:pt x="2" y="29"/>
                      <a:pt x="2" y="29"/>
                      <a:pt x="2" y="29"/>
                    </a:cubicBezTo>
                    <a:cubicBezTo>
                      <a:pt x="2" y="35"/>
                      <a:pt x="2" y="35"/>
                      <a:pt x="2" y="35"/>
                    </a:cubicBezTo>
                    <a:cubicBezTo>
                      <a:pt x="6" y="35"/>
                      <a:pt x="6" y="35"/>
                      <a:pt x="6" y="35"/>
                    </a:cubicBezTo>
                    <a:close/>
                    <a:moveTo>
                      <a:pt x="79" y="29"/>
                    </a:moveTo>
                    <a:cubicBezTo>
                      <a:pt x="74" y="29"/>
                      <a:pt x="74" y="29"/>
                      <a:pt x="74" y="29"/>
                    </a:cubicBezTo>
                    <a:cubicBezTo>
                      <a:pt x="74" y="35"/>
                      <a:pt x="74" y="35"/>
                      <a:pt x="74" y="35"/>
                    </a:cubicBezTo>
                    <a:cubicBezTo>
                      <a:pt x="79" y="35"/>
                      <a:pt x="79" y="35"/>
                      <a:pt x="79" y="35"/>
                    </a:cubicBezTo>
                    <a:cubicBezTo>
                      <a:pt x="79" y="29"/>
                      <a:pt x="79" y="29"/>
                      <a:pt x="79" y="29"/>
                    </a:cubicBezTo>
                    <a:close/>
                    <a:moveTo>
                      <a:pt x="73" y="29"/>
                    </a:moveTo>
                    <a:cubicBezTo>
                      <a:pt x="65" y="29"/>
                      <a:pt x="65" y="29"/>
                      <a:pt x="65" y="29"/>
                    </a:cubicBezTo>
                    <a:cubicBezTo>
                      <a:pt x="65" y="35"/>
                      <a:pt x="65" y="35"/>
                      <a:pt x="65" y="35"/>
                    </a:cubicBezTo>
                    <a:cubicBezTo>
                      <a:pt x="73" y="35"/>
                      <a:pt x="73" y="35"/>
                      <a:pt x="73" y="35"/>
                    </a:cubicBezTo>
                    <a:cubicBezTo>
                      <a:pt x="73" y="29"/>
                      <a:pt x="73" y="29"/>
                      <a:pt x="73" y="29"/>
                    </a:cubicBezTo>
                    <a:close/>
                    <a:moveTo>
                      <a:pt x="64" y="29"/>
                    </a:moveTo>
                    <a:cubicBezTo>
                      <a:pt x="55" y="29"/>
                      <a:pt x="55" y="29"/>
                      <a:pt x="55" y="29"/>
                    </a:cubicBezTo>
                    <a:cubicBezTo>
                      <a:pt x="55" y="35"/>
                      <a:pt x="55" y="35"/>
                      <a:pt x="55" y="35"/>
                    </a:cubicBezTo>
                    <a:cubicBezTo>
                      <a:pt x="64" y="35"/>
                      <a:pt x="64" y="35"/>
                      <a:pt x="64" y="35"/>
                    </a:cubicBezTo>
                    <a:cubicBezTo>
                      <a:pt x="64" y="29"/>
                      <a:pt x="64" y="29"/>
                      <a:pt x="64" y="29"/>
                    </a:cubicBezTo>
                    <a:close/>
                    <a:moveTo>
                      <a:pt x="2" y="28"/>
                    </a:moveTo>
                    <a:cubicBezTo>
                      <a:pt x="5" y="28"/>
                      <a:pt x="5" y="28"/>
                      <a:pt x="5" y="28"/>
                    </a:cubicBezTo>
                    <a:cubicBezTo>
                      <a:pt x="5" y="24"/>
                      <a:pt x="5" y="24"/>
                      <a:pt x="5" y="24"/>
                    </a:cubicBezTo>
                    <a:cubicBezTo>
                      <a:pt x="2" y="24"/>
                      <a:pt x="2" y="24"/>
                      <a:pt x="2" y="24"/>
                    </a:cubicBezTo>
                    <a:cubicBezTo>
                      <a:pt x="2" y="28"/>
                      <a:pt x="2" y="28"/>
                      <a:pt x="2" y="28"/>
                    </a:cubicBezTo>
                    <a:close/>
                    <a:moveTo>
                      <a:pt x="6" y="28"/>
                    </a:moveTo>
                    <a:cubicBezTo>
                      <a:pt x="12" y="28"/>
                      <a:pt x="12" y="28"/>
                      <a:pt x="12" y="28"/>
                    </a:cubicBezTo>
                    <a:cubicBezTo>
                      <a:pt x="12" y="24"/>
                      <a:pt x="12" y="24"/>
                      <a:pt x="12" y="24"/>
                    </a:cubicBezTo>
                    <a:cubicBezTo>
                      <a:pt x="6" y="24"/>
                      <a:pt x="6" y="24"/>
                      <a:pt x="6" y="24"/>
                    </a:cubicBezTo>
                    <a:cubicBezTo>
                      <a:pt x="6" y="28"/>
                      <a:pt x="6" y="28"/>
                      <a:pt x="6" y="28"/>
                    </a:cubicBezTo>
                    <a:close/>
                    <a:moveTo>
                      <a:pt x="13" y="28"/>
                    </a:moveTo>
                    <a:cubicBezTo>
                      <a:pt x="18" y="28"/>
                      <a:pt x="18" y="28"/>
                      <a:pt x="18" y="28"/>
                    </a:cubicBezTo>
                    <a:cubicBezTo>
                      <a:pt x="18" y="24"/>
                      <a:pt x="18" y="24"/>
                      <a:pt x="18" y="24"/>
                    </a:cubicBezTo>
                    <a:cubicBezTo>
                      <a:pt x="13" y="24"/>
                      <a:pt x="13" y="24"/>
                      <a:pt x="13" y="24"/>
                    </a:cubicBezTo>
                    <a:cubicBezTo>
                      <a:pt x="13" y="28"/>
                      <a:pt x="13" y="28"/>
                      <a:pt x="13" y="28"/>
                    </a:cubicBezTo>
                    <a:close/>
                    <a:moveTo>
                      <a:pt x="20" y="28"/>
                    </a:moveTo>
                    <a:cubicBezTo>
                      <a:pt x="30" y="28"/>
                      <a:pt x="30" y="28"/>
                      <a:pt x="30" y="28"/>
                    </a:cubicBezTo>
                    <a:cubicBezTo>
                      <a:pt x="30" y="24"/>
                      <a:pt x="30" y="24"/>
                      <a:pt x="30" y="24"/>
                    </a:cubicBezTo>
                    <a:cubicBezTo>
                      <a:pt x="20" y="24"/>
                      <a:pt x="20" y="24"/>
                      <a:pt x="20" y="24"/>
                    </a:cubicBezTo>
                    <a:cubicBezTo>
                      <a:pt x="20" y="28"/>
                      <a:pt x="20" y="28"/>
                      <a:pt x="20" y="28"/>
                    </a:cubicBezTo>
                    <a:close/>
                    <a:moveTo>
                      <a:pt x="31" y="28"/>
                    </a:moveTo>
                    <a:cubicBezTo>
                      <a:pt x="40" y="28"/>
                      <a:pt x="40" y="28"/>
                      <a:pt x="40" y="28"/>
                    </a:cubicBezTo>
                    <a:cubicBezTo>
                      <a:pt x="40" y="24"/>
                      <a:pt x="40" y="24"/>
                      <a:pt x="40" y="24"/>
                    </a:cubicBezTo>
                    <a:cubicBezTo>
                      <a:pt x="31" y="24"/>
                      <a:pt x="31" y="24"/>
                      <a:pt x="31" y="24"/>
                    </a:cubicBezTo>
                    <a:cubicBezTo>
                      <a:pt x="31" y="28"/>
                      <a:pt x="31" y="28"/>
                      <a:pt x="31" y="28"/>
                    </a:cubicBezTo>
                    <a:close/>
                    <a:moveTo>
                      <a:pt x="41" y="28"/>
                    </a:moveTo>
                    <a:cubicBezTo>
                      <a:pt x="50" y="28"/>
                      <a:pt x="50" y="28"/>
                      <a:pt x="50" y="28"/>
                    </a:cubicBezTo>
                    <a:cubicBezTo>
                      <a:pt x="50" y="24"/>
                      <a:pt x="50" y="24"/>
                      <a:pt x="50" y="24"/>
                    </a:cubicBezTo>
                    <a:cubicBezTo>
                      <a:pt x="41" y="24"/>
                      <a:pt x="41" y="24"/>
                      <a:pt x="41" y="24"/>
                    </a:cubicBezTo>
                    <a:cubicBezTo>
                      <a:pt x="41" y="28"/>
                      <a:pt x="41" y="28"/>
                      <a:pt x="41" y="28"/>
                    </a:cubicBezTo>
                    <a:close/>
                    <a:moveTo>
                      <a:pt x="51" y="28"/>
                    </a:moveTo>
                    <a:cubicBezTo>
                      <a:pt x="61" y="28"/>
                      <a:pt x="61" y="28"/>
                      <a:pt x="61" y="28"/>
                    </a:cubicBezTo>
                    <a:cubicBezTo>
                      <a:pt x="61" y="24"/>
                      <a:pt x="61" y="24"/>
                      <a:pt x="61" y="24"/>
                    </a:cubicBezTo>
                    <a:cubicBezTo>
                      <a:pt x="51" y="24"/>
                      <a:pt x="51" y="24"/>
                      <a:pt x="51" y="24"/>
                    </a:cubicBezTo>
                    <a:cubicBezTo>
                      <a:pt x="51" y="28"/>
                      <a:pt x="51" y="28"/>
                      <a:pt x="51" y="28"/>
                    </a:cubicBezTo>
                    <a:close/>
                    <a:moveTo>
                      <a:pt x="63" y="28"/>
                    </a:moveTo>
                    <a:cubicBezTo>
                      <a:pt x="67" y="28"/>
                      <a:pt x="67" y="28"/>
                      <a:pt x="67" y="28"/>
                    </a:cubicBezTo>
                    <a:cubicBezTo>
                      <a:pt x="67" y="24"/>
                      <a:pt x="67" y="24"/>
                      <a:pt x="67" y="24"/>
                    </a:cubicBezTo>
                    <a:cubicBezTo>
                      <a:pt x="63" y="24"/>
                      <a:pt x="63" y="24"/>
                      <a:pt x="63" y="24"/>
                    </a:cubicBezTo>
                    <a:cubicBezTo>
                      <a:pt x="63" y="28"/>
                      <a:pt x="63" y="28"/>
                      <a:pt x="63" y="28"/>
                    </a:cubicBezTo>
                    <a:close/>
                    <a:moveTo>
                      <a:pt x="69" y="28"/>
                    </a:moveTo>
                    <a:cubicBezTo>
                      <a:pt x="74" y="28"/>
                      <a:pt x="74" y="28"/>
                      <a:pt x="74" y="28"/>
                    </a:cubicBezTo>
                    <a:cubicBezTo>
                      <a:pt x="74" y="24"/>
                      <a:pt x="74" y="24"/>
                      <a:pt x="74" y="24"/>
                    </a:cubicBezTo>
                    <a:cubicBezTo>
                      <a:pt x="69" y="24"/>
                      <a:pt x="69" y="24"/>
                      <a:pt x="69" y="24"/>
                    </a:cubicBezTo>
                    <a:cubicBezTo>
                      <a:pt x="69" y="28"/>
                      <a:pt x="69" y="28"/>
                      <a:pt x="69" y="28"/>
                    </a:cubicBezTo>
                    <a:close/>
                    <a:moveTo>
                      <a:pt x="76" y="28"/>
                    </a:moveTo>
                    <a:cubicBezTo>
                      <a:pt x="79" y="28"/>
                      <a:pt x="79" y="28"/>
                      <a:pt x="79" y="28"/>
                    </a:cubicBezTo>
                    <a:cubicBezTo>
                      <a:pt x="79" y="24"/>
                      <a:pt x="79" y="24"/>
                      <a:pt x="79" y="24"/>
                    </a:cubicBezTo>
                    <a:cubicBezTo>
                      <a:pt x="76" y="24"/>
                      <a:pt x="76" y="24"/>
                      <a:pt x="76" y="24"/>
                    </a:cubicBezTo>
                    <a:cubicBezTo>
                      <a:pt x="76" y="28"/>
                      <a:pt x="76" y="28"/>
                      <a:pt x="76" y="28"/>
                    </a:cubicBezTo>
                    <a:close/>
                    <a:moveTo>
                      <a:pt x="79" y="36"/>
                    </a:moveTo>
                    <a:cubicBezTo>
                      <a:pt x="69" y="36"/>
                      <a:pt x="69" y="36"/>
                      <a:pt x="69" y="36"/>
                    </a:cubicBezTo>
                    <a:cubicBezTo>
                      <a:pt x="69" y="59"/>
                      <a:pt x="69" y="59"/>
                      <a:pt x="69" y="59"/>
                    </a:cubicBezTo>
                    <a:cubicBezTo>
                      <a:pt x="69" y="60"/>
                      <a:pt x="69" y="60"/>
                      <a:pt x="69" y="60"/>
                    </a:cubicBezTo>
                    <a:cubicBezTo>
                      <a:pt x="69" y="60"/>
                      <a:pt x="69" y="60"/>
                      <a:pt x="69" y="60"/>
                    </a:cubicBezTo>
                    <a:cubicBezTo>
                      <a:pt x="68" y="60"/>
                      <a:pt x="68" y="60"/>
                      <a:pt x="68" y="60"/>
                    </a:cubicBezTo>
                    <a:cubicBezTo>
                      <a:pt x="68" y="60"/>
                      <a:pt x="68" y="60"/>
                      <a:pt x="68" y="60"/>
                    </a:cubicBezTo>
                    <a:cubicBezTo>
                      <a:pt x="57" y="60"/>
                      <a:pt x="57" y="60"/>
                      <a:pt x="57" y="60"/>
                    </a:cubicBezTo>
                    <a:cubicBezTo>
                      <a:pt x="57" y="60"/>
                      <a:pt x="57" y="60"/>
                      <a:pt x="57" y="60"/>
                    </a:cubicBezTo>
                    <a:cubicBezTo>
                      <a:pt x="55" y="60"/>
                      <a:pt x="55" y="60"/>
                      <a:pt x="55" y="60"/>
                    </a:cubicBezTo>
                    <a:cubicBezTo>
                      <a:pt x="55" y="60"/>
                      <a:pt x="55" y="60"/>
                      <a:pt x="55" y="60"/>
                    </a:cubicBezTo>
                    <a:cubicBezTo>
                      <a:pt x="52" y="60"/>
                      <a:pt x="52" y="60"/>
                      <a:pt x="52" y="60"/>
                    </a:cubicBezTo>
                    <a:cubicBezTo>
                      <a:pt x="52" y="60"/>
                      <a:pt x="52" y="60"/>
                      <a:pt x="52" y="60"/>
                    </a:cubicBezTo>
                    <a:cubicBezTo>
                      <a:pt x="51" y="60"/>
                      <a:pt x="51" y="60"/>
                      <a:pt x="51" y="60"/>
                    </a:cubicBezTo>
                    <a:cubicBezTo>
                      <a:pt x="51" y="60"/>
                      <a:pt x="51" y="60"/>
                      <a:pt x="51" y="60"/>
                    </a:cubicBezTo>
                    <a:cubicBezTo>
                      <a:pt x="30" y="60"/>
                      <a:pt x="30" y="60"/>
                      <a:pt x="30" y="60"/>
                    </a:cubicBezTo>
                    <a:cubicBezTo>
                      <a:pt x="30" y="60"/>
                      <a:pt x="30" y="60"/>
                      <a:pt x="30" y="60"/>
                    </a:cubicBezTo>
                    <a:cubicBezTo>
                      <a:pt x="29" y="60"/>
                      <a:pt x="29" y="60"/>
                      <a:pt x="29" y="60"/>
                    </a:cubicBezTo>
                    <a:cubicBezTo>
                      <a:pt x="29" y="60"/>
                      <a:pt x="29" y="60"/>
                      <a:pt x="29" y="60"/>
                    </a:cubicBezTo>
                    <a:cubicBezTo>
                      <a:pt x="25" y="60"/>
                      <a:pt x="25" y="60"/>
                      <a:pt x="25" y="60"/>
                    </a:cubicBezTo>
                    <a:cubicBezTo>
                      <a:pt x="25" y="60"/>
                      <a:pt x="25" y="60"/>
                      <a:pt x="25" y="60"/>
                    </a:cubicBezTo>
                    <a:cubicBezTo>
                      <a:pt x="24" y="60"/>
                      <a:pt x="24" y="60"/>
                      <a:pt x="24" y="60"/>
                    </a:cubicBezTo>
                    <a:cubicBezTo>
                      <a:pt x="24" y="60"/>
                      <a:pt x="24" y="60"/>
                      <a:pt x="24" y="60"/>
                    </a:cubicBezTo>
                    <a:cubicBezTo>
                      <a:pt x="13" y="60"/>
                      <a:pt x="13" y="60"/>
                      <a:pt x="13" y="60"/>
                    </a:cubicBezTo>
                    <a:cubicBezTo>
                      <a:pt x="13" y="60"/>
                      <a:pt x="13" y="60"/>
                      <a:pt x="13" y="60"/>
                    </a:cubicBezTo>
                    <a:cubicBezTo>
                      <a:pt x="11" y="60"/>
                      <a:pt x="11" y="60"/>
                      <a:pt x="11" y="60"/>
                    </a:cubicBezTo>
                    <a:cubicBezTo>
                      <a:pt x="11" y="36"/>
                      <a:pt x="11" y="36"/>
                      <a:pt x="11" y="36"/>
                    </a:cubicBezTo>
                    <a:cubicBezTo>
                      <a:pt x="2" y="36"/>
                      <a:pt x="2" y="36"/>
                      <a:pt x="2" y="36"/>
                    </a:cubicBezTo>
                    <a:cubicBezTo>
                      <a:pt x="0" y="36"/>
                      <a:pt x="0" y="36"/>
                      <a:pt x="0" y="36"/>
                    </a:cubicBezTo>
                    <a:cubicBezTo>
                      <a:pt x="0" y="35"/>
                      <a:pt x="0" y="35"/>
                      <a:pt x="0" y="35"/>
                    </a:cubicBezTo>
                    <a:cubicBezTo>
                      <a:pt x="0" y="14"/>
                      <a:pt x="0" y="14"/>
                      <a:pt x="0" y="14"/>
                    </a:cubicBezTo>
                    <a:cubicBezTo>
                      <a:pt x="0" y="12"/>
                      <a:pt x="0" y="12"/>
                      <a:pt x="0" y="12"/>
                    </a:cubicBezTo>
                    <a:cubicBezTo>
                      <a:pt x="0" y="12"/>
                      <a:pt x="0" y="12"/>
                      <a:pt x="0" y="12"/>
                    </a:cubicBezTo>
                    <a:cubicBezTo>
                      <a:pt x="2" y="12"/>
                      <a:pt x="2" y="12"/>
                      <a:pt x="2" y="12"/>
                    </a:cubicBezTo>
                    <a:cubicBezTo>
                      <a:pt x="2" y="12"/>
                      <a:pt x="2" y="12"/>
                      <a:pt x="2" y="12"/>
                    </a:cubicBezTo>
                    <a:cubicBezTo>
                      <a:pt x="5" y="12"/>
                      <a:pt x="5" y="12"/>
                      <a:pt x="5" y="12"/>
                    </a:cubicBezTo>
                    <a:cubicBezTo>
                      <a:pt x="5" y="12"/>
                      <a:pt x="5" y="12"/>
                      <a:pt x="5" y="12"/>
                    </a:cubicBezTo>
                    <a:cubicBezTo>
                      <a:pt x="6" y="12"/>
                      <a:pt x="6" y="12"/>
                      <a:pt x="6" y="12"/>
                    </a:cubicBezTo>
                    <a:cubicBezTo>
                      <a:pt x="6" y="18"/>
                      <a:pt x="6" y="18"/>
                      <a:pt x="6" y="18"/>
                    </a:cubicBezTo>
                    <a:cubicBezTo>
                      <a:pt x="9" y="18"/>
                      <a:pt x="9" y="18"/>
                      <a:pt x="9" y="18"/>
                    </a:cubicBezTo>
                    <a:cubicBezTo>
                      <a:pt x="9" y="14"/>
                      <a:pt x="9" y="14"/>
                      <a:pt x="9" y="14"/>
                    </a:cubicBezTo>
                    <a:cubicBezTo>
                      <a:pt x="9" y="12"/>
                      <a:pt x="9" y="12"/>
                      <a:pt x="9" y="12"/>
                    </a:cubicBezTo>
                    <a:cubicBezTo>
                      <a:pt x="9" y="12"/>
                      <a:pt x="9" y="12"/>
                      <a:pt x="9" y="12"/>
                    </a:cubicBezTo>
                    <a:cubicBezTo>
                      <a:pt x="11" y="12"/>
                      <a:pt x="11" y="12"/>
                      <a:pt x="11" y="12"/>
                    </a:cubicBezTo>
                    <a:cubicBezTo>
                      <a:pt x="11" y="12"/>
                      <a:pt x="11" y="12"/>
                      <a:pt x="11" y="12"/>
                    </a:cubicBezTo>
                    <a:cubicBezTo>
                      <a:pt x="14" y="12"/>
                      <a:pt x="14" y="12"/>
                      <a:pt x="14" y="12"/>
                    </a:cubicBezTo>
                    <a:cubicBezTo>
                      <a:pt x="14" y="12"/>
                      <a:pt x="14" y="12"/>
                      <a:pt x="14" y="12"/>
                    </a:cubicBezTo>
                    <a:cubicBezTo>
                      <a:pt x="15" y="12"/>
                      <a:pt x="15" y="12"/>
                      <a:pt x="15" y="12"/>
                    </a:cubicBezTo>
                    <a:cubicBezTo>
                      <a:pt x="15" y="18"/>
                      <a:pt x="15" y="18"/>
                      <a:pt x="15" y="18"/>
                    </a:cubicBezTo>
                    <a:cubicBezTo>
                      <a:pt x="18" y="18"/>
                      <a:pt x="18" y="18"/>
                      <a:pt x="18" y="18"/>
                    </a:cubicBezTo>
                    <a:cubicBezTo>
                      <a:pt x="18" y="14"/>
                      <a:pt x="18" y="14"/>
                      <a:pt x="18" y="14"/>
                    </a:cubicBezTo>
                    <a:cubicBezTo>
                      <a:pt x="18" y="12"/>
                      <a:pt x="18" y="12"/>
                      <a:pt x="18" y="12"/>
                    </a:cubicBezTo>
                    <a:cubicBezTo>
                      <a:pt x="18" y="12"/>
                      <a:pt x="18" y="12"/>
                      <a:pt x="18" y="12"/>
                    </a:cubicBezTo>
                    <a:cubicBezTo>
                      <a:pt x="20" y="12"/>
                      <a:pt x="20" y="12"/>
                      <a:pt x="20" y="12"/>
                    </a:cubicBezTo>
                    <a:cubicBezTo>
                      <a:pt x="20" y="12"/>
                      <a:pt x="20" y="12"/>
                      <a:pt x="20" y="12"/>
                    </a:cubicBezTo>
                    <a:cubicBezTo>
                      <a:pt x="23" y="12"/>
                      <a:pt x="23" y="12"/>
                      <a:pt x="23" y="12"/>
                    </a:cubicBezTo>
                    <a:cubicBezTo>
                      <a:pt x="23" y="0"/>
                      <a:pt x="23" y="0"/>
                      <a:pt x="23" y="0"/>
                    </a:cubicBezTo>
                    <a:cubicBezTo>
                      <a:pt x="24" y="0"/>
                      <a:pt x="24" y="0"/>
                      <a:pt x="24" y="0"/>
                    </a:cubicBezTo>
                    <a:cubicBezTo>
                      <a:pt x="24" y="0"/>
                      <a:pt x="24" y="0"/>
                      <a:pt x="24" y="0"/>
                    </a:cubicBezTo>
                    <a:cubicBezTo>
                      <a:pt x="27" y="0"/>
                      <a:pt x="27" y="0"/>
                      <a:pt x="27" y="0"/>
                    </a:cubicBezTo>
                    <a:cubicBezTo>
                      <a:pt x="27" y="0"/>
                      <a:pt x="27" y="0"/>
                      <a:pt x="27" y="0"/>
                    </a:cubicBezTo>
                    <a:cubicBezTo>
                      <a:pt x="29" y="0"/>
                      <a:pt x="29" y="0"/>
                      <a:pt x="29" y="0"/>
                    </a:cubicBezTo>
                    <a:cubicBezTo>
                      <a:pt x="29" y="0"/>
                      <a:pt x="29" y="0"/>
                      <a:pt x="29" y="0"/>
                    </a:cubicBezTo>
                    <a:cubicBezTo>
                      <a:pt x="29" y="1"/>
                      <a:pt x="29" y="1"/>
                      <a:pt x="29" y="1"/>
                    </a:cubicBezTo>
                    <a:cubicBezTo>
                      <a:pt x="29" y="6"/>
                      <a:pt x="29" y="6"/>
                      <a:pt x="29" y="6"/>
                    </a:cubicBezTo>
                    <a:cubicBezTo>
                      <a:pt x="32" y="6"/>
                      <a:pt x="32" y="6"/>
                      <a:pt x="32" y="6"/>
                    </a:cubicBezTo>
                    <a:cubicBezTo>
                      <a:pt x="32" y="0"/>
                      <a:pt x="32" y="0"/>
                      <a:pt x="32" y="0"/>
                    </a:cubicBezTo>
                    <a:cubicBezTo>
                      <a:pt x="34" y="0"/>
                      <a:pt x="34" y="0"/>
                      <a:pt x="34" y="0"/>
                    </a:cubicBezTo>
                    <a:cubicBezTo>
                      <a:pt x="34" y="0"/>
                      <a:pt x="34" y="0"/>
                      <a:pt x="34" y="0"/>
                    </a:cubicBezTo>
                    <a:cubicBezTo>
                      <a:pt x="37" y="0"/>
                      <a:pt x="37" y="0"/>
                      <a:pt x="37" y="0"/>
                    </a:cubicBezTo>
                    <a:cubicBezTo>
                      <a:pt x="37" y="0"/>
                      <a:pt x="37" y="0"/>
                      <a:pt x="37" y="0"/>
                    </a:cubicBezTo>
                    <a:cubicBezTo>
                      <a:pt x="39" y="0"/>
                      <a:pt x="39" y="0"/>
                      <a:pt x="39" y="0"/>
                    </a:cubicBezTo>
                    <a:cubicBezTo>
                      <a:pt x="39" y="0"/>
                      <a:pt x="39" y="0"/>
                      <a:pt x="39" y="0"/>
                    </a:cubicBezTo>
                    <a:cubicBezTo>
                      <a:pt x="39" y="1"/>
                      <a:pt x="39" y="1"/>
                      <a:pt x="39" y="1"/>
                    </a:cubicBezTo>
                    <a:cubicBezTo>
                      <a:pt x="39" y="6"/>
                      <a:pt x="39" y="6"/>
                      <a:pt x="39" y="6"/>
                    </a:cubicBezTo>
                    <a:cubicBezTo>
                      <a:pt x="42" y="6"/>
                      <a:pt x="42" y="6"/>
                      <a:pt x="42" y="6"/>
                    </a:cubicBezTo>
                    <a:cubicBezTo>
                      <a:pt x="42" y="0"/>
                      <a:pt x="42" y="0"/>
                      <a:pt x="42" y="0"/>
                    </a:cubicBezTo>
                    <a:cubicBezTo>
                      <a:pt x="44" y="0"/>
                      <a:pt x="44" y="0"/>
                      <a:pt x="44" y="0"/>
                    </a:cubicBezTo>
                    <a:cubicBezTo>
                      <a:pt x="44" y="0"/>
                      <a:pt x="44" y="0"/>
                      <a:pt x="44" y="0"/>
                    </a:cubicBezTo>
                    <a:cubicBezTo>
                      <a:pt x="47" y="0"/>
                      <a:pt x="47" y="0"/>
                      <a:pt x="47" y="0"/>
                    </a:cubicBezTo>
                    <a:cubicBezTo>
                      <a:pt x="47" y="0"/>
                      <a:pt x="47" y="0"/>
                      <a:pt x="47" y="0"/>
                    </a:cubicBezTo>
                    <a:cubicBezTo>
                      <a:pt x="48" y="0"/>
                      <a:pt x="48" y="0"/>
                      <a:pt x="48" y="0"/>
                    </a:cubicBezTo>
                    <a:cubicBezTo>
                      <a:pt x="48" y="0"/>
                      <a:pt x="48" y="0"/>
                      <a:pt x="48" y="0"/>
                    </a:cubicBezTo>
                    <a:cubicBezTo>
                      <a:pt x="48" y="1"/>
                      <a:pt x="48" y="1"/>
                      <a:pt x="48" y="1"/>
                    </a:cubicBezTo>
                    <a:cubicBezTo>
                      <a:pt x="48" y="6"/>
                      <a:pt x="48" y="6"/>
                      <a:pt x="48" y="6"/>
                    </a:cubicBezTo>
                    <a:cubicBezTo>
                      <a:pt x="52" y="6"/>
                      <a:pt x="52" y="6"/>
                      <a:pt x="52" y="6"/>
                    </a:cubicBezTo>
                    <a:cubicBezTo>
                      <a:pt x="52" y="1"/>
                      <a:pt x="52" y="1"/>
                      <a:pt x="52" y="1"/>
                    </a:cubicBezTo>
                    <a:cubicBezTo>
                      <a:pt x="52" y="0"/>
                      <a:pt x="52" y="0"/>
                      <a:pt x="52" y="0"/>
                    </a:cubicBezTo>
                    <a:cubicBezTo>
                      <a:pt x="52" y="0"/>
                      <a:pt x="52" y="0"/>
                      <a:pt x="52" y="0"/>
                    </a:cubicBezTo>
                    <a:cubicBezTo>
                      <a:pt x="53" y="0"/>
                      <a:pt x="53" y="0"/>
                      <a:pt x="53" y="0"/>
                    </a:cubicBezTo>
                    <a:cubicBezTo>
                      <a:pt x="53" y="0"/>
                      <a:pt x="53" y="0"/>
                      <a:pt x="53" y="0"/>
                    </a:cubicBezTo>
                    <a:cubicBezTo>
                      <a:pt x="58" y="0"/>
                      <a:pt x="58" y="0"/>
                      <a:pt x="58" y="0"/>
                    </a:cubicBezTo>
                    <a:cubicBezTo>
                      <a:pt x="58" y="0"/>
                      <a:pt x="58" y="0"/>
                      <a:pt x="58" y="0"/>
                    </a:cubicBezTo>
                    <a:cubicBezTo>
                      <a:pt x="58" y="0"/>
                      <a:pt x="58" y="0"/>
                      <a:pt x="58" y="0"/>
                    </a:cubicBezTo>
                    <a:cubicBezTo>
                      <a:pt x="58" y="12"/>
                      <a:pt x="58" y="12"/>
                      <a:pt x="58" y="12"/>
                    </a:cubicBezTo>
                    <a:cubicBezTo>
                      <a:pt x="61" y="12"/>
                      <a:pt x="61" y="12"/>
                      <a:pt x="61" y="12"/>
                    </a:cubicBezTo>
                    <a:cubicBezTo>
                      <a:pt x="61" y="12"/>
                      <a:pt x="61" y="12"/>
                      <a:pt x="61" y="12"/>
                    </a:cubicBezTo>
                    <a:cubicBezTo>
                      <a:pt x="63" y="12"/>
                      <a:pt x="63" y="12"/>
                      <a:pt x="63" y="12"/>
                    </a:cubicBezTo>
                    <a:cubicBezTo>
                      <a:pt x="63" y="12"/>
                      <a:pt x="63" y="12"/>
                      <a:pt x="63" y="12"/>
                    </a:cubicBezTo>
                    <a:cubicBezTo>
                      <a:pt x="63" y="14"/>
                      <a:pt x="63" y="14"/>
                      <a:pt x="63" y="14"/>
                    </a:cubicBezTo>
                    <a:cubicBezTo>
                      <a:pt x="63" y="18"/>
                      <a:pt x="63" y="18"/>
                      <a:pt x="63" y="18"/>
                    </a:cubicBezTo>
                    <a:cubicBezTo>
                      <a:pt x="66" y="18"/>
                      <a:pt x="66" y="18"/>
                      <a:pt x="66" y="18"/>
                    </a:cubicBezTo>
                    <a:cubicBezTo>
                      <a:pt x="66" y="12"/>
                      <a:pt x="66" y="12"/>
                      <a:pt x="66" y="12"/>
                    </a:cubicBezTo>
                    <a:cubicBezTo>
                      <a:pt x="67" y="12"/>
                      <a:pt x="67" y="12"/>
                      <a:pt x="67" y="12"/>
                    </a:cubicBezTo>
                    <a:cubicBezTo>
                      <a:pt x="67" y="12"/>
                      <a:pt x="67" y="12"/>
                      <a:pt x="67" y="12"/>
                    </a:cubicBezTo>
                    <a:cubicBezTo>
                      <a:pt x="70" y="12"/>
                      <a:pt x="70" y="12"/>
                      <a:pt x="70" y="12"/>
                    </a:cubicBezTo>
                    <a:cubicBezTo>
                      <a:pt x="70" y="12"/>
                      <a:pt x="70" y="12"/>
                      <a:pt x="70" y="12"/>
                    </a:cubicBezTo>
                    <a:cubicBezTo>
                      <a:pt x="72" y="12"/>
                      <a:pt x="72" y="12"/>
                      <a:pt x="72" y="12"/>
                    </a:cubicBezTo>
                    <a:cubicBezTo>
                      <a:pt x="72" y="12"/>
                      <a:pt x="72" y="12"/>
                      <a:pt x="72" y="12"/>
                    </a:cubicBezTo>
                    <a:cubicBezTo>
                      <a:pt x="72" y="14"/>
                      <a:pt x="72" y="14"/>
                      <a:pt x="72" y="14"/>
                    </a:cubicBezTo>
                    <a:cubicBezTo>
                      <a:pt x="72" y="18"/>
                      <a:pt x="72" y="18"/>
                      <a:pt x="72" y="18"/>
                    </a:cubicBezTo>
                    <a:cubicBezTo>
                      <a:pt x="75" y="18"/>
                      <a:pt x="75" y="18"/>
                      <a:pt x="75" y="18"/>
                    </a:cubicBezTo>
                    <a:cubicBezTo>
                      <a:pt x="75" y="12"/>
                      <a:pt x="75" y="12"/>
                      <a:pt x="75" y="12"/>
                    </a:cubicBezTo>
                    <a:cubicBezTo>
                      <a:pt x="76" y="12"/>
                      <a:pt x="76" y="12"/>
                      <a:pt x="76" y="12"/>
                    </a:cubicBezTo>
                    <a:cubicBezTo>
                      <a:pt x="76" y="12"/>
                      <a:pt x="76" y="12"/>
                      <a:pt x="76" y="12"/>
                    </a:cubicBezTo>
                    <a:cubicBezTo>
                      <a:pt x="79" y="12"/>
                      <a:pt x="79" y="12"/>
                      <a:pt x="79" y="12"/>
                    </a:cubicBezTo>
                    <a:cubicBezTo>
                      <a:pt x="79" y="12"/>
                      <a:pt x="79" y="12"/>
                      <a:pt x="79" y="12"/>
                    </a:cubicBezTo>
                    <a:cubicBezTo>
                      <a:pt x="81" y="12"/>
                      <a:pt x="81" y="12"/>
                      <a:pt x="81" y="12"/>
                    </a:cubicBezTo>
                    <a:cubicBezTo>
                      <a:pt x="81" y="12"/>
                      <a:pt x="81" y="12"/>
                      <a:pt x="81" y="12"/>
                    </a:cubicBezTo>
                    <a:cubicBezTo>
                      <a:pt x="81" y="14"/>
                      <a:pt x="81" y="14"/>
                      <a:pt x="81" y="14"/>
                    </a:cubicBezTo>
                    <a:cubicBezTo>
                      <a:pt x="81" y="35"/>
                      <a:pt x="81" y="35"/>
                      <a:pt x="81" y="35"/>
                    </a:cubicBezTo>
                    <a:cubicBezTo>
                      <a:pt x="81" y="36"/>
                      <a:pt x="81" y="36"/>
                      <a:pt x="81" y="36"/>
                    </a:cubicBezTo>
                    <a:cubicBezTo>
                      <a:pt x="79" y="36"/>
                      <a:pt x="79" y="36"/>
                      <a:pt x="79" y="36"/>
                    </a:cubicBezTo>
                    <a:close/>
                    <a:moveTo>
                      <a:pt x="68" y="36"/>
                    </a:moveTo>
                    <a:cubicBezTo>
                      <a:pt x="61" y="36"/>
                      <a:pt x="61" y="36"/>
                      <a:pt x="61" y="36"/>
                    </a:cubicBezTo>
                    <a:cubicBezTo>
                      <a:pt x="61" y="39"/>
                      <a:pt x="61" y="39"/>
                      <a:pt x="61" y="39"/>
                    </a:cubicBezTo>
                    <a:cubicBezTo>
                      <a:pt x="68" y="39"/>
                      <a:pt x="68" y="39"/>
                      <a:pt x="68" y="39"/>
                    </a:cubicBezTo>
                    <a:cubicBezTo>
                      <a:pt x="68" y="36"/>
                      <a:pt x="68" y="36"/>
                      <a:pt x="68" y="36"/>
                    </a:cubicBezTo>
                    <a:close/>
                    <a:moveTo>
                      <a:pt x="23" y="14"/>
                    </a:moveTo>
                    <a:cubicBezTo>
                      <a:pt x="20" y="14"/>
                      <a:pt x="20" y="14"/>
                      <a:pt x="20" y="14"/>
                    </a:cubicBezTo>
                    <a:cubicBezTo>
                      <a:pt x="20" y="19"/>
                      <a:pt x="20" y="19"/>
                      <a:pt x="20" y="19"/>
                    </a:cubicBezTo>
                    <a:cubicBezTo>
                      <a:pt x="18" y="19"/>
                      <a:pt x="18" y="19"/>
                      <a:pt x="18" y="19"/>
                    </a:cubicBezTo>
                    <a:cubicBezTo>
                      <a:pt x="18" y="19"/>
                      <a:pt x="18" y="19"/>
                      <a:pt x="18" y="19"/>
                    </a:cubicBezTo>
                    <a:cubicBezTo>
                      <a:pt x="15" y="19"/>
                      <a:pt x="15" y="19"/>
                      <a:pt x="15" y="19"/>
                    </a:cubicBezTo>
                    <a:cubicBezTo>
                      <a:pt x="15" y="19"/>
                      <a:pt x="15" y="19"/>
                      <a:pt x="15" y="19"/>
                    </a:cubicBezTo>
                    <a:cubicBezTo>
                      <a:pt x="14" y="19"/>
                      <a:pt x="14" y="19"/>
                      <a:pt x="14" y="19"/>
                    </a:cubicBezTo>
                    <a:cubicBezTo>
                      <a:pt x="14" y="19"/>
                      <a:pt x="14" y="19"/>
                      <a:pt x="14" y="19"/>
                    </a:cubicBezTo>
                    <a:cubicBezTo>
                      <a:pt x="14" y="18"/>
                      <a:pt x="14" y="18"/>
                      <a:pt x="14" y="18"/>
                    </a:cubicBezTo>
                    <a:cubicBezTo>
                      <a:pt x="14" y="14"/>
                      <a:pt x="14" y="14"/>
                      <a:pt x="14" y="14"/>
                    </a:cubicBezTo>
                    <a:cubicBezTo>
                      <a:pt x="11" y="14"/>
                      <a:pt x="11" y="14"/>
                      <a:pt x="11" y="14"/>
                    </a:cubicBezTo>
                    <a:cubicBezTo>
                      <a:pt x="11" y="19"/>
                      <a:pt x="11" y="19"/>
                      <a:pt x="11" y="19"/>
                    </a:cubicBezTo>
                    <a:cubicBezTo>
                      <a:pt x="9" y="19"/>
                      <a:pt x="9" y="19"/>
                      <a:pt x="9" y="19"/>
                    </a:cubicBezTo>
                    <a:cubicBezTo>
                      <a:pt x="9" y="19"/>
                      <a:pt x="9" y="19"/>
                      <a:pt x="9" y="19"/>
                    </a:cubicBezTo>
                    <a:cubicBezTo>
                      <a:pt x="6" y="19"/>
                      <a:pt x="6" y="19"/>
                      <a:pt x="6" y="19"/>
                    </a:cubicBezTo>
                    <a:cubicBezTo>
                      <a:pt x="6" y="19"/>
                      <a:pt x="6" y="19"/>
                      <a:pt x="6" y="19"/>
                    </a:cubicBezTo>
                    <a:cubicBezTo>
                      <a:pt x="5" y="19"/>
                      <a:pt x="5" y="19"/>
                      <a:pt x="5" y="19"/>
                    </a:cubicBezTo>
                    <a:cubicBezTo>
                      <a:pt x="5" y="19"/>
                      <a:pt x="5" y="19"/>
                      <a:pt x="5" y="19"/>
                    </a:cubicBezTo>
                    <a:cubicBezTo>
                      <a:pt x="5" y="18"/>
                      <a:pt x="5" y="18"/>
                      <a:pt x="5" y="18"/>
                    </a:cubicBezTo>
                    <a:cubicBezTo>
                      <a:pt x="5" y="14"/>
                      <a:pt x="5" y="14"/>
                      <a:pt x="5" y="14"/>
                    </a:cubicBezTo>
                    <a:cubicBezTo>
                      <a:pt x="2" y="14"/>
                      <a:pt x="2" y="14"/>
                      <a:pt x="2" y="14"/>
                    </a:cubicBezTo>
                    <a:cubicBezTo>
                      <a:pt x="2" y="22"/>
                      <a:pt x="2" y="22"/>
                      <a:pt x="2" y="22"/>
                    </a:cubicBezTo>
                    <a:cubicBezTo>
                      <a:pt x="25" y="22"/>
                      <a:pt x="25" y="22"/>
                      <a:pt x="25" y="22"/>
                    </a:cubicBezTo>
                    <a:cubicBezTo>
                      <a:pt x="25" y="18"/>
                      <a:pt x="25" y="18"/>
                      <a:pt x="25" y="18"/>
                    </a:cubicBezTo>
                    <a:cubicBezTo>
                      <a:pt x="24" y="18"/>
                      <a:pt x="24" y="18"/>
                      <a:pt x="24" y="18"/>
                    </a:cubicBezTo>
                    <a:cubicBezTo>
                      <a:pt x="23" y="18"/>
                      <a:pt x="23" y="18"/>
                      <a:pt x="23" y="18"/>
                    </a:cubicBezTo>
                    <a:cubicBezTo>
                      <a:pt x="23" y="18"/>
                      <a:pt x="23" y="18"/>
                      <a:pt x="23" y="18"/>
                    </a:cubicBezTo>
                    <a:cubicBezTo>
                      <a:pt x="23" y="14"/>
                      <a:pt x="23" y="14"/>
                      <a:pt x="23" y="14"/>
                    </a:cubicBezTo>
                    <a:close/>
                    <a:moveTo>
                      <a:pt x="26" y="22"/>
                    </a:moveTo>
                    <a:cubicBezTo>
                      <a:pt x="26" y="18"/>
                      <a:pt x="26" y="18"/>
                      <a:pt x="26" y="18"/>
                    </a:cubicBezTo>
                    <a:cubicBezTo>
                      <a:pt x="31" y="18"/>
                      <a:pt x="31" y="18"/>
                      <a:pt x="31" y="18"/>
                    </a:cubicBezTo>
                    <a:cubicBezTo>
                      <a:pt x="32" y="18"/>
                      <a:pt x="32" y="18"/>
                      <a:pt x="32" y="18"/>
                    </a:cubicBezTo>
                    <a:cubicBezTo>
                      <a:pt x="35" y="18"/>
                      <a:pt x="35" y="18"/>
                      <a:pt x="35" y="18"/>
                    </a:cubicBezTo>
                    <a:cubicBezTo>
                      <a:pt x="35" y="22"/>
                      <a:pt x="35" y="22"/>
                      <a:pt x="35" y="22"/>
                    </a:cubicBezTo>
                    <a:cubicBezTo>
                      <a:pt x="26" y="22"/>
                      <a:pt x="26" y="22"/>
                      <a:pt x="26" y="22"/>
                    </a:cubicBezTo>
                    <a:close/>
                    <a:moveTo>
                      <a:pt x="36" y="22"/>
                    </a:moveTo>
                    <a:cubicBezTo>
                      <a:pt x="36" y="18"/>
                      <a:pt x="36" y="18"/>
                      <a:pt x="36" y="18"/>
                    </a:cubicBezTo>
                    <a:cubicBezTo>
                      <a:pt x="40" y="18"/>
                      <a:pt x="40" y="18"/>
                      <a:pt x="40" y="18"/>
                    </a:cubicBezTo>
                    <a:cubicBezTo>
                      <a:pt x="41" y="18"/>
                      <a:pt x="41" y="18"/>
                      <a:pt x="41" y="18"/>
                    </a:cubicBezTo>
                    <a:cubicBezTo>
                      <a:pt x="45" y="18"/>
                      <a:pt x="45" y="18"/>
                      <a:pt x="45" y="18"/>
                    </a:cubicBezTo>
                    <a:cubicBezTo>
                      <a:pt x="45" y="22"/>
                      <a:pt x="45" y="22"/>
                      <a:pt x="45" y="22"/>
                    </a:cubicBezTo>
                    <a:cubicBezTo>
                      <a:pt x="36" y="22"/>
                      <a:pt x="36" y="22"/>
                      <a:pt x="36" y="22"/>
                    </a:cubicBezTo>
                    <a:close/>
                    <a:moveTo>
                      <a:pt x="46" y="22"/>
                    </a:moveTo>
                    <a:cubicBezTo>
                      <a:pt x="46" y="18"/>
                      <a:pt x="46" y="18"/>
                      <a:pt x="46" y="18"/>
                    </a:cubicBezTo>
                    <a:cubicBezTo>
                      <a:pt x="49" y="18"/>
                      <a:pt x="49" y="18"/>
                      <a:pt x="49" y="18"/>
                    </a:cubicBezTo>
                    <a:cubicBezTo>
                      <a:pt x="51" y="18"/>
                      <a:pt x="51" y="18"/>
                      <a:pt x="51" y="18"/>
                    </a:cubicBezTo>
                    <a:cubicBezTo>
                      <a:pt x="54" y="18"/>
                      <a:pt x="54" y="18"/>
                      <a:pt x="54" y="18"/>
                    </a:cubicBezTo>
                    <a:cubicBezTo>
                      <a:pt x="54" y="22"/>
                      <a:pt x="54" y="22"/>
                      <a:pt x="54" y="22"/>
                    </a:cubicBezTo>
                    <a:cubicBezTo>
                      <a:pt x="46" y="22"/>
                      <a:pt x="46" y="22"/>
                      <a:pt x="46" y="22"/>
                    </a:cubicBezTo>
                    <a:close/>
                    <a:moveTo>
                      <a:pt x="57" y="59"/>
                    </a:moveTo>
                    <a:cubicBezTo>
                      <a:pt x="64" y="59"/>
                      <a:pt x="64" y="59"/>
                      <a:pt x="64" y="59"/>
                    </a:cubicBezTo>
                    <a:cubicBezTo>
                      <a:pt x="64" y="53"/>
                      <a:pt x="64" y="53"/>
                      <a:pt x="64" y="53"/>
                    </a:cubicBezTo>
                    <a:cubicBezTo>
                      <a:pt x="57" y="53"/>
                      <a:pt x="57" y="53"/>
                      <a:pt x="57" y="53"/>
                    </a:cubicBezTo>
                    <a:cubicBezTo>
                      <a:pt x="57" y="59"/>
                      <a:pt x="57" y="59"/>
                      <a:pt x="57" y="59"/>
                    </a:cubicBezTo>
                    <a:close/>
                    <a:moveTo>
                      <a:pt x="65" y="59"/>
                    </a:moveTo>
                    <a:cubicBezTo>
                      <a:pt x="68" y="59"/>
                      <a:pt x="68" y="59"/>
                      <a:pt x="68" y="59"/>
                    </a:cubicBezTo>
                    <a:cubicBezTo>
                      <a:pt x="68" y="53"/>
                      <a:pt x="68" y="53"/>
                      <a:pt x="68" y="53"/>
                    </a:cubicBezTo>
                    <a:cubicBezTo>
                      <a:pt x="65" y="53"/>
                      <a:pt x="65" y="53"/>
                      <a:pt x="65" y="53"/>
                    </a:cubicBezTo>
                    <a:cubicBezTo>
                      <a:pt x="65" y="59"/>
                      <a:pt x="65" y="59"/>
                      <a:pt x="65" y="59"/>
                    </a:cubicBezTo>
                    <a:close/>
                    <a:moveTo>
                      <a:pt x="57" y="1"/>
                    </a:moveTo>
                    <a:cubicBezTo>
                      <a:pt x="57" y="9"/>
                      <a:pt x="57" y="9"/>
                      <a:pt x="57" y="9"/>
                    </a:cubicBezTo>
                    <a:cubicBezTo>
                      <a:pt x="24" y="9"/>
                      <a:pt x="24" y="9"/>
                      <a:pt x="24" y="9"/>
                    </a:cubicBezTo>
                    <a:cubicBezTo>
                      <a:pt x="24" y="1"/>
                      <a:pt x="24" y="1"/>
                      <a:pt x="24" y="1"/>
                    </a:cubicBezTo>
                    <a:cubicBezTo>
                      <a:pt x="27" y="1"/>
                      <a:pt x="27" y="1"/>
                      <a:pt x="27" y="1"/>
                    </a:cubicBezTo>
                    <a:cubicBezTo>
                      <a:pt x="27" y="7"/>
                      <a:pt x="27" y="7"/>
                      <a:pt x="27" y="7"/>
                    </a:cubicBezTo>
                    <a:cubicBezTo>
                      <a:pt x="28" y="7"/>
                      <a:pt x="28" y="7"/>
                      <a:pt x="28" y="7"/>
                    </a:cubicBezTo>
                    <a:cubicBezTo>
                      <a:pt x="28" y="7"/>
                      <a:pt x="28" y="7"/>
                      <a:pt x="28" y="7"/>
                    </a:cubicBezTo>
                    <a:cubicBezTo>
                      <a:pt x="34" y="7"/>
                      <a:pt x="34" y="7"/>
                      <a:pt x="34" y="7"/>
                    </a:cubicBezTo>
                    <a:cubicBezTo>
                      <a:pt x="34" y="7"/>
                      <a:pt x="34" y="7"/>
                      <a:pt x="34" y="7"/>
                    </a:cubicBezTo>
                    <a:cubicBezTo>
                      <a:pt x="34" y="7"/>
                      <a:pt x="34" y="7"/>
                      <a:pt x="34" y="7"/>
                    </a:cubicBezTo>
                    <a:cubicBezTo>
                      <a:pt x="34" y="1"/>
                      <a:pt x="34" y="1"/>
                      <a:pt x="34" y="1"/>
                    </a:cubicBezTo>
                    <a:cubicBezTo>
                      <a:pt x="37" y="1"/>
                      <a:pt x="37" y="1"/>
                      <a:pt x="37" y="1"/>
                    </a:cubicBezTo>
                    <a:cubicBezTo>
                      <a:pt x="37" y="6"/>
                      <a:pt x="37" y="6"/>
                      <a:pt x="37" y="6"/>
                    </a:cubicBezTo>
                    <a:cubicBezTo>
                      <a:pt x="37" y="7"/>
                      <a:pt x="37" y="7"/>
                      <a:pt x="37" y="7"/>
                    </a:cubicBezTo>
                    <a:cubicBezTo>
                      <a:pt x="37" y="7"/>
                      <a:pt x="37" y="7"/>
                      <a:pt x="37" y="7"/>
                    </a:cubicBezTo>
                    <a:cubicBezTo>
                      <a:pt x="43" y="7"/>
                      <a:pt x="43" y="7"/>
                      <a:pt x="43" y="7"/>
                    </a:cubicBezTo>
                    <a:cubicBezTo>
                      <a:pt x="43" y="7"/>
                      <a:pt x="43" y="7"/>
                      <a:pt x="43" y="7"/>
                    </a:cubicBezTo>
                    <a:cubicBezTo>
                      <a:pt x="44" y="7"/>
                      <a:pt x="44" y="7"/>
                      <a:pt x="44" y="7"/>
                    </a:cubicBezTo>
                    <a:cubicBezTo>
                      <a:pt x="44" y="1"/>
                      <a:pt x="44" y="1"/>
                      <a:pt x="44" y="1"/>
                    </a:cubicBezTo>
                    <a:cubicBezTo>
                      <a:pt x="47" y="1"/>
                      <a:pt x="47" y="1"/>
                      <a:pt x="47" y="1"/>
                    </a:cubicBezTo>
                    <a:cubicBezTo>
                      <a:pt x="47" y="6"/>
                      <a:pt x="47" y="6"/>
                      <a:pt x="47" y="6"/>
                    </a:cubicBezTo>
                    <a:cubicBezTo>
                      <a:pt x="47" y="7"/>
                      <a:pt x="47" y="7"/>
                      <a:pt x="47" y="7"/>
                    </a:cubicBezTo>
                    <a:cubicBezTo>
                      <a:pt x="47" y="7"/>
                      <a:pt x="47" y="7"/>
                      <a:pt x="47" y="7"/>
                    </a:cubicBezTo>
                    <a:cubicBezTo>
                      <a:pt x="53" y="7"/>
                      <a:pt x="53" y="7"/>
                      <a:pt x="53" y="7"/>
                    </a:cubicBezTo>
                    <a:cubicBezTo>
                      <a:pt x="53" y="7"/>
                      <a:pt x="53" y="7"/>
                      <a:pt x="53" y="7"/>
                    </a:cubicBezTo>
                    <a:cubicBezTo>
                      <a:pt x="53" y="7"/>
                      <a:pt x="53" y="7"/>
                      <a:pt x="53" y="7"/>
                    </a:cubicBezTo>
                    <a:cubicBezTo>
                      <a:pt x="53" y="1"/>
                      <a:pt x="53" y="1"/>
                      <a:pt x="53" y="1"/>
                    </a:cubicBezTo>
                    <a:cubicBezTo>
                      <a:pt x="57" y="1"/>
                      <a:pt x="57" y="1"/>
                      <a:pt x="57" y="1"/>
                    </a:cubicBezTo>
                    <a:close/>
                    <a:moveTo>
                      <a:pt x="24" y="16"/>
                    </a:moveTo>
                    <a:cubicBezTo>
                      <a:pt x="24" y="10"/>
                      <a:pt x="24" y="10"/>
                      <a:pt x="24" y="10"/>
                    </a:cubicBezTo>
                    <a:cubicBezTo>
                      <a:pt x="31" y="10"/>
                      <a:pt x="31" y="10"/>
                      <a:pt x="31" y="10"/>
                    </a:cubicBezTo>
                    <a:cubicBezTo>
                      <a:pt x="31" y="16"/>
                      <a:pt x="31" y="16"/>
                      <a:pt x="31" y="16"/>
                    </a:cubicBezTo>
                    <a:cubicBezTo>
                      <a:pt x="24" y="16"/>
                      <a:pt x="24" y="16"/>
                      <a:pt x="24" y="16"/>
                    </a:cubicBezTo>
                    <a:close/>
                    <a:moveTo>
                      <a:pt x="32" y="16"/>
                    </a:moveTo>
                    <a:cubicBezTo>
                      <a:pt x="32" y="10"/>
                      <a:pt x="32" y="10"/>
                      <a:pt x="32" y="10"/>
                    </a:cubicBezTo>
                    <a:cubicBezTo>
                      <a:pt x="40" y="10"/>
                      <a:pt x="40" y="10"/>
                      <a:pt x="40" y="10"/>
                    </a:cubicBezTo>
                    <a:cubicBezTo>
                      <a:pt x="40" y="16"/>
                      <a:pt x="40" y="16"/>
                      <a:pt x="40" y="16"/>
                    </a:cubicBezTo>
                    <a:cubicBezTo>
                      <a:pt x="32" y="16"/>
                      <a:pt x="32" y="16"/>
                      <a:pt x="32" y="16"/>
                    </a:cubicBezTo>
                    <a:close/>
                    <a:moveTo>
                      <a:pt x="41" y="16"/>
                    </a:moveTo>
                    <a:cubicBezTo>
                      <a:pt x="41" y="10"/>
                      <a:pt x="41" y="10"/>
                      <a:pt x="41" y="10"/>
                    </a:cubicBezTo>
                    <a:cubicBezTo>
                      <a:pt x="49" y="10"/>
                      <a:pt x="49" y="10"/>
                      <a:pt x="49" y="10"/>
                    </a:cubicBezTo>
                    <a:cubicBezTo>
                      <a:pt x="49" y="16"/>
                      <a:pt x="49" y="16"/>
                      <a:pt x="49" y="16"/>
                    </a:cubicBezTo>
                    <a:cubicBezTo>
                      <a:pt x="41" y="16"/>
                      <a:pt x="41" y="16"/>
                      <a:pt x="41" y="16"/>
                    </a:cubicBezTo>
                    <a:close/>
                    <a:moveTo>
                      <a:pt x="51" y="16"/>
                    </a:moveTo>
                    <a:cubicBezTo>
                      <a:pt x="51" y="10"/>
                      <a:pt x="51" y="10"/>
                      <a:pt x="51" y="10"/>
                    </a:cubicBezTo>
                    <a:cubicBezTo>
                      <a:pt x="57" y="10"/>
                      <a:pt x="57" y="10"/>
                      <a:pt x="57" y="10"/>
                    </a:cubicBezTo>
                    <a:cubicBezTo>
                      <a:pt x="57" y="16"/>
                      <a:pt x="57" y="16"/>
                      <a:pt x="57" y="16"/>
                    </a:cubicBezTo>
                    <a:cubicBezTo>
                      <a:pt x="51" y="16"/>
                      <a:pt x="51" y="16"/>
                      <a:pt x="51" y="16"/>
                    </a:cubicBezTo>
                    <a:close/>
                    <a:moveTo>
                      <a:pt x="68" y="52"/>
                    </a:moveTo>
                    <a:cubicBezTo>
                      <a:pt x="68" y="46"/>
                      <a:pt x="68" y="46"/>
                      <a:pt x="68" y="46"/>
                    </a:cubicBezTo>
                    <a:cubicBezTo>
                      <a:pt x="62" y="46"/>
                      <a:pt x="62" y="46"/>
                      <a:pt x="62" y="46"/>
                    </a:cubicBezTo>
                    <a:cubicBezTo>
                      <a:pt x="62" y="52"/>
                      <a:pt x="62" y="52"/>
                      <a:pt x="62" y="52"/>
                    </a:cubicBezTo>
                    <a:cubicBezTo>
                      <a:pt x="68" y="52"/>
                      <a:pt x="68" y="52"/>
                      <a:pt x="68" y="52"/>
                    </a:cubicBezTo>
                    <a:close/>
                    <a:moveTo>
                      <a:pt x="68" y="45"/>
                    </a:moveTo>
                    <a:cubicBezTo>
                      <a:pt x="68" y="41"/>
                      <a:pt x="68" y="41"/>
                      <a:pt x="68" y="41"/>
                    </a:cubicBezTo>
                    <a:cubicBezTo>
                      <a:pt x="65" y="41"/>
                      <a:pt x="65" y="41"/>
                      <a:pt x="65" y="41"/>
                    </a:cubicBezTo>
                    <a:cubicBezTo>
                      <a:pt x="65" y="45"/>
                      <a:pt x="65" y="45"/>
                      <a:pt x="65" y="45"/>
                    </a:cubicBezTo>
                    <a:cubicBezTo>
                      <a:pt x="68" y="45"/>
                      <a:pt x="68" y="45"/>
                      <a:pt x="68" y="45"/>
                    </a:cubicBezTo>
                    <a:close/>
                    <a:moveTo>
                      <a:pt x="61" y="46"/>
                    </a:moveTo>
                    <a:cubicBezTo>
                      <a:pt x="61" y="52"/>
                      <a:pt x="61" y="52"/>
                      <a:pt x="61" y="52"/>
                    </a:cubicBezTo>
                    <a:cubicBezTo>
                      <a:pt x="57" y="52"/>
                      <a:pt x="57" y="52"/>
                      <a:pt x="57" y="52"/>
                    </a:cubicBezTo>
                    <a:cubicBezTo>
                      <a:pt x="57" y="46"/>
                      <a:pt x="57" y="46"/>
                      <a:pt x="57" y="46"/>
                    </a:cubicBezTo>
                    <a:cubicBezTo>
                      <a:pt x="61" y="46"/>
                      <a:pt x="61" y="46"/>
                      <a:pt x="61" y="46"/>
                    </a:cubicBezTo>
                    <a:close/>
                    <a:moveTo>
                      <a:pt x="64" y="41"/>
                    </a:moveTo>
                    <a:cubicBezTo>
                      <a:pt x="64" y="45"/>
                      <a:pt x="64" y="45"/>
                      <a:pt x="64" y="45"/>
                    </a:cubicBezTo>
                    <a:cubicBezTo>
                      <a:pt x="57" y="45"/>
                      <a:pt x="57" y="45"/>
                      <a:pt x="57" y="45"/>
                    </a:cubicBezTo>
                    <a:cubicBezTo>
                      <a:pt x="57" y="41"/>
                      <a:pt x="57" y="41"/>
                      <a:pt x="57" y="41"/>
                    </a:cubicBezTo>
                    <a:cubicBezTo>
                      <a:pt x="64" y="41"/>
                      <a:pt x="64" y="41"/>
                      <a:pt x="64"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8" name="Freeform 20"/>
              <p:cNvSpPr>
                <a:spLocks noEditPoints="1"/>
              </p:cNvSpPr>
              <p:nvPr/>
            </p:nvSpPr>
            <p:spPr bwMode="auto">
              <a:xfrm>
                <a:off x="4348163" y="1792288"/>
                <a:ext cx="441325" cy="260350"/>
              </a:xfrm>
              <a:custGeom>
                <a:avLst/>
                <a:gdLst>
                  <a:gd name="T0" fmla="*/ 97 w 278"/>
                  <a:gd name="T1" fmla="*/ 0 h 164"/>
                  <a:gd name="T2" fmla="*/ 0 w 278"/>
                  <a:gd name="T3" fmla="*/ 7 h 164"/>
                  <a:gd name="T4" fmla="*/ 0 w 278"/>
                  <a:gd name="T5" fmla="*/ 0 h 164"/>
                  <a:gd name="T6" fmla="*/ 278 w 278"/>
                  <a:gd name="T7" fmla="*/ 0 h 164"/>
                  <a:gd name="T8" fmla="*/ 180 w 278"/>
                  <a:gd name="T9" fmla="*/ 7 h 164"/>
                  <a:gd name="T10" fmla="*/ 180 w 278"/>
                  <a:gd name="T11" fmla="*/ 0 h 164"/>
                  <a:gd name="T12" fmla="*/ 45 w 278"/>
                  <a:gd name="T13" fmla="*/ 59 h 164"/>
                  <a:gd name="T14" fmla="*/ 2 w 278"/>
                  <a:gd name="T15" fmla="*/ 64 h 164"/>
                  <a:gd name="T16" fmla="*/ 2 w 278"/>
                  <a:gd name="T17" fmla="*/ 59 h 164"/>
                  <a:gd name="T18" fmla="*/ 275 w 278"/>
                  <a:gd name="T19" fmla="*/ 59 h 164"/>
                  <a:gd name="T20" fmla="*/ 232 w 278"/>
                  <a:gd name="T21" fmla="*/ 64 h 164"/>
                  <a:gd name="T22" fmla="*/ 232 w 278"/>
                  <a:gd name="T23" fmla="*/ 59 h 164"/>
                  <a:gd name="T24" fmla="*/ 69 w 278"/>
                  <a:gd name="T25" fmla="*/ 102 h 164"/>
                  <a:gd name="T26" fmla="*/ 7 w 278"/>
                  <a:gd name="T27" fmla="*/ 109 h 164"/>
                  <a:gd name="T28" fmla="*/ 7 w 278"/>
                  <a:gd name="T29" fmla="*/ 102 h 164"/>
                  <a:gd name="T30" fmla="*/ 164 w 278"/>
                  <a:gd name="T31" fmla="*/ 102 h 164"/>
                  <a:gd name="T32" fmla="*/ 114 w 278"/>
                  <a:gd name="T33" fmla="*/ 109 h 164"/>
                  <a:gd name="T34" fmla="*/ 114 w 278"/>
                  <a:gd name="T35" fmla="*/ 102 h 164"/>
                  <a:gd name="T36" fmla="*/ 270 w 278"/>
                  <a:gd name="T37" fmla="*/ 102 h 164"/>
                  <a:gd name="T38" fmla="*/ 206 w 278"/>
                  <a:gd name="T39" fmla="*/ 109 h 164"/>
                  <a:gd name="T40" fmla="*/ 206 w 278"/>
                  <a:gd name="T41" fmla="*/ 102 h 164"/>
                  <a:gd name="T42" fmla="*/ 81 w 278"/>
                  <a:gd name="T43" fmla="*/ 159 h 164"/>
                  <a:gd name="T44" fmla="*/ 111 w 278"/>
                  <a:gd name="T45" fmla="*/ 133 h 164"/>
                  <a:gd name="T46" fmla="*/ 114 w 278"/>
                  <a:gd name="T47" fmla="*/ 133 h 164"/>
                  <a:gd name="T48" fmla="*/ 185 w 278"/>
                  <a:gd name="T49" fmla="*/ 159 h 164"/>
                  <a:gd name="T50" fmla="*/ 164 w 278"/>
                  <a:gd name="T51" fmla="*/ 131 h 164"/>
                  <a:gd name="T52" fmla="*/ 164 w 278"/>
                  <a:gd name="T53" fmla="*/ 133 h 164"/>
                  <a:gd name="T54" fmla="*/ 166 w 278"/>
                  <a:gd name="T55" fmla="*/ 133 h 164"/>
                  <a:gd name="T56" fmla="*/ 194 w 278"/>
                  <a:gd name="T57" fmla="*/ 159 h 164"/>
                  <a:gd name="T58" fmla="*/ 261 w 278"/>
                  <a:gd name="T59" fmla="*/ 164 h 164"/>
                  <a:gd name="T60" fmla="*/ 16 w 278"/>
                  <a:gd name="T61" fmla="*/ 159 h 164"/>
                  <a:gd name="T62" fmla="*/ 114 w 278"/>
                  <a:gd name="T63" fmla="*/ 131 h 164"/>
                  <a:gd name="T64" fmla="*/ 114 w 278"/>
                  <a:gd name="T65" fmla="*/ 133 h 164"/>
                  <a:gd name="T66" fmla="*/ 114 w 278"/>
                  <a:gd name="T67" fmla="*/ 13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 h="164">
                    <a:moveTo>
                      <a:pt x="0" y="0"/>
                    </a:moveTo>
                    <a:lnTo>
                      <a:pt x="97" y="0"/>
                    </a:lnTo>
                    <a:lnTo>
                      <a:pt x="97" y="7"/>
                    </a:lnTo>
                    <a:lnTo>
                      <a:pt x="0" y="7"/>
                    </a:lnTo>
                    <a:lnTo>
                      <a:pt x="0" y="0"/>
                    </a:lnTo>
                    <a:lnTo>
                      <a:pt x="0" y="0"/>
                    </a:lnTo>
                    <a:close/>
                    <a:moveTo>
                      <a:pt x="180" y="0"/>
                    </a:moveTo>
                    <a:lnTo>
                      <a:pt x="278" y="0"/>
                    </a:lnTo>
                    <a:lnTo>
                      <a:pt x="278" y="7"/>
                    </a:lnTo>
                    <a:lnTo>
                      <a:pt x="180" y="7"/>
                    </a:lnTo>
                    <a:lnTo>
                      <a:pt x="180" y="0"/>
                    </a:lnTo>
                    <a:lnTo>
                      <a:pt x="180" y="0"/>
                    </a:lnTo>
                    <a:close/>
                    <a:moveTo>
                      <a:pt x="2" y="59"/>
                    </a:moveTo>
                    <a:lnTo>
                      <a:pt x="45" y="59"/>
                    </a:lnTo>
                    <a:lnTo>
                      <a:pt x="45" y="64"/>
                    </a:lnTo>
                    <a:lnTo>
                      <a:pt x="2" y="64"/>
                    </a:lnTo>
                    <a:lnTo>
                      <a:pt x="2" y="59"/>
                    </a:lnTo>
                    <a:lnTo>
                      <a:pt x="2" y="59"/>
                    </a:lnTo>
                    <a:close/>
                    <a:moveTo>
                      <a:pt x="232" y="59"/>
                    </a:moveTo>
                    <a:lnTo>
                      <a:pt x="275" y="59"/>
                    </a:lnTo>
                    <a:lnTo>
                      <a:pt x="275" y="64"/>
                    </a:lnTo>
                    <a:lnTo>
                      <a:pt x="232" y="64"/>
                    </a:lnTo>
                    <a:lnTo>
                      <a:pt x="232" y="59"/>
                    </a:lnTo>
                    <a:lnTo>
                      <a:pt x="232" y="59"/>
                    </a:lnTo>
                    <a:close/>
                    <a:moveTo>
                      <a:pt x="7" y="102"/>
                    </a:moveTo>
                    <a:lnTo>
                      <a:pt x="69" y="102"/>
                    </a:lnTo>
                    <a:lnTo>
                      <a:pt x="69" y="109"/>
                    </a:lnTo>
                    <a:lnTo>
                      <a:pt x="7" y="109"/>
                    </a:lnTo>
                    <a:lnTo>
                      <a:pt x="7" y="102"/>
                    </a:lnTo>
                    <a:lnTo>
                      <a:pt x="7" y="102"/>
                    </a:lnTo>
                    <a:close/>
                    <a:moveTo>
                      <a:pt x="114" y="102"/>
                    </a:moveTo>
                    <a:lnTo>
                      <a:pt x="164" y="102"/>
                    </a:lnTo>
                    <a:lnTo>
                      <a:pt x="164" y="109"/>
                    </a:lnTo>
                    <a:lnTo>
                      <a:pt x="114" y="109"/>
                    </a:lnTo>
                    <a:lnTo>
                      <a:pt x="114" y="102"/>
                    </a:lnTo>
                    <a:lnTo>
                      <a:pt x="114" y="102"/>
                    </a:lnTo>
                    <a:close/>
                    <a:moveTo>
                      <a:pt x="206" y="102"/>
                    </a:moveTo>
                    <a:lnTo>
                      <a:pt x="270" y="102"/>
                    </a:lnTo>
                    <a:lnTo>
                      <a:pt x="270" y="109"/>
                    </a:lnTo>
                    <a:lnTo>
                      <a:pt x="206" y="109"/>
                    </a:lnTo>
                    <a:lnTo>
                      <a:pt x="206" y="102"/>
                    </a:lnTo>
                    <a:lnTo>
                      <a:pt x="206" y="102"/>
                    </a:lnTo>
                    <a:close/>
                    <a:moveTo>
                      <a:pt x="16" y="159"/>
                    </a:moveTo>
                    <a:lnTo>
                      <a:pt x="81" y="159"/>
                    </a:lnTo>
                    <a:lnTo>
                      <a:pt x="107" y="133"/>
                    </a:lnTo>
                    <a:lnTo>
                      <a:pt x="111" y="133"/>
                    </a:lnTo>
                    <a:lnTo>
                      <a:pt x="111" y="133"/>
                    </a:lnTo>
                    <a:lnTo>
                      <a:pt x="114" y="133"/>
                    </a:lnTo>
                    <a:lnTo>
                      <a:pt x="88" y="159"/>
                    </a:lnTo>
                    <a:lnTo>
                      <a:pt x="185" y="159"/>
                    </a:lnTo>
                    <a:lnTo>
                      <a:pt x="159" y="131"/>
                    </a:lnTo>
                    <a:lnTo>
                      <a:pt x="164" y="131"/>
                    </a:lnTo>
                    <a:lnTo>
                      <a:pt x="164" y="133"/>
                    </a:lnTo>
                    <a:lnTo>
                      <a:pt x="164" y="133"/>
                    </a:lnTo>
                    <a:lnTo>
                      <a:pt x="166" y="133"/>
                    </a:lnTo>
                    <a:lnTo>
                      <a:pt x="166" y="133"/>
                    </a:lnTo>
                    <a:lnTo>
                      <a:pt x="168" y="133"/>
                    </a:lnTo>
                    <a:lnTo>
                      <a:pt x="194" y="159"/>
                    </a:lnTo>
                    <a:lnTo>
                      <a:pt x="261" y="159"/>
                    </a:lnTo>
                    <a:lnTo>
                      <a:pt x="261" y="164"/>
                    </a:lnTo>
                    <a:lnTo>
                      <a:pt x="16" y="164"/>
                    </a:lnTo>
                    <a:lnTo>
                      <a:pt x="16" y="159"/>
                    </a:lnTo>
                    <a:lnTo>
                      <a:pt x="16" y="159"/>
                    </a:lnTo>
                    <a:close/>
                    <a:moveTo>
                      <a:pt x="114" y="131"/>
                    </a:moveTo>
                    <a:lnTo>
                      <a:pt x="116" y="131"/>
                    </a:lnTo>
                    <a:lnTo>
                      <a:pt x="114" y="133"/>
                    </a:lnTo>
                    <a:lnTo>
                      <a:pt x="114" y="131"/>
                    </a:lnTo>
                    <a:lnTo>
                      <a:pt x="114"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9" name="Freeform 21"/>
              <p:cNvSpPr>
                <a:spLocks noEditPoints="1"/>
              </p:cNvSpPr>
              <p:nvPr/>
            </p:nvSpPr>
            <p:spPr bwMode="auto">
              <a:xfrm>
                <a:off x="4295776" y="1660525"/>
                <a:ext cx="546100" cy="508000"/>
              </a:xfrm>
              <a:custGeom>
                <a:avLst/>
                <a:gdLst>
                  <a:gd name="T0" fmla="*/ 31 w 145"/>
                  <a:gd name="T1" fmla="*/ 0 h 135"/>
                  <a:gd name="T2" fmla="*/ 0 w 145"/>
                  <a:gd name="T3" fmla="*/ 27 h 135"/>
                  <a:gd name="T4" fmla="*/ 14 w 145"/>
                  <a:gd name="T5" fmla="*/ 45 h 135"/>
                  <a:gd name="T6" fmla="*/ 14 w 145"/>
                  <a:gd name="T7" fmla="*/ 63 h 135"/>
                  <a:gd name="T8" fmla="*/ 33 w 145"/>
                  <a:gd name="T9" fmla="*/ 116 h 135"/>
                  <a:gd name="T10" fmla="*/ 61 w 145"/>
                  <a:gd name="T11" fmla="*/ 125 h 135"/>
                  <a:gd name="T12" fmla="*/ 73 w 145"/>
                  <a:gd name="T13" fmla="*/ 135 h 135"/>
                  <a:gd name="T14" fmla="*/ 83 w 145"/>
                  <a:gd name="T15" fmla="*/ 126 h 135"/>
                  <a:gd name="T16" fmla="*/ 112 w 145"/>
                  <a:gd name="T17" fmla="*/ 116 h 135"/>
                  <a:gd name="T18" fmla="*/ 131 w 145"/>
                  <a:gd name="T19" fmla="*/ 63 h 135"/>
                  <a:gd name="T20" fmla="*/ 131 w 145"/>
                  <a:gd name="T21" fmla="*/ 46 h 135"/>
                  <a:gd name="T22" fmla="*/ 145 w 145"/>
                  <a:gd name="T23" fmla="*/ 27 h 135"/>
                  <a:gd name="T24" fmla="*/ 115 w 145"/>
                  <a:gd name="T25" fmla="*/ 0 h 135"/>
                  <a:gd name="T26" fmla="*/ 73 w 145"/>
                  <a:gd name="T27" fmla="*/ 14 h 135"/>
                  <a:gd name="T28" fmla="*/ 31 w 145"/>
                  <a:gd name="T29" fmla="*/ 0 h 135"/>
                  <a:gd name="T30" fmla="*/ 31 w 145"/>
                  <a:gd name="T31" fmla="*/ 4 h 135"/>
                  <a:gd name="T32" fmla="*/ 6 w 145"/>
                  <a:gd name="T33" fmla="*/ 26 h 135"/>
                  <a:gd name="T34" fmla="*/ 16 w 145"/>
                  <a:gd name="T35" fmla="*/ 38 h 135"/>
                  <a:gd name="T36" fmla="*/ 17 w 145"/>
                  <a:gd name="T37" fmla="*/ 51 h 135"/>
                  <a:gd name="T38" fmla="*/ 17 w 145"/>
                  <a:gd name="T39" fmla="*/ 64 h 135"/>
                  <a:gd name="T40" fmla="*/ 34 w 145"/>
                  <a:gd name="T41" fmla="*/ 113 h 135"/>
                  <a:gd name="T42" fmla="*/ 60 w 145"/>
                  <a:gd name="T43" fmla="*/ 122 h 135"/>
                  <a:gd name="T44" fmla="*/ 73 w 145"/>
                  <a:gd name="T45" fmla="*/ 130 h 135"/>
                  <a:gd name="T46" fmla="*/ 83 w 145"/>
                  <a:gd name="T47" fmla="*/ 123 h 135"/>
                  <a:gd name="T48" fmla="*/ 111 w 145"/>
                  <a:gd name="T49" fmla="*/ 113 h 135"/>
                  <a:gd name="T50" fmla="*/ 128 w 145"/>
                  <a:gd name="T51" fmla="*/ 63 h 135"/>
                  <a:gd name="T52" fmla="*/ 128 w 145"/>
                  <a:gd name="T53" fmla="*/ 52 h 135"/>
                  <a:gd name="T54" fmla="*/ 129 w 145"/>
                  <a:gd name="T55" fmla="*/ 38 h 135"/>
                  <a:gd name="T56" fmla="*/ 139 w 145"/>
                  <a:gd name="T57" fmla="*/ 26 h 135"/>
                  <a:gd name="T58" fmla="*/ 114 w 145"/>
                  <a:gd name="T59" fmla="*/ 4 h 135"/>
                  <a:gd name="T60" fmla="*/ 73 w 145"/>
                  <a:gd name="T61" fmla="*/ 16 h 135"/>
                  <a:gd name="T62" fmla="*/ 31 w 145"/>
                  <a:gd name="T63" fmla="*/ 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35">
                    <a:moveTo>
                      <a:pt x="31" y="0"/>
                    </a:moveTo>
                    <a:cubicBezTo>
                      <a:pt x="0" y="27"/>
                      <a:pt x="0" y="27"/>
                      <a:pt x="0" y="27"/>
                    </a:cubicBezTo>
                    <a:cubicBezTo>
                      <a:pt x="9" y="28"/>
                      <a:pt x="14" y="37"/>
                      <a:pt x="14" y="45"/>
                    </a:cubicBezTo>
                    <a:cubicBezTo>
                      <a:pt x="14" y="63"/>
                      <a:pt x="14" y="63"/>
                      <a:pt x="14" y="63"/>
                    </a:cubicBezTo>
                    <a:cubicBezTo>
                      <a:pt x="14" y="80"/>
                      <a:pt x="15" y="109"/>
                      <a:pt x="33" y="116"/>
                    </a:cubicBezTo>
                    <a:cubicBezTo>
                      <a:pt x="36" y="117"/>
                      <a:pt x="53" y="121"/>
                      <a:pt x="61" y="125"/>
                    </a:cubicBezTo>
                    <a:cubicBezTo>
                      <a:pt x="70" y="130"/>
                      <a:pt x="71" y="135"/>
                      <a:pt x="73" y="135"/>
                    </a:cubicBezTo>
                    <a:cubicBezTo>
                      <a:pt x="74" y="134"/>
                      <a:pt x="76" y="130"/>
                      <a:pt x="83" y="126"/>
                    </a:cubicBezTo>
                    <a:cubicBezTo>
                      <a:pt x="92" y="122"/>
                      <a:pt x="107" y="118"/>
                      <a:pt x="112" y="116"/>
                    </a:cubicBezTo>
                    <a:cubicBezTo>
                      <a:pt x="130" y="109"/>
                      <a:pt x="131" y="80"/>
                      <a:pt x="131" y="63"/>
                    </a:cubicBezTo>
                    <a:cubicBezTo>
                      <a:pt x="131" y="46"/>
                      <a:pt x="131" y="46"/>
                      <a:pt x="131" y="46"/>
                    </a:cubicBezTo>
                    <a:cubicBezTo>
                      <a:pt x="131" y="38"/>
                      <a:pt x="136" y="28"/>
                      <a:pt x="145" y="27"/>
                    </a:cubicBezTo>
                    <a:cubicBezTo>
                      <a:pt x="115" y="0"/>
                      <a:pt x="115" y="0"/>
                      <a:pt x="115" y="0"/>
                    </a:cubicBezTo>
                    <a:cubicBezTo>
                      <a:pt x="100" y="9"/>
                      <a:pt x="90" y="13"/>
                      <a:pt x="73" y="14"/>
                    </a:cubicBezTo>
                    <a:cubicBezTo>
                      <a:pt x="55" y="14"/>
                      <a:pt x="45" y="10"/>
                      <a:pt x="31" y="0"/>
                    </a:cubicBezTo>
                    <a:close/>
                    <a:moveTo>
                      <a:pt x="31" y="4"/>
                    </a:moveTo>
                    <a:cubicBezTo>
                      <a:pt x="6" y="26"/>
                      <a:pt x="6" y="26"/>
                      <a:pt x="6" y="26"/>
                    </a:cubicBezTo>
                    <a:cubicBezTo>
                      <a:pt x="7" y="26"/>
                      <a:pt x="13" y="29"/>
                      <a:pt x="16" y="38"/>
                    </a:cubicBezTo>
                    <a:cubicBezTo>
                      <a:pt x="17" y="42"/>
                      <a:pt x="17" y="47"/>
                      <a:pt x="17" y="51"/>
                    </a:cubicBezTo>
                    <a:cubicBezTo>
                      <a:pt x="17" y="56"/>
                      <a:pt x="17" y="60"/>
                      <a:pt x="17" y="64"/>
                    </a:cubicBezTo>
                    <a:cubicBezTo>
                      <a:pt x="17" y="79"/>
                      <a:pt x="18" y="106"/>
                      <a:pt x="34" y="113"/>
                    </a:cubicBezTo>
                    <a:cubicBezTo>
                      <a:pt x="37" y="115"/>
                      <a:pt x="53" y="118"/>
                      <a:pt x="60" y="122"/>
                    </a:cubicBezTo>
                    <a:cubicBezTo>
                      <a:pt x="70" y="126"/>
                      <a:pt x="72" y="130"/>
                      <a:pt x="73" y="130"/>
                    </a:cubicBezTo>
                    <a:cubicBezTo>
                      <a:pt x="74" y="129"/>
                      <a:pt x="76" y="126"/>
                      <a:pt x="83" y="123"/>
                    </a:cubicBezTo>
                    <a:cubicBezTo>
                      <a:pt x="91" y="119"/>
                      <a:pt x="106" y="115"/>
                      <a:pt x="111" y="113"/>
                    </a:cubicBezTo>
                    <a:cubicBezTo>
                      <a:pt x="127" y="107"/>
                      <a:pt x="127" y="79"/>
                      <a:pt x="128" y="63"/>
                    </a:cubicBezTo>
                    <a:cubicBezTo>
                      <a:pt x="128" y="52"/>
                      <a:pt x="128" y="52"/>
                      <a:pt x="128" y="52"/>
                    </a:cubicBezTo>
                    <a:cubicBezTo>
                      <a:pt x="128" y="47"/>
                      <a:pt x="127" y="43"/>
                      <a:pt x="129" y="38"/>
                    </a:cubicBezTo>
                    <a:cubicBezTo>
                      <a:pt x="131" y="33"/>
                      <a:pt x="134" y="28"/>
                      <a:pt x="139" y="26"/>
                    </a:cubicBezTo>
                    <a:cubicBezTo>
                      <a:pt x="114" y="4"/>
                      <a:pt x="114" y="4"/>
                      <a:pt x="114" y="4"/>
                    </a:cubicBezTo>
                    <a:cubicBezTo>
                      <a:pt x="100" y="13"/>
                      <a:pt x="90" y="16"/>
                      <a:pt x="73" y="16"/>
                    </a:cubicBezTo>
                    <a:cubicBezTo>
                      <a:pt x="56" y="16"/>
                      <a:pt x="45" y="13"/>
                      <a:pt x="3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0" name="Freeform 22"/>
              <p:cNvSpPr>
                <a:spLocks noEditPoints="1"/>
              </p:cNvSpPr>
              <p:nvPr/>
            </p:nvSpPr>
            <p:spPr bwMode="auto">
              <a:xfrm>
                <a:off x="4373563" y="1701800"/>
                <a:ext cx="388938" cy="430213"/>
              </a:xfrm>
              <a:custGeom>
                <a:avLst/>
                <a:gdLst>
                  <a:gd name="T0" fmla="*/ 226 w 245"/>
                  <a:gd name="T1" fmla="*/ 17 h 271"/>
                  <a:gd name="T2" fmla="*/ 233 w 245"/>
                  <a:gd name="T3" fmla="*/ 31 h 271"/>
                  <a:gd name="T4" fmla="*/ 219 w 245"/>
                  <a:gd name="T5" fmla="*/ 40 h 271"/>
                  <a:gd name="T6" fmla="*/ 207 w 245"/>
                  <a:gd name="T7" fmla="*/ 31 h 271"/>
                  <a:gd name="T8" fmla="*/ 212 w 245"/>
                  <a:gd name="T9" fmla="*/ 17 h 271"/>
                  <a:gd name="T10" fmla="*/ 219 w 245"/>
                  <a:gd name="T11" fmla="*/ 0 h 271"/>
                  <a:gd name="T12" fmla="*/ 131 w 245"/>
                  <a:gd name="T13" fmla="*/ 240 h 271"/>
                  <a:gd name="T14" fmla="*/ 136 w 245"/>
                  <a:gd name="T15" fmla="*/ 254 h 271"/>
                  <a:gd name="T16" fmla="*/ 121 w 245"/>
                  <a:gd name="T17" fmla="*/ 263 h 271"/>
                  <a:gd name="T18" fmla="*/ 110 w 245"/>
                  <a:gd name="T19" fmla="*/ 254 h 271"/>
                  <a:gd name="T20" fmla="*/ 114 w 245"/>
                  <a:gd name="T21" fmla="*/ 240 h 271"/>
                  <a:gd name="T22" fmla="*/ 121 w 245"/>
                  <a:gd name="T23" fmla="*/ 223 h 271"/>
                  <a:gd name="T24" fmla="*/ 126 w 245"/>
                  <a:gd name="T25" fmla="*/ 242 h 271"/>
                  <a:gd name="T26" fmla="*/ 129 w 245"/>
                  <a:gd name="T27" fmla="*/ 252 h 271"/>
                  <a:gd name="T28" fmla="*/ 121 w 245"/>
                  <a:gd name="T29" fmla="*/ 256 h 271"/>
                  <a:gd name="T30" fmla="*/ 114 w 245"/>
                  <a:gd name="T31" fmla="*/ 252 h 271"/>
                  <a:gd name="T32" fmla="*/ 117 w 245"/>
                  <a:gd name="T33" fmla="*/ 242 h 271"/>
                  <a:gd name="T34" fmla="*/ 121 w 245"/>
                  <a:gd name="T35" fmla="*/ 235 h 271"/>
                  <a:gd name="T36" fmla="*/ 34 w 245"/>
                  <a:gd name="T37" fmla="*/ 17 h 271"/>
                  <a:gd name="T38" fmla="*/ 38 w 245"/>
                  <a:gd name="T39" fmla="*/ 31 h 271"/>
                  <a:gd name="T40" fmla="*/ 27 w 245"/>
                  <a:gd name="T41" fmla="*/ 40 h 271"/>
                  <a:gd name="T42" fmla="*/ 15 w 245"/>
                  <a:gd name="T43" fmla="*/ 31 h 271"/>
                  <a:gd name="T44" fmla="*/ 19 w 245"/>
                  <a:gd name="T45" fmla="*/ 17 h 271"/>
                  <a:gd name="T46" fmla="*/ 27 w 245"/>
                  <a:gd name="T47" fmla="*/ 0 h 271"/>
                  <a:gd name="T48" fmla="*/ 31 w 245"/>
                  <a:gd name="T49" fmla="*/ 22 h 271"/>
                  <a:gd name="T50" fmla="*/ 34 w 245"/>
                  <a:gd name="T51" fmla="*/ 29 h 271"/>
                  <a:gd name="T52" fmla="*/ 27 w 245"/>
                  <a:gd name="T53" fmla="*/ 33 h 271"/>
                  <a:gd name="T54" fmla="*/ 19 w 245"/>
                  <a:gd name="T55" fmla="*/ 29 h 271"/>
                  <a:gd name="T56" fmla="*/ 22 w 245"/>
                  <a:gd name="T57" fmla="*/ 22 h 271"/>
                  <a:gd name="T58" fmla="*/ 27 w 245"/>
                  <a:gd name="T59" fmla="*/ 12 h 271"/>
                  <a:gd name="T60" fmla="*/ 224 w 245"/>
                  <a:gd name="T61" fmla="*/ 22 h 271"/>
                  <a:gd name="T62" fmla="*/ 226 w 245"/>
                  <a:gd name="T63" fmla="*/ 29 h 271"/>
                  <a:gd name="T64" fmla="*/ 219 w 245"/>
                  <a:gd name="T65" fmla="*/ 33 h 271"/>
                  <a:gd name="T66" fmla="*/ 212 w 245"/>
                  <a:gd name="T67" fmla="*/ 29 h 271"/>
                  <a:gd name="T68" fmla="*/ 214 w 245"/>
                  <a:gd name="T69" fmla="*/ 22 h 271"/>
                  <a:gd name="T70" fmla="*/ 219 w 245"/>
                  <a:gd name="T71" fmla="*/ 1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5" h="271">
                    <a:moveTo>
                      <a:pt x="219" y="0"/>
                    </a:moveTo>
                    <a:lnTo>
                      <a:pt x="226" y="17"/>
                    </a:lnTo>
                    <a:lnTo>
                      <a:pt x="245" y="19"/>
                    </a:lnTo>
                    <a:lnTo>
                      <a:pt x="233" y="31"/>
                    </a:lnTo>
                    <a:lnTo>
                      <a:pt x="235" y="48"/>
                    </a:lnTo>
                    <a:lnTo>
                      <a:pt x="219" y="40"/>
                    </a:lnTo>
                    <a:lnTo>
                      <a:pt x="205" y="48"/>
                    </a:lnTo>
                    <a:lnTo>
                      <a:pt x="207" y="31"/>
                    </a:lnTo>
                    <a:lnTo>
                      <a:pt x="193" y="19"/>
                    </a:lnTo>
                    <a:lnTo>
                      <a:pt x="212" y="17"/>
                    </a:lnTo>
                    <a:lnTo>
                      <a:pt x="219" y="0"/>
                    </a:lnTo>
                    <a:lnTo>
                      <a:pt x="219" y="0"/>
                    </a:lnTo>
                    <a:close/>
                    <a:moveTo>
                      <a:pt x="121" y="223"/>
                    </a:moveTo>
                    <a:lnTo>
                      <a:pt x="131" y="240"/>
                    </a:lnTo>
                    <a:lnTo>
                      <a:pt x="148" y="242"/>
                    </a:lnTo>
                    <a:lnTo>
                      <a:pt x="136" y="254"/>
                    </a:lnTo>
                    <a:lnTo>
                      <a:pt x="138" y="271"/>
                    </a:lnTo>
                    <a:lnTo>
                      <a:pt x="121" y="263"/>
                    </a:lnTo>
                    <a:lnTo>
                      <a:pt x="107" y="271"/>
                    </a:lnTo>
                    <a:lnTo>
                      <a:pt x="110" y="254"/>
                    </a:lnTo>
                    <a:lnTo>
                      <a:pt x="98" y="242"/>
                    </a:lnTo>
                    <a:lnTo>
                      <a:pt x="114" y="240"/>
                    </a:lnTo>
                    <a:lnTo>
                      <a:pt x="121" y="223"/>
                    </a:lnTo>
                    <a:lnTo>
                      <a:pt x="121" y="223"/>
                    </a:lnTo>
                    <a:close/>
                    <a:moveTo>
                      <a:pt x="121" y="235"/>
                    </a:moveTo>
                    <a:lnTo>
                      <a:pt x="126" y="242"/>
                    </a:lnTo>
                    <a:lnTo>
                      <a:pt x="136" y="244"/>
                    </a:lnTo>
                    <a:lnTo>
                      <a:pt x="129" y="252"/>
                    </a:lnTo>
                    <a:lnTo>
                      <a:pt x="131" y="261"/>
                    </a:lnTo>
                    <a:lnTo>
                      <a:pt x="121" y="256"/>
                    </a:lnTo>
                    <a:lnTo>
                      <a:pt x="112" y="261"/>
                    </a:lnTo>
                    <a:lnTo>
                      <a:pt x="114" y="252"/>
                    </a:lnTo>
                    <a:lnTo>
                      <a:pt x="107" y="244"/>
                    </a:lnTo>
                    <a:lnTo>
                      <a:pt x="117" y="242"/>
                    </a:lnTo>
                    <a:lnTo>
                      <a:pt x="121" y="235"/>
                    </a:lnTo>
                    <a:lnTo>
                      <a:pt x="121" y="235"/>
                    </a:lnTo>
                    <a:close/>
                    <a:moveTo>
                      <a:pt x="27" y="0"/>
                    </a:moveTo>
                    <a:lnTo>
                      <a:pt x="34" y="17"/>
                    </a:lnTo>
                    <a:lnTo>
                      <a:pt x="53" y="19"/>
                    </a:lnTo>
                    <a:lnTo>
                      <a:pt x="38" y="31"/>
                    </a:lnTo>
                    <a:lnTo>
                      <a:pt x="41" y="48"/>
                    </a:lnTo>
                    <a:lnTo>
                      <a:pt x="27" y="40"/>
                    </a:lnTo>
                    <a:lnTo>
                      <a:pt x="10" y="48"/>
                    </a:lnTo>
                    <a:lnTo>
                      <a:pt x="15" y="31"/>
                    </a:lnTo>
                    <a:lnTo>
                      <a:pt x="0" y="19"/>
                    </a:lnTo>
                    <a:lnTo>
                      <a:pt x="19" y="17"/>
                    </a:lnTo>
                    <a:lnTo>
                      <a:pt x="27" y="0"/>
                    </a:lnTo>
                    <a:lnTo>
                      <a:pt x="27" y="0"/>
                    </a:lnTo>
                    <a:close/>
                    <a:moveTo>
                      <a:pt x="27" y="12"/>
                    </a:moveTo>
                    <a:lnTo>
                      <a:pt x="31" y="22"/>
                    </a:lnTo>
                    <a:lnTo>
                      <a:pt x="41" y="22"/>
                    </a:lnTo>
                    <a:lnTo>
                      <a:pt x="34" y="29"/>
                    </a:lnTo>
                    <a:lnTo>
                      <a:pt x="36" y="38"/>
                    </a:lnTo>
                    <a:lnTo>
                      <a:pt x="27" y="33"/>
                    </a:lnTo>
                    <a:lnTo>
                      <a:pt x="17" y="38"/>
                    </a:lnTo>
                    <a:lnTo>
                      <a:pt x="19" y="29"/>
                    </a:lnTo>
                    <a:lnTo>
                      <a:pt x="12" y="22"/>
                    </a:lnTo>
                    <a:lnTo>
                      <a:pt x="22" y="22"/>
                    </a:lnTo>
                    <a:lnTo>
                      <a:pt x="27" y="12"/>
                    </a:lnTo>
                    <a:lnTo>
                      <a:pt x="27" y="12"/>
                    </a:lnTo>
                    <a:close/>
                    <a:moveTo>
                      <a:pt x="219" y="12"/>
                    </a:moveTo>
                    <a:lnTo>
                      <a:pt x="224" y="22"/>
                    </a:lnTo>
                    <a:lnTo>
                      <a:pt x="233" y="22"/>
                    </a:lnTo>
                    <a:lnTo>
                      <a:pt x="226" y="29"/>
                    </a:lnTo>
                    <a:lnTo>
                      <a:pt x="228" y="38"/>
                    </a:lnTo>
                    <a:lnTo>
                      <a:pt x="219" y="33"/>
                    </a:lnTo>
                    <a:lnTo>
                      <a:pt x="209" y="38"/>
                    </a:lnTo>
                    <a:lnTo>
                      <a:pt x="212" y="29"/>
                    </a:lnTo>
                    <a:lnTo>
                      <a:pt x="205" y="22"/>
                    </a:lnTo>
                    <a:lnTo>
                      <a:pt x="214" y="22"/>
                    </a:lnTo>
                    <a:lnTo>
                      <a:pt x="219" y="12"/>
                    </a:lnTo>
                    <a:lnTo>
                      <a:pt x="21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1" name="Freeform 23"/>
              <p:cNvSpPr>
                <a:spLocks noEditPoints="1"/>
              </p:cNvSpPr>
              <p:nvPr/>
            </p:nvSpPr>
            <p:spPr bwMode="auto">
              <a:xfrm>
                <a:off x="4392613" y="2220913"/>
                <a:ext cx="350838" cy="79375"/>
              </a:xfrm>
              <a:custGeom>
                <a:avLst/>
                <a:gdLst>
                  <a:gd name="T0" fmla="*/ 11 w 93"/>
                  <a:gd name="T1" fmla="*/ 4 h 21"/>
                  <a:gd name="T2" fmla="*/ 11 w 93"/>
                  <a:gd name="T3" fmla="*/ 4 h 21"/>
                  <a:gd name="T4" fmla="*/ 11 w 93"/>
                  <a:gd name="T5" fmla="*/ 2 h 21"/>
                  <a:gd name="T6" fmla="*/ 29 w 93"/>
                  <a:gd name="T7" fmla="*/ 3 h 21"/>
                  <a:gd name="T8" fmla="*/ 28 w 93"/>
                  <a:gd name="T9" fmla="*/ 8 h 21"/>
                  <a:gd name="T10" fmla="*/ 38 w 93"/>
                  <a:gd name="T11" fmla="*/ 7 h 21"/>
                  <a:gd name="T12" fmla="*/ 37 w 93"/>
                  <a:gd name="T13" fmla="*/ 5 h 21"/>
                  <a:gd name="T14" fmla="*/ 33 w 93"/>
                  <a:gd name="T15" fmla="*/ 4 h 21"/>
                  <a:gd name="T16" fmla="*/ 39 w 93"/>
                  <a:gd name="T17" fmla="*/ 1 h 21"/>
                  <a:gd name="T18" fmla="*/ 63 w 93"/>
                  <a:gd name="T19" fmla="*/ 3 h 21"/>
                  <a:gd name="T20" fmla="*/ 65 w 93"/>
                  <a:gd name="T21" fmla="*/ 8 h 21"/>
                  <a:gd name="T22" fmla="*/ 71 w 93"/>
                  <a:gd name="T23" fmla="*/ 10 h 21"/>
                  <a:gd name="T24" fmla="*/ 65 w 93"/>
                  <a:gd name="T25" fmla="*/ 2 h 21"/>
                  <a:gd name="T26" fmla="*/ 88 w 93"/>
                  <a:gd name="T27" fmla="*/ 12 h 21"/>
                  <a:gd name="T28" fmla="*/ 87 w 93"/>
                  <a:gd name="T29" fmla="*/ 11 h 21"/>
                  <a:gd name="T30" fmla="*/ 87 w 93"/>
                  <a:gd name="T31" fmla="*/ 5 h 21"/>
                  <a:gd name="T32" fmla="*/ 83 w 93"/>
                  <a:gd name="T33" fmla="*/ 18 h 21"/>
                  <a:gd name="T34" fmla="*/ 80 w 93"/>
                  <a:gd name="T35" fmla="*/ 11 h 21"/>
                  <a:gd name="T36" fmla="*/ 78 w 93"/>
                  <a:gd name="T37" fmla="*/ 11 h 21"/>
                  <a:gd name="T38" fmla="*/ 75 w 93"/>
                  <a:gd name="T39" fmla="*/ 19 h 21"/>
                  <a:gd name="T40" fmla="*/ 93 w 93"/>
                  <a:gd name="T41" fmla="*/ 20 h 21"/>
                  <a:gd name="T42" fmla="*/ 85 w 93"/>
                  <a:gd name="T43" fmla="*/ 12 h 21"/>
                  <a:gd name="T44" fmla="*/ 55 w 93"/>
                  <a:gd name="T45" fmla="*/ 2 h 21"/>
                  <a:gd name="T46" fmla="*/ 50 w 93"/>
                  <a:gd name="T47" fmla="*/ 7 h 21"/>
                  <a:gd name="T48" fmla="*/ 50 w 93"/>
                  <a:gd name="T49" fmla="*/ 15 h 21"/>
                  <a:gd name="T50" fmla="*/ 57 w 93"/>
                  <a:gd name="T51" fmla="*/ 10 h 21"/>
                  <a:gd name="T52" fmla="*/ 53 w 93"/>
                  <a:gd name="T53" fmla="*/ 14 h 21"/>
                  <a:gd name="T54" fmla="*/ 57 w 93"/>
                  <a:gd name="T55" fmla="*/ 14 h 21"/>
                  <a:gd name="T56" fmla="*/ 57 w 93"/>
                  <a:gd name="T57" fmla="*/ 9 h 21"/>
                  <a:gd name="T58" fmla="*/ 55 w 93"/>
                  <a:gd name="T59" fmla="*/ 7 h 21"/>
                  <a:gd name="T60" fmla="*/ 62 w 93"/>
                  <a:gd name="T61" fmla="*/ 11 h 21"/>
                  <a:gd name="T62" fmla="*/ 62 w 93"/>
                  <a:gd name="T63" fmla="*/ 11 h 21"/>
                  <a:gd name="T64" fmla="*/ 62 w 93"/>
                  <a:gd name="T65" fmla="*/ 14 h 21"/>
                  <a:gd name="T66" fmla="*/ 39 w 93"/>
                  <a:gd name="T67" fmla="*/ 11 h 21"/>
                  <a:gd name="T68" fmla="*/ 36 w 93"/>
                  <a:gd name="T69" fmla="*/ 10 h 21"/>
                  <a:gd name="T70" fmla="*/ 34 w 93"/>
                  <a:gd name="T71" fmla="*/ 12 h 21"/>
                  <a:gd name="T72" fmla="*/ 34 w 93"/>
                  <a:gd name="T73" fmla="*/ 13 h 21"/>
                  <a:gd name="T74" fmla="*/ 26 w 93"/>
                  <a:gd name="T75" fmla="*/ 17 h 21"/>
                  <a:gd name="T76" fmla="*/ 44 w 93"/>
                  <a:gd name="T77" fmla="*/ 15 h 21"/>
                  <a:gd name="T78" fmla="*/ 35 w 93"/>
                  <a:gd name="T79" fmla="*/ 12 h 21"/>
                  <a:gd name="T80" fmla="*/ 7 w 93"/>
                  <a:gd name="T81" fmla="*/ 6 h 21"/>
                  <a:gd name="T82" fmla="*/ 12 w 93"/>
                  <a:gd name="T83" fmla="*/ 8 h 21"/>
                  <a:gd name="T84" fmla="*/ 10 w 93"/>
                  <a:gd name="T85" fmla="*/ 8 h 21"/>
                  <a:gd name="T86" fmla="*/ 13 w 93"/>
                  <a:gd name="T87" fmla="*/ 5 h 21"/>
                  <a:gd name="T88" fmla="*/ 5 w 93"/>
                  <a:gd name="T89" fmla="*/ 7 h 21"/>
                  <a:gd name="T90" fmla="*/ 6 w 93"/>
                  <a:gd name="T91" fmla="*/ 9 h 21"/>
                  <a:gd name="T92" fmla="*/ 4 w 93"/>
                  <a:gd name="T93" fmla="*/ 11 h 21"/>
                  <a:gd name="T94" fmla="*/ 8 w 93"/>
                  <a:gd name="T95" fmla="*/ 11 h 21"/>
                  <a:gd name="T96" fmla="*/ 0 w 93"/>
                  <a:gd name="T97" fmla="*/ 16 h 21"/>
                  <a:gd name="T98" fmla="*/ 18 w 93"/>
                  <a:gd name="T99" fmla="*/ 14 h 21"/>
                  <a:gd name="T100" fmla="*/ 14 w 93"/>
                  <a:gd name="T101" fmla="*/ 13 h 21"/>
                  <a:gd name="T102" fmla="*/ 12 w 93"/>
                  <a:gd name="T103" fmla="*/ 11 h 21"/>
                  <a:gd name="T104" fmla="*/ 10 w 93"/>
                  <a:gd name="T105" fmla="*/ 14 h 21"/>
                  <a:gd name="T106" fmla="*/ 14 w 93"/>
                  <a:gd name="T107" fmla="*/ 10 h 21"/>
                  <a:gd name="T108" fmla="*/ 10 w 93"/>
                  <a:gd name="T109" fmla="*/ 9 h 21"/>
                  <a:gd name="T110" fmla="*/ 6 w 93"/>
                  <a:gd name="T111" fmla="*/ 14 h 21"/>
                  <a:gd name="T112" fmla="*/ 7 w 93"/>
                  <a:gd name="T113" fmla="*/ 17 h 21"/>
                  <a:gd name="T114" fmla="*/ 7 w 93"/>
                  <a:gd name="T115" fmla="*/ 21 h 21"/>
                  <a:gd name="T116" fmla="*/ 14 w 93"/>
                  <a:gd name="T117" fmla="*/ 20 h 21"/>
                  <a:gd name="T118" fmla="*/ 15 w 93"/>
                  <a:gd name="T119" fmla="*/ 16 h 21"/>
                  <a:gd name="T120" fmla="*/ 12 w 93"/>
                  <a:gd name="T121" fmla="*/ 17 h 21"/>
                  <a:gd name="T122" fmla="*/ 7 w 93"/>
                  <a:gd name="T12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 h="21">
                    <a:moveTo>
                      <a:pt x="11" y="2"/>
                    </a:moveTo>
                    <a:cubicBezTo>
                      <a:pt x="11" y="2"/>
                      <a:pt x="11" y="2"/>
                      <a:pt x="11" y="3"/>
                    </a:cubicBezTo>
                    <a:cubicBezTo>
                      <a:pt x="11" y="3"/>
                      <a:pt x="11" y="3"/>
                      <a:pt x="11" y="3"/>
                    </a:cubicBezTo>
                    <a:cubicBezTo>
                      <a:pt x="11" y="3"/>
                      <a:pt x="11" y="4"/>
                      <a:pt x="11" y="4"/>
                    </a:cubicBezTo>
                    <a:cubicBezTo>
                      <a:pt x="10" y="4"/>
                      <a:pt x="10" y="5"/>
                      <a:pt x="10" y="5"/>
                    </a:cubicBezTo>
                    <a:cubicBezTo>
                      <a:pt x="9" y="5"/>
                      <a:pt x="9" y="5"/>
                      <a:pt x="9" y="5"/>
                    </a:cubicBezTo>
                    <a:cubicBezTo>
                      <a:pt x="9" y="5"/>
                      <a:pt x="10" y="5"/>
                      <a:pt x="10" y="5"/>
                    </a:cubicBezTo>
                    <a:cubicBezTo>
                      <a:pt x="10" y="5"/>
                      <a:pt x="11" y="5"/>
                      <a:pt x="11" y="4"/>
                    </a:cubicBezTo>
                    <a:cubicBezTo>
                      <a:pt x="12" y="4"/>
                      <a:pt x="12" y="4"/>
                      <a:pt x="12" y="4"/>
                    </a:cubicBezTo>
                    <a:cubicBezTo>
                      <a:pt x="12" y="4"/>
                      <a:pt x="13" y="4"/>
                      <a:pt x="13" y="3"/>
                    </a:cubicBezTo>
                    <a:cubicBezTo>
                      <a:pt x="13" y="3"/>
                      <a:pt x="14" y="3"/>
                      <a:pt x="13" y="3"/>
                    </a:cubicBezTo>
                    <a:cubicBezTo>
                      <a:pt x="13" y="2"/>
                      <a:pt x="12" y="2"/>
                      <a:pt x="11" y="2"/>
                    </a:cubicBezTo>
                    <a:close/>
                    <a:moveTo>
                      <a:pt x="38" y="1"/>
                    </a:moveTo>
                    <a:cubicBezTo>
                      <a:pt x="38" y="1"/>
                      <a:pt x="38" y="1"/>
                      <a:pt x="37" y="1"/>
                    </a:cubicBezTo>
                    <a:cubicBezTo>
                      <a:pt x="36" y="1"/>
                      <a:pt x="33" y="2"/>
                      <a:pt x="29" y="2"/>
                    </a:cubicBezTo>
                    <a:cubicBezTo>
                      <a:pt x="28" y="2"/>
                      <a:pt x="28" y="3"/>
                      <a:pt x="29" y="3"/>
                    </a:cubicBezTo>
                    <a:cubicBezTo>
                      <a:pt x="30" y="3"/>
                      <a:pt x="31" y="3"/>
                      <a:pt x="32" y="3"/>
                    </a:cubicBezTo>
                    <a:cubicBezTo>
                      <a:pt x="32" y="3"/>
                      <a:pt x="32" y="4"/>
                      <a:pt x="32" y="5"/>
                    </a:cubicBezTo>
                    <a:cubicBezTo>
                      <a:pt x="31" y="6"/>
                      <a:pt x="30" y="7"/>
                      <a:pt x="29" y="8"/>
                    </a:cubicBezTo>
                    <a:cubicBezTo>
                      <a:pt x="29" y="8"/>
                      <a:pt x="29" y="8"/>
                      <a:pt x="28" y="8"/>
                    </a:cubicBezTo>
                    <a:cubicBezTo>
                      <a:pt x="28" y="8"/>
                      <a:pt x="28" y="9"/>
                      <a:pt x="28" y="9"/>
                    </a:cubicBezTo>
                    <a:cubicBezTo>
                      <a:pt x="28" y="9"/>
                      <a:pt x="29" y="10"/>
                      <a:pt x="29" y="10"/>
                    </a:cubicBezTo>
                    <a:cubicBezTo>
                      <a:pt x="29" y="10"/>
                      <a:pt x="29" y="10"/>
                      <a:pt x="30" y="9"/>
                    </a:cubicBezTo>
                    <a:cubicBezTo>
                      <a:pt x="30" y="9"/>
                      <a:pt x="33" y="8"/>
                      <a:pt x="38" y="7"/>
                    </a:cubicBezTo>
                    <a:cubicBezTo>
                      <a:pt x="38" y="7"/>
                      <a:pt x="38" y="7"/>
                      <a:pt x="38" y="7"/>
                    </a:cubicBezTo>
                    <a:cubicBezTo>
                      <a:pt x="38" y="8"/>
                      <a:pt x="39" y="8"/>
                      <a:pt x="39" y="8"/>
                    </a:cubicBezTo>
                    <a:cubicBezTo>
                      <a:pt x="40" y="8"/>
                      <a:pt x="40" y="7"/>
                      <a:pt x="39" y="6"/>
                    </a:cubicBezTo>
                    <a:cubicBezTo>
                      <a:pt x="39" y="5"/>
                      <a:pt x="38" y="5"/>
                      <a:pt x="37" y="5"/>
                    </a:cubicBezTo>
                    <a:cubicBezTo>
                      <a:pt x="35" y="4"/>
                      <a:pt x="35" y="4"/>
                      <a:pt x="36" y="5"/>
                    </a:cubicBezTo>
                    <a:cubicBezTo>
                      <a:pt x="36" y="5"/>
                      <a:pt x="36" y="6"/>
                      <a:pt x="37" y="7"/>
                    </a:cubicBezTo>
                    <a:cubicBezTo>
                      <a:pt x="34" y="7"/>
                      <a:pt x="32" y="8"/>
                      <a:pt x="30" y="8"/>
                    </a:cubicBezTo>
                    <a:cubicBezTo>
                      <a:pt x="31" y="7"/>
                      <a:pt x="32" y="6"/>
                      <a:pt x="33" y="4"/>
                    </a:cubicBezTo>
                    <a:cubicBezTo>
                      <a:pt x="34" y="4"/>
                      <a:pt x="34" y="4"/>
                      <a:pt x="34" y="4"/>
                    </a:cubicBezTo>
                    <a:cubicBezTo>
                      <a:pt x="35" y="4"/>
                      <a:pt x="35" y="3"/>
                      <a:pt x="33" y="3"/>
                    </a:cubicBezTo>
                    <a:cubicBezTo>
                      <a:pt x="36" y="2"/>
                      <a:pt x="38" y="2"/>
                      <a:pt x="39" y="2"/>
                    </a:cubicBezTo>
                    <a:cubicBezTo>
                      <a:pt x="39" y="2"/>
                      <a:pt x="39" y="1"/>
                      <a:pt x="39" y="1"/>
                    </a:cubicBezTo>
                    <a:cubicBezTo>
                      <a:pt x="39" y="1"/>
                      <a:pt x="38" y="1"/>
                      <a:pt x="38" y="1"/>
                    </a:cubicBezTo>
                    <a:close/>
                    <a:moveTo>
                      <a:pt x="63" y="0"/>
                    </a:moveTo>
                    <a:cubicBezTo>
                      <a:pt x="63" y="0"/>
                      <a:pt x="63" y="1"/>
                      <a:pt x="63" y="1"/>
                    </a:cubicBezTo>
                    <a:cubicBezTo>
                      <a:pt x="63" y="1"/>
                      <a:pt x="63" y="2"/>
                      <a:pt x="63" y="3"/>
                    </a:cubicBezTo>
                    <a:cubicBezTo>
                      <a:pt x="62" y="7"/>
                      <a:pt x="61" y="9"/>
                      <a:pt x="59" y="11"/>
                    </a:cubicBezTo>
                    <a:cubicBezTo>
                      <a:pt x="59" y="11"/>
                      <a:pt x="59" y="11"/>
                      <a:pt x="59" y="11"/>
                    </a:cubicBezTo>
                    <a:cubicBezTo>
                      <a:pt x="61" y="10"/>
                      <a:pt x="62" y="8"/>
                      <a:pt x="63" y="5"/>
                    </a:cubicBezTo>
                    <a:cubicBezTo>
                      <a:pt x="64" y="5"/>
                      <a:pt x="64" y="6"/>
                      <a:pt x="65" y="8"/>
                    </a:cubicBezTo>
                    <a:cubicBezTo>
                      <a:pt x="66" y="9"/>
                      <a:pt x="66" y="9"/>
                      <a:pt x="66" y="10"/>
                    </a:cubicBezTo>
                    <a:cubicBezTo>
                      <a:pt x="66" y="10"/>
                      <a:pt x="67" y="11"/>
                      <a:pt x="69" y="11"/>
                    </a:cubicBezTo>
                    <a:cubicBezTo>
                      <a:pt x="69" y="11"/>
                      <a:pt x="69" y="11"/>
                      <a:pt x="70" y="11"/>
                    </a:cubicBezTo>
                    <a:cubicBezTo>
                      <a:pt x="70" y="11"/>
                      <a:pt x="71" y="11"/>
                      <a:pt x="71" y="10"/>
                    </a:cubicBezTo>
                    <a:cubicBezTo>
                      <a:pt x="71" y="10"/>
                      <a:pt x="71" y="10"/>
                      <a:pt x="71" y="10"/>
                    </a:cubicBezTo>
                    <a:cubicBezTo>
                      <a:pt x="68" y="8"/>
                      <a:pt x="66" y="7"/>
                      <a:pt x="65" y="5"/>
                    </a:cubicBezTo>
                    <a:cubicBezTo>
                      <a:pt x="64" y="5"/>
                      <a:pt x="64" y="4"/>
                      <a:pt x="64" y="4"/>
                    </a:cubicBezTo>
                    <a:cubicBezTo>
                      <a:pt x="64" y="3"/>
                      <a:pt x="64" y="2"/>
                      <a:pt x="65" y="2"/>
                    </a:cubicBezTo>
                    <a:cubicBezTo>
                      <a:pt x="65" y="2"/>
                      <a:pt x="65" y="2"/>
                      <a:pt x="65" y="1"/>
                    </a:cubicBezTo>
                    <a:cubicBezTo>
                      <a:pt x="64" y="1"/>
                      <a:pt x="64" y="1"/>
                      <a:pt x="63" y="0"/>
                    </a:cubicBezTo>
                    <a:close/>
                    <a:moveTo>
                      <a:pt x="85" y="12"/>
                    </a:moveTo>
                    <a:cubicBezTo>
                      <a:pt x="86" y="12"/>
                      <a:pt x="87" y="12"/>
                      <a:pt x="88" y="12"/>
                    </a:cubicBezTo>
                    <a:cubicBezTo>
                      <a:pt x="89" y="12"/>
                      <a:pt x="89" y="12"/>
                      <a:pt x="89" y="12"/>
                    </a:cubicBezTo>
                    <a:cubicBezTo>
                      <a:pt x="90" y="12"/>
                      <a:pt x="90" y="12"/>
                      <a:pt x="91" y="11"/>
                    </a:cubicBezTo>
                    <a:cubicBezTo>
                      <a:pt x="91" y="11"/>
                      <a:pt x="90" y="11"/>
                      <a:pt x="90" y="11"/>
                    </a:cubicBezTo>
                    <a:cubicBezTo>
                      <a:pt x="89" y="10"/>
                      <a:pt x="88" y="11"/>
                      <a:pt x="87" y="11"/>
                    </a:cubicBezTo>
                    <a:cubicBezTo>
                      <a:pt x="86" y="11"/>
                      <a:pt x="86" y="11"/>
                      <a:pt x="85" y="11"/>
                    </a:cubicBezTo>
                    <a:cubicBezTo>
                      <a:pt x="86" y="9"/>
                      <a:pt x="86" y="7"/>
                      <a:pt x="86" y="7"/>
                    </a:cubicBezTo>
                    <a:cubicBezTo>
                      <a:pt x="86" y="6"/>
                      <a:pt x="86" y="6"/>
                      <a:pt x="86" y="6"/>
                    </a:cubicBezTo>
                    <a:cubicBezTo>
                      <a:pt x="86" y="5"/>
                      <a:pt x="87" y="5"/>
                      <a:pt x="87" y="5"/>
                    </a:cubicBezTo>
                    <a:cubicBezTo>
                      <a:pt x="86" y="5"/>
                      <a:pt x="85" y="4"/>
                      <a:pt x="84" y="4"/>
                    </a:cubicBezTo>
                    <a:cubicBezTo>
                      <a:pt x="84" y="4"/>
                      <a:pt x="84" y="4"/>
                      <a:pt x="84" y="5"/>
                    </a:cubicBezTo>
                    <a:cubicBezTo>
                      <a:pt x="84" y="5"/>
                      <a:pt x="84" y="6"/>
                      <a:pt x="84" y="6"/>
                    </a:cubicBezTo>
                    <a:cubicBezTo>
                      <a:pt x="84" y="8"/>
                      <a:pt x="84" y="12"/>
                      <a:pt x="83" y="18"/>
                    </a:cubicBezTo>
                    <a:cubicBezTo>
                      <a:pt x="80" y="18"/>
                      <a:pt x="80" y="18"/>
                      <a:pt x="80" y="18"/>
                    </a:cubicBezTo>
                    <a:cubicBezTo>
                      <a:pt x="80" y="18"/>
                      <a:pt x="80" y="17"/>
                      <a:pt x="80" y="16"/>
                    </a:cubicBezTo>
                    <a:cubicBezTo>
                      <a:pt x="80" y="14"/>
                      <a:pt x="80" y="12"/>
                      <a:pt x="80" y="12"/>
                    </a:cubicBezTo>
                    <a:cubicBezTo>
                      <a:pt x="80" y="12"/>
                      <a:pt x="80" y="11"/>
                      <a:pt x="80" y="11"/>
                    </a:cubicBezTo>
                    <a:cubicBezTo>
                      <a:pt x="80" y="11"/>
                      <a:pt x="80" y="11"/>
                      <a:pt x="80" y="11"/>
                    </a:cubicBezTo>
                    <a:cubicBezTo>
                      <a:pt x="80" y="10"/>
                      <a:pt x="79" y="10"/>
                      <a:pt x="78" y="9"/>
                    </a:cubicBezTo>
                    <a:cubicBezTo>
                      <a:pt x="78" y="9"/>
                      <a:pt x="78" y="10"/>
                      <a:pt x="78" y="10"/>
                    </a:cubicBezTo>
                    <a:cubicBezTo>
                      <a:pt x="78" y="11"/>
                      <a:pt x="78" y="11"/>
                      <a:pt x="78" y="11"/>
                    </a:cubicBezTo>
                    <a:cubicBezTo>
                      <a:pt x="79" y="12"/>
                      <a:pt x="79" y="15"/>
                      <a:pt x="78" y="18"/>
                    </a:cubicBezTo>
                    <a:cubicBezTo>
                      <a:pt x="77" y="18"/>
                      <a:pt x="76" y="18"/>
                      <a:pt x="74" y="18"/>
                    </a:cubicBezTo>
                    <a:cubicBezTo>
                      <a:pt x="74" y="18"/>
                      <a:pt x="73" y="18"/>
                      <a:pt x="74" y="18"/>
                    </a:cubicBezTo>
                    <a:cubicBezTo>
                      <a:pt x="74" y="19"/>
                      <a:pt x="74" y="19"/>
                      <a:pt x="75" y="19"/>
                    </a:cubicBezTo>
                    <a:cubicBezTo>
                      <a:pt x="78" y="19"/>
                      <a:pt x="81" y="19"/>
                      <a:pt x="84" y="19"/>
                    </a:cubicBezTo>
                    <a:cubicBezTo>
                      <a:pt x="85" y="19"/>
                      <a:pt x="87" y="19"/>
                      <a:pt x="88" y="20"/>
                    </a:cubicBezTo>
                    <a:cubicBezTo>
                      <a:pt x="89" y="20"/>
                      <a:pt x="91" y="20"/>
                      <a:pt x="92" y="20"/>
                    </a:cubicBezTo>
                    <a:cubicBezTo>
                      <a:pt x="93" y="20"/>
                      <a:pt x="93" y="20"/>
                      <a:pt x="93" y="20"/>
                    </a:cubicBezTo>
                    <a:cubicBezTo>
                      <a:pt x="93" y="19"/>
                      <a:pt x="92" y="18"/>
                      <a:pt x="91" y="18"/>
                    </a:cubicBezTo>
                    <a:cubicBezTo>
                      <a:pt x="91" y="18"/>
                      <a:pt x="90" y="18"/>
                      <a:pt x="89" y="18"/>
                    </a:cubicBezTo>
                    <a:cubicBezTo>
                      <a:pt x="87" y="18"/>
                      <a:pt x="85" y="18"/>
                      <a:pt x="84" y="18"/>
                    </a:cubicBezTo>
                    <a:cubicBezTo>
                      <a:pt x="85" y="12"/>
                      <a:pt x="85" y="12"/>
                      <a:pt x="85" y="12"/>
                    </a:cubicBezTo>
                    <a:close/>
                    <a:moveTo>
                      <a:pt x="55" y="2"/>
                    </a:moveTo>
                    <a:cubicBezTo>
                      <a:pt x="56" y="3"/>
                      <a:pt x="57" y="4"/>
                      <a:pt x="58" y="4"/>
                    </a:cubicBezTo>
                    <a:cubicBezTo>
                      <a:pt x="59" y="3"/>
                      <a:pt x="59" y="3"/>
                      <a:pt x="58" y="2"/>
                    </a:cubicBezTo>
                    <a:cubicBezTo>
                      <a:pt x="56" y="1"/>
                      <a:pt x="55" y="1"/>
                      <a:pt x="55" y="2"/>
                    </a:cubicBezTo>
                    <a:close/>
                    <a:moveTo>
                      <a:pt x="59" y="5"/>
                    </a:moveTo>
                    <a:cubicBezTo>
                      <a:pt x="59" y="5"/>
                      <a:pt x="58" y="5"/>
                      <a:pt x="57" y="5"/>
                    </a:cubicBezTo>
                    <a:cubicBezTo>
                      <a:pt x="55" y="6"/>
                      <a:pt x="52" y="6"/>
                      <a:pt x="50" y="6"/>
                    </a:cubicBezTo>
                    <a:cubicBezTo>
                      <a:pt x="50" y="6"/>
                      <a:pt x="50" y="6"/>
                      <a:pt x="50" y="7"/>
                    </a:cubicBezTo>
                    <a:cubicBezTo>
                      <a:pt x="51" y="7"/>
                      <a:pt x="51" y="7"/>
                      <a:pt x="52" y="8"/>
                    </a:cubicBezTo>
                    <a:cubicBezTo>
                      <a:pt x="52" y="8"/>
                      <a:pt x="53" y="7"/>
                      <a:pt x="55" y="7"/>
                    </a:cubicBezTo>
                    <a:cubicBezTo>
                      <a:pt x="55" y="9"/>
                      <a:pt x="53" y="12"/>
                      <a:pt x="50" y="15"/>
                    </a:cubicBezTo>
                    <a:cubicBezTo>
                      <a:pt x="49" y="15"/>
                      <a:pt x="49" y="15"/>
                      <a:pt x="50" y="15"/>
                    </a:cubicBezTo>
                    <a:cubicBezTo>
                      <a:pt x="50" y="15"/>
                      <a:pt x="51" y="15"/>
                      <a:pt x="51" y="15"/>
                    </a:cubicBezTo>
                    <a:cubicBezTo>
                      <a:pt x="53" y="13"/>
                      <a:pt x="55" y="12"/>
                      <a:pt x="55" y="10"/>
                    </a:cubicBezTo>
                    <a:cubicBezTo>
                      <a:pt x="55" y="10"/>
                      <a:pt x="55" y="10"/>
                      <a:pt x="56" y="10"/>
                    </a:cubicBezTo>
                    <a:cubicBezTo>
                      <a:pt x="56" y="10"/>
                      <a:pt x="57" y="10"/>
                      <a:pt x="57" y="10"/>
                    </a:cubicBezTo>
                    <a:cubicBezTo>
                      <a:pt x="57" y="11"/>
                      <a:pt x="57" y="12"/>
                      <a:pt x="56" y="13"/>
                    </a:cubicBezTo>
                    <a:cubicBezTo>
                      <a:pt x="56" y="14"/>
                      <a:pt x="55" y="15"/>
                      <a:pt x="55" y="15"/>
                    </a:cubicBezTo>
                    <a:cubicBezTo>
                      <a:pt x="55" y="15"/>
                      <a:pt x="55" y="15"/>
                      <a:pt x="54" y="15"/>
                    </a:cubicBezTo>
                    <a:cubicBezTo>
                      <a:pt x="54" y="14"/>
                      <a:pt x="53" y="14"/>
                      <a:pt x="53" y="14"/>
                    </a:cubicBezTo>
                    <a:cubicBezTo>
                      <a:pt x="54" y="15"/>
                      <a:pt x="54" y="16"/>
                      <a:pt x="54" y="16"/>
                    </a:cubicBezTo>
                    <a:cubicBezTo>
                      <a:pt x="54" y="16"/>
                      <a:pt x="54" y="17"/>
                      <a:pt x="54" y="17"/>
                    </a:cubicBezTo>
                    <a:cubicBezTo>
                      <a:pt x="55" y="17"/>
                      <a:pt x="55" y="17"/>
                      <a:pt x="56" y="16"/>
                    </a:cubicBezTo>
                    <a:cubicBezTo>
                      <a:pt x="57" y="15"/>
                      <a:pt x="57" y="15"/>
                      <a:pt x="57" y="14"/>
                    </a:cubicBezTo>
                    <a:cubicBezTo>
                      <a:pt x="58" y="12"/>
                      <a:pt x="58" y="11"/>
                      <a:pt x="58" y="11"/>
                    </a:cubicBezTo>
                    <a:cubicBezTo>
                      <a:pt x="59" y="10"/>
                      <a:pt x="59" y="10"/>
                      <a:pt x="59" y="10"/>
                    </a:cubicBezTo>
                    <a:cubicBezTo>
                      <a:pt x="58" y="10"/>
                      <a:pt x="58" y="9"/>
                      <a:pt x="58" y="9"/>
                    </a:cubicBezTo>
                    <a:cubicBezTo>
                      <a:pt x="57" y="9"/>
                      <a:pt x="57" y="9"/>
                      <a:pt x="57" y="9"/>
                    </a:cubicBezTo>
                    <a:cubicBezTo>
                      <a:pt x="57" y="9"/>
                      <a:pt x="56" y="9"/>
                      <a:pt x="56" y="9"/>
                    </a:cubicBezTo>
                    <a:cubicBezTo>
                      <a:pt x="56" y="9"/>
                      <a:pt x="56" y="8"/>
                      <a:pt x="56" y="8"/>
                    </a:cubicBezTo>
                    <a:cubicBezTo>
                      <a:pt x="56" y="8"/>
                      <a:pt x="56" y="8"/>
                      <a:pt x="56" y="8"/>
                    </a:cubicBezTo>
                    <a:cubicBezTo>
                      <a:pt x="56" y="8"/>
                      <a:pt x="56" y="7"/>
                      <a:pt x="55" y="7"/>
                    </a:cubicBezTo>
                    <a:cubicBezTo>
                      <a:pt x="57" y="6"/>
                      <a:pt x="58" y="6"/>
                      <a:pt x="59" y="6"/>
                    </a:cubicBezTo>
                    <a:cubicBezTo>
                      <a:pt x="60" y="6"/>
                      <a:pt x="60" y="6"/>
                      <a:pt x="60" y="6"/>
                    </a:cubicBezTo>
                    <a:cubicBezTo>
                      <a:pt x="60" y="5"/>
                      <a:pt x="59" y="5"/>
                      <a:pt x="59" y="5"/>
                    </a:cubicBezTo>
                    <a:close/>
                    <a:moveTo>
                      <a:pt x="62" y="11"/>
                    </a:moveTo>
                    <a:cubicBezTo>
                      <a:pt x="62" y="11"/>
                      <a:pt x="62" y="11"/>
                      <a:pt x="62" y="11"/>
                    </a:cubicBezTo>
                    <a:cubicBezTo>
                      <a:pt x="63" y="12"/>
                      <a:pt x="64" y="13"/>
                      <a:pt x="64" y="13"/>
                    </a:cubicBezTo>
                    <a:cubicBezTo>
                      <a:pt x="65" y="13"/>
                      <a:pt x="65" y="12"/>
                      <a:pt x="64" y="11"/>
                    </a:cubicBezTo>
                    <a:cubicBezTo>
                      <a:pt x="63" y="11"/>
                      <a:pt x="62" y="10"/>
                      <a:pt x="62" y="11"/>
                    </a:cubicBezTo>
                    <a:close/>
                    <a:moveTo>
                      <a:pt x="61" y="15"/>
                    </a:moveTo>
                    <a:cubicBezTo>
                      <a:pt x="62" y="16"/>
                      <a:pt x="63" y="17"/>
                      <a:pt x="64" y="18"/>
                    </a:cubicBezTo>
                    <a:cubicBezTo>
                      <a:pt x="65" y="17"/>
                      <a:pt x="65" y="17"/>
                      <a:pt x="65" y="16"/>
                    </a:cubicBezTo>
                    <a:cubicBezTo>
                      <a:pt x="64" y="15"/>
                      <a:pt x="63" y="15"/>
                      <a:pt x="62" y="14"/>
                    </a:cubicBezTo>
                    <a:cubicBezTo>
                      <a:pt x="61" y="14"/>
                      <a:pt x="61" y="14"/>
                      <a:pt x="61" y="15"/>
                    </a:cubicBezTo>
                    <a:close/>
                    <a:moveTo>
                      <a:pt x="35" y="12"/>
                    </a:moveTo>
                    <a:cubicBezTo>
                      <a:pt x="36" y="12"/>
                      <a:pt x="37" y="12"/>
                      <a:pt x="38" y="12"/>
                    </a:cubicBezTo>
                    <a:cubicBezTo>
                      <a:pt x="39" y="12"/>
                      <a:pt x="39" y="12"/>
                      <a:pt x="39" y="11"/>
                    </a:cubicBezTo>
                    <a:cubicBezTo>
                      <a:pt x="39" y="11"/>
                      <a:pt x="39" y="11"/>
                      <a:pt x="38" y="11"/>
                    </a:cubicBezTo>
                    <a:cubicBezTo>
                      <a:pt x="38" y="11"/>
                      <a:pt x="38" y="11"/>
                      <a:pt x="37" y="11"/>
                    </a:cubicBezTo>
                    <a:cubicBezTo>
                      <a:pt x="37" y="11"/>
                      <a:pt x="36" y="11"/>
                      <a:pt x="35" y="11"/>
                    </a:cubicBezTo>
                    <a:cubicBezTo>
                      <a:pt x="35" y="11"/>
                      <a:pt x="35" y="10"/>
                      <a:pt x="36" y="10"/>
                    </a:cubicBezTo>
                    <a:cubicBezTo>
                      <a:pt x="36" y="10"/>
                      <a:pt x="36" y="10"/>
                      <a:pt x="35" y="10"/>
                    </a:cubicBezTo>
                    <a:cubicBezTo>
                      <a:pt x="34" y="9"/>
                      <a:pt x="34" y="9"/>
                      <a:pt x="33" y="9"/>
                    </a:cubicBezTo>
                    <a:cubicBezTo>
                      <a:pt x="33" y="9"/>
                      <a:pt x="33" y="9"/>
                      <a:pt x="33" y="9"/>
                    </a:cubicBezTo>
                    <a:cubicBezTo>
                      <a:pt x="34" y="10"/>
                      <a:pt x="34" y="11"/>
                      <a:pt x="34" y="12"/>
                    </a:cubicBezTo>
                    <a:cubicBezTo>
                      <a:pt x="33" y="12"/>
                      <a:pt x="33" y="12"/>
                      <a:pt x="32" y="12"/>
                    </a:cubicBezTo>
                    <a:cubicBezTo>
                      <a:pt x="31" y="12"/>
                      <a:pt x="30" y="12"/>
                      <a:pt x="30" y="12"/>
                    </a:cubicBezTo>
                    <a:cubicBezTo>
                      <a:pt x="29" y="13"/>
                      <a:pt x="30" y="13"/>
                      <a:pt x="31" y="13"/>
                    </a:cubicBezTo>
                    <a:cubicBezTo>
                      <a:pt x="32" y="13"/>
                      <a:pt x="33" y="13"/>
                      <a:pt x="34" y="13"/>
                    </a:cubicBezTo>
                    <a:cubicBezTo>
                      <a:pt x="34" y="16"/>
                      <a:pt x="34" y="16"/>
                      <a:pt x="34" y="16"/>
                    </a:cubicBezTo>
                    <a:cubicBezTo>
                      <a:pt x="32" y="16"/>
                      <a:pt x="30" y="16"/>
                      <a:pt x="27" y="16"/>
                    </a:cubicBezTo>
                    <a:cubicBezTo>
                      <a:pt x="27" y="17"/>
                      <a:pt x="27" y="17"/>
                      <a:pt x="27" y="17"/>
                    </a:cubicBezTo>
                    <a:cubicBezTo>
                      <a:pt x="26" y="17"/>
                      <a:pt x="26" y="17"/>
                      <a:pt x="26" y="17"/>
                    </a:cubicBezTo>
                    <a:cubicBezTo>
                      <a:pt x="26" y="17"/>
                      <a:pt x="27" y="17"/>
                      <a:pt x="28" y="17"/>
                    </a:cubicBezTo>
                    <a:cubicBezTo>
                      <a:pt x="28" y="17"/>
                      <a:pt x="28" y="17"/>
                      <a:pt x="28" y="17"/>
                    </a:cubicBezTo>
                    <a:cubicBezTo>
                      <a:pt x="33" y="16"/>
                      <a:pt x="38" y="16"/>
                      <a:pt x="43" y="16"/>
                    </a:cubicBezTo>
                    <a:cubicBezTo>
                      <a:pt x="44" y="16"/>
                      <a:pt x="44" y="16"/>
                      <a:pt x="44" y="15"/>
                    </a:cubicBezTo>
                    <a:cubicBezTo>
                      <a:pt x="44" y="15"/>
                      <a:pt x="43" y="14"/>
                      <a:pt x="42" y="14"/>
                    </a:cubicBezTo>
                    <a:cubicBezTo>
                      <a:pt x="42" y="14"/>
                      <a:pt x="41" y="14"/>
                      <a:pt x="41" y="14"/>
                    </a:cubicBezTo>
                    <a:cubicBezTo>
                      <a:pt x="39" y="15"/>
                      <a:pt x="38" y="15"/>
                      <a:pt x="35" y="15"/>
                    </a:cubicBezTo>
                    <a:cubicBezTo>
                      <a:pt x="35" y="12"/>
                      <a:pt x="35" y="12"/>
                      <a:pt x="35" y="12"/>
                    </a:cubicBezTo>
                    <a:close/>
                    <a:moveTo>
                      <a:pt x="5" y="4"/>
                    </a:moveTo>
                    <a:cubicBezTo>
                      <a:pt x="5" y="4"/>
                      <a:pt x="5" y="4"/>
                      <a:pt x="5" y="4"/>
                    </a:cubicBezTo>
                    <a:cubicBezTo>
                      <a:pt x="5" y="4"/>
                      <a:pt x="5" y="5"/>
                      <a:pt x="6" y="5"/>
                    </a:cubicBezTo>
                    <a:cubicBezTo>
                      <a:pt x="6" y="6"/>
                      <a:pt x="6" y="6"/>
                      <a:pt x="7" y="6"/>
                    </a:cubicBezTo>
                    <a:cubicBezTo>
                      <a:pt x="7" y="5"/>
                      <a:pt x="7" y="5"/>
                      <a:pt x="7" y="5"/>
                    </a:cubicBezTo>
                    <a:cubicBezTo>
                      <a:pt x="7" y="4"/>
                      <a:pt x="6" y="4"/>
                      <a:pt x="5" y="4"/>
                    </a:cubicBezTo>
                    <a:close/>
                    <a:moveTo>
                      <a:pt x="10" y="9"/>
                    </a:moveTo>
                    <a:cubicBezTo>
                      <a:pt x="11" y="9"/>
                      <a:pt x="12" y="9"/>
                      <a:pt x="12" y="8"/>
                    </a:cubicBezTo>
                    <a:cubicBezTo>
                      <a:pt x="13" y="8"/>
                      <a:pt x="13" y="8"/>
                      <a:pt x="12" y="8"/>
                    </a:cubicBezTo>
                    <a:cubicBezTo>
                      <a:pt x="11" y="8"/>
                      <a:pt x="11" y="8"/>
                      <a:pt x="11" y="8"/>
                    </a:cubicBezTo>
                    <a:cubicBezTo>
                      <a:pt x="10" y="8"/>
                      <a:pt x="10" y="8"/>
                      <a:pt x="10" y="8"/>
                    </a:cubicBezTo>
                    <a:cubicBezTo>
                      <a:pt x="10" y="8"/>
                      <a:pt x="10" y="8"/>
                      <a:pt x="10" y="8"/>
                    </a:cubicBezTo>
                    <a:cubicBezTo>
                      <a:pt x="10" y="8"/>
                      <a:pt x="10" y="7"/>
                      <a:pt x="10" y="7"/>
                    </a:cubicBezTo>
                    <a:cubicBezTo>
                      <a:pt x="10" y="7"/>
                      <a:pt x="10" y="7"/>
                      <a:pt x="9" y="7"/>
                    </a:cubicBezTo>
                    <a:cubicBezTo>
                      <a:pt x="11" y="6"/>
                      <a:pt x="13" y="6"/>
                      <a:pt x="13" y="6"/>
                    </a:cubicBezTo>
                    <a:cubicBezTo>
                      <a:pt x="14" y="6"/>
                      <a:pt x="14" y="6"/>
                      <a:pt x="13" y="5"/>
                    </a:cubicBezTo>
                    <a:cubicBezTo>
                      <a:pt x="13" y="5"/>
                      <a:pt x="13" y="5"/>
                      <a:pt x="12" y="5"/>
                    </a:cubicBezTo>
                    <a:cubicBezTo>
                      <a:pt x="12" y="5"/>
                      <a:pt x="12" y="5"/>
                      <a:pt x="12" y="5"/>
                    </a:cubicBezTo>
                    <a:cubicBezTo>
                      <a:pt x="10" y="6"/>
                      <a:pt x="7" y="6"/>
                      <a:pt x="5" y="7"/>
                    </a:cubicBezTo>
                    <a:cubicBezTo>
                      <a:pt x="4" y="7"/>
                      <a:pt x="4" y="7"/>
                      <a:pt x="5" y="7"/>
                    </a:cubicBezTo>
                    <a:cubicBezTo>
                      <a:pt x="5" y="7"/>
                      <a:pt x="5" y="7"/>
                      <a:pt x="6" y="7"/>
                    </a:cubicBezTo>
                    <a:cubicBezTo>
                      <a:pt x="6" y="7"/>
                      <a:pt x="7" y="7"/>
                      <a:pt x="7" y="7"/>
                    </a:cubicBezTo>
                    <a:cubicBezTo>
                      <a:pt x="8" y="7"/>
                      <a:pt x="8" y="8"/>
                      <a:pt x="8" y="9"/>
                    </a:cubicBezTo>
                    <a:cubicBezTo>
                      <a:pt x="7" y="9"/>
                      <a:pt x="7" y="9"/>
                      <a:pt x="6" y="9"/>
                    </a:cubicBezTo>
                    <a:cubicBezTo>
                      <a:pt x="5" y="9"/>
                      <a:pt x="6" y="9"/>
                      <a:pt x="6" y="9"/>
                    </a:cubicBezTo>
                    <a:cubicBezTo>
                      <a:pt x="7" y="9"/>
                      <a:pt x="7" y="9"/>
                      <a:pt x="8" y="9"/>
                    </a:cubicBezTo>
                    <a:cubicBezTo>
                      <a:pt x="8" y="11"/>
                      <a:pt x="8" y="11"/>
                      <a:pt x="8" y="11"/>
                    </a:cubicBezTo>
                    <a:cubicBezTo>
                      <a:pt x="7" y="11"/>
                      <a:pt x="5" y="11"/>
                      <a:pt x="4" y="11"/>
                    </a:cubicBezTo>
                    <a:cubicBezTo>
                      <a:pt x="4" y="11"/>
                      <a:pt x="4" y="12"/>
                      <a:pt x="4" y="12"/>
                    </a:cubicBezTo>
                    <a:cubicBezTo>
                      <a:pt x="5" y="12"/>
                      <a:pt x="5" y="12"/>
                      <a:pt x="6" y="12"/>
                    </a:cubicBezTo>
                    <a:cubicBezTo>
                      <a:pt x="7" y="12"/>
                      <a:pt x="7" y="12"/>
                      <a:pt x="8" y="12"/>
                    </a:cubicBezTo>
                    <a:cubicBezTo>
                      <a:pt x="8" y="11"/>
                      <a:pt x="8" y="11"/>
                      <a:pt x="8" y="11"/>
                    </a:cubicBezTo>
                    <a:cubicBezTo>
                      <a:pt x="9" y="14"/>
                      <a:pt x="9" y="14"/>
                      <a:pt x="9" y="14"/>
                    </a:cubicBezTo>
                    <a:cubicBezTo>
                      <a:pt x="8" y="14"/>
                      <a:pt x="8" y="15"/>
                      <a:pt x="8" y="15"/>
                    </a:cubicBezTo>
                    <a:cubicBezTo>
                      <a:pt x="4" y="15"/>
                      <a:pt x="1" y="15"/>
                      <a:pt x="0" y="15"/>
                    </a:cubicBezTo>
                    <a:cubicBezTo>
                      <a:pt x="0" y="16"/>
                      <a:pt x="0" y="16"/>
                      <a:pt x="0" y="16"/>
                    </a:cubicBezTo>
                    <a:cubicBezTo>
                      <a:pt x="1" y="16"/>
                      <a:pt x="1" y="16"/>
                      <a:pt x="2" y="17"/>
                    </a:cubicBezTo>
                    <a:cubicBezTo>
                      <a:pt x="2" y="17"/>
                      <a:pt x="2" y="16"/>
                      <a:pt x="2" y="16"/>
                    </a:cubicBezTo>
                    <a:cubicBezTo>
                      <a:pt x="4" y="16"/>
                      <a:pt x="7" y="15"/>
                      <a:pt x="13" y="14"/>
                    </a:cubicBezTo>
                    <a:cubicBezTo>
                      <a:pt x="14" y="14"/>
                      <a:pt x="16" y="14"/>
                      <a:pt x="18" y="14"/>
                    </a:cubicBezTo>
                    <a:cubicBezTo>
                      <a:pt x="18" y="14"/>
                      <a:pt x="18" y="14"/>
                      <a:pt x="18" y="14"/>
                    </a:cubicBezTo>
                    <a:cubicBezTo>
                      <a:pt x="19" y="14"/>
                      <a:pt x="19" y="14"/>
                      <a:pt x="19" y="13"/>
                    </a:cubicBezTo>
                    <a:cubicBezTo>
                      <a:pt x="18" y="13"/>
                      <a:pt x="17" y="13"/>
                      <a:pt x="17" y="13"/>
                    </a:cubicBezTo>
                    <a:cubicBezTo>
                      <a:pt x="16" y="13"/>
                      <a:pt x="16" y="13"/>
                      <a:pt x="14" y="13"/>
                    </a:cubicBezTo>
                    <a:cubicBezTo>
                      <a:pt x="13" y="14"/>
                      <a:pt x="13" y="14"/>
                      <a:pt x="13" y="14"/>
                    </a:cubicBezTo>
                    <a:cubicBezTo>
                      <a:pt x="13" y="13"/>
                      <a:pt x="14" y="12"/>
                      <a:pt x="14" y="12"/>
                    </a:cubicBezTo>
                    <a:cubicBezTo>
                      <a:pt x="14" y="12"/>
                      <a:pt x="14" y="12"/>
                      <a:pt x="14" y="11"/>
                    </a:cubicBezTo>
                    <a:cubicBezTo>
                      <a:pt x="13" y="11"/>
                      <a:pt x="13" y="11"/>
                      <a:pt x="12" y="11"/>
                    </a:cubicBezTo>
                    <a:cubicBezTo>
                      <a:pt x="12" y="11"/>
                      <a:pt x="12" y="11"/>
                      <a:pt x="12" y="12"/>
                    </a:cubicBezTo>
                    <a:cubicBezTo>
                      <a:pt x="12" y="12"/>
                      <a:pt x="12" y="12"/>
                      <a:pt x="12" y="12"/>
                    </a:cubicBezTo>
                    <a:cubicBezTo>
                      <a:pt x="12" y="13"/>
                      <a:pt x="12" y="14"/>
                      <a:pt x="12" y="14"/>
                    </a:cubicBezTo>
                    <a:cubicBezTo>
                      <a:pt x="10" y="14"/>
                      <a:pt x="10" y="14"/>
                      <a:pt x="10" y="14"/>
                    </a:cubicBezTo>
                    <a:cubicBezTo>
                      <a:pt x="10" y="11"/>
                      <a:pt x="10" y="11"/>
                      <a:pt x="10" y="11"/>
                    </a:cubicBezTo>
                    <a:cubicBezTo>
                      <a:pt x="10" y="11"/>
                      <a:pt x="11" y="11"/>
                      <a:pt x="12" y="11"/>
                    </a:cubicBezTo>
                    <a:cubicBezTo>
                      <a:pt x="13" y="11"/>
                      <a:pt x="14" y="11"/>
                      <a:pt x="14" y="10"/>
                    </a:cubicBezTo>
                    <a:cubicBezTo>
                      <a:pt x="15" y="10"/>
                      <a:pt x="15" y="10"/>
                      <a:pt x="14" y="10"/>
                    </a:cubicBezTo>
                    <a:cubicBezTo>
                      <a:pt x="14" y="10"/>
                      <a:pt x="14" y="10"/>
                      <a:pt x="13" y="10"/>
                    </a:cubicBezTo>
                    <a:cubicBezTo>
                      <a:pt x="13" y="10"/>
                      <a:pt x="13" y="10"/>
                      <a:pt x="12" y="10"/>
                    </a:cubicBezTo>
                    <a:cubicBezTo>
                      <a:pt x="11" y="10"/>
                      <a:pt x="10" y="10"/>
                      <a:pt x="10" y="10"/>
                    </a:cubicBezTo>
                    <a:cubicBezTo>
                      <a:pt x="10" y="9"/>
                      <a:pt x="10" y="9"/>
                      <a:pt x="10" y="9"/>
                    </a:cubicBezTo>
                    <a:close/>
                    <a:moveTo>
                      <a:pt x="7" y="13"/>
                    </a:moveTo>
                    <a:cubicBezTo>
                      <a:pt x="7" y="13"/>
                      <a:pt x="6" y="12"/>
                      <a:pt x="5" y="12"/>
                    </a:cubicBezTo>
                    <a:cubicBezTo>
                      <a:pt x="5" y="12"/>
                      <a:pt x="5" y="13"/>
                      <a:pt x="5" y="13"/>
                    </a:cubicBezTo>
                    <a:cubicBezTo>
                      <a:pt x="6" y="14"/>
                      <a:pt x="6" y="14"/>
                      <a:pt x="6" y="14"/>
                    </a:cubicBezTo>
                    <a:cubicBezTo>
                      <a:pt x="7" y="14"/>
                      <a:pt x="7" y="14"/>
                      <a:pt x="7" y="13"/>
                    </a:cubicBezTo>
                    <a:close/>
                    <a:moveTo>
                      <a:pt x="13" y="16"/>
                    </a:moveTo>
                    <a:cubicBezTo>
                      <a:pt x="13" y="16"/>
                      <a:pt x="12" y="16"/>
                      <a:pt x="11" y="16"/>
                    </a:cubicBezTo>
                    <a:cubicBezTo>
                      <a:pt x="9" y="17"/>
                      <a:pt x="8" y="17"/>
                      <a:pt x="7" y="17"/>
                    </a:cubicBezTo>
                    <a:cubicBezTo>
                      <a:pt x="6" y="17"/>
                      <a:pt x="6" y="17"/>
                      <a:pt x="5" y="17"/>
                    </a:cubicBezTo>
                    <a:cubicBezTo>
                      <a:pt x="5" y="17"/>
                      <a:pt x="5" y="17"/>
                      <a:pt x="5" y="17"/>
                    </a:cubicBezTo>
                    <a:cubicBezTo>
                      <a:pt x="6" y="18"/>
                      <a:pt x="6" y="18"/>
                      <a:pt x="6" y="19"/>
                    </a:cubicBezTo>
                    <a:cubicBezTo>
                      <a:pt x="6" y="20"/>
                      <a:pt x="6" y="20"/>
                      <a:pt x="7" y="21"/>
                    </a:cubicBezTo>
                    <a:cubicBezTo>
                      <a:pt x="7" y="21"/>
                      <a:pt x="7" y="21"/>
                      <a:pt x="7" y="21"/>
                    </a:cubicBezTo>
                    <a:cubicBezTo>
                      <a:pt x="7" y="21"/>
                      <a:pt x="8" y="21"/>
                      <a:pt x="7" y="21"/>
                    </a:cubicBezTo>
                    <a:cubicBezTo>
                      <a:pt x="8" y="21"/>
                      <a:pt x="8" y="21"/>
                      <a:pt x="9" y="20"/>
                    </a:cubicBezTo>
                    <a:cubicBezTo>
                      <a:pt x="12" y="20"/>
                      <a:pt x="14" y="20"/>
                      <a:pt x="14" y="20"/>
                    </a:cubicBezTo>
                    <a:cubicBezTo>
                      <a:pt x="14" y="20"/>
                      <a:pt x="15" y="20"/>
                      <a:pt x="14" y="19"/>
                    </a:cubicBezTo>
                    <a:cubicBezTo>
                      <a:pt x="14" y="19"/>
                      <a:pt x="14" y="19"/>
                      <a:pt x="14" y="19"/>
                    </a:cubicBezTo>
                    <a:cubicBezTo>
                      <a:pt x="14" y="18"/>
                      <a:pt x="14" y="17"/>
                      <a:pt x="15" y="17"/>
                    </a:cubicBezTo>
                    <a:cubicBezTo>
                      <a:pt x="15" y="17"/>
                      <a:pt x="15" y="17"/>
                      <a:pt x="15" y="16"/>
                    </a:cubicBezTo>
                    <a:cubicBezTo>
                      <a:pt x="14" y="16"/>
                      <a:pt x="13" y="16"/>
                      <a:pt x="13" y="16"/>
                    </a:cubicBezTo>
                    <a:close/>
                    <a:moveTo>
                      <a:pt x="7" y="18"/>
                    </a:moveTo>
                    <a:cubicBezTo>
                      <a:pt x="7" y="18"/>
                      <a:pt x="7" y="18"/>
                      <a:pt x="8" y="18"/>
                    </a:cubicBezTo>
                    <a:cubicBezTo>
                      <a:pt x="9" y="17"/>
                      <a:pt x="11" y="17"/>
                      <a:pt x="12" y="17"/>
                    </a:cubicBezTo>
                    <a:cubicBezTo>
                      <a:pt x="12" y="17"/>
                      <a:pt x="13" y="17"/>
                      <a:pt x="13" y="18"/>
                    </a:cubicBezTo>
                    <a:cubicBezTo>
                      <a:pt x="13" y="18"/>
                      <a:pt x="12" y="19"/>
                      <a:pt x="12" y="19"/>
                    </a:cubicBezTo>
                    <a:cubicBezTo>
                      <a:pt x="7" y="20"/>
                      <a:pt x="7" y="20"/>
                      <a:pt x="7" y="20"/>
                    </a:cubicBezTo>
                    <a:cubicBezTo>
                      <a:pt x="7" y="18"/>
                      <a:pt x="7" y="18"/>
                      <a:pt x="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2" name="Freeform 24"/>
              <p:cNvSpPr>
                <a:spLocks noEditPoints="1"/>
              </p:cNvSpPr>
              <p:nvPr/>
            </p:nvSpPr>
            <p:spPr bwMode="auto">
              <a:xfrm>
                <a:off x="4200526" y="1946275"/>
                <a:ext cx="735013" cy="388938"/>
              </a:xfrm>
              <a:custGeom>
                <a:avLst/>
                <a:gdLst>
                  <a:gd name="T0" fmla="*/ 152 w 195"/>
                  <a:gd name="T1" fmla="*/ 59 h 103"/>
                  <a:gd name="T2" fmla="*/ 160 w 195"/>
                  <a:gd name="T3" fmla="*/ 39 h 103"/>
                  <a:gd name="T4" fmla="*/ 168 w 195"/>
                  <a:gd name="T5" fmla="*/ 23 h 103"/>
                  <a:gd name="T6" fmla="*/ 167 w 195"/>
                  <a:gd name="T7" fmla="*/ 0 h 103"/>
                  <a:gd name="T8" fmla="*/ 193 w 195"/>
                  <a:gd name="T9" fmla="*/ 9 h 103"/>
                  <a:gd name="T10" fmla="*/ 189 w 195"/>
                  <a:gd name="T11" fmla="*/ 30 h 103"/>
                  <a:gd name="T12" fmla="*/ 178 w 195"/>
                  <a:gd name="T13" fmla="*/ 69 h 103"/>
                  <a:gd name="T14" fmla="*/ 174 w 195"/>
                  <a:gd name="T15" fmla="*/ 83 h 103"/>
                  <a:gd name="T16" fmla="*/ 158 w 195"/>
                  <a:gd name="T17" fmla="*/ 94 h 103"/>
                  <a:gd name="T18" fmla="*/ 147 w 195"/>
                  <a:gd name="T19" fmla="*/ 103 h 103"/>
                  <a:gd name="T20" fmla="*/ 42 w 195"/>
                  <a:gd name="T21" fmla="*/ 101 h 103"/>
                  <a:gd name="T22" fmla="*/ 31 w 195"/>
                  <a:gd name="T23" fmla="*/ 79 h 103"/>
                  <a:gd name="T24" fmla="*/ 17 w 195"/>
                  <a:gd name="T25" fmla="*/ 78 h 103"/>
                  <a:gd name="T26" fmla="*/ 3 w 195"/>
                  <a:gd name="T27" fmla="*/ 34 h 103"/>
                  <a:gd name="T28" fmla="*/ 6 w 195"/>
                  <a:gd name="T29" fmla="*/ 15 h 103"/>
                  <a:gd name="T30" fmla="*/ 24 w 195"/>
                  <a:gd name="T31" fmla="*/ 7 h 103"/>
                  <a:gd name="T32" fmla="*/ 28 w 195"/>
                  <a:gd name="T33" fmla="*/ 15 h 103"/>
                  <a:gd name="T34" fmla="*/ 24 w 195"/>
                  <a:gd name="T35" fmla="*/ 39 h 103"/>
                  <a:gd name="T36" fmla="*/ 47 w 195"/>
                  <a:gd name="T37" fmla="*/ 54 h 103"/>
                  <a:gd name="T38" fmla="*/ 44 w 195"/>
                  <a:gd name="T39" fmla="*/ 72 h 103"/>
                  <a:gd name="T40" fmla="*/ 149 w 195"/>
                  <a:gd name="T41" fmla="*/ 99 h 103"/>
                  <a:gd name="T42" fmla="*/ 45 w 195"/>
                  <a:gd name="T43" fmla="*/ 74 h 103"/>
                  <a:gd name="T44" fmla="*/ 49 w 195"/>
                  <a:gd name="T45" fmla="*/ 100 h 103"/>
                  <a:gd name="T46" fmla="*/ 43 w 195"/>
                  <a:gd name="T47" fmla="*/ 89 h 103"/>
                  <a:gd name="T48" fmla="*/ 40 w 195"/>
                  <a:gd name="T49" fmla="*/ 60 h 103"/>
                  <a:gd name="T50" fmla="*/ 23 w 195"/>
                  <a:gd name="T51" fmla="*/ 41 h 103"/>
                  <a:gd name="T52" fmla="*/ 28 w 195"/>
                  <a:gd name="T53" fmla="*/ 77 h 103"/>
                  <a:gd name="T54" fmla="*/ 37 w 195"/>
                  <a:gd name="T55" fmla="*/ 89 h 103"/>
                  <a:gd name="T56" fmla="*/ 21 w 195"/>
                  <a:gd name="T57" fmla="*/ 41 h 103"/>
                  <a:gd name="T58" fmla="*/ 26 w 195"/>
                  <a:gd name="T59" fmla="*/ 16 h 103"/>
                  <a:gd name="T60" fmla="*/ 5 w 195"/>
                  <a:gd name="T61" fmla="*/ 34 h 103"/>
                  <a:gd name="T62" fmla="*/ 6 w 195"/>
                  <a:gd name="T63" fmla="*/ 49 h 103"/>
                  <a:gd name="T64" fmla="*/ 20 w 195"/>
                  <a:gd name="T65" fmla="*/ 69 h 103"/>
                  <a:gd name="T66" fmla="*/ 26 w 195"/>
                  <a:gd name="T67" fmla="*/ 78 h 103"/>
                  <a:gd name="T68" fmla="*/ 20 w 195"/>
                  <a:gd name="T69" fmla="*/ 46 h 103"/>
                  <a:gd name="T70" fmla="*/ 15 w 195"/>
                  <a:gd name="T71" fmla="*/ 19 h 103"/>
                  <a:gd name="T72" fmla="*/ 8 w 195"/>
                  <a:gd name="T73" fmla="*/ 27 h 103"/>
                  <a:gd name="T74" fmla="*/ 13 w 195"/>
                  <a:gd name="T75" fmla="*/ 4 h 103"/>
                  <a:gd name="T76" fmla="*/ 8 w 195"/>
                  <a:gd name="T77" fmla="*/ 13 h 103"/>
                  <a:gd name="T78" fmla="*/ 151 w 195"/>
                  <a:gd name="T79" fmla="*/ 100 h 103"/>
                  <a:gd name="T80" fmla="*/ 154 w 195"/>
                  <a:gd name="T81" fmla="*/ 73 h 103"/>
                  <a:gd name="T82" fmla="*/ 158 w 195"/>
                  <a:gd name="T83" fmla="*/ 41 h 103"/>
                  <a:gd name="T84" fmla="*/ 167 w 195"/>
                  <a:gd name="T85" fmla="*/ 67 h 103"/>
                  <a:gd name="T86" fmla="*/ 160 w 195"/>
                  <a:gd name="T87" fmla="*/ 80 h 103"/>
                  <a:gd name="T88" fmla="*/ 151 w 195"/>
                  <a:gd name="T89" fmla="*/ 100 h 103"/>
                  <a:gd name="T90" fmla="*/ 171 w 195"/>
                  <a:gd name="T91" fmla="*/ 23 h 103"/>
                  <a:gd name="T92" fmla="*/ 179 w 195"/>
                  <a:gd name="T93" fmla="*/ 22 h 103"/>
                  <a:gd name="T94" fmla="*/ 189 w 195"/>
                  <a:gd name="T95" fmla="*/ 49 h 103"/>
                  <a:gd name="T96" fmla="*/ 187 w 195"/>
                  <a:gd name="T97" fmla="*/ 51 h 103"/>
                  <a:gd name="T98" fmla="*/ 173 w 195"/>
                  <a:gd name="T99" fmla="*/ 80 h 103"/>
                  <a:gd name="T100" fmla="*/ 173 w 195"/>
                  <a:gd name="T101" fmla="*/ 56 h 103"/>
                  <a:gd name="T102" fmla="*/ 187 w 195"/>
                  <a:gd name="T103" fmla="*/ 27 h 103"/>
                  <a:gd name="T104" fmla="*/ 187 w 195"/>
                  <a:gd name="T105" fmla="*/ 15 h 103"/>
                  <a:gd name="T106" fmla="*/ 172 w 195"/>
                  <a:gd name="T107" fmla="*/ 9 h 103"/>
                  <a:gd name="T108" fmla="*/ 189 w 195"/>
                  <a:gd name="T109" fmla="*/ 13 h 103"/>
                  <a:gd name="T110" fmla="*/ 175 w 195"/>
                  <a:gd name="T111" fmla="*/ 1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5" h="103">
                    <a:moveTo>
                      <a:pt x="151" y="72"/>
                    </a:moveTo>
                    <a:cubicBezTo>
                      <a:pt x="154" y="69"/>
                      <a:pt x="154" y="67"/>
                      <a:pt x="154" y="65"/>
                    </a:cubicBezTo>
                    <a:cubicBezTo>
                      <a:pt x="154" y="62"/>
                      <a:pt x="153" y="61"/>
                      <a:pt x="152" y="59"/>
                    </a:cubicBezTo>
                    <a:cubicBezTo>
                      <a:pt x="150" y="57"/>
                      <a:pt x="149" y="56"/>
                      <a:pt x="148" y="54"/>
                    </a:cubicBezTo>
                    <a:cubicBezTo>
                      <a:pt x="148" y="52"/>
                      <a:pt x="148" y="50"/>
                      <a:pt x="149" y="47"/>
                    </a:cubicBezTo>
                    <a:cubicBezTo>
                      <a:pt x="150" y="42"/>
                      <a:pt x="155" y="39"/>
                      <a:pt x="160" y="39"/>
                    </a:cubicBezTo>
                    <a:cubicBezTo>
                      <a:pt x="171" y="39"/>
                      <a:pt x="171" y="39"/>
                      <a:pt x="171" y="39"/>
                    </a:cubicBezTo>
                    <a:cubicBezTo>
                      <a:pt x="172" y="33"/>
                      <a:pt x="172" y="33"/>
                      <a:pt x="172" y="33"/>
                    </a:cubicBezTo>
                    <a:cubicBezTo>
                      <a:pt x="172" y="29"/>
                      <a:pt x="170" y="26"/>
                      <a:pt x="168" y="23"/>
                    </a:cubicBezTo>
                    <a:cubicBezTo>
                      <a:pt x="167" y="20"/>
                      <a:pt x="167" y="18"/>
                      <a:pt x="167" y="15"/>
                    </a:cubicBezTo>
                    <a:cubicBezTo>
                      <a:pt x="167" y="0"/>
                      <a:pt x="167" y="0"/>
                      <a:pt x="167" y="0"/>
                    </a:cubicBezTo>
                    <a:cubicBezTo>
                      <a:pt x="167" y="0"/>
                      <a:pt x="167" y="0"/>
                      <a:pt x="167" y="0"/>
                    </a:cubicBezTo>
                    <a:cubicBezTo>
                      <a:pt x="168" y="3"/>
                      <a:pt x="170" y="5"/>
                      <a:pt x="171" y="7"/>
                    </a:cubicBezTo>
                    <a:cubicBezTo>
                      <a:pt x="173" y="4"/>
                      <a:pt x="177" y="2"/>
                      <a:pt x="182" y="2"/>
                    </a:cubicBezTo>
                    <a:cubicBezTo>
                      <a:pt x="188" y="2"/>
                      <a:pt x="193" y="5"/>
                      <a:pt x="193" y="9"/>
                    </a:cubicBezTo>
                    <a:cubicBezTo>
                      <a:pt x="193" y="11"/>
                      <a:pt x="192" y="13"/>
                      <a:pt x="189" y="15"/>
                    </a:cubicBezTo>
                    <a:cubicBezTo>
                      <a:pt x="189" y="30"/>
                      <a:pt x="189" y="30"/>
                      <a:pt x="189" y="30"/>
                    </a:cubicBezTo>
                    <a:cubicBezTo>
                      <a:pt x="189" y="30"/>
                      <a:pt x="189" y="30"/>
                      <a:pt x="189" y="30"/>
                    </a:cubicBezTo>
                    <a:cubicBezTo>
                      <a:pt x="190" y="31"/>
                      <a:pt x="191" y="32"/>
                      <a:pt x="192" y="34"/>
                    </a:cubicBezTo>
                    <a:cubicBezTo>
                      <a:pt x="194" y="37"/>
                      <a:pt x="195" y="40"/>
                      <a:pt x="194" y="43"/>
                    </a:cubicBezTo>
                    <a:cubicBezTo>
                      <a:pt x="192" y="52"/>
                      <a:pt x="178" y="60"/>
                      <a:pt x="178" y="69"/>
                    </a:cubicBezTo>
                    <a:cubicBezTo>
                      <a:pt x="178" y="71"/>
                      <a:pt x="178" y="75"/>
                      <a:pt x="178" y="78"/>
                    </a:cubicBezTo>
                    <a:cubicBezTo>
                      <a:pt x="178" y="80"/>
                      <a:pt x="178" y="81"/>
                      <a:pt x="177" y="82"/>
                    </a:cubicBezTo>
                    <a:cubicBezTo>
                      <a:pt x="177" y="83"/>
                      <a:pt x="175" y="83"/>
                      <a:pt x="174" y="83"/>
                    </a:cubicBezTo>
                    <a:cubicBezTo>
                      <a:pt x="171" y="82"/>
                      <a:pt x="167" y="78"/>
                      <a:pt x="165" y="79"/>
                    </a:cubicBezTo>
                    <a:cubicBezTo>
                      <a:pt x="162" y="80"/>
                      <a:pt x="162" y="82"/>
                      <a:pt x="161" y="84"/>
                    </a:cubicBezTo>
                    <a:cubicBezTo>
                      <a:pt x="161" y="88"/>
                      <a:pt x="160" y="91"/>
                      <a:pt x="158" y="94"/>
                    </a:cubicBezTo>
                    <a:cubicBezTo>
                      <a:pt x="157" y="97"/>
                      <a:pt x="155" y="99"/>
                      <a:pt x="154" y="101"/>
                    </a:cubicBezTo>
                    <a:cubicBezTo>
                      <a:pt x="153" y="102"/>
                      <a:pt x="152" y="103"/>
                      <a:pt x="151" y="103"/>
                    </a:cubicBezTo>
                    <a:cubicBezTo>
                      <a:pt x="150" y="103"/>
                      <a:pt x="148" y="103"/>
                      <a:pt x="147" y="103"/>
                    </a:cubicBezTo>
                    <a:cubicBezTo>
                      <a:pt x="116" y="94"/>
                      <a:pt x="79" y="94"/>
                      <a:pt x="48" y="103"/>
                    </a:cubicBezTo>
                    <a:cubicBezTo>
                      <a:pt x="47" y="103"/>
                      <a:pt x="46" y="103"/>
                      <a:pt x="45" y="103"/>
                    </a:cubicBezTo>
                    <a:cubicBezTo>
                      <a:pt x="44" y="103"/>
                      <a:pt x="43" y="102"/>
                      <a:pt x="42" y="101"/>
                    </a:cubicBezTo>
                    <a:cubicBezTo>
                      <a:pt x="40" y="99"/>
                      <a:pt x="39" y="97"/>
                      <a:pt x="37" y="94"/>
                    </a:cubicBezTo>
                    <a:cubicBezTo>
                      <a:pt x="36" y="91"/>
                      <a:pt x="35" y="88"/>
                      <a:pt x="34" y="84"/>
                    </a:cubicBezTo>
                    <a:cubicBezTo>
                      <a:pt x="34" y="82"/>
                      <a:pt x="33" y="80"/>
                      <a:pt x="31" y="79"/>
                    </a:cubicBezTo>
                    <a:cubicBezTo>
                      <a:pt x="28" y="78"/>
                      <a:pt x="24" y="82"/>
                      <a:pt x="21" y="83"/>
                    </a:cubicBezTo>
                    <a:cubicBezTo>
                      <a:pt x="20" y="83"/>
                      <a:pt x="19" y="83"/>
                      <a:pt x="18" y="82"/>
                    </a:cubicBezTo>
                    <a:cubicBezTo>
                      <a:pt x="18" y="81"/>
                      <a:pt x="18" y="80"/>
                      <a:pt x="17" y="78"/>
                    </a:cubicBezTo>
                    <a:cubicBezTo>
                      <a:pt x="17" y="75"/>
                      <a:pt x="17" y="71"/>
                      <a:pt x="17" y="69"/>
                    </a:cubicBezTo>
                    <a:cubicBezTo>
                      <a:pt x="17" y="60"/>
                      <a:pt x="3" y="52"/>
                      <a:pt x="1" y="43"/>
                    </a:cubicBezTo>
                    <a:cubicBezTo>
                      <a:pt x="0" y="40"/>
                      <a:pt x="1" y="37"/>
                      <a:pt x="3" y="34"/>
                    </a:cubicBezTo>
                    <a:cubicBezTo>
                      <a:pt x="4" y="32"/>
                      <a:pt x="5" y="31"/>
                      <a:pt x="6" y="30"/>
                    </a:cubicBezTo>
                    <a:cubicBezTo>
                      <a:pt x="6" y="30"/>
                      <a:pt x="6" y="30"/>
                      <a:pt x="6" y="30"/>
                    </a:cubicBezTo>
                    <a:cubicBezTo>
                      <a:pt x="6" y="15"/>
                      <a:pt x="6" y="15"/>
                      <a:pt x="6" y="15"/>
                    </a:cubicBezTo>
                    <a:cubicBezTo>
                      <a:pt x="3" y="13"/>
                      <a:pt x="2" y="11"/>
                      <a:pt x="2" y="9"/>
                    </a:cubicBezTo>
                    <a:cubicBezTo>
                      <a:pt x="2" y="5"/>
                      <a:pt x="7" y="2"/>
                      <a:pt x="13" y="2"/>
                    </a:cubicBezTo>
                    <a:cubicBezTo>
                      <a:pt x="18" y="2"/>
                      <a:pt x="22" y="4"/>
                      <a:pt x="24" y="7"/>
                    </a:cubicBezTo>
                    <a:cubicBezTo>
                      <a:pt x="25" y="5"/>
                      <a:pt x="27" y="3"/>
                      <a:pt x="28" y="0"/>
                    </a:cubicBezTo>
                    <a:cubicBezTo>
                      <a:pt x="28" y="0"/>
                      <a:pt x="28" y="0"/>
                      <a:pt x="28" y="0"/>
                    </a:cubicBezTo>
                    <a:cubicBezTo>
                      <a:pt x="28" y="15"/>
                      <a:pt x="28" y="15"/>
                      <a:pt x="28" y="15"/>
                    </a:cubicBezTo>
                    <a:cubicBezTo>
                      <a:pt x="28" y="18"/>
                      <a:pt x="28" y="20"/>
                      <a:pt x="27" y="23"/>
                    </a:cubicBezTo>
                    <a:cubicBezTo>
                      <a:pt x="25" y="26"/>
                      <a:pt x="24" y="29"/>
                      <a:pt x="24" y="33"/>
                    </a:cubicBezTo>
                    <a:cubicBezTo>
                      <a:pt x="24" y="39"/>
                      <a:pt x="24" y="39"/>
                      <a:pt x="24" y="39"/>
                    </a:cubicBezTo>
                    <a:cubicBezTo>
                      <a:pt x="35" y="39"/>
                      <a:pt x="35" y="39"/>
                      <a:pt x="35" y="39"/>
                    </a:cubicBezTo>
                    <a:cubicBezTo>
                      <a:pt x="40" y="39"/>
                      <a:pt x="45" y="42"/>
                      <a:pt x="46" y="47"/>
                    </a:cubicBezTo>
                    <a:cubicBezTo>
                      <a:pt x="47" y="50"/>
                      <a:pt x="47" y="52"/>
                      <a:pt x="47" y="54"/>
                    </a:cubicBezTo>
                    <a:cubicBezTo>
                      <a:pt x="46" y="56"/>
                      <a:pt x="45" y="57"/>
                      <a:pt x="43" y="59"/>
                    </a:cubicBezTo>
                    <a:cubicBezTo>
                      <a:pt x="42" y="61"/>
                      <a:pt x="41" y="62"/>
                      <a:pt x="41" y="65"/>
                    </a:cubicBezTo>
                    <a:cubicBezTo>
                      <a:pt x="41" y="67"/>
                      <a:pt x="41" y="69"/>
                      <a:pt x="44" y="72"/>
                    </a:cubicBezTo>
                    <a:cubicBezTo>
                      <a:pt x="82" y="64"/>
                      <a:pt x="112" y="64"/>
                      <a:pt x="151" y="72"/>
                    </a:cubicBezTo>
                    <a:close/>
                    <a:moveTo>
                      <a:pt x="146" y="100"/>
                    </a:moveTo>
                    <a:cubicBezTo>
                      <a:pt x="148" y="101"/>
                      <a:pt x="149" y="101"/>
                      <a:pt x="149" y="99"/>
                    </a:cubicBezTo>
                    <a:cubicBezTo>
                      <a:pt x="151" y="93"/>
                      <a:pt x="149" y="85"/>
                      <a:pt x="149" y="79"/>
                    </a:cubicBezTo>
                    <a:cubicBezTo>
                      <a:pt x="149" y="77"/>
                      <a:pt x="149" y="76"/>
                      <a:pt x="150" y="74"/>
                    </a:cubicBezTo>
                    <a:cubicBezTo>
                      <a:pt x="114" y="66"/>
                      <a:pt x="81" y="66"/>
                      <a:pt x="45" y="74"/>
                    </a:cubicBezTo>
                    <a:cubicBezTo>
                      <a:pt x="46" y="76"/>
                      <a:pt x="46" y="77"/>
                      <a:pt x="46" y="79"/>
                    </a:cubicBezTo>
                    <a:cubicBezTo>
                      <a:pt x="46" y="85"/>
                      <a:pt x="44" y="93"/>
                      <a:pt x="46" y="99"/>
                    </a:cubicBezTo>
                    <a:cubicBezTo>
                      <a:pt x="46" y="101"/>
                      <a:pt x="48" y="101"/>
                      <a:pt x="49" y="100"/>
                    </a:cubicBezTo>
                    <a:cubicBezTo>
                      <a:pt x="80" y="92"/>
                      <a:pt x="115" y="92"/>
                      <a:pt x="146" y="100"/>
                    </a:cubicBezTo>
                    <a:close/>
                    <a:moveTo>
                      <a:pt x="44" y="100"/>
                    </a:moveTo>
                    <a:cubicBezTo>
                      <a:pt x="43" y="97"/>
                      <a:pt x="43" y="93"/>
                      <a:pt x="43" y="89"/>
                    </a:cubicBezTo>
                    <a:cubicBezTo>
                      <a:pt x="43" y="84"/>
                      <a:pt x="44" y="80"/>
                      <a:pt x="44" y="77"/>
                    </a:cubicBezTo>
                    <a:cubicBezTo>
                      <a:pt x="43" y="75"/>
                      <a:pt x="42" y="74"/>
                      <a:pt x="41" y="73"/>
                    </a:cubicBezTo>
                    <a:cubicBezTo>
                      <a:pt x="38" y="69"/>
                      <a:pt x="37" y="64"/>
                      <a:pt x="40" y="60"/>
                    </a:cubicBezTo>
                    <a:cubicBezTo>
                      <a:pt x="42" y="57"/>
                      <a:pt x="45" y="55"/>
                      <a:pt x="45" y="52"/>
                    </a:cubicBezTo>
                    <a:cubicBezTo>
                      <a:pt x="45" y="49"/>
                      <a:pt x="44" y="43"/>
                      <a:pt x="37" y="41"/>
                    </a:cubicBezTo>
                    <a:cubicBezTo>
                      <a:pt x="23" y="41"/>
                      <a:pt x="23" y="41"/>
                      <a:pt x="23" y="41"/>
                    </a:cubicBezTo>
                    <a:cubicBezTo>
                      <a:pt x="22" y="44"/>
                      <a:pt x="22" y="50"/>
                      <a:pt x="23" y="53"/>
                    </a:cubicBezTo>
                    <a:cubicBezTo>
                      <a:pt x="25" y="57"/>
                      <a:pt x="28" y="61"/>
                      <a:pt x="28" y="67"/>
                    </a:cubicBezTo>
                    <a:cubicBezTo>
                      <a:pt x="28" y="77"/>
                      <a:pt x="28" y="77"/>
                      <a:pt x="28" y="77"/>
                    </a:cubicBezTo>
                    <a:cubicBezTo>
                      <a:pt x="29" y="77"/>
                      <a:pt x="29" y="77"/>
                      <a:pt x="29" y="77"/>
                    </a:cubicBezTo>
                    <a:cubicBezTo>
                      <a:pt x="29" y="77"/>
                      <a:pt x="33" y="75"/>
                      <a:pt x="35" y="80"/>
                    </a:cubicBezTo>
                    <a:cubicBezTo>
                      <a:pt x="36" y="82"/>
                      <a:pt x="36" y="86"/>
                      <a:pt x="37" y="89"/>
                    </a:cubicBezTo>
                    <a:cubicBezTo>
                      <a:pt x="38" y="92"/>
                      <a:pt x="40" y="95"/>
                      <a:pt x="41" y="97"/>
                    </a:cubicBezTo>
                    <a:cubicBezTo>
                      <a:pt x="42" y="98"/>
                      <a:pt x="43" y="100"/>
                      <a:pt x="44" y="100"/>
                    </a:cubicBezTo>
                    <a:close/>
                    <a:moveTo>
                      <a:pt x="21" y="41"/>
                    </a:moveTo>
                    <a:cubicBezTo>
                      <a:pt x="21" y="40"/>
                      <a:pt x="21" y="34"/>
                      <a:pt x="21" y="31"/>
                    </a:cubicBezTo>
                    <a:cubicBezTo>
                      <a:pt x="22" y="28"/>
                      <a:pt x="23" y="25"/>
                      <a:pt x="25" y="23"/>
                    </a:cubicBezTo>
                    <a:cubicBezTo>
                      <a:pt x="26" y="20"/>
                      <a:pt x="26" y="18"/>
                      <a:pt x="26" y="16"/>
                    </a:cubicBezTo>
                    <a:cubicBezTo>
                      <a:pt x="26" y="13"/>
                      <a:pt x="26" y="10"/>
                      <a:pt x="26" y="7"/>
                    </a:cubicBezTo>
                    <a:cubicBezTo>
                      <a:pt x="26" y="7"/>
                      <a:pt x="22" y="14"/>
                      <a:pt x="16" y="22"/>
                    </a:cubicBezTo>
                    <a:cubicBezTo>
                      <a:pt x="13" y="26"/>
                      <a:pt x="8" y="30"/>
                      <a:pt x="5" y="34"/>
                    </a:cubicBezTo>
                    <a:cubicBezTo>
                      <a:pt x="4" y="37"/>
                      <a:pt x="2" y="41"/>
                      <a:pt x="4" y="45"/>
                    </a:cubicBezTo>
                    <a:cubicBezTo>
                      <a:pt x="5" y="46"/>
                      <a:pt x="5" y="48"/>
                      <a:pt x="6" y="49"/>
                    </a:cubicBezTo>
                    <a:cubicBezTo>
                      <a:pt x="6" y="49"/>
                      <a:pt x="6" y="49"/>
                      <a:pt x="6" y="49"/>
                    </a:cubicBezTo>
                    <a:cubicBezTo>
                      <a:pt x="6" y="49"/>
                      <a:pt x="15" y="49"/>
                      <a:pt x="21" y="41"/>
                    </a:cubicBezTo>
                    <a:close/>
                    <a:moveTo>
                      <a:pt x="8" y="51"/>
                    </a:moveTo>
                    <a:cubicBezTo>
                      <a:pt x="13" y="56"/>
                      <a:pt x="19" y="62"/>
                      <a:pt x="20" y="69"/>
                    </a:cubicBezTo>
                    <a:cubicBezTo>
                      <a:pt x="20" y="71"/>
                      <a:pt x="19" y="80"/>
                      <a:pt x="20" y="80"/>
                    </a:cubicBezTo>
                    <a:cubicBezTo>
                      <a:pt x="20" y="81"/>
                      <a:pt x="21" y="81"/>
                      <a:pt x="22" y="80"/>
                    </a:cubicBezTo>
                    <a:cubicBezTo>
                      <a:pt x="22" y="80"/>
                      <a:pt x="24" y="79"/>
                      <a:pt x="26" y="78"/>
                    </a:cubicBezTo>
                    <a:cubicBezTo>
                      <a:pt x="26" y="76"/>
                      <a:pt x="26" y="72"/>
                      <a:pt x="26" y="67"/>
                    </a:cubicBezTo>
                    <a:cubicBezTo>
                      <a:pt x="26" y="64"/>
                      <a:pt x="24" y="59"/>
                      <a:pt x="22" y="56"/>
                    </a:cubicBezTo>
                    <a:cubicBezTo>
                      <a:pt x="20" y="53"/>
                      <a:pt x="20" y="49"/>
                      <a:pt x="20" y="46"/>
                    </a:cubicBezTo>
                    <a:cubicBezTo>
                      <a:pt x="20" y="46"/>
                      <a:pt x="14" y="50"/>
                      <a:pt x="8" y="51"/>
                    </a:cubicBezTo>
                    <a:close/>
                    <a:moveTo>
                      <a:pt x="8" y="27"/>
                    </a:moveTo>
                    <a:cubicBezTo>
                      <a:pt x="11" y="24"/>
                      <a:pt x="13" y="22"/>
                      <a:pt x="15" y="19"/>
                    </a:cubicBezTo>
                    <a:cubicBezTo>
                      <a:pt x="16" y="18"/>
                      <a:pt x="17" y="17"/>
                      <a:pt x="18" y="15"/>
                    </a:cubicBezTo>
                    <a:cubicBezTo>
                      <a:pt x="8" y="15"/>
                      <a:pt x="8" y="15"/>
                      <a:pt x="8" y="15"/>
                    </a:cubicBezTo>
                    <a:cubicBezTo>
                      <a:pt x="8" y="27"/>
                      <a:pt x="8" y="27"/>
                      <a:pt x="8" y="27"/>
                    </a:cubicBezTo>
                    <a:close/>
                    <a:moveTo>
                      <a:pt x="20" y="13"/>
                    </a:moveTo>
                    <a:cubicBezTo>
                      <a:pt x="21" y="12"/>
                      <a:pt x="22" y="10"/>
                      <a:pt x="23" y="9"/>
                    </a:cubicBezTo>
                    <a:cubicBezTo>
                      <a:pt x="22" y="6"/>
                      <a:pt x="18" y="4"/>
                      <a:pt x="13" y="4"/>
                    </a:cubicBezTo>
                    <a:cubicBezTo>
                      <a:pt x="8" y="4"/>
                      <a:pt x="4" y="6"/>
                      <a:pt x="4" y="9"/>
                    </a:cubicBezTo>
                    <a:cubicBezTo>
                      <a:pt x="4" y="11"/>
                      <a:pt x="5" y="12"/>
                      <a:pt x="7" y="13"/>
                    </a:cubicBezTo>
                    <a:cubicBezTo>
                      <a:pt x="7" y="13"/>
                      <a:pt x="8" y="13"/>
                      <a:pt x="8" y="13"/>
                    </a:cubicBezTo>
                    <a:cubicBezTo>
                      <a:pt x="19" y="13"/>
                      <a:pt x="19" y="13"/>
                      <a:pt x="19" y="13"/>
                    </a:cubicBezTo>
                    <a:cubicBezTo>
                      <a:pt x="20" y="13"/>
                      <a:pt x="20" y="13"/>
                      <a:pt x="20" y="13"/>
                    </a:cubicBezTo>
                    <a:close/>
                    <a:moveTo>
                      <a:pt x="151" y="100"/>
                    </a:moveTo>
                    <a:cubicBezTo>
                      <a:pt x="153" y="97"/>
                      <a:pt x="152" y="93"/>
                      <a:pt x="152" y="89"/>
                    </a:cubicBezTo>
                    <a:cubicBezTo>
                      <a:pt x="152" y="84"/>
                      <a:pt x="151" y="80"/>
                      <a:pt x="152" y="77"/>
                    </a:cubicBezTo>
                    <a:cubicBezTo>
                      <a:pt x="152" y="75"/>
                      <a:pt x="153" y="74"/>
                      <a:pt x="154" y="73"/>
                    </a:cubicBezTo>
                    <a:cubicBezTo>
                      <a:pt x="157" y="69"/>
                      <a:pt x="158" y="64"/>
                      <a:pt x="155" y="60"/>
                    </a:cubicBezTo>
                    <a:cubicBezTo>
                      <a:pt x="153" y="57"/>
                      <a:pt x="150" y="55"/>
                      <a:pt x="150" y="52"/>
                    </a:cubicBezTo>
                    <a:cubicBezTo>
                      <a:pt x="150" y="49"/>
                      <a:pt x="151" y="43"/>
                      <a:pt x="158" y="41"/>
                    </a:cubicBezTo>
                    <a:cubicBezTo>
                      <a:pt x="172" y="41"/>
                      <a:pt x="172" y="41"/>
                      <a:pt x="172" y="41"/>
                    </a:cubicBezTo>
                    <a:cubicBezTo>
                      <a:pt x="173" y="44"/>
                      <a:pt x="174" y="50"/>
                      <a:pt x="172" y="53"/>
                    </a:cubicBezTo>
                    <a:cubicBezTo>
                      <a:pt x="170" y="57"/>
                      <a:pt x="167" y="61"/>
                      <a:pt x="167" y="67"/>
                    </a:cubicBezTo>
                    <a:cubicBezTo>
                      <a:pt x="167" y="77"/>
                      <a:pt x="167" y="77"/>
                      <a:pt x="167" y="77"/>
                    </a:cubicBezTo>
                    <a:cubicBezTo>
                      <a:pt x="167" y="77"/>
                      <a:pt x="166" y="77"/>
                      <a:pt x="166" y="77"/>
                    </a:cubicBezTo>
                    <a:cubicBezTo>
                      <a:pt x="166" y="77"/>
                      <a:pt x="162" y="75"/>
                      <a:pt x="160" y="80"/>
                    </a:cubicBezTo>
                    <a:cubicBezTo>
                      <a:pt x="159" y="82"/>
                      <a:pt x="159" y="86"/>
                      <a:pt x="158" y="89"/>
                    </a:cubicBezTo>
                    <a:cubicBezTo>
                      <a:pt x="157" y="92"/>
                      <a:pt x="155" y="95"/>
                      <a:pt x="154" y="97"/>
                    </a:cubicBezTo>
                    <a:cubicBezTo>
                      <a:pt x="153" y="98"/>
                      <a:pt x="152" y="100"/>
                      <a:pt x="151" y="100"/>
                    </a:cubicBezTo>
                    <a:close/>
                    <a:moveTo>
                      <a:pt x="174" y="41"/>
                    </a:moveTo>
                    <a:cubicBezTo>
                      <a:pt x="174" y="40"/>
                      <a:pt x="174" y="34"/>
                      <a:pt x="174" y="31"/>
                    </a:cubicBezTo>
                    <a:cubicBezTo>
                      <a:pt x="174" y="28"/>
                      <a:pt x="172" y="25"/>
                      <a:pt x="171" y="23"/>
                    </a:cubicBezTo>
                    <a:cubicBezTo>
                      <a:pt x="170" y="20"/>
                      <a:pt x="169" y="18"/>
                      <a:pt x="169" y="16"/>
                    </a:cubicBezTo>
                    <a:cubicBezTo>
                      <a:pt x="169" y="13"/>
                      <a:pt x="169" y="10"/>
                      <a:pt x="169" y="7"/>
                    </a:cubicBezTo>
                    <a:cubicBezTo>
                      <a:pt x="169" y="7"/>
                      <a:pt x="173" y="14"/>
                      <a:pt x="179" y="22"/>
                    </a:cubicBezTo>
                    <a:cubicBezTo>
                      <a:pt x="183" y="26"/>
                      <a:pt x="187" y="30"/>
                      <a:pt x="190" y="34"/>
                    </a:cubicBezTo>
                    <a:cubicBezTo>
                      <a:pt x="192" y="37"/>
                      <a:pt x="193" y="41"/>
                      <a:pt x="191" y="45"/>
                    </a:cubicBezTo>
                    <a:cubicBezTo>
                      <a:pt x="191" y="46"/>
                      <a:pt x="190" y="48"/>
                      <a:pt x="189" y="49"/>
                    </a:cubicBezTo>
                    <a:cubicBezTo>
                      <a:pt x="189" y="49"/>
                      <a:pt x="189" y="49"/>
                      <a:pt x="189" y="49"/>
                    </a:cubicBezTo>
                    <a:cubicBezTo>
                      <a:pt x="189" y="49"/>
                      <a:pt x="180" y="49"/>
                      <a:pt x="174" y="41"/>
                    </a:cubicBezTo>
                    <a:close/>
                    <a:moveTo>
                      <a:pt x="187" y="51"/>
                    </a:moveTo>
                    <a:cubicBezTo>
                      <a:pt x="182" y="56"/>
                      <a:pt x="176" y="62"/>
                      <a:pt x="176" y="69"/>
                    </a:cubicBezTo>
                    <a:cubicBezTo>
                      <a:pt x="176" y="71"/>
                      <a:pt x="176" y="80"/>
                      <a:pt x="175" y="80"/>
                    </a:cubicBezTo>
                    <a:cubicBezTo>
                      <a:pt x="175" y="81"/>
                      <a:pt x="174" y="81"/>
                      <a:pt x="173" y="80"/>
                    </a:cubicBezTo>
                    <a:cubicBezTo>
                      <a:pt x="173" y="80"/>
                      <a:pt x="171" y="79"/>
                      <a:pt x="169" y="78"/>
                    </a:cubicBezTo>
                    <a:cubicBezTo>
                      <a:pt x="169" y="76"/>
                      <a:pt x="169" y="72"/>
                      <a:pt x="169" y="67"/>
                    </a:cubicBezTo>
                    <a:cubicBezTo>
                      <a:pt x="169" y="64"/>
                      <a:pt x="171" y="59"/>
                      <a:pt x="173" y="56"/>
                    </a:cubicBezTo>
                    <a:cubicBezTo>
                      <a:pt x="175" y="53"/>
                      <a:pt x="176" y="49"/>
                      <a:pt x="175" y="46"/>
                    </a:cubicBezTo>
                    <a:cubicBezTo>
                      <a:pt x="175" y="46"/>
                      <a:pt x="181" y="50"/>
                      <a:pt x="187" y="51"/>
                    </a:cubicBezTo>
                    <a:close/>
                    <a:moveTo>
                      <a:pt x="187" y="27"/>
                    </a:moveTo>
                    <a:cubicBezTo>
                      <a:pt x="184" y="24"/>
                      <a:pt x="182" y="22"/>
                      <a:pt x="180" y="19"/>
                    </a:cubicBezTo>
                    <a:cubicBezTo>
                      <a:pt x="179" y="18"/>
                      <a:pt x="178" y="17"/>
                      <a:pt x="177" y="15"/>
                    </a:cubicBezTo>
                    <a:cubicBezTo>
                      <a:pt x="187" y="15"/>
                      <a:pt x="187" y="15"/>
                      <a:pt x="187" y="15"/>
                    </a:cubicBezTo>
                    <a:cubicBezTo>
                      <a:pt x="187" y="27"/>
                      <a:pt x="187" y="27"/>
                      <a:pt x="187" y="27"/>
                    </a:cubicBezTo>
                    <a:close/>
                    <a:moveTo>
                      <a:pt x="175" y="13"/>
                    </a:moveTo>
                    <a:cubicBezTo>
                      <a:pt x="174" y="12"/>
                      <a:pt x="173" y="10"/>
                      <a:pt x="172" y="9"/>
                    </a:cubicBezTo>
                    <a:cubicBezTo>
                      <a:pt x="173" y="6"/>
                      <a:pt x="177" y="4"/>
                      <a:pt x="182" y="4"/>
                    </a:cubicBezTo>
                    <a:cubicBezTo>
                      <a:pt x="187" y="4"/>
                      <a:pt x="191" y="6"/>
                      <a:pt x="191" y="9"/>
                    </a:cubicBezTo>
                    <a:cubicBezTo>
                      <a:pt x="191" y="11"/>
                      <a:pt x="190" y="12"/>
                      <a:pt x="189" y="13"/>
                    </a:cubicBezTo>
                    <a:cubicBezTo>
                      <a:pt x="188" y="13"/>
                      <a:pt x="187" y="13"/>
                      <a:pt x="187" y="13"/>
                    </a:cubicBezTo>
                    <a:cubicBezTo>
                      <a:pt x="176" y="13"/>
                      <a:pt x="176" y="13"/>
                      <a:pt x="176" y="13"/>
                    </a:cubicBezTo>
                    <a:cubicBezTo>
                      <a:pt x="176" y="13"/>
                      <a:pt x="175" y="13"/>
                      <a:pt x="17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sp>
        <p:nvSpPr>
          <p:cNvPr id="33" name="图片占位符 2"/>
          <p:cNvSpPr>
            <a:spLocks noGrp="1"/>
          </p:cNvSpPr>
          <p:nvPr>
            <p:ph type="pic" sz="quarter" idx="20"/>
          </p:nvPr>
        </p:nvSpPr>
        <p:spPr>
          <a:xfrm>
            <a:off x="381301" y="1246906"/>
            <a:ext cx="2634552" cy="1437023"/>
          </a:xfrm>
        </p:spPr>
        <p:txBody>
          <a:bodyPr>
            <a:normAutofit/>
          </a:bodyPr>
          <a:lstStyle>
            <a:lvl1pPr marL="0" indent="0" algn="ctr">
              <a:buFontTx/>
              <a:buNone/>
              <a:defRPr sz="1400"/>
            </a:lvl1pPr>
          </a:lstStyle>
          <a:p>
            <a:endParaRPr lang="zh-CN" altLang="en-US"/>
          </a:p>
        </p:txBody>
      </p:sp>
      <p:sp>
        <p:nvSpPr>
          <p:cNvPr id="2" name="矩形 1"/>
          <p:cNvSpPr/>
          <p:nvPr userDrawn="1"/>
        </p:nvSpPr>
        <p:spPr>
          <a:xfrm>
            <a:off x="381299" y="2811951"/>
            <a:ext cx="2634553" cy="1437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图片占位符 2"/>
          <p:cNvSpPr>
            <a:spLocks noGrp="1"/>
          </p:cNvSpPr>
          <p:nvPr>
            <p:ph type="pic" sz="quarter" idx="21"/>
          </p:nvPr>
        </p:nvSpPr>
        <p:spPr>
          <a:xfrm>
            <a:off x="3254722" y="2811952"/>
            <a:ext cx="2634552" cy="1437023"/>
          </a:xfrm>
        </p:spPr>
        <p:txBody>
          <a:bodyPr>
            <a:normAutofit/>
          </a:bodyPr>
          <a:lstStyle>
            <a:lvl1pPr marL="0" indent="0" algn="ctr">
              <a:buFontTx/>
              <a:buNone/>
              <a:defRPr sz="1400"/>
            </a:lvl1pPr>
          </a:lstStyle>
          <a:p>
            <a:endParaRPr lang="zh-CN" altLang="en-US"/>
          </a:p>
        </p:txBody>
      </p:sp>
      <p:sp>
        <p:nvSpPr>
          <p:cNvPr id="41" name="矩形 40"/>
          <p:cNvSpPr/>
          <p:nvPr userDrawn="1"/>
        </p:nvSpPr>
        <p:spPr>
          <a:xfrm>
            <a:off x="3254723" y="1246906"/>
            <a:ext cx="2634553" cy="1437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图片占位符 2"/>
          <p:cNvSpPr>
            <a:spLocks noGrp="1"/>
          </p:cNvSpPr>
          <p:nvPr>
            <p:ph type="pic" sz="quarter" idx="22"/>
          </p:nvPr>
        </p:nvSpPr>
        <p:spPr>
          <a:xfrm>
            <a:off x="6128146" y="1246906"/>
            <a:ext cx="2634552" cy="1437023"/>
          </a:xfrm>
        </p:spPr>
        <p:txBody>
          <a:bodyPr>
            <a:normAutofit/>
          </a:bodyPr>
          <a:lstStyle>
            <a:lvl1pPr marL="0" indent="0" algn="ctr">
              <a:buFontTx/>
              <a:buNone/>
              <a:defRPr sz="1400"/>
            </a:lvl1pPr>
          </a:lstStyle>
          <a:p>
            <a:endParaRPr lang="zh-CN" altLang="en-US"/>
          </a:p>
        </p:txBody>
      </p:sp>
      <p:sp>
        <p:nvSpPr>
          <p:cNvPr id="46" name="矩形 45"/>
          <p:cNvSpPr/>
          <p:nvPr userDrawn="1"/>
        </p:nvSpPr>
        <p:spPr>
          <a:xfrm>
            <a:off x="6128144" y="2811951"/>
            <a:ext cx="2634553" cy="1437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33" name="图片占位符 2"/>
          <p:cNvSpPr>
            <a:spLocks noGrp="1"/>
          </p:cNvSpPr>
          <p:nvPr>
            <p:ph type="pic" sz="quarter" idx="20"/>
          </p:nvPr>
        </p:nvSpPr>
        <p:spPr>
          <a:xfrm>
            <a:off x="323664" y="1380329"/>
            <a:ext cx="2749826" cy="1503332"/>
          </a:xfrm>
        </p:spPr>
        <p:txBody>
          <a:bodyPr>
            <a:normAutofit/>
          </a:bodyPr>
          <a:lstStyle>
            <a:lvl1pPr marL="0" indent="0" algn="ctr">
              <a:buFontTx/>
              <a:buNone/>
              <a:defRPr sz="1400"/>
            </a:lvl1pPr>
          </a:lstStyle>
          <a:p>
            <a:endParaRPr lang="zh-CN" altLang="en-US"/>
          </a:p>
        </p:txBody>
      </p:sp>
      <p:sp>
        <p:nvSpPr>
          <p:cNvPr id="35" name="图片占位符 2"/>
          <p:cNvSpPr>
            <a:spLocks noGrp="1"/>
          </p:cNvSpPr>
          <p:nvPr>
            <p:ph type="pic" sz="quarter" idx="21"/>
          </p:nvPr>
        </p:nvSpPr>
        <p:spPr>
          <a:xfrm>
            <a:off x="3197087" y="1380328"/>
            <a:ext cx="2749826" cy="1503332"/>
          </a:xfrm>
        </p:spPr>
        <p:txBody>
          <a:bodyPr>
            <a:normAutofit/>
          </a:bodyPr>
          <a:lstStyle>
            <a:lvl1pPr marL="0" indent="0" algn="ctr">
              <a:buFontTx/>
              <a:buNone/>
              <a:defRPr sz="1400"/>
            </a:lvl1pPr>
          </a:lstStyle>
          <a:p>
            <a:endParaRPr lang="zh-CN" altLang="en-US"/>
          </a:p>
        </p:txBody>
      </p:sp>
      <p:sp>
        <p:nvSpPr>
          <p:cNvPr id="45" name="图片占位符 2"/>
          <p:cNvSpPr>
            <a:spLocks noGrp="1"/>
          </p:cNvSpPr>
          <p:nvPr>
            <p:ph type="pic" sz="quarter" idx="22"/>
          </p:nvPr>
        </p:nvSpPr>
        <p:spPr>
          <a:xfrm>
            <a:off x="6070509" y="1380329"/>
            <a:ext cx="2749826" cy="1503332"/>
          </a:xfrm>
        </p:spPr>
        <p:txBody>
          <a:bodyPr>
            <a:normAutofit/>
          </a:bodyPr>
          <a:lstStyle>
            <a:lvl1pPr marL="0" indent="0" algn="ctr">
              <a:buFontTx/>
              <a:buNone/>
              <a:defRPr sz="1400"/>
            </a:lvl1pPr>
          </a:lstStyle>
          <a:p>
            <a:endParaRPr lang="zh-CN" altLang="en-US"/>
          </a:p>
        </p:txBody>
      </p:sp>
      <p:sp>
        <p:nvSpPr>
          <p:cNvPr id="3" name="矩形 2"/>
          <p:cNvSpPr/>
          <p:nvPr userDrawn="1"/>
        </p:nvSpPr>
        <p:spPr>
          <a:xfrm>
            <a:off x="3197087" y="3011507"/>
            <a:ext cx="5623248" cy="16297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userDrawn="1"/>
        </p:nvSpPr>
        <p:spPr>
          <a:xfrm>
            <a:off x="323663" y="3011507"/>
            <a:ext cx="2749826" cy="1629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0" y="0"/>
            <a:ext cx="9144000" cy="5544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D669989D-4831-4E99-B76E-9A53CB0F3A88}" type="datetimeFigureOut">
              <a:rPr lang="zh-CN" altLang="en-US" smtClean="0"/>
              <a:t>2019-10-23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3F9CDB-1F21-4789-A81E-8FEA25CE194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D669989D-4831-4E99-B76E-9A53CB0F3A88}" type="datetimeFigureOut">
              <a:rPr lang="zh-CN" altLang="en-US" smtClean="0"/>
              <a:t>2019-10-23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E3F9CDB-1F21-4789-A81E-8FEA25CE194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D669989D-4831-4E99-B76E-9A53CB0F3A88}" type="datetimeFigureOut">
              <a:rPr lang="zh-CN" altLang="en-US" smtClean="0"/>
              <a:t>2019-10-23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E3F9CDB-1F21-4789-A81E-8FEA25CE194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669989D-4831-4E99-B76E-9A53CB0F3A88}" type="datetimeFigureOut">
              <a:rPr lang="zh-CN" altLang="en-US" smtClean="0"/>
              <a:t>2019-10-23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E3F9CDB-1F21-4789-A81E-8FEA25CE194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EF2F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669989D-4831-4E99-B76E-9A53CB0F3A88}" type="datetimeFigureOut">
              <a:rPr lang="zh-CN" altLang="en-US" smtClean="0"/>
              <a:t>2019-10-23</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E3F9CDB-1F21-4789-A81E-8FEA25CE194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tags" Target="../tags/tag21.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10" Type="http://schemas.openxmlformats.org/officeDocument/2006/relationships/slideLayout" Target="../slideLayouts/slideLayout2.xml"/><Relationship Id="rId4" Type="http://schemas.openxmlformats.org/officeDocument/2006/relationships/tags" Target="../tags/tag17.xml"/><Relationship Id="rId9" Type="http://schemas.openxmlformats.org/officeDocument/2006/relationships/tags" Target="../tags/tag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3" Type="http://schemas.openxmlformats.org/officeDocument/2006/relationships/tags" Target="../tags/tag35.xml"/><Relationship Id="rId18" Type="http://schemas.openxmlformats.org/officeDocument/2006/relationships/tags" Target="../tags/tag40.xml"/><Relationship Id="rId26" Type="http://schemas.openxmlformats.org/officeDocument/2006/relationships/tags" Target="../tags/tag48.xml"/><Relationship Id="rId3" Type="http://schemas.openxmlformats.org/officeDocument/2006/relationships/tags" Target="../tags/tag25.xml"/><Relationship Id="rId21" Type="http://schemas.openxmlformats.org/officeDocument/2006/relationships/tags" Target="../tags/tag43.xml"/><Relationship Id="rId34" Type="http://schemas.openxmlformats.org/officeDocument/2006/relationships/slideLayout" Target="../slideLayouts/slideLayout2.xml"/><Relationship Id="rId7" Type="http://schemas.openxmlformats.org/officeDocument/2006/relationships/tags" Target="../tags/tag29.xml"/><Relationship Id="rId12" Type="http://schemas.openxmlformats.org/officeDocument/2006/relationships/tags" Target="../tags/tag34.xml"/><Relationship Id="rId17" Type="http://schemas.openxmlformats.org/officeDocument/2006/relationships/tags" Target="../tags/tag39.xml"/><Relationship Id="rId25" Type="http://schemas.openxmlformats.org/officeDocument/2006/relationships/tags" Target="../tags/tag47.xml"/><Relationship Id="rId33" Type="http://schemas.openxmlformats.org/officeDocument/2006/relationships/tags" Target="../tags/tag55.xml"/><Relationship Id="rId2" Type="http://schemas.openxmlformats.org/officeDocument/2006/relationships/tags" Target="../tags/tag24.xml"/><Relationship Id="rId16" Type="http://schemas.openxmlformats.org/officeDocument/2006/relationships/tags" Target="../tags/tag38.xml"/><Relationship Id="rId20" Type="http://schemas.openxmlformats.org/officeDocument/2006/relationships/tags" Target="../tags/tag42.xml"/><Relationship Id="rId29" Type="http://schemas.openxmlformats.org/officeDocument/2006/relationships/tags" Target="../tags/tag51.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24" Type="http://schemas.openxmlformats.org/officeDocument/2006/relationships/tags" Target="../tags/tag46.xml"/><Relationship Id="rId32" Type="http://schemas.openxmlformats.org/officeDocument/2006/relationships/tags" Target="../tags/tag54.xml"/><Relationship Id="rId5" Type="http://schemas.openxmlformats.org/officeDocument/2006/relationships/tags" Target="../tags/tag27.xml"/><Relationship Id="rId15" Type="http://schemas.openxmlformats.org/officeDocument/2006/relationships/tags" Target="../tags/tag37.xml"/><Relationship Id="rId23" Type="http://schemas.openxmlformats.org/officeDocument/2006/relationships/tags" Target="../tags/tag45.xml"/><Relationship Id="rId28" Type="http://schemas.openxmlformats.org/officeDocument/2006/relationships/tags" Target="../tags/tag50.xml"/><Relationship Id="rId10" Type="http://schemas.openxmlformats.org/officeDocument/2006/relationships/tags" Target="../tags/tag32.xml"/><Relationship Id="rId19" Type="http://schemas.openxmlformats.org/officeDocument/2006/relationships/tags" Target="../tags/tag41.xml"/><Relationship Id="rId31" Type="http://schemas.openxmlformats.org/officeDocument/2006/relationships/tags" Target="../tags/tag53.xml"/><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tags" Target="../tags/tag36.xml"/><Relationship Id="rId22" Type="http://schemas.openxmlformats.org/officeDocument/2006/relationships/tags" Target="../tags/tag44.xml"/><Relationship Id="rId27" Type="http://schemas.openxmlformats.org/officeDocument/2006/relationships/tags" Target="../tags/tag49.xml"/><Relationship Id="rId30" Type="http://schemas.openxmlformats.org/officeDocument/2006/relationships/tags" Target="../tags/tag52.xml"/><Relationship Id="rId8" Type="http://schemas.openxmlformats.org/officeDocument/2006/relationships/tags" Target="../tags/tag30.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EF2F5"/>
        </a:solidFill>
        <a:effectLst/>
      </p:bgPr>
    </p:bg>
    <p:spTree>
      <p:nvGrpSpPr>
        <p:cNvPr id="1" name=""/>
        <p:cNvGrpSpPr/>
        <p:nvPr/>
      </p:nvGrpSpPr>
      <p:grpSpPr>
        <a:xfrm>
          <a:off x="0" y="0"/>
          <a:ext cx="0" cy="0"/>
          <a:chOff x="0" y="0"/>
          <a:chExt cx="0" cy="0"/>
        </a:xfrm>
      </p:grpSpPr>
      <p:sp>
        <p:nvSpPr>
          <p:cNvPr id="12" name="矩形 11"/>
          <p:cNvSpPr/>
          <p:nvPr/>
        </p:nvSpPr>
        <p:spPr bwMode="auto">
          <a:xfrm>
            <a:off x="3083752" y="2636232"/>
            <a:ext cx="2976880" cy="768350"/>
          </a:xfrm>
          <a:prstGeom prst="rect">
            <a:avLst/>
          </a:prstGeom>
        </p:spPr>
        <p:txBody>
          <a:bodyPr wrap="none">
            <a:spAutoFit/>
          </a:bodyPr>
          <a:lstStyle/>
          <a:p>
            <a:pPr algn="ctr">
              <a:defRPr/>
            </a:pPr>
            <a:r>
              <a:rPr lang="zh-CN" altLang="en-US" sz="4400" b="1"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多文档解析</a:t>
            </a:r>
          </a:p>
        </p:txBody>
      </p:sp>
      <p:sp>
        <p:nvSpPr>
          <p:cNvPr id="5" name="矩形: 圆角 4"/>
          <p:cNvSpPr/>
          <p:nvPr/>
        </p:nvSpPr>
        <p:spPr>
          <a:xfrm>
            <a:off x="2222500" y="3793490"/>
            <a:ext cx="4699635" cy="3073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35" name="矩形 34"/>
          <p:cNvSpPr/>
          <p:nvPr/>
        </p:nvSpPr>
        <p:spPr>
          <a:xfrm>
            <a:off x="2222500" y="3785870"/>
            <a:ext cx="4699635" cy="337185"/>
          </a:xfrm>
          <a:prstGeom prst="rect">
            <a:avLst/>
          </a:prstGeom>
        </p:spPr>
        <p:txBody>
          <a:bodyPr wrap="square">
            <a:spAutoFit/>
          </a:bodyPr>
          <a:lstStyle/>
          <a:p>
            <a:pPr algn="ctr"/>
            <a:r>
              <a:rPr lang="zh-CN" altLang="en-US" sz="1600">
                <a:solidFill>
                  <a:schemeClr val="bg1"/>
                </a:solidFill>
              </a:rPr>
              <a:t>王宇彬       崔长斌      王文跃      荆贺天      陈子康      </a:t>
            </a:r>
          </a:p>
        </p:txBody>
      </p:sp>
      <p:grpSp>
        <p:nvGrpSpPr>
          <p:cNvPr id="9" name="组合 8"/>
          <p:cNvGrpSpPr/>
          <p:nvPr/>
        </p:nvGrpSpPr>
        <p:grpSpPr>
          <a:xfrm>
            <a:off x="2222639" y="2464842"/>
            <a:ext cx="4698722" cy="1111158"/>
            <a:chOff x="1885348" y="2376055"/>
            <a:chExt cx="5569528" cy="1233055"/>
          </a:xfrm>
        </p:grpSpPr>
        <p:cxnSp>
          <p:nvCxnSpPr>
            <p:cNvPr id="7" name="直接连接符 6"/>
            <p:cNvCxnSpPr/>
            <p:nvPr/>
          </p:nvCxnSpPr>
          <p:spPr>
            <a:xfrm>
              <a:off x="1885348" y="2376055"/>
              <a:ext cx="556952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885348" y="3609110"/>
              <a:ext cx="5569528" cy="0"/>
            </a:xfrm>
            <a:prstGeom prst="line">
              <a:avLst/>
            </a:prstGeom>
            <a:ln w="12700"/>
          </p:spPr>
          <p:style>
            <a:lnRef idx="1">
              <a:schemeClr val="accent1"/>
            </a:lnRef>
            <a:fillRef idx="0">
              <a:schemeClr val="accent1"/>
            </a:fillRef>
            <a:effectRef idx="0">
              <a:schemeClr val="accent1"/>
            </a:effectRef>
            <a:fontRef idx="minor">
              <a:schemeClr val="tx1"/>
            </a:fontRef>
          </p:style>
        </p:cxnSp>
      </p:grpSp>
      <p:pic>
        <p:nvPicPr>
          <p:cNvPr id="6" name="图片 5" descr="C:\Users\Administrator\Desktop\新建文件夹 (2)\北京理工大学.png北京理工大学"/>
          <p:cNvPicPr>
            <a:picLocks noChangeAspect="1"/>
          </p:cNvPicPr>
          <p:nvPr/>
        </p:nvPicPr>
        <p:blipFill>
          <a:blip r:embed="rId2"/>
          <a:srcRect/>
          <a:stretch>
            <a:fillRect/>
          </a:stretch>
        </p:blipFill>
        <p:spPr>
          <a:xfrm>
            <a:off x="3521075" y="469900"/>
            <a:ext cx="1857375" cy="1857375"/>
          </a:xfrm>
          <a:prstGeom prst="rect">
            <a:avLst/>
          </a:prstGeom>
          <a:effectLst>
            <a:outerShdw blurRad="50800" dist="38100" dir="5400000" algn="t" rotWithShape="0">
              <a:prstClr val="black">
                <a:alpha val="40000"/>
              </a:prst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450850" y="92710"/>
            <a:ext cx="3196590" cy="368300"/>
          </a:xfrm>
          <a:prstGeom prst="rect">
            <a:avLst/>
          </a:prstGeom>
          <a:noFill/>
        </p:spPr>
        <p:txBody>
          <a:bodyPr wrap="square">
            <a:spAutoFit/>
          </a:bodyPr>
          <a:lstStyle/>
          <a:p>
            <a:pPr algn="l">
              <a:defRPr/>
            </a:pPr>
            <a:r>
              <a:rPr lang="en-US" altLang="zh-CN"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PPTX结构—PPT</a:t>
            </a:r>
            <a:endPar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p:cNvSpPr/>
          <p:nvPr/>
        </p:nvSpPr>
        <p:spPr>
          <a:xfrm>
            <a:off x="285115" y="989965"/>
            <a:ext cx="5601970" cy="166814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096113" y="1088980"/>
            <a:ext cx="1344850" cy="368300"/>
          </a:xfrm>
          <a:prstGeom prst="rect">
            <a:avLst/>
          </a:prstGeom>
        </p:spPr>
        <p:txBody>
          <a:bodyPr wrap="square">
            <a:spAutoFit/>
          </a:bodyPr>
          <a:lstStyle/>
          <a:p>
            <a:r>
              <a:rPr lang="en-US" altLang="zh-CN" sz="1800">
                <a:solidFill>
                  <a:schemeClr val="accent1"/>
                </a:solidFill>
                <a:latin typeface="微软雅黑" panose="020B0503020204020204" pitchFamily="34" charset="-122"/>
                <a:ea typeface="微软雅黑" panose="020B0503020204020204" pitchFamily="34" charset="-122"/>
              </a:rPr>
              <a:t>_rels</a:t>
            </a:r>
          </a:p>
        </p:txBody>
      </p:sp>
      <p:grpSp>
        <p:nvGrpSpPr>
          <p:cNvPr id="3" name="组合 2"/>
          <p:cNvGrpSpPr/>
          <p:nvPr/>
        </p:nvGrpSpPr>
        <p:grpSpPr>
          <a:xfrm>
            <a:off x="192405" y="3076575"/>
            <a:ext cx="2651760" cy="1573530"/>
            <a:chOff x="-7" y="5252"/>
            <a:chExt cx="3978" cy="2172"/>
          </a:xfrm>
        </p:grpSpPr>
        <p:sp>
          <p:nvSpPr>
            <p:cNvPr id="19" name="矩形 18"/>
            <p:cNvSpPr/>
            <p:nvPr/>
          </p:nvSpPr>
          <p:spPr>
            <a:xfrm>
              <a:off x="-7" y="5252"/>
              <a:ext cx="3978" cy="2172"/>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134" y="5412"/>
              <a:ext cx="3836" cy="1625"/>
              <a:chOff x="10281" y="2054"/>
              <a:chExt cx="3836" cy="1625"/>
            </a:xfrm>
          </p:grpSpPr>
          <p:sp>
            <p:nvSpPr>
              <p:cNvPr id="40" name="矩形 39"/>
              <p:cNvSpPr/>
              <p:nvPr/>
            </p:nvSpPr>
            <p:spPr>
              <a:xfrm>
                <a:off x="10863" y="2564"/>
                <a:ext cx="3254" cy="1115"/>
              </a:xfrm>
              <a:prstGeom prst="rect">
                <a:avLst/>
              </a:prstGeom>
            </p:spPr>
            <p:txBody>
              <a:bodyPr wrap="square">
                <a:spAutoFit/>
              </a:bodyPr>
              <a:lstStyle/>
              <a:p>
                <a:pPr marL="285750" indent="-285750">
                  <a:lnSpc>
                    <a:spcPct val="130000"/>
                  </a:lnSpc>
                  <a:spcBef>
                    <a:spcPts val="600"/>
                  </a:spcBef>
                  <a:buFont typeface="Arial" panose="020B0604020202020204" pitchFamily="34" charset="0"/>
                  <a:buChar char="•"/>
                </a:pPr>
                <a:r>
                  <a:rPr lang="en-US" altLang="zh-CN" sz="1600">
                    <a:solidFill>
                      <a:schemeClr val="tx1"/>
                    </a:solidFill>
                  </a:rPr>
                  <a:t>notesSides*.xml</a:t>
                </a:r>
              </a:p>
              <a:p>
                <a:pPr marL="285750" indent="-285750">
                  <a:lnSpc>
                    <a:spcPct val="130000"/>
                  </a:lnSpc>
                  <a:spcBef>
                    <a:spcPts val="600"/>
                  </a:spcBef>
                  <a:buFont typeface="Arial" panose="020B0604020202020204" pitchFamily="34" charset="0"/>
                  <a:buChar char="•"/>
                </a:pPr>
                <a:r>
                  <a:rPr lang="en-US" altLang="zh-CN" sz="1600">
                    <a:solidFill>
                      <a:schemeClr val="tx1"/>
                    </a:solidFill>
                  </a:rPr>
                  <a:t>notesSides*.xml.rels</a:t>
                </a:r>
              </a:p>
            </p:txBody>
          </p:sp>
          <p:sp>
            <p:nvSpPr>
              <p:cNvPr id="41" name="矩形 40"/>
              <p:cNvSpPr/>
              <p:nvPr/>
            </p:nvSpPr>
            <p:spPr>
              <a:xfrm>
                <a:off x="11234" y="2054"/>
                <a:ext cx="2623" cy="508"/>
              </a:xfrm>
              <a:prstGeom prst="rect">
                <a:avLst/>
              </a:prstGeom>
            </p:spPr>
            <p:txBody>
              <a:bodyPr wrap="square">
                <a:spAutoFit/>
              </a:bodyPr>
              <a:lstStyle/>
              <a:p>
                <a:r>
                  <a:rPr lang="en-US" altLang="zh-CN" sz="1800">
                    <a:solidFill>
                      <a:schemeClr val="accent1"/>
                    </a:solidFill>
                    <a:latin typeface="微软雅黑" panose="020B0503020204020204" pitchFamily="34" charset="-122"/>
                    <a:ea typeface="微软雅黑" panose="020B0503020204020204" pitchFamily="34" charset="-122"/>
                  </a:rPr>
                  <a:t>notesSlides</a:t>
                </a:r>
              </a:p>
            </p:txBody>
          </p:sp>
          <p:grpSp>
            <p:nvGrpSpPr>
              <p:cNvPr id="21" name="组合 20"/>
              <p:cNvGrpSpPr/>
              <p:nvPr/>
            </p:nvGrpSpPr>
            <p:grpSpPr>
              <a:xfrm>
                <a:off x="10281" y="2054"/>
                <a:ext cx="719" cy="722"/>
                <a:chOff x="5394325" y="2859088"/>
                <a:chExt cx="358775" cy="360362"/>
              </a:xfrm>
              <a:solidFill>
                <a:schemeClr val="accent1"/>
              </a:solidFill>
            </p:grpSpPr>
            <p:sp>
              <p:nvSpPr>
                <p:cNvPr id="26" name="AutoShape 37"/>
                <p:cNvSpPr/>
                <p:nvPr/>
              </p:nvSpPr>
              <p:spPr bwMode="auto">
                <a:xfrm>
                  <a:off x="5394325" y="2894013"/>
                  <a:ext cx="327025" cy="325437"/>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8" name="AutoShape 38"/>
                <p:cNvSpPr/>
                <p:nvPr/>
              </p:nvSpPr>
              <p:spPr bwMode="auto">
                <a:xfrm>
                  <a:off x="5551488" y="3040063"/>
                  <a:ext cx="55562" cy="555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1" name="AutoShape 39"/>
                <p:cNvSpPr/>
                <p:nvPr/>
              </p:nvSpPr>
              <p:spPr bwMode="auto">
                <a:xfrm>
                  <a:off x="5697538" y="2859088"/>
                  <a:ext cx="55562" cy="57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2" name="AutoShape 40"/>
                <p:cNvSpPr/>
                <p:nvPr/>
              </p:nvSpPr>
              <p:spPr bwMode="auto">
                <a:xfrm>
                  <a:off x="5483225" y="3028950"/>
                  <a:ext cx="46038" cy="4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3" name="AutoShape 41"/>
                <p:cNvSpPr/>
                <p:nvPr/>
              </p:nvSpPr>
              <p:spPr bwMode="auto">
                <a:xfrm>
                  <a:off x="5529263" y="3106738"/>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4" name="AutoShape 42"/>
                <p:cNvSpPr/>
                <p:nvPr/>
              </p:nvSpPr>
              <p:spPr bwMode="auto">
                <a:xfrm>
                  <a:off x="5708650" y="2938463"/>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grpSp>
      <p:grpSp>
        <p:nvGrpSpPr>
          <p:cNvPr id="11" name="组合 10"/>
          <p:cNvGrpSpPr/>
          <p:nvPr/>
        </p:nvGrpSpPr>
        <p:grpSpPr>
          <a:xfrm>
            <a:off x="6064885" y="1191895"/>
            <a:ext cx="2526030" cy="1379220"/>
            <a:chOff x="5211" y="1878"/>
            <a:chExt cx="3978" cy="2172"/>
          </a:xfrm>
        </p:grpSpPr>
        <p:sp>
          <p:nvSpPr>
            <p:cNvPr id="18" name="矩形 17"/>
            <p:cNvSpPr/>
            <p:nvPr/>
          </p:nvSpPr>
          <p:spPr>
            <a:xfrm>
              <a:off x="5211" y="1878"/>
              <a:ext cx="3978" cy="217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6375" y="2564"/>
              <a:ext cx="2624" cy="1151"/>
            </a:xfrm>
            <a:prstGeom prst="rect">
              <a:avLst/>
            </a:prstGeom>
          </p:spPr>
          <p:txBody>
            <a:bodyPr wrap="square">
              <a:spAutoFit/>
            </a:bodyPr>
            <a:lstStyle/>
            <a:p>
              <a:pPr>
                <a:lnSpc>
                  <a:spcPct val="130000"/>
                </a:lnSpc>
                <a:spcBef>
                  <a:spcPts val="600"/>
                </a:spcBef>
              </a:pPr>
              <a:r>
                <a:rPr lang="zh-CN" altLang="en-US" sz="1600">
                  <a:solidFill>
                    <a:schemeClr val="tx1"/>
                  </a:solidFill>
                </a:rPr>
                <a:t>媒体资源：图片、视频、音频</a:t>
              </a:r>
            </a:p>
          </p:txBody>
        </p:sp>
        <p:sp>
          <p:nvSpPr>
            <p:cNvPr id="30" name="矩形 29"/>
            <p:cNvSpPr/>
            <p:nvPr/>
          </p:nvSpPr>
          <p:spPr>
            <a:xfrm>
              <a:off x="6565" y="2061"/>
              <a:ext cx="2118" cy="580"/>
            </a:xfrm>
            <a:prstGeom prst="rect">
              <a:avLst/>
            </a:prstGeom>
          </p:spPr>
          <p:txBody>
            <a:bodyPr wrap="square">
              <a:spAutoFit/>
            </a:bodyPr>
            <a:lstStyle/>
            <a:p>
              <a:r>
                <a:rPr lang="en-US" altLang="zh-CN" sz="1800">
                  <a:solidFill>
                    <a:schemeClr val="accent1"/>
                  </a:solidFill>
                  <a:latin typeface="微软雅黑" panose="020B0503020204020204" pitchFamily="34" charset="-122"/>
                  <a:ea typeface="微软雅黑" panose="020B0503020204020204" pitchFamily="34" charset="-122"/>
                </a:rPr>
                <a:t>madia</a:t>
              </a:r>
            </a:p>
          </p:txBody>
        </p:sp>
        <p:sp>
          <p:nvSpPr>
            <p:cNvPr id="38" name="AutoShape 112"/>
            <p:cNvSpPr/>
            <p:nvPr/>
          </p:nvSpPr>
          <p:spPr bwMode="auto">
            <a:xfrm>
              <a:off x="5621" y="2061"/>
              <a:ext cx="722" cy="719"/>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accent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22" name="矩形 21"/>
          <p:cNvSpPr/>
          <p:nvPr/>
        </p:nvSpPr>
        <p:spPr>
          <a:xfrm>
            <a:off x="2996565" y="2910205"/>
            <a:ext cx="2344420" cy="157670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3121025" y="3053715"/>
            <a:ext cx="2186305" cy="1188085"/>
            <a:chOff x="4719" y="4842"/>
            <a:chExt cx="3443" cy="1871"/>
          </a:xfrm>
        </p:grpSpPr>
        <p:sp>
          <p:nvSpPr>
            <p:cNvPr id="42" name="矩形 41"/>
            <p:cNvSpPr/>
            <p:nvPr/>
          </p:nvSpPr>
          <p:spPr>
            <a:xfrm>
              <a:off x="5297" y="5441"/>
              <a:ext cx="2865" cy="1272"/>
            </a:xfrm>
            <a:prstGeom prst="rect">
              <a:avLst/>
            </a:prstGeom>
          </p:spPr>
          <p:txBody>
            <a:bodyPr wrap="square">
              <a:spAutoFit/>
            </a:bodyPr>
            <a:lstStyle/>
            <a:p>
              <a:pPr marL="285750" indent="-285750">
                <a:lnSpc>
                  <a:spcPct val="130000"/>
                </a:lnSpc>
                <a:spcBef>
                  <a:spcPts val="600"/>
                </a:spcBef>
                <a:buFont typeface="Arial" panose="020B0604020202020204" pitchFamily="34" charset="0"/>
                <a:buChar char="•"/>
              </a:pPr>
              <a:r>
                <a:rPr lang="en-US" altLang="zh-CN" sz="1600">
                  <a:solidFill>
                    <a:schemeClr val="tx1"/>
                  </a:solidFill>
                </a:rPr>
                <a:t>slide*.xml.rels</a:t>
              </a:r>
            </a:p>
            <a:p>
              <a:pPr marL="285750" indent="-285750">
                <a:lnSpc>
                  <a:spcPct val="130000"/>
                </a:lnSpc>
                <a:spcBef>
                  <a:spcPts val="600"/>
                </a:spcBef>
                <a:buFont typeface="Arial" panose="020B0604020202020204" pitchFamily="34" charset="0"/>
                <a:buChar char="•"/>
              </a:pPr>
              <a:r>
                <a:rPr lang="en-US" altLang="zh-CN" sz="1600">
                  <a:solidFill>
                    <a:schemeClr val="tx1"/>
                  </a:solidFill>
                </a:rPr>
                <a:t>slide*.xml</a:t>
              </a:r>
            </a:p>
          </p:txBody>
        </p:sp>
        <p:sp>
          <p:nvSpPr>
            <p:cNvPr id="43" name="矩形 42"/>
            <p:cNvSpPr/>
            <p:nvPr/>
          </p:nvSpPr>
          <p:spPr>
            <a:xfrm>
              <a:off x="5549" y="4842"/>
              <a:ext cx="2178" cy="579"/>
            </a:xfrm>
            <a:prstGeom prst="rect">
              <a:avLst/>
            </a:prstGeom>
          </p:spPr>
          <p:txBody>
            <a:bodyPr wrap="square">
              <a:spAutoFit/>
            </a:bodyPr>
            <a:lstStyle/>
            <a:p>
              <a:r>
                <a:rPr lang="en-US" altLang="zh-CN" sz="1800">
                  <a:solidFill>
                    <a:schemeClr val="accent1"/>
                  </a:solidFill>
                  <a:latin typeface="微软雅黑" panose="020B0503020204020204" pitchFamily="34" charset="-122"/>
                  <a:ea typeface="微软雅黑" panose="020B0503020204020204" pitchFamily="34" charset="-122"/>
                </a:rPr>
                <a:t>slides</a:t>
              </a:r>
            </a:p>
          </p:txBody>
        </p:sp>
        <p:grpSp>
          <p:nvGrpSpPr>
            <p:cNvPr id="39" name="组合 38"/>
            <p:cNvGrpSpPr/>
            <p:nvPr/>
          </p:nvGrpSpPr>
          <p:grpSpPr>
            <a:xfrm>
              <a:off x="4719" y="4845"/>
              <a:ext cx="632" cy="985"/>
              <a:chOff x="2537701" y="2863357"/>
              <a:chExt cx="306416" cy="359694"/>
            </a:xfrm>
            <a:solidFill>
              <a:schemeClr val="accent1"/>
            </a:solidFill>
          </p:grpSpPr>
          <p:sp>
            <p:nvSpPr>
              <p:cNvPr id="47" name="AutoShape 113"/>
              <p:cNvSpPr/>
              <p:nvPr/>
            </p:nvSpPr>
            <p:spPr bwMode="auto">
              <a:xfrm>
                <a:off x="2537701" y="2863357"/>
                <a:ext cx="306416" cy="3596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9" name="AutoShape 114"/>
              <p:cNvSpPr/>
              <p:nvPr/>
            </p:nvSpPr>
            <p:spPr bwMode="auto">
              <a:xfrm>
                <a:off x="2605207"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grpSp>
        <p:nvGrpSpPr>
          <p:cNvPr id="54" name="组合 53"/>
          <p:cNvGrpSpPr/>
          <p:nvPr/>
        </p:nvGrpSpPr>
        <p:grpSpPr>
          <a:xfrm flipH="1">
            <a:off x="396285" y="1118983"/>
            <a:ext cx="457132" cy="457132"/>
            <a:chOff x="2473104" y="2145028"/>
            <a:chExt cx="359165" cy="359165"/>
          </a:xfrm>
          <a:solidFill>
            <a:schemeClr val="accent1"/>
          </a:solidFill>
        </p:grpSpPr>
        <p:sp>
          <p:nvSpPr>
            <p:cNvPr id="55"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56"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8" name="组合 7"/>
          <p:cNvGrpSpPr/>
          <p:nvPr/>
        </p:nvGrpSpPr>
        <p:grpSpPr>
          <a:xfrm>
            <a:off x="5509895" y="3028950"/>
            <a:ext cx="3430905" cy="1771650"/>
            <a:chOff x="5252" y="4587"/>
            <a:chExt cx="5748" cy="2172"/>
          </a:xfrm>
        </p:grpSpPr>
        <p:sp>
          <p:nvSpPr>
            <p:cNvPr id="23" name="矩形 22"/>
            <p:cNvSpPr/>
            <p:nvPr/>
          </p:nvSpPr>
          <p:spPr>
            <a:xfrm>
              <a:off x="5252" y="4587"/>
              <a:ext cx="5684" cy="217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5612" y="4770"/>
              <a:ext cx="5388" cy="1829"/>
              <a:chOff x="5612" y="4770"/>
              <a:chExt cx="5388" cy="1829"/>
            </a:xfrm>
          </p:grpSpPr>
          <p:sp>
            <p:nvSpPr>
              <p:cNvPr id="44" name="矩形 43"/>
              <p:cNvSpPr/>
              <p:nvPr/>
            </p:nvSpPr>
            <p:spPr>
              <a:xfrm>
                <a:off x="6333" y="5270"/>
                <a:ext cx="2665" cy="1329"/>
              </a:xfrm>
              <a:prstGeom prst="rect">
                <a:avLst/>
              </a:prstGeom>
            </p:spPr>
            <p:txBody>
              <a:bodyPr wrap="square">
                <a:spAutoFit/>
              </a:bodyPr>
              <a:lstStyle/>
              <a:p>
                <a:pPr marL="171450" indent="-171450">
                  <a:lnSpc>
                    <a:spcPct val="130000"/>
                  </a:lnSpc>
                  <a:spcBef>
                    <a:spcPts val="600"/>
                  </a:spcBef>
                  <a:buFont typeface="Arial" panose="020B0604020202020204" pitchFamily="34" charset="0"/>
                  <a:buChar char="•"/>
                </a:pPr>
                <a:r>
                  <a:rPr lang="en-US" altLang="zh-CN" sz="1400">
                    <a:solidFill>
                      <a:schemeClr val="tx1">
                        <a:lumMod val="85000"/>
                        <a:lumOff val="15000"/>
                      </a:schemeClr>
                    </a:solidFill>
                  </a:rPr>
                  <a:t>theme</a:t>
                </a:r>
              </a:p>
              <a:p>
                <a:pPr marL="171450" indent="-171450">
                  <a:lnSpc>
                    <a:spcPct val="130000"/>
                  </a:lnSpc>
                  <a:spcBef>
                    <a:spcPts val="600"/>
                  </a:spcBef>
                  <a:buFont typeface="Arial" panose="020B0604020202020204" pitchFamily="34" charset="0"/>
                  <a:buChar char="•"/>
                </a:pPr>
                <a:r>
                  <a:rPr lang="en-US" altLang="zh-CN" sz="1400">
                    <a:solidFill>
                      <a:schemeClr val="tx1">
                        <a:lumMod val="85000"/>
                        <a:lumOff val="15000"/>
                      </a:schemeClr>
                    </a:solidFill>
                  </a:rPr>
                  <a:t>handoutMasters</a:t>
                </a:r>
              </a:p>
              <a:p>
                <a:pPr marL="171450" indent="-171450">
                  <a:lnSpc>
                    <a:spcPct val="130000"/>
                  </a:lnSpc>
                  <a:spcBef>
                    <a:spcPts val="600"/>
                  </a:spcBef>
                  <a:buFont typeface="Arial" panose="020B0604020202020204" pitchFamily="34" charset="0"/>
                  <a:buChar char="•"/>
                </a:pPr>
                <a:r>
                  <a:rPr lang="en-US" altLang="zh-CN" sz="1400">
                    <a:solidFill>
                      <a:schemeClr val="tx1">
                        <a:lumMod val="85000"/>
                        <a:lumOff val="15000"/>
                      </a:schemeClr>
                    </a:solidFill>
                  </a:rPr>
                  <a:t>noteMasters</a:t>
                </a:r>
              </a:p>
            </p:txBody>
          </p:sp>
          <p:sp>
            <p:nvSpPr>
              <p:cNvPr id="45" name="矩形 44"/>
              <p:cNvSpPr/>
              <p:nvPr/>
            </p:nvSpPr>
            <p:spPr>
              <a:xfrm>
                <a:off x="6565" y="4770"/>
                <a:ext cx="4126" cy="464"/>
              </a:xfrm>
              <a:prstGeom prst="rect">
                <a:avLst/>
              </a:prstGeom>
            </p:spPr>
            <p:txBody>
              <a:bodyPr wrap="square">
                <a:spAutoFit/>
              </a:bodyPr>
              <a:lstStyle/>
              <a:p>
                <a:r>
                  <a:rPr lang="zh-CN" altLang="en-US" sz="1800">
                    <a:solidFill>
                      <a:schemeClr val="accent1"/>
                    </a:solidFill>
                    <a:latin typeface="微软雅黑" panose="020B0503020204020204" pitchFamily="34" charset="-122"/>
                    <a:ea typeface="微软雅黑" panose="020B0503020204020204" pitchFamily="34" charset="-122"/>
                  </a:rPr>
                  <a:t>主题与模板</a:t>
                </a:r>
                <a:endParaRPr lang="en-US" altLang="zh-CN" sz="1800">
                  <a:solidFill>
                    <a:schemeClr val="accent1"/>
                  </a:solidFill>
                  <a:latin typeface="微软雅黑" panose="020B0503020204020204" pitchFamily="34" charset="-122"/>
                  <a:ea typeface="微软雅黑" panose="020B0503020204020204" pitchFamily="34" charset="-122"/>
                </a:endParaRPr>
              </a:p>
            </p:txBody>
          </p:sp>
          <p:grpSp>
            <p:nvGrpSpPr>
              <p:cNvPr id="35" name="Group 112"/>
              <p:cNvGrpSpPr/>
              <p:nvPr/>
            </p:nvGrpSpPr>
            <p:grpSpPr>
              <a:xfrm>
                <a:off x="5612" y="4778"/>
                <a:ext cx="721" cy="676"/>
                <a:chOff x="5368132" y="3540125"/>
                <a:chExt cx="465138" cy="435769"/>
              </a:xfrm>
              <a:solidFill>
                <a:schemeClr val="accent1"/>
              </a:solidFill>
            </p:grpSpPr>
            <p:sp>
              <p:nvSpPr>
                <p:cNvPr id="36"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7"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2" name="矩形 1"/>
              <p:cNvSpPr/>
              <p:nvPr/>
            </p:nvSpPr>
            <p:spPr>
              <a:xfrm>
                <a:off x="8674" y="5249"/>
                <a:ext cx="2326" cy="916"/>
              </a:xfrm>
              <a:prstGeom prst="rect">
                <a:avLst/>
              </a:prstGeom>
            </p:spPr>
            <p:txBody>
              <a:bodyPr wrap="square">
                <a:spAutoFit/>
              </a:bodyPr>
              <a:lstStyle/>
              <a:p>
                <a:pPr marL="171450" indent="-171450">
                  <a:lnSpc>
                    <a:spcPct val="130000"/>
                  </a:lnSpc>
                  <a:spcBef>
                    <a:spcPts val="600"/>
                  </a:spcBef>
                  <a:buFont typeface="Arial" panose="020B0604020202020204" pitchFamily="34" charset="0"/>
                  <a:buChar char="•"/>
                </a:pPr>
                <a:r>
                  <a:rPr lang="en-US" altLang="zh-CN" sz="1400">
                    <a:solidFill>
                      <a:schemeClr val="tx1">
                        <a:lumMod val="85000"/>
                        <a:lumOff val="15000"/>
                      </a:schemeClr>
                    </a:solidFill>
                  </a:rPr>
                  <a:t>slideMasters</a:t>
                </a:r>
              </a:p>
              <a:p>
                <a:pPr marL="171450" indent="-171450">
                  <a:lnSpc>
                    <a:spcPct val="130000"/>
                  </a:lnSpc>
                  <a:spcBef>
                    <a:spcPts val="600"/>
                  </a:spcBef>
                  <a:buFont typeface="Arial" panose="020B0604020202020204" pitchFamily="34" charset="0"/>
                  <a:buChar char="•"/>
                </a:pPr>
                <a:r>
                  <a:rPr lang="en-US" altLang="zh-CN" sz="1400">
                    <a:solidFill>
                      <a:schemeClr val="tx1">
                        <a:lumMod val="85000"/>
                        <a:lumOff val="15000"/>
                      </a:schemeClr>
                    </a:solidFill>
                  </a:rPr>
                  <a:t>slideLayouts</a:t>
                </a:r>
              </a:p>
            </p:txBody>
          </p:sp>
        </p:grpSp>
      </p:grpSp>
      <p:sp>
        <p:nvSpPr>
          <p:cNvPr id="6" name="文本框 5"/>
          <p:cNvSpPr txBox="1"/>
          <p:nvPr/>
        </p:nvSpPr>
        <p:spPr>
          <a:xfrm>
            <a:off x="871855" y="1536065"/>
            <a:ext cx="5015230" cy="953135"/>
          </a:xfrm>
          <a:prstGeom prst="rect">
            <a:avLst/>
          </a:prstGeom>
          <a:noFill/>
        </p:spPr>
        <p:txBody>
          <a:bodyPr wrap="square" rtlCol="0">
            <a:spAutoFit/>
          </a:bodyPr>
          <a:lstStyle/>
          <a:p>
            <a:r>
              <a:rPr sz="1400"/>
              <a:t>此文件夹中有一名为presentation.xml的文件，其内容针对在上一层文件夹中的文件所用到的资源定义了关系记录，为每一个资源赋一个ID。例如若在其中定义了rId2这个资源，在上层文件夹中的文件就可以用rId2来使用这个资源。</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450850" y="92710"/>
            <a:ext cx="3532505" cy="368300"/>
          </a:xfrm>
          <a:prstGeom prst="rect">
            <a:avLst/>
          </a:prstGeom>
          <a:noFill/>
        </p:spPr>
        <p:txBody>
          <a:bodyPr wrap="square">
            <a:spAutoFit/>
          </a:bodyPr>
          <a:lstStyle/>
          <a:p>
            <a:pPr algn="l">
              <a:defRPr/>
            </a:pPr>
            <a:r>
              <a:rPr lang="en-US" altLang="zh-CN"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PPTX结构—PPT—notesSlides</a:t>
            </a:r>
          </a:p>
        </p:txBody>
      </p:sp>
      <p:sp>
        <p:nvSpPr>
          <p:cNvPr id="2" name="文本框 1"/>
          <p:cNvSpPr txBox="1"/>
          <p:nvPr/>
        </p:nvSpPr>
        <p:spPr>
          <a:xfrm>
            <a:off x="326390" y="663575"/>
            <a:ext cx="8489315" cy="714375"/>
          </a:xfrm>
          <a:prstGeom prst="rect">
            <a:avLst/>
          </a:prstGeom>
          <a:noFill/>
        </p:spPr>
        <p:txBody>
          <a:bodyPr wrap="square" rtlCol="0">
            <a:spAutoFit/>
          </a:bodyPr>
          <a:lstStyle/>
          <a:p>
            <a:r>
              <a:rPr lang="zh-CN" altLang="en-US"/>
              <a:t>此文件夹内包含了名为notesSlide*.xml的文件，其中*为数字，记载了幻灯片中的笔记信息。文件夹内还包含一个_rels文件夹，其中的每个关系文件notesSlide*.xml.res文件分别对应着相应的笔记文件notesSlide*.xml，关系文件中的关系节点定义了该笔记文件与某个幻灯片文件和笔记母版的关联。</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450850" y="92710"/>
            <a:ext cx="4025900" cy="368300"/>
          </a:xfrm>
          <a:prstGeom prst="rect">
            <a:avLst/>
          </a:prstGeom>
          <a:noFill/>
        </p:spPr>
        <p:txBody>
          <a:bodyPr wrap="square">
            <a:spAutoFit/>
          </a:bodyPr>
          <a:lstStyle/>
          <a:p>
            <a:pPr algn="l">
              <a:defRPr/>
            </a:pPr>
            <a:r>
              <a:rPr lang="en-US" altLang="zh-CN"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PPTX结构—PPT</a:t>
            </a:r>
            <a:endPar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p:cNvSpPr/>
          <p:nvPr/>
        </p:nvSpPr>
        <p:spPr>
          <a:xfrm>
            <a:off x="285115" y="989965"/>
            <a:ext cx="5601970" cy="166814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096113" y="1088980"/>
            <a:ext cx="1344850" cy="368300"/>
          </a:xfrm>
          <a:prstGeom prst="rect">
            <a:avLst/>
          </a:prstGeom>
        </p:spPr>
        <p:txBody>
          <a:bodyPr wrap="square">
            <a:spAutoFit/>
          </a:bodyPr>
          <a:lstStyle/>
          <a:p>
            <a:r>
              <a:rPr lang="en-US" altLang="zh-CN" sz="1800">
                <a:solidFill>
                  <a:schemeClr val="accent1"/>
                </a:solidFill>
                <a:latin typeface="微软雅黑" panose="020B0503020204020204" pitchFamily="34" charset="-122"/>
                <a:ea typeface="微软雅黑" panose="020B0503020204020204" pitchFamily="34" charset="-122"/>
              </a:rPr>
              <a:t>_rels</a:t>
            </a:r>
          </a:p>
        </p:txBody>
      </p:sp>
      <p:grpSp>
        <p:nvGrpSpPr>
          <p:cNvPr id="3" name="组合 2"/>
          <p:cNvGrpSpPr/>
          <p:nvPr/>
        </p:nvGrpSpPr>
        <p:grpSpPr>
          <a:xfrm>
            <a:off x="192405" y="3076575"/>
            <a:ext cx="2651760" cy="1573530"/>
            <a:chOff x="-7" y="5252"/>
            <a:chExt cx="3978" cy="2172"/>
          </a:xfrm>
        </p:grpSpPr>
        <p:sp>
          <p:nvSpPr>
            <p:cNvPr id="19" name="矩形 18"/>
            <p:cNvSpPr/>
            <p:nvPr/>
          </p:nvSpPr>
          <p:spPr>
            <a:xfrm>
              <a:off x="-7" y="5252"/>
              <a:ext cx="3978" cy="217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134" y="5412"/>
              <a:ext cx="3836" cy="1625"/>
              <a:chOff x="10281" y="2054"/>
              <a:chExt cx="3836" cy="1625"/>
            </a:xfrm>
          </p:grpSpPr>
          <p:sp>
            <p:nvSpPr>
              <p:cNvPr id="40" name="矩形 39"/>
              <p:cNvSpPr/>
              <p:nvPr/>
            </p:nvSpPr>
            <p:spPr>
              <a:xfrm>
                <a:off x="10863" y="2564"/>
                <a:ext cx="3254" cy="1115"/>
              </a:xfrm>
              <a:prstGeom prst="rect">
                <a:avLst/>
              </a:prstGeom>
            </p:spPr>
            <p:txBody>
              <a:bodyPr wrap="square">
                <a:spAutoFit/>
              </a:bodyPr>
              <a:lstStyle/>
              <a:p>
                <a:pPr marL="285750" indent="-285750">
                  <a:lnSpc>
                    <a:spcPct val="130000"/>
                  </a:lnSpc>
                  <a:spcBef>
                    <a:spcPts val="600"/>
                  </a:spcBef>
                  <a:buFont typeface="Arial" panose="020B0604020202020204" pitchFamily="34" charset="0"/>
                  <a:buChar char="•"/>
                </a:pPr>
                <a:r>
                  <a:rPr lang="en-US" altLang="zh-CN" sz="1600">
                    <a:solidFill>
                      <a:schemeClr val="tx1"/>
                    </a:solidFill>
                  </a:rPr>
                  <a:t>notesSides*.xml</a:t>
                </a:r>
              </a:p>
              <a:p>
                <a:pPr marL="285750" indent="-285750">
                  <a:lnSpc>
                    <a:spcPct val="130000"/>
                  </a:lnSpc>
                  <a:spcBef>
                    <a:spcPts val="600"/>
                  </a:spcBef>
                  <a:buFont typeface="Arial" panose="020B0604020202020204" pitchFamily="34" charset="0"/>
                  <a:buChar char="•"/>
                </a:pPr>
                <a:r>
                  <a:rPr lang="en-US" altLang="zh-CN" sz="1600">
                    <a:solidFill>
                      <a:schemeClr val="tx1"/>
                    </a:solidFill>
                  </a:rPr>
                  <a:t>notesSides*.xml.rels</a:t>
                </a:r>
              </a:p>
            </p:txBody>
          </p:sp>
          <p:sp>
            <p:nvSpPr>
              <p:cNvPr id="41" name="矩形 40"/>
              <p:cNvSpPr/>
              <p:nvPr/>
            </p:nvSpPr>
            <p:spPr>
              <a:xfrm>
                <a:off x="11234" y="2054"/>
                <a:ext cx="2623" cy="508"/>
              </a:xfrm>
              <a:prstGeom prst="rect">
                <a:avLst/>
              </a:prstGeom>
            </p:spPr>
            <p:txBody>
              <a:bodyPr wrap="square">
                <a:spAutoFit/>
              </a:bodyPr>
              <a:lstStyle/>
              <a:p>
                <a:r>
                  <a:rPr lang="en-US" altLang="zh-CN" sz="1800">
                    <a:solidFill>
                      <a:schemeClr val="accent1"/>
                    </a:solidFill>
                    <a:latin typeface="微软雅黑" panose="020B0503020204020204" pitchFamily="34" charset="-122"/>
                    <a:ea typeface="微软雅黑" panose="020B0503020204020204" pitchFamily="34" charset="-122"/>
                  </a:rPr>
                  <a:t>notesSlides</a:t>
                </a:r>
              </a:p>
            </p:txBody>
          </p:sp>
          <p:grpSp>
            <p:nvGrpSpPr>
              <p:cNvPr id="21" name="组合 20"/>
              <p:cNvGrpSpPr/>
              <p:nvPr/>
            </p:nvGrpSpPr>
            <p:grpSpPr>
              <a:xfrm>
                <a:off x="10281" y="2054"/>
                <a:ext cx="719" cy="722"/>
                <a:chOff x="5394325" y="2859088"/>
                <a:chExt cx="358775" cy="360362"/>
              </a:xfrm>
              <a:solidFill>
                <a:schemeClr val="accent1"/>
              </a:solidFill>
            </p:grpSpPr>
            <p:sp>
              <p:nvSpPr>
                <p:cNvPr id="26" name="AutoShape 37"/>
                <p:cNvSpPr/>
                <p:nvPr/>
              </p:nvSpPr>
              <p:spPr bwMode="auto">
                <a:xfrm>
                  <a:off x="5394325" y="2894013"/>
                  <a:ext cx="327025" cy="325437"/>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8" name="AutoShape 38"/>
                <p:cNvSpPr/>
                <p:nvPr/>
              </p:nvSpPr>
              <p:spPr bwMode="auto">
                <a:xfrm>
                  <a:off x="5551488" y="3040063"/>
                  <a:ext cx="55562" cy="555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1" name="AutoShape 39"/>
                <p:cNvSpPr/>
                <p:nvPr/>
              </p:nvSpPr>
              <p:spPr bwMode="auto">
                <a:xfrm>
                  <a:off x="5697538" y="2859088"/>
                  <a:ext cx="55562" cy="57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2" name="AutoShape 40"/>
                <p:cNvSpPr/>
                <p:nvPr/>
              </p:nvSpPr>
              <p:spPr bwMode="auto">
                <a:xfrm>
                  <a:off x="5483225" y="3028950"/>
                  <a:ext cx="46038" cy="4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3" name="AutoShape 41"/>
                <p:cNvSpPr/>
                <p:nvPr/>
              </p:nvSpPr>
              <p:spPr bwMode="auto">
                <a:xfrm>
                  <a:off x="5529263" y="3106738"/>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4" name="AutoShape 42"/>
                <p:cNvSpPr/>
                <p:nvPr/>
              </p:nvSpPr>
              <p:spPr bwMode="auto">
                <a:xfrm>
                  <a:off x="5708650" y="2938463"/>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grpSp>
      <p:grpSp>
        <p:nvGrpSpPr>
          <p:cNvPr id="11" name="组合 10"/>
          <p:cNvGrpSpPr/>
          <p:nvPr/>
        </p:nvGrpSpPr>
        <p:grpSpPr>
          <a:xfrm>
            <a:off x="6064885" y="1191895"/>
            <a:ext cx="2526030" cy="1379220"/>
            <a:chOff x="5211" y="1878"/>
            <a:chExt cx="3978" cy="2172"/>
          </a:xfrm>
        </p:grpSpPr>
        <p:sp>
          <p:nvSpPr>
            <p:cNvPr id="18" name="矩形 17"/>
            <p:cNvSpPr/>
            <p:nvPr/>
          </p:nvSpPr>
          <p:spPr>
            <a:xfrm>
              <a:off x="5211" y="1878"/>
              <a:ext cx="3978" cy="217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6375" y="2564"/>
              <a:ext cx="2624" cy="1151"/>
            </a:xfrm>
            <a:prstGeom prst="rect">
              <a:avLst/>
            </a:prstGeom>
          </p:spPr>
          <p:txBody>
            <a:bodyPr wrap="square">
              <a:spAutoFit/>
            </a:bodyPr>
            <a:lstStyle/>
            <a:p>
              <a:pPr>
                <a:lnSpc>
                  <a:spcPct val="130000"/>
                </a:lnSpc>
                <a:spcBef>
                  <a:spcPts val="600"/>
                </a:spcBef>
              </a:pPr>
              <a:r>
                <a:rPr lang="zh-CN" altLang="en-US" sz="1600">
                  <a:solidFill>
                    <a:schemeClr val="tx1"/>
                  </a:solidFill>
                </a:rPr>
                <a:t>媒体资源：图片、视频、音频</a:t>
              </a:r>
            </a:p>
          </p:txBody>
        </p:sp>
        <p:sp>
          <p:nvSpPr>
            <p:cNvPr id="30" name="矩形 29"/>
            <p:cNvSpPr/>
            <p:nvPr/>
          </p:nvSpPr>
          <p:spPr>
            <a:xfrm>
              <a:off x="6565" y="2061"/>
              <a:ext cx="2118" cy="580"/>
            </a:xfrm>
            <a:prstGeom prst="rect">
              <a:avLst/>
            </a:prstGeom>
          </p:spPr>
          <p:txBody>
            <a:bodyPr wrap="square">
              <a:spAutoFit/>
            </a:bodyPr>
            <a:lstStyle/>
            <a:p>
              <a:r>
                <a:rPr lang="en-US" altLang="zh-CN" sz="1800">
                  <a:solidFill>
                    <a:schemeClr val="accent1"/>
                  </a:solidFill>
                  <a:latin typeface="微软雅黑" panose="020B0503020204020204" pitchFamily="34" charset="-122"/>
                  <a:ea typeface="微软雅黑" panose="020B0503020204020204" pitchFamily="34" charset="-122"/>
                </a:rPr>
                <a:t>madia</a:t>
              </a:r>
            </a:p>
          </p:txBody>
        </p:sp>
        <p:sp>
          <p:nvSpPr>
            <p:cNvPr id="38" name="AutoShape 112"/>
            <p:cNvSpPr/>
            <p:nvPr/>
          </p:nvSpPr>
          <p:spPr bwMode="auto">
            <a:xfrm>
              <a:off x="5621" y="2061"/>
              <a:ext cx="722" cy="719"/>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accent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22" name="矩形 21"/>
          <p:cNvSpPr/>
          <p:nvPr/>
        </p:nvSpPr>
        <p:spPr>
          <a:xfrm>
            <a:off x="2996565" y="2910205"/>
            <a:ext cx="2344420" cy="1576705"/>
          </a:xfrm>
          <a:prstGeom prst="rect">
            <a:avLst/>
          </a:prstGeom>
          <a:solidFill>
            <a:schemeClr val="accent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3121025" y="3053715"/>
            <a:ext cx="2186305" cy="1188085"/>
            <a:chOff x="4719" y="4842"/>
            <a:chExt cx="3443" cy="1871"/>
          </a:xfrm>
        </p:grpSpPr>
        <p:sp>
          <p:nvSpPr>
            <p:cNvPr id="42" name="矩形 41"/>
            <p:cNvSpPr/>
            <p:nvPr/>
          </p:nvSpPr>
          <p:spPr>
            <a:xfrm>
              <a:off x="5297" y="5441"/>
              <a:ext cx="2865" cy="1272"/>
            </a:xfrm>
            <a:prstGeom prst="rect">
              <a:avLst/>
            </a:prstGeom>
          </p:spPr>
          <p:txBody>
            <a:bodyPr wrap="square">
              <a:spAutoFit/>
            </a:bodyPr>
            <a:lstStyle/>
            <a:p>
              <a:pPr marL="285750" indent="-285750">
                <a:lnSpc>
                  <a:spcPct val="130000"/>
                </a:lnSpc>
                <a:spcBef>
                  <a:spcPts val="600"/>
                </a:spcBef>
                <a:buFont typeface="Arial" panose="020B0604020202020204" pitchFamily="34" charset="0"/>
                <a:buChar char="•"/>
              </a:pPr>
              <a:r>
                <a:rPr lang="en-US" altLang="zh-CN" sz="1600">
                  <a:solidFill>
                    <a:schemeClr val="tx1"/>
                  </a:solidFill>
                </a:rPr>
                <a:t>slide*.xml.rels</a:t>
              </a:r>
            </a:p>
            <a:p>
              <a:pPr marL="285750" indent="-285750">
                <a:lnSpc>
                  <a:spcPct val="130000"/>
                </a:lnSpc>
                <a:spcBef>
                  <a:spcPts val="600"/>
                </a:spcBef>
                <a:buFont typeface="Arial" panose="020B0604020202020204" pitchFamily="34" charset="0"/>
                <a:buChar char="•"/>
              </a:pPr>
              <a:r>
                <a:rPr lang="en-US" altLang="zh-CN" sz="1600">
                  <a:solidFill>
                    <a:schemeClr val="tx1"/>
                  </a:solidFill>
                </a:rPr>
                <a:t>slide*.xml</a:t>
              </a:r>
            </a:p>
          </p:txBody>
        </p:sp>
        <p:sp>
          <p:nvSpPr>
            <p:cNvPr id="43" name="矩形 42"/>
            <p:cNvSpPr/>
            <p:nvPr/>
          </p:nvSpPr>
          <p:spPr>
            <a:xfrm>
              <a:off x="5549" y="4842"/>
              <a:ext cx="2178" cy="579"/>
            </a:xfrm>
            <a:prstGeom prst="rect">
              <a:avLst/>
            </a:prstGeom>
          </p:spPr>
          <p:txBody>
            <a:bodyPr wrap="square">
              <a:spAutoFit/>
            </a:bodyPr>
            <a:lstStyle/>
            <a:p>
              <a:r>
                <a:rPr lang="en-US" altLang="zh-CN" sz="1800">
                  <a:solidFill>
                    <a:schemeClr val="accent1"/>
                  </a:solidFill>
                  <a:latin typeface="微软雅黑" panose="020B0503020204020204" pitchFamily="34" charset="-122"/>
                  <a:ea typeface="微软雅黑" panose="020B0503020204020204" pitchFamily="34" charset="-122"/>
                </a:rPr>
                <a:t>slides</a:t>
              </a:r>
            </a:p>
          </p:txBody>
        </p:sp>
        <p:grpSp>
          <p:nvGrpSpPr>
            <p:cNvPr id="39" name="组合 38"/>
            <p:cNvGrpSpPr/>
            <p:nvPr/>
          </p:nvGrpSpPr>
          <p:grpSpPr>
            <a:xfrm>
              <a:off x="4719" y="4845"/>
              <a:ext cx="632" cy="985"/>
              <a:chOff x="2537701" y="2863357"/>
              <a:chExt cx="306416" cy="359694"/>
            </a:xfrm>
            <a:solidFill>
              <a:schemeClr val="accent1"/>
            </a:solidFill>
          </p:grpSpPr>
          <p:sp>
            <p:nvSpPr>
              <p:cNvPr id="47" name="AutoShape 113"/>
              <p:cNvSpPr/>
              <p:nvPr/>
            </p:nvSpPr>
            <p:spPr bwMode="auto">
              <a:xfrm>
                <a:off x="2537701" y="2863357"/>
                <a:ext cx="306416" cy="3596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9" name="AutoShape 114"/>
              <p:cNvSpPr/>
              <p:nvPr/>
            </p:nvSpPr>
            <p:spPr bwMode="auto">
              <a:xfrm>
                <a:off x="2605207"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grpSp>
        <p:nvGrpSpPr>
          <p:cNvPr id="54" name="组合 53"/>
          <p:cNvGrpSpPr/>
          <p:nvPr/>
        </p:nvGrpSpPr>
        <p:grpSpPr>
          <a:xfrm flipH="1">
            <a:off x="396285" y="1118983"/>
            <a:ext cx="457132" cy="457132"/>
            <a:chOff x="2473104" y="2145028"/>
            <a:chExt cx="359165" cy="359165"/>
          </a:xfrm>
          <a:solidFill>
            <a:schemeClr val="accent1"/>
          </a:solidFill>
        </p:grpSpPr>
        <p:sp>
          <p:nvSpPr>
            <p:cNvPr id="55"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56"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8" name="组合 7"/>
          <p:cNvGrpSpPr/>
          <p:nvPr/>
        </p:nvGrpSpPr>
        <p:grpSpPr>
          <a:xfrm>
            <a:off x="5509895" y="3028950"/>
            <a:ext cx="3430905" cy="1771650"/>
            <a:chOff x="5252" y="4587"/>
            <a:chExt cx="5748" cy="2172"/>
          </a:xfrm>
        </p:grpSpPr>
        <p:sp>
          <p:nvSpPr>
            <p:cNvPr id="23" name="矩形 22"/>
            <p:cNvSpPr/>
            <p:nvPr/>
          </p:nvSpPr>
          <p:spPr>
            <a:xfrm>
              <a:off x="5252" y="4587"/>
              <a:ext cx="5684" cy="217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5612" y="4770"/>
              <a:ext cx="5388" cy="1829"/>
              <a:chOff x="5612" y="4770"/>
              <a:chExt cx="5388" cy="1829"/>
            </a:xfrm>
          </p:grpSpPr>
          <p:sp>
            <p:nvSpPr>
              <p:cNvPr id="44" name="矩形 43"/>
              <p:cNvSpPr/>
              <p:nvPr/>
            </p:nvSpPr>
            <p:spPr>
              <a:xfrm>
                <a:off x="6333" y="5270"/>
                <a:ext cx="2665" cy="1329"/>
              </a:xfrm>
              <a:prstGeom prst="rect">
                <a:avLst/>
              </a:prstGeom>
            </p:spPr>
            <p:txBody>
              <a:bodyPr wrap="square">
                <a:spAutoFit/>
              </a:bodyPr>
              <a:lstStyle/>
              <a:p>
                <a:pPr marL="171450" indent="-171450">
                  <a:lnSpc>
                    <a:spcPct val="130000"/>
                  </a:lnSpc>
                  <a:spcBef>
                    <a:spcPts val="600"/>
                  </a:spcBef>
                  <a:buFont typeface="Arial" panose="020B0604020202020204" pitchFamily="34" charset="0"/>
                  <a:buChar char="•"/>
                </a:pPr>
                <a:r>
                  <a:rPr lang="en-US" altLang="zh-CN" sz="1400">
                    <a:solidFill>
                      <a:schemeClr val="tx1">
                        <a:lumMod val="85000"/>
                        <a:lumOff val="15000"/>
                      </a:schemeClr>
                    </a:solidFill>
                  </a:rPr>
                  <a:t>theme</a:t>
                </a:r>
              </a:p>
              <a:p>
                <a:pPr marL="171450" indent="-171450">
                  <a:lnSpc>
                    <a:spcPct val="130000"/>
                  </a:lnSpc>
                  <a:spcBef>
                    <a:spcPts val="600"/>
                  </a:spcBef>
                  <a:buFont typeface="Arial" panose="020B0604020202020204" pitchFamily="34" charset="0"/>
                  <a:buChar char="•"/>
                </a:pPr>
                <a:r>
                  <a:rPr lang="en-US" altLang="zh-CN" sz="1400">
                    <a:solidFill>
                      <a:schemeClr val="tx1">
                        <a:lumMod val="85000"/>
                        <a:lumOff val="15000"/>
                      </a:schemeClr>
                    </a:solidFill>
                  </a:rPr>
                  <a:t>handoutMasters</a:t>
                </a:r>
              </a:p>
              <a:p>
                <a:pPr marL="171450" indent="-171450">
                  <a:lnSpc>
                    <a:spcPct val="130000"/>
                  </a:lnSpc>
                  <a:spcBef>
                    <a:spcPts val="600"/>
                  </a:spcBef>
                  <a:buFont typeface="Arial" panose="020B0604020202020204" pitchFamily="34" charset="0"/>
                  <a:buChar char="•"/>
                </a:pPr>
                <a:r>
                  <a:rPr lang="en-US" altLang="zh-CN" sz="1400">
                    <a:solidFill>
                      <a:schemeClr val="tx1">
                        <a:lumMod val="85000"/>
                        <a:lumOff val="15000"/>
                      </a:schemeClr>
                    </a:solidFill>
                  </a:rPr>
                  <a:t>noteMasters</a:t>
                </a:r>
              </a:p>
            </p:txBody>
          </p:sp>
          <p:sp>
            <p:nvSpPr>
              <p:cNvPr id="45" name="矩形 44"/>
              <p:cNvSpPr/>
              <p:nvPr/>
            </p:nvSpPr>
            <p:spPr>
              <a:xfrm>
                <a:off x="6565" y="4770"/>
                <a:ext cx="4126" cy="464"/>
              </a:xfrm>
              <a:prstGeom prst="rect">
                <a:avLst/>
              </a:prstGeom>
            </p:spPr>
            <p:txBody>
              <a:bodyPr wrap="square">
                <a:spAutoFit/>
              </a:bodyPr>
              <a:lstStyle/>
              <a:p>
                <a:r>
                  <a:rPr lang="zh-CN" altLang="en-US" sz="1800">
                    <a:solidFill>
                      <a:schemeClr val="accent1"/>
                    </a:solidFill>
                    <a:latin typeface="微软雅黑" panose="020B0503020204020204" pitchFamily="34" charset="-122"/>
                    <a:ea typeface="微软雅黑" panose="020B0503020204020204" pitchFamily="34" charset="-122"/>
                  </a:rPr>
                  <a:t>主题与模板</a:t>
                </a:r>
                <a:endParaRPr lang="en-US" altLang="zh-CN" sz="1800">
                  <a:solidFill>
                    <a:schemeClr val="accent1"/>
                  </a:solidFill>
                  <a:latin typeface="微软雅黑" panose="020B0503020204020204" pitchFamily="34" charset="-122"/>
                  <a:ea typeface="微软雅黑" panose="020B0503020204020204" pitchFamily="34" charset="-122"/>
                </a:endParaRPr>
              </a:p>
            </p:txBody>
          </p:sp>
          <p:grpSp>
            <p:nvGrpSpPr>
              <p:cNvPr id="35" name="Group 112"/>
              <p:cNvGrpSpPr/>
              <p:nvPr/>
            </p:nvGrpSpPr>
            <p:grpSpPr>
              <a:xfrm>
                <a:off x="5612" y="4778"/>
                <a:ext cx="721" cy="676"/>
                <a:chOff x="5368132" y="3540125"/>
                <a:chExt cx="465138" cy="435769"/>
              </a:xfrm>
              <a:solidFill>
                <a:schemeClr val="accent1"/>
              </a:solidFill>
            </p:grpSpPr>
            <p:sp>
              <p:nvSpPr>
                <p:cNvPr id="36"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7"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2" name="矩形 1"/>
              <p:cNvSpPr/>
              <p:nvPr/>
            </p:nvSpPr>
            <p:spPr>
              <a:xfrm>
                <a:off x="8674" y="5249"/>
                <a:ext cx="2326" cy="916"/>
              </a:xfrm>
              <a:prstGeom prst="rect">
                <a:avLst/>
              </a:prstGeom>
            </p:spPr>
            <p:txBody>
              <a:bodyPr wrap="square">
                <a:spAutoFit/>
              </a:bodyPr>
              <a:lstStyle/>
              <a:p>
                <a:pPr marL="171450" indent="-171450">
                  <a:lnSpc>
                    <a:spcPct val="130000"/>
                  </a:lnSpc>
                  <a:spcBef>
                    <a:spcPts val="600"/>
                  </a:spcBef>
                  <a:buFont typeface="Arial" panose="020B0604020202020204" pitchFamily="34" charset="0"/>
                  <a:buChar char="•"/>
                </a:pPr>
                <a:r>
                  <a:rPr lang="en-US" altLang="zh-CN" sz="1400">
                    <a:solidFill>
                      <a:schemeClr val="tx1">
                        <a:lumMod val="85000"/>
                        <a:lumOff val="15000"/>
                      </a:schemeClr>
                    </a:solidFill>
                  </a:rPr>
                  <a:t>slideMasters</a:t>
                </a:r>
              </a:p>
              <a:p>
                <a:pPr marL="171450" indent="-171450">
                  <a:lnSpc>
                    <a:spcPct val="130000"/>
                  </a:lnSpc>
                  <a:spcBef>
                    <a:spcPts val="600"/>
                  </a:spcBef>
                  <a:buFont typeface="Arial" panose="020B0604020202020204" pitchFamily="34" charset="0"/>
                  <a:buChar char="•"/>
                </a:pPr>
                <a:r>
                  <a:rPr lang="en-US" altLang="zh-CN" sz="1400">
                    <a:solidFill>
                      <a:schemeClr val="tx1">
                        <a:lumMod val="85000"/>
                        <a:lumOff val="15000"/>
                      </a:schemeClr>
                    </a:solidFill>
                  </a:rPr>
                  <a:t>slideLayouts</a:t>
                </a:r>
              </a:p>
            </p:txBody>
          </p:sp>
        </p:grpSp>
      </p:grpSp>
      <p:sp>
        <p:nvSpPr>
          <p:cNvPr id="6" name="文本框 5"/>
          <p:cNvSpPr txBox="1"/>
          <p:nvPr/>
        </p:nvSpPr>
        <p:spPr>
          <a:xfrm>
            <a:off x="871855" y="1536065"/>
            <a:ext cx="5015230" cy="953135"/>
          </a:xfrm>
          <a:prstGeom prst="rect">
            <a:avLst/>
          </a:prstGeom>
          <a:noFill/>
        </p:spPr>
        <p:txBody>
          <a:bodyPr wrap="square" rtlCol="0">
            <a:spAutoFit/>
          </a:bodyPr>
          <a:lstStyle/>
          <a:p>
            <a:r>
              <a:rPr sz="1400"/>
              <a:t>此文件夹中有一名为presentation.xml的文件，其内容针对在上一层文件夹中的文件所用到的资源定义了关系记录，为每一个资源赋一个ID。例如若在其中定义了rId2这个资源，在上层文件夹中的文件就可以用rId2来使用这个资源。</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450850" y="92710"/>
            <a:ext cx="3017520" cy="368300"/>
          </a:xfrm>
          <a:prstGeom prst="rect">
            <a:avLst/>
          </a:prstGeom>
          <a:noFill/>
        </p:spPr>
        <p:txBody>
          <a:bodyPr wrap="square">
            <a:spAutoFit/>
          </a:bodyPr>
          <a:lstStyle/>
          <a:p>
            <a:pPr algn="l">
              <a:defRPr/>
            </a:pPr>
            <a:r>
              <a:rPr lang="en-US" altLang="zh-CN"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PPTX结构—PPT—slides</a:t>
            </a:r>
          </a:p>
        </p:txBody>
      </p:sp>
      <p:sp>
        <p:nvSpPr>
          <p:cNvPr id="2" name="文本框 1"/>
          <p:cNvSpPr txBox="1"/>
          <p:nvPr/>
        </p:nvSpPr>
        <p:spPr>
          <a:xfrm>
            <a:off x="326390" y="663575"/>
            <a:ext cx="8489315" cy="714375"/>
          </a:xfrm>
          <a:prstGeom prst="rect">
            <a:avLst/>
          </a:prstGeom>
          <a:noFill/>
        </p:spPr>
        <p:txBody>
          <a:bodyPr wrap="square" rtlCol="0">
            <a:spAutoFit/>
          </a:bodyPr>
          <a:lstStyle/>
          <a:p>
            <a:r>
              <a:rPr lang="zh-CN" altLang="en-US"/>
              <a:t>此文件夹内包含了名为slide*.xml的文件，其中*为数字，记载了幻灯片的主体信息。文件夹内还包含一个_rels文件夹，其中的每个关系文件slide*.xml.res文件分别对应着相应的幻灯片文件slide*.xml，关系文件中的关系节点定义了该张幻灯片所使用的资源的关系I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450850" y="92710"/>
            <a:ext cx="2670175" cy="368300"/>
          </a:xfrm>
          <a:prstGeom prst="rect">
            <a:avLst/>
          </a:prstGeom>
          <a:noFill/>
        </p:spPr>
        <p:txBody>
          <a:bodyPr wrap="square">
            <a:spAutoFit/>
          </a:bodyPr>
          <a:lstStyle/>
          <a:p>
            <a:pPr algn="l">
              <a:defRPr/>
            </a:pPr>
            <a:r>
              <a:rPr lang="en-US" altLang="zh-CN"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PPTX结构—PPT</a:t>
            </a:r>
            <a:endPar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p:cNvSpPr/>
          <p:nvPr/>
        </p:nvSpPr>
        <p:spPr>
          <a:xfrm>
            <a:off x="285115" y="989965"/>
            <a:ext cx="5601970" cy="166814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096113" y="1088980"/>
            <a:ext cx="1344850" cy="368300"/>
          </a:xfrm>
          <a:prstGeom prst="rect">
            <a:avLst/>
          </a:prstGeom>
        </p:spPr>
        <p:txBody>
          <a:bodyPr wrap="square">
            <a:spAutoFit/>
          </a:bodyPr>
          <a:lstStyle/>
          <a:p>
            <a:r>
              <a:rPr lang="en-US" altLang="zh-CN" sz="1800">
                <a:solidFill>
                  <a:schemeClr val="accent1"/>
                </a:solidFill>
                <a:latin typeface="微软雅黑" panose="020B0503020204020204" pitchFamily="34" charset="-122"/>
                <a:ea typeface="微软雅黑" panose="020B0503020204020204" pitchFamily="34" charset="-122"/>
              </a:rPr>
              <a:t>_rels</a:t>
            </a:r>
          </a:p>
        </p:txBody>
      </p:sp>
      <p:grpSp>
        <p:nvGrpSpPr>
          <p:cNvPr id="3" name="组合 2"/>
          <p:cNvGrpSpPr/>
          <p:nvPr/>
        </p:nvGrpSpPr>
        <p:grpSpPr>
          <a:xfrm>
            <a:off x="192405" y="3076575"/>
            <a:ext cx="2651760" cy="1573530"/>
            <a:chOff x="-7" y="5252"/>
            <a:chExt cx="3978" cy="2172"/>
          </a:xfrm>
        </p:grpSpPr>
        <p:sp>
          <p:nvSpPr>
            <p:cNvPr id="19" name="矩形 18"/>
            <p:cNvSpPr/>
            <p:nvPr/>
          </p:nvSpPr>
          <p:spPr>
            <a:xfrm>
              <a:off x="-7" y="5252"/>
              <a:ext cx="3978" cy="217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134" y="5412"/>
              <a:ext cx="3836" cy="1625"/>
              <a:chOff x="10281" y="2054"/>
              <a:chExt cx="3836" cy="1625"/>
            </a:xfrm>
          </p:grpSpPr>
          <p:sp>
            <p:nvSpPr>
              <p:cNvPr id="40" name="矩形 39"/>
              <p:cNvSpPr/>
              <p:nvPr/>
            </p:nvSpPr>
            <p:spPr>
              <a:xfrm>
                <a:off x="10863" y="2564"/>
                <a:ext cx="3254" cy="1115"/>
              </a:xfrm>
              <a:prstGeom prst="rect">
                <a:avLst/>
              </a:prstGeom>
            </p:spPr>
            <p:txBody>
              <a:bodyPr wrap="square">
                <a:spAutoFit/>
              </a:bodyPr>
              <a:lstStyle/>
              <a:p>
                <a:pPr marL="285750" indent="-285750">
                  <a:lnSpc>
                    <a:spcPct val="130000"/>
                  </a:lnSpc>
                  <a:spcBef>
                    <a:spcPts val="600"/>
                  </a:spcBef>
                  <a:buFont typeface="Arial" panose="020B0604020202020204" pitchFamily="34" charset="0"/>
                  <a:buChar char="•"/>
                </a:pPr>
                <a:r>
                  <a:rPr lang="en-US" altLang="zh-CN" sz="1600">
                    <a:solidFill>
                      <a:schemeClr val="tx1"/>
                    </a:solidFill>
                  </a:rPr>
                  <a:t>notesSides*.xml</a:t>
                </a:r>
              </a:p>
              <a:p>
                <a:pPr marL="285750" indent="-285750">
                  <a:lnSpc>
                    <a:spcPct val="130000"/>
                  </a:lnSpc>
                  <a:spcBef>
                    <a:spcPts val="600"/>
                  </a:spcBef>
                  <a:buFont typeface="Arial" panose="020B0604020202020204" pitchFamily="34" charset="0"/>
                  <a:buChar char="•"/>
                </a:pPr>
                <a:r>
                  <a:rPr lang="en-US" altLang="zh-CN" sz="1600">
                    <a:solidFill>
                      <a:schemeClr val="tx1"/>
                    </a:solidFill>
                  </a:rPr>
                  <a:t>notesSides*.xml.rels</a:t>
                </a:r>
              </a:p>
            </p:txBody>
          </p:sp>
          <p:sp>
            <p:nvSpPr>
              <p:cNvPr id="41" name="矩形 40"/>
              <p:cNvSpPr/>
              <p:nvPr/>
            </p:nvSpPr>
            <p:spPr>
              <a:xfrm>
                <a:off x="11234" y="2054"/>
                <a:ext cx="2623" cy="508"/>
              </a:xfrm>
              <a:prstGeom prst="rect">
                <a:avLst/>
              </a:prstGeom>
            </p:spPr>
            <p:txBody>
              <a:bodyPr wrap="square">
                <a:spAutoFit/>
              </a:bodyPr>
              <a:lstStyle/>
              <a:p>
                <a:r>
                  <a:rPr lang="en-US" altLang="zh-CN" sz="1800">
                    <a:solidFill>
                      <a:schemeClr val="accent1"/>
                    </a:solidFill>
                    <a:latin typeface="微软雅黑" panose="020B0503020204020204" pitchFamily="34" charset="-122"/>
                    <a:ea typeface="微软雅黑" panose="020B0503020204020204" pitchFamily="34" charset="-122"/>
                  </a:rPr>
                  <a:t>notesSlides</a:t>
                </a:r>
              </a:p>
            </p:txBody>
          </p:sp>
          <p:grpSp>
            <p:nvGrpSpPr>
              <p:cNvPr id="21" name="组合 20"/>
              <p:cNvGrpSpPr/>
              <p:nvPr/>
            </p:nvGrpSpPr>
            <p:grpSpPr>
              <a:xfrm>
                <a:off x="10281" y="2054"/>
                <a:ext cx="719" cy="722"/>
                <a:chOff x="5394325" y="2859088"/>
                <a:chExt cx="358775" cy="360362"/>
              </a:xfrm>
              <a:solidFill>
                <a:schemeClr val="accent1"/>
              </a:solidFill>
            </p:grpSpPr>
            <p:sp>
              <p:nvSpPr>
                <p:cNvPr id="26" name="AutoShape 37"/>
                <p:cNvSpPr/>
                <p:nvPr/>
              </p:nvSpPr>
              <p:spPr bwMode="auto">
                <a:xfrm>
                  <a:off x="5394325" y="2894013"/>
                  <a:ext cx="327025" cy="325437"/>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8" name="AutoShape 38"/>
                <p:cNvSpPr/>
                <p:nvPr/>
              </p:nvSpPr>
              <p:spPr bwMode="auto">
                <a:xfrm>
                  <a:off x="5551488" y="3040063"/>
                  <a:ext cx="55562" cy="555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1" name="AutoShape 39"/>
                <p:cNvSpPr/>
                <p:nvPr/>
              </p:nvSpPr>
              <p:spPr bwMode="auto">
                <a:xfrm>
                  <a:off x="5697538" y="2859088"/>
                  <a:ext cx="55562" cy="57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2" name="AutoShape 40"/>
                <p:cNvSpPr/>
                <p:nvPr/>
              </p:nvSpPr>
              <p:spPr bwMode="auto">
                <a:xfrm>
                  <a:off x="5483225" y="3028950"/>
                  <a:ext cx="46038" cy="4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3" name="AutoShape 41"/>
                <p:cNvSpPr/>
                <p:nvPr/>
              </p:nvSpPr>
              <p:spPr bwMode="auto">
                <a:xfrm>
                  <a:off x="5529263" y="3106738"/>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4" name="AutoShape 42"/>
                <p:cNvSpPr/>
                <p:nvPr/>
              </p:nvSpPr>
              <p:spPr bwMode="auto">
                <a:xfrm>
                  <a:off x="5708650" y="2938463"/>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grpSp>
      <p:grpSp>
        <p:nvGrpSpPr>
          <p:cNvPr id="11" name="组合 10"/>
          <p:cNvGrpSpPr/>
          <p:nvPr/>
        </p:nvGrpSpPr>
        <p:grpSpPr>
          <a:xfrm>
            <a:off x="6064885" y="1191895"/>
            <a:ext cx="2526030" cy="1379220"/>
            <a:chOff x="5211" y="1878"/>
            <a:chExt cx="3978" cy="2172"/>
          </a:xfrm>
        </p:grpSpPr>
        <p:sp>
          <p:nvSpPr>
            <p:cNvPr id="18" name="矩形 17"/>
            <p:cNvSpPr/>
            <p:nvPr/>
          </p:nvSpPr>
          <p:spPr>
            <a:xfrm>
              <a:off x="5211" y="1878"/>
              <a:ext cx="3978" cy="217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6375" y="2564"/>
              <a:ext cx="2624" cy="1151"/>
            </a:xfrm>
            <a:prstGeom prst="rect">
              <a:avLst/>
            </a:prstGeom>
          </p:spPr>
          <p:txBody>
            <a:bodyPr wrap="square">
              <a:spAutoFit/>
            </a:bodyPr>
            <a:lstStyle/>
            <a:p>
              <a:pPr>
                <a:lnSpc>
                  <a:spcPct val="130000"/>
                </a:lnSpc>
                <a:spcBef>
                  <a:spcPts val="600"/>
                </a:spcBef>
              </a:pPr>
              <a:r>
                <a:rPr lang="zh-CN" altLang="en-US" sz="1600">
                  <a:solidFill>
                    <a:schemeClr val="tx1"/>
                  </a:solidFill>
                </a:rPr>
                <a:t>媒体资源：图片、视频、音频</a:t>
              </a:r>
            </a:p>
          </p:txBody>
        </p:sp>
        <p:sp>
          <p:nvSpPr>
            <p:cNvPr id="30" name="矩形 29"/>
            <p:cNvSpPr/>
            <p:nvPr/>
          </p:nvSpPr>
          <p:spPr>
            <a:xfrm>
              <a:off x="6565" y="2061"/>
              <a:ext cx="2118" cy="580"/>
            </a:xfrm>
            <a:prstGeom prst="rect">
              <a:avLst/>
            </a:prstGeom>
          </p:spPr>
          <p:txBody>
            <a:bodyPr wrap="square">
              <a:spAutoFit/>
            </a:bodyPr>
            <a:lstStyle/>
            <a:p>
              <a:r>
                <a:rPr lang="en-US" altLang="zh-CN" sz="1800">
                  <a:solidFill>
                    <a:schemeClr val="accent1"/>
                  </a:solidFill>
                  <a:latin typeface="微软雅黑" panose="020B0503020204020204" pitchFamily="34" charset="-122"/>
                  <a:ea typeface="微软雅黑" panose="020B0503020204020204" pitchFamily="34" charset="-122"/>
                </a:rPr>
                <a:t>madia</a:t>
              </a:r>
            </a:p>
          </p:txBody>
        </p:sp>
        <p:sp>
          <p:nvSpPr>
            <p:cNvPr id="38" name="AutoShape 112"/>
            <p:cNvSpPr/>
            <p:nvPr/>
          </p:nvSpPr>
          <p:spPr bwMode="auto">
            <a:xfrm>
              <a:off x="5621" y="2061"/>
              <a:ext cx="722" cy="719"/>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accent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22" name="矩形 21"/>
          <p:cNvSpPr/>
          <p:nvPr/>
        </p:nvSpPr>
        <p:spPr>
          <a:xfrm>
            <a:off x="2996565" y="2910205"/>
            <a:ext cx="2344420" cy="157670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3121025" y="3053715"/>
            <a:ext cx="2186305" cy="1188085"/>
            <a:chOff x="4719" y="4842"/>
            <a:chExt cx="3443" cy="1871"/>
          </a:xfrm>
        </p:grpSpPr>
        <p:sp>
          <p:nvSpPr>
            <p:cNvPr id="42" name="矩形 41"/>
            <p:cNvSpPr/>
            <p:nvPr/>
          </p:nvSpPr>
          <p:spPr>
            <a:xfrm>
              <a:off x="5297" y="5441"/>
              <a:ext cx="2865" cy="1272"/>
            </a:xfrm>
            <a:prstGeom prst="rect">
              <a:avLst/>
            </a:prstGeom>
          </p:spPr>
          <p:txBody>
            <a:bodyPr wrap="square">
              <a:spAutoFit/>
            </a:bodyPr>
            <a:lstStyle/>
            <a:p>
              <a:pPr marL="285750" indent="-285750">
                <a:lnSpc>
                  <a:spcPct val="130000"/>
                </a:lnSpc>
                <a:spcBef>
                  <a:spcPts val="600"/>
                </a:spcBef>
                <a:buFont typeface="Arial" panose="020B0604020202020204" pitchFamily="34" charset="0"/>
                <a:buChar char="•"/>
              </a:pPr>
              <a:r>
                <a:rPr lang="en-US" altLang="zh-CN" sz="1600">
                  <a:solidFill>
                    <a:schemeClr val="tx1"/>
                  </a:solidFill>
                </a:rPr>
                <a:t>slide*.xml.rels</a:t>
              </a:r>
            </a:p>
            <a:p>
              <a:pPr marL="285750" indent="-285750">
                <a:lnSpc>
                  <a:spcPct val="130000"/>
                </a:lnSpc>
                <a:spcBef>
                  <a:spcPts val="600"/>
                </a:spcBef>
                <a:buFont typeface="Arial" panose="020B0604020202020204" pitchFamily="34" charset="0"/>
                <a:buChar char="•"/>
              </a:pPr>
              <a:r>
                <a:rPr lang="en-US" altLang="zh-CN" sz="1600">
                  <a:solidFill>
                    <a:schemeClr val="tx1"/>
                  </a:solidFill>
                </a:rPr>
                <a:t>slide*.xml</a:t>
              </a:r>
            </a:p>
          </p:txBody>
        </p:sp>
        <p:sp>
          <p:nvSpPr>
            <p:cNvPr id="43" name="矩形 42"/>
            <p:cNvSpPr/>
            <p:nvPr/>
          </p:nvSpPr>
          <p:spPr>
            <a:xfrm>
              <a:off x="5549" y="4842"/>
              <a:ext cx="2178" cy="579"/>
            </a:xfrm>
            <a:prstGeom prst="rect">
              <a:avLst/>
            </a:prstGeom>
          </p:spPr>
          <p:txBody>
            <a:bodyPr wrap="square">
              <a:spAutoFit/>
            </a:bodyPr>
            <a:lstStyle/>
            <a:p>
              <a:r>
                <a:rPr lang="en-US" altLang="zh-CN" sz="1800">
                  <a:solidFill>
                    <a:schemeClr val="accent1"/>
                  </a:solidFill>
                  <a:latin typeface="微软雅黑" panose="020B0503020204020204" pitchFamily="34" charset="-122"/>
                  <a:ea typeface="微软雅黑" panose="020B0503020204020204" pitchFamily="34" charset="-122"/>
                </a:rPr>
                <a:t>slides</a:t>
              </a:r>
            </a:p>
          </p:txBody>
        </p:sp>
        <p:grpSp>
          <p:nvGrpSpPr>
            <p:cNvPr id="39" name="组合 38"/>
            <p:cNvGrpSpPr/>
            <p:nvPr/>
          </p:nvGrpSpPr>
          <p:grpSpPr>
            <a:xfrm>
              <a:off x="4719" y="4845"/>
              <a:ext cx="632" cy="985"/>
              <a:chOff x="2537701" y="2863357"/>
              <a:chExt cx="306416" cy="359694"/>
            </a:xfrm>
            <a:solidFill>
              <a:schemeClr val="accent1"/>
            </a:solidFill>
          </p:grpSpPr>
          <p:sp>
            <p:nvSpPr>
              <p:cNvPr id="47" name="AutoShape 113"/>
              <p:cNvSpPr/>
              <p:nvPr/>
            </p:nvSpPr>
            <p:spPr bwMode="auto">
              <a:xfrm>
                <a:off x="2537701" y="2863357"/>
                <a:ext cx="306416" cy="3596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9" name="AutoShape 114"/>
              <p:cNvSpPr/>
              <p:nvPr/>
            </p:nvSpPr>
            <p:spPr bwMode="auto">
              <a:xfrm>
                <a:off x="2605207"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grpSp>
        <p:nvGrpSpPr>
          <p:cNvPr id="54" name="组合 53"/>
          <p:cNvGrpSpPr/>
          <p:nvPr/>
        </p:nvGrpSpPr>
        <p:grpSpPr>
          <a:xfrm flipH="1">
            <a:off x="396285" y="1118983"/>
            <a:ext cx="457132" cy="457132"/>
            <a:chOff x="2473104" y="2145028"/>
            <a:chExt cx="359165" cy="359165"/>
          </a:xfrm>
          <a:solidFill>
            <a:schemeClr val="accent1"/>
          </a:solidFill>
        </p:grpSpPr>
        <p:sp>
          <p:nvSpPr>
            <p:cNvPr id="55"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56"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8" name="组合 7"/>
          <p:cNvGrpSpPr/>
          <p:nvPr/>
        </p:nvGrpSpPr>
        <p:grpSpPr>
          <a:xfrm>
            <a:off x="5509895" y="3028950"/>
            <a:ext cx="3430905" cy="1771650"/>
            <a:chOff x="5252" y="4587"/>
            <a:chExt cx="5748" cy="2172"/>
          </a:xfrm>
        </p:grpSpPr>
        <p:sp>
          <p:nvSpPr>
            <p:cNvPr id="23" name="矩形 22"/>
            <p:cNvSpPr/>
            <p:nvPr/>
          </p:nvSpPr>
          <p:spPr>
            <a:xfrm>
              <a:off x="5252" y="4587"/>
              <a:ext cx="5684" cy="2172"/>
            </a:xfrm>
            <a:prstGeom prst="rect">
              <a:avLst/>
            </a:prstGeom>
            <a:solidFill>
              <a:schemeClr val="accent6">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5612" y="4770"/>
              <a:ext cx="5388" cy="1829"/>
              <a:chOff x="5612" y="4770"/>
              <a:chExt cx="5388" cy="1829"/>
            </a:xfrm>
          </p:grpSpPr>
          <p:sp>
            <p:nvSpPr>
              <p:cNvPr id="44" name="矩形 43"/>
              <p:cNvSpPr/>
              <p:nvPr/>
            </p:nvSpPr>
            <p:spPr>
              <a:xfrm>
                <a:off x="6333" y="5270"/>
                <a:ext cx="2665" cy="1329"/>
              </a:xfrm>
              <a:prstGeom prst="rect">
                <a:avLst/>
              </a:prstGeom>
            </p:spPr>
            <p:txBody>
              <a:bodyPr wrap="square">
                <a:spAutoFit/>
              </a:bodyPr>
              <a:lstStyle/>
              <a:p>
                <a:pPr marL="171450" indent="-171450">
                  <a:lnSpc>
                    <a:spcPct val="130000"/>
                  </a:lnSpc>
                  <a:spcBef>
                    <a:spcPts val="600"/>
                  </a:spcBef>
                  <a:buFont typeface="Arial" panose="020B0604020202020204" pitchFamily="34" charset="0"/>
                  <a:buChar char="•"/>
                </a:pPr>
                <a:r>
                  <a:rPr lang="en-US" altLang="zh-CN" sz="1400">
                    <a:solidFill>
                      <a:schemeClr val="tx1">
                        <a:lumMod val="85000"/>
                        <a:lumOff val="15000"/>
                      </a:schemeClr>
                    </a:solidFill>
                  </a:rPr>
                  <a:t>theme</a:t>
                </a:r>
              </a:p>
              <a:p>
                <a:pPr marL="171450" indent="-171450">
                  <a:lnSpc>
                    <a:spcPct val="130000"/>
                  </a:lnSpc>
                  <a:spcBef>
                    <a:spcPts val="600"/>
                  </a:spcBef>
                  <a:buFont typeface="Arial" panose="020B0604020202020204" pitchFamily="34" charset="0"/>
                  <a:buChar char="•"/>
                </a:pPr>
                <a:r>
                  <a:rPr lang="en-US" altLang="zh-CN" sz="1400">
                    <a:solidFill>
                      <a:schemeClr val="tx1">
                        <a:lumMod val="85000"/>
                        <a:lumOff val="15000"/>
                      </a:schemeClr>
                    </a:solidFill>
                  </a:rPr>
                  <a:t>handoutMasters</a:t>
                </a:r>
              </a:p>
              <a:p>
                <a:pPr marL="171450" indent="-171450">
                  <a:lnSpc>
                    <a:spcPct val="130000"/>
                  </a:lnSpc>
                  <a:spcBef>
                    <a:spcPts val="600"/>
                  </a:spcBef>
                  <a:buFont typeface="Arial" panose="020B0604020202020204" pitchFamily="34" charset="0"/>
                  <a:buChar char="•"/>
                </a:pPr>
                <a:r>
                  <a:rPr lang="en-US" altLang="zh-CN" sz="1400">
                    <a:solidFill>
                      <a:schemeClr val="tx1">
                        <a:lumMod val="85000"/>
                        <a:lumOff val="15000"/>
                      </a:schemeClr>
                    </a:solidFill>
                  </a:rPr>
                  <a:t>noteMasters</a:t>
                </a:r>
              </a:p>
            </p:txBody>
          </p:sp>
          <p:sp>
            <p:nvSpPr>
              <p:cNvPr id="45" name="矩形 44"/>
              <p:cNvSpPr/>
              <p:nvPr/>
            </p:nvSpPr>
            <p:spPr>
              <a:xfrm>
                <a:off x="6565" y="4770"/>
                <a:ext cx="4126" cy="464"/>
              </a:xfrm>
              <a:prstGeom prst="rect">
                <a:avLst/>
              </a:prstGeom>
            </p:spPr>
            <p:txBody>
              <a:bodyPr wrap="square">
                <a:spAutoFit/>
              </a:bodyPr>
              <a:lstStyle/>
              <a:p>
                <a:r>
                  <a:rPr lang="zh-CN" altLang="en-US" sz="1800">
                    <a:solidFill>
                      <a:schemeClr val="accent1"/>
                    </a:solidFill>
                    <a:latin typeface="微软雅黑" panose="020B0503020204020204" pitchFamily="34" charset="-122"/>
                    <a:ea typeface="微软雅黑" panose="020B0503020204020204" pitchFamily="34" charset="-122"/>
                  </a:rPr>
                  <a:t>主题与模板</a:t>
                </a:r>
                <a:endParaRPr lang="en-US" altLang="zh-CN" sz="1800">
                  <a:solidFill>
                    <a:schemeClr val="accent1"/>
                  </a:solidFill>
                  <a:latin typeface="微软雅黑" panose="020B0503020204020204" pitchFamily="34" charset="-122"/>
                  <a:ea typeface="微软雅黑" panose="020B0503020204020204" pitchFamily="34" charset="-122"/>
                </a:endParaRPr>
              </a:p>
            </p:txBody>
          </p:sp>
          <p:grpSp>
            <p:nvGrpSpPr>
              <p:cNvPr id="35" name="Group 112"/>
              <p:cNvGrpSpPr/>
              <p:nvPr/>
            </p:nvGrpSpPr>
            <p:grpSpPr>
              <a:xfrm>
                <a:off x="5612" y="4778"/>
                <a:ext cx="721" cy="676"/>
                <a:chOff x="5368132" y="3540125"/>
                <a:chExt cx="465138" cy="435769"/>
              </a:xfrm>
              <a:solidFill>
                <a:schemeClr val="accent1"/>
              </a:solidFill>
            </p:grpSpPr>
            <p:sp>
              <p:nvSpPr>
                <p:cNvPr id="36"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7"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2" name="矩形 1"/>
              <p:cNvSpPr/>
              <p:nvPr/>
            </p:nvSpPr>
            <p:spPr>
              <a:xfrm>
                <a:off x="8674" y="5249"/>
                <a:ext cx="2326" cy="916"/>
              </a:xfrm>
              <a:prstGeom prst="rect">
                <a:avLst/>
              </a:prstGeom>
            </p:spPr>
            <p:txBody>
              <a:bodyPr wrap="square">
                <a:spAutoFit/>
              </a:bodyPr>
              <a:lstStyle/>
              <a:p>
                <a:pPr marL="171450" indent="-171450">
                  <a:lnSpc>
                    <a:spcPct val="130000"/>
                  </a:lnSpc>
                  <a:spcBef>
                    <a:spcPts val="600"/>
                  </a:spcBef>
                  <a:buFont typeface="Arial" panose="020B0604020202020204" pitchFamily="34" charset="0"/>
                  <a:buChar char="•"/>
                </a:pPr>
                <a:r>
                  <a:rPr lang="en-US" altLang="zh-CN" sz="1400">
                    <a:solidFill>
                      <a:schemeClr val="tx1">
                        <a:lumMod val="85000"/>
                        <a:lumOff val="15000"/>
                      </a:schemeClr>
                    </a:solidFill>
                  </a:rPr>
                  <a:t>slideMasters</a:t>
                </a:r>
              </a:p>
              <a:p>
                <a:pPr marL="171450" indent="-171450">
                  <a:lnSpc>
                    <a:spcPct val="130000"/>
                  </a:lnSpc>
                  <a:spcBef>
                    <a:spcPts val="600"/>
                  </a:spcBef>
                  <a:buFont typeface="Arial" panose="020B0604020202020204" pitchFamily="34" charset="0"/>
                  <a:buChar char="•"/>
                </a:pPr>
                <a:r>
                  <a:rPr lang="en-US" altLang="zh-CN" sz="1400">
                    <a:solidFill>
                      <a:schemeClr val="tx1">
                        <a:lumMod val="85000"/>
                        <a:lumOff val="15000"/>
                      </a:schemeClr>
                    </a:solidFill>
                  </a:rPr>
                  <a:t>slideLayouts</a:t>
                </a:r>
              </a:p>
            </p:txBody>
          </p:sp>
        </p:grpSp>
      </p:grpSp>
      <p:sp>
        <p:nvSpPr>
          <p:cNvPr id="6" name="文本框 5"/>
          <p:cNvSpPr txBox="1"/>
          <p:nvPr/>
        </p:nvSpPr>
        <p:spPr>
          <a:xfrm>
            <a:off x="871855" y="1536065"/>
            <a:ext cx="5015230" cy="953135"/>
          </a:xfrm>
          <a:prstGeom prst="rect">
            <a:avLst/>
          </a:prstGeom>
          <a:noFill/>
        </p:spPr>
        <p:txBody>
          <a:bodyPr wrap="square" rtlCol="0">
            <a:spAutoFit/>
          </a:bodyPr>
          <a:lstStyle/>
          <a:p>
            <a:r>
              <a:rPr sz="1400"/>
              <a:t>此文件夹中有一名为presentation.xml的文件，其内容针对在上一层文件夹中的文件所用到的资源定义了关系记录，为每一个资源赋一个ID。例如若在其中定义了rId2这个资源，在上层文件夹中的文件就可以用rId2来使用这个资源。</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233801" y="92912"/>
            <a:ext cx="1700530" cy="368300"/>
          </a:xfrm>
          <a:prstGeom prst="rect">
            <a:avLst/>
          </a:prstGeom>
          <a:noFill/>
        </p:spPr>
        <p:txBody>
          <a:bodyPr wrap="none">
            <a:spAutoFit/>
          </a:bodyPr>
          <a:lstStyle/>
          <a:p>
            <a:pPr algn="ctr">
              <a:defRPr/>
            </a:pPr>
            <a:r>
              <a:rPr lang="en-US" altLang="zh-CN"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	PPTX</a:t>
            </a:r>
            <a:r>
              <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解析方式</a:t>
            </a:r>
          </a:p>
        </p:txBody>
      </p:sp>
      <p:sp>
        <p:nvSpPr>
          <p:cNvPr id="3" name="文本框 2"/>
          <p:cNvSpPr txBox="1"/>
          <p:nvPr/>
        </p:nvSpPr>
        <p:spPr>
          <a:xfrm>
            <a:off x="646430" y="1509395"/>
            <a:ext cx="7835900" cy="1568450"/>
          </a:xfrm>
          <a:prstGeom prst="rect">
            <a:avLst/>
          </a:prstGeom>
          <a:noFill/>
        </p:spPr>
        <p:txBody>
          <a:bodyPr wrap="square" rtlCol="0">
            <a:spAutoFit/>
          </a:bodyPr>
          <a:lstStyle/>
          <a:p>
            <a:r>
              <a:rPr lang="zh-CN" altLang="en-US" sz="1600"/>
              <a:t>.NET生态提供了库DocumentFormat.OpenXml可以帮助快速读入一个.pptx文件，而不需要真正执行解压等操作，且支持XML节点的游历和媒体资源的访问；实验过程中的实现方式使用了这个库以方便具体的操作。然而，下文中的各段解析方式的叙述适用于对.pptx文件中的XML节点可以自由游历且媒体资源可以自由访问的前提上，不局限于使用任一编程语言和类库的实现。</a:t>
            </a:r>
          </a:p>
          <a:p>
            <a:r>
              <a:rPr lang="zh-CN" altLang="en-US" sz="1600"/>
              <a:t>下文主要围绕演示文档中的文字和图片资源的提取作详细描述。</a:t>
            </a:r>
          </a:p>
        </p:txBody>
      </p:sp>
      <p:sp>
        <p:nvSpPr>
          <p:cNvPr id="4" name="矩形: 圆角 1"/>
          <p:cNvSpPr/>
          <p:nvPr/>
        </p:nvSpPr>
        <p:spPr>
          <a:xfrm>
            <a:off x="3082290" y="712470"/>
            <a:ext cx="2724150" cy="47244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800" b="1">
                <a:latin typeface="+mj-ea"/>
                <a:ea typeface="+mj-ea"/>
              </a:rPr>
              <a:t>PPTX解析方式</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233801" y="92912"/>
            <a:ext cx="1700530" cy="368300"/>
          </a:xfrm>
          <a:prstGeom prst="rect">
            <a:avLst/>
          </a:prstGeom>
          <a:noFill/>
        </p:spPr>
        <p:txBody>
          <a:bodyPr wrap="none">
            <a:spAutoFit/>
          </a:bodyPr>
          <a:lstStyle/>
          <a:p>
            <a:pPr algn="ctr">
              <a:defRPr/>
            </a:pPr>
            <a:r>
              <a:rPr lang="en-US" altLang="zh-CN"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	PPTX</a:t>
            </a:r>
            <a:r>
              <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解析方式</a:t>
            </a:r>
          </a:p>
        </p:txBody>
      </p:sp>
      <p:sp>
        <p:nvSpPr>
          <p:cNvPr id="3" name="文本框 2"/>
          <p:cNvSpPr txBox="1"/>
          <p:nvPr/>
        </p:nvSpPr>
        <p:spPr>
          <a:xfrm>
            <a:off x="657860" y="1406525"/>
            <a:ext cx="7835900" cy="3107690"/>
          </a:xfrm>
          <a:prstGeom prst="rect">
            <a:avLst/>
          </a:prstGeom>
          <a:noFill/>
        </p:spPr>
        <p:txBody>
          <a:bodyPr wrap="square" rtlCol="0">
            <a:spAutoFit/>
          </a:bodyPr>
          <a:lstStyle/>
          <a:p>
            <a:r>
              <a:rPr lang="zh-CN" altLang="en-US" sz="1400"/>
              <a:t>得到指定的幻灯片ID后，首先通过presentation.xml获取关系ID，然后查找_rels/presentation.xml.rels得知对应的幻灯片文件slides/slide*.xml。</a:t>
            </a:r>
          </a:p>
          <a:p>
            <a:r>
              <a:rPr lang="zh-CN" altLang="en-US" sz="1400"/>
              <a:t>首先提取此张幻灯片内使用到的图片资源。遍历幻灯片文件中的所有&lt;a:blip&gt;节点以获得所有对图片有引用的节点，这些节点包含了此张幻灯片使用的背景，也包含了内部使用了图片资源的形状。每一个&lt;a:blipFill&gt;通过embed属性告知了其使用的图片资源的关系ID，此时便可通过查询slides/_rels/slide*.xml.rels文件得知图片资源的路径（如../media/image1.jpg），从而确认一个图片资源的引用关系。在这个遍历的过程中，我们记录了此张幻灯片中用到的所有图片资源的路径及在此张幻灯片中被引用的次数。</a:t>
            </a:r>
          </a:p>
          <a:p>
            <a:r>
              <a:rPr lang="zh-CN" altLang="en-US" sz="1400"/>
              <a:t>之后提取此张幻灯片内的文字。遍历幻灯片文件中所有的含有&lt;p:txBody&gt;的&lt;p:sp&gt;节点，每一个节点都是包含了文字的形状。形状的名称可通过其中的&lt;p:nvSpPr&gt;的name属性获知。形状内的文本内容可能通过多个段落组成，遍历&lt;p:txBody&gt;中的每一个段落节点&lt;a:p&gt;并通过拼接其中所有&lt;a:t&gt;节点中的文字来组成一个段落的文字。</a:t>
            </a:r>
          </a:p>
          <a:p>
            <a:r>
              <a:rPr lang="zh-CN" altLang="en-US" sz="1400"/>
              <a:t>通过以上过程，可以得到一个指定ID的幻灯片中的图片资源、图片资源在本张中的引用次数、本张形状中的所有文字段落等信息，这些信息的统合在下一节中称为“幻灯片信息”</a:t>
            </a:r>
          </a:p>
        </p:txBody>
      </p:sp>
      <p:sp>
        <p:nvSpPr>
          <p:cNvPr id="4" name="矩形: 圆角 1"/>
          <p:cNvSpPr/>
          <p:nvPr/>
        </p:nvSpPr>
        <p:spPr>
          <a:xfrm>
            <a:off x="3082290" y="712470"/>
            <a:ext cx="2724150" cy="47244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800" b="1">
                <a:latin typeface="+mj-ea"/>
                <a:ea typeface="+mj-ea"/>
              </a:rPr>
              <a:t>解析单张幻灯片</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233801" y="92912"/>
            <a:ext cx="1700530" cy="368300"/>
          </a:xfrm>
          <a:prstGeom prst="rect">
            <a:avLst/>
          </a:prstGeom>
          <a:noFill/>
        </p:spPr>
        <p:txBody>
          <a:bodyPr wrap="none">
            <a:spAutoFit/>
          </a:bodyPr>
          <a:lstStyle/>
          <a:p>
            <a:pPr algn="ctr">
              <a:defRPr/>
            </a:pPr>
            <a:r>
              <a:rPr lang="en-US" altLang="zh-CN"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	PPTX</a:t>
            </a:r>
            <a:r>
              <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解析方式</a:t>
            </a:r>
          </a:p>
        </p:txBody>
      </p:sp>
      <p:sp>
        <p:nvSpPr>
          <p:cNvPr id="3" name="文本框 2"/>
          <p:cNvSpPr txBox="1"/>
          <p:nvPr/>
        </p:nvSpPr>
        <p:spPr>
          <a:xfrm>
            <a:off x="657860" y="1406525"/>
            <a:ext cx="7835900" cy="737235"/>
          </a:xfrm>
          <a:prstGeom prst="rect">
            <a:avLst/>
          </a:prstGeom>
          <a:noFill/>
        </p:spPr>
        <p:txBody>
          <a:bodyPr wrap="square" rtlCol="0">
            <a:spAutoFit/>
          </a:bodyPr>
          <a:lstStyle/>
          <a:p>
            <a:r>
              <a:rPr lang="zh-CN" altLang="en-US" sz="1400"/>
              <a:t>通过presentation.xml中定义的幻灯片顺序从头至尾解析所有的单张幻灯片后，可得到所有幻灯片页面的“幻灯片信息”。进一步地，我们可以通过其中的图片资源引用信息构建出关于图片资源在整个演示文档中的引用统计：任一个图片资源在哪些幻灯片中被引用。</a:t>
            </a:r>
          </a:p>
        </p:txBody>
      </p:sp>
      <p:sp>
        <p:nvSpPr>
          <p:cNvPr id="4" name="矩形: 圆角 1"/>
          <p:cNvSpPr/>
          <p:nvPr/>
        </p:nvSpPr>
        <p:spPr>
          <a:xfrm>
            <a:off x="3082290" y="712470"/>
            <a:ext cx="2724150" cy="47244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800" b="1">
                <a:latin typeface="+mj-ea"/>
                <a:ea typeface="+mj-ea"/>
              </a:rPr>
              <a:t>解析</a:t>
            </a:r>
            <a:r>
              <a:rPr lang="zh-CN" sz="1800" b="1">
                <a:latin typeface="+mj-ea"/>
                <a:ea typeface="+mj-ea"/>
              </a:rPr>
              <a:t>演示文档</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233801" y="92912"/>
            <a:ext cx="1700530" cy="368300"/>
          </a:xfrm>
          <a:prstGeom prst="rect">
            <a:avLst/>
          </a:prstGeom>
          <a:noFill/>
        </p:spPr>
        <p:txBody>
          <a:bodyPr wrap="none">
            <a:spAutoFit/>
          </a:bodyPr>
          <a:lstStyle/>
          <a:p>
            <a:pPr algn="ctr">
              <a:defRPr/>
            </a:pPr>
            <a:r>
              <a:rPr lang="en-US" altLang="zh-CN"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	PPTX</a:t>
            </a:r>
            <a:r>
              <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解析结果</a:t>
            </a:r>
          </a:p>
        </p:txBody>
      </p:sp>
      <p:sp>
        <p:nvSpPr>
          <p:cNvPr id="3" name="文本框 2"/>
          <p:cNvSpPr txBox="1"/>
          <p:nvPr/>
        </p:nvSpPr>
        <p:spPr>
          <a:xfrm>
            <a:off x="462915" y="1567180"/>
            <a:ext cx="7745095" cy="953135"/>
          </a:xfrm>
          <a:prstGeom prst="rect">
            <a:avLst/>
          </a:prstGeom>
          <a:noFill/>
        </p:spPr>
        <p:txBody>
          <a:bodyPr wrap="square" rtlCol="0">
            <a:spAutoFit/>
          </a:bodyPr>
          <a:lstStyle/>
          <a:p>
            <a:r>
              <a:rPr lang="zh-CN" altLang="en-US" sz="1400"/>
              <a:t>在实验过程中使用了.NET Core配合了库DocumentFormat.OpenXml实现了上述内容的解析。解析的结果主要分两个部分。一是关于演示文档内使用到的图片资源和图片资源的引用统计，它们在media文件夹中展示；另一部分是按照演示顺序排序的所有幻灯片内的文字信息和图片资源引用信息，它们在slideInfo文件夹中展示。</a:t>
            </a:r>
          </a:p>
        </p:txBody>
      </p:sp>
      <p:sp>
        <p:nvSpPr>
          <p:cNvPr id="5" name="矩形: 圆角 1"/>
          <p:cNvSpPr/>
          <p:nvPr/>
        </p:nvSpPr>
        <p:spPr>
          <a:xfrm>
            <a:off x="3082290" y="712470"/>
            <a:ext cx="2724150" cy="47244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latin typeface="+mj-ea"/>
                <a:ea typeface="+mj-ea"/>
              </a:rPr>
              <a:t>ppt</a:t>
            </a:r>
            <a:r>
              <a:rPr sz="1800" b="1">
                <a:latin typeface="+mj-ea"/>
                <a:ea typeface="+mj-ea"/>
              </a:rPr>
              <a:t>解析</a:t>
            </a:r>
            <a:r>
              <a:rPr lang="zh-CN" sz="1800" b="1">
                <a:latin typeface="+mj-ea"/>
                <a:ea typeface="+mj-ea"/>
              </a:rPr>
              <a:t>结果</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233801" y="92912"/>
            <a:ext cx="1700530" cy="368300"/>
          </a:xfrm>
          <a:prstGeom prst="rect">
            <a:avLst/>
          </a:prstGeom>
          <a:noFill/>
        </p:spPr>
        <p:txBody>
          <a:bodyPr wrap="none">
            <a:spAutoFit/>
          </a:bodyPr>
          <a:lstStyle/>
          <a:p>
            <a:pPr algn="ctr">
              <a:defRPr/>
            </a:pPr>
            <a:r>
              <a:rPr lang="en-US" altLang="zh-CN"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	PPTX</a:t>
            </a:r>
            <a:r>
              <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解析结果</a:t>
            </a:r>
          </a:p>
        </p:txBody>
      </p:sp>
      <p:sp>
        <p:nvSpPr>
          <p:cNvPr id="3" name="文本框 2"/>
          <p:cNvSpPr txBox="1"/>
          <p:nvPr/>
        </p:nvSpPr>
        <p:spPr>
          <a:xfrm>
            <a:off x="640715" y="3642995"/>
            <a:ext cx="7835900" cy="521970"/>
          </a:xfrm>
          <a:prstGeom prst="rect">
            <a:avLst/>
          </a:prstGeom>
          <a:noFill/>
        </p:spPr>
        <p:txBody>
          <a:bodyPr wrap="square" rtlCol="0">
            <a:spAutoFit/>
          </a:bodyPr>
          <a:lstStyle/>
          <a:p>
            <a:r>
              <a:rPr lang="zh-CN" altLang="en-US" sz="1400"/>
              <a:t>文件media_resource_statistics.yaml中可以得知每个图片资源在哪些幻灯片中被引用（定义首张幻灯片序号为0）。</a:t>
            </a:r>
          </a:p>
        </p:txBody>
      </p:sp>
      <p:sp>
        <p:nvSpPr>
          <p:cNvPr id="4" name="矩形: 圆角 1"/>
          <p:cNvSpPr/>
          <p:nvPr/>
        </p:nvSpPr>
        <p:spPr>
          <a:xfrm>
            <a:off x="3082290" y="712470"/>
            <a:ext cx="2724150" cy="47244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800" b="1">
                <a:latin typeface="+mj-ea"/>
                <a:ea typeface="+mj-ea"/>
              </a:rPr>
              <a:t>图片资源与引用情况</a:t>
            </a:r>
          </a:p>
        </p:txBody>
      </p:sp>
      <p:grpSp>
        <p:nvGrpSpPr>
          <p:cNvPr id="11" name="Group 11"/>
          <p:cNvGrpSpPr/>
          <p:nvPr/>
        </p:nvGrpSpPr>
        <p:grpSpPr>
          <a:xfrm>
            <a:off x="587375" y="1379855"/>
            <a:ext cx="7482840" cy="1960245"/>
            <a:chOff x="0" y="0"/>
            <a:chExt cx="4052570" cy="142240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5500" y="0"/>
              <a:ext cx="687070" cy="1422400"/>
            </a:xfrm>
            <a:prstGeom prst="rect">
              <a:avLst/>
            </a:prstGeom>
          </p:spPr>
        </p:pic>
        <p:pic>
          <p:nvPicPr>
            <p:cNvPr id="7"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01650"/>
              <a:ext cx="3095625" cy="840740"/>
            </a:xfrm>
            <a:prstGeom prst="rect">
              <a:avLst/>
            </a:prstGeom>
          </p:spPr>
        </p:pic>
        <p:sp>
          <p:nvSpPr>
            <p:cNvPr id="9" name="Rectangle 9"/>
            <p:cNvSpPr/>
            <p:nvPr/>
          </p:nvSpPr>
          <p:spPr>
            <a:xfrm>
              <a:off x="2352675" y="501650"/>
              <a:ext cx="701675" cy="840740"/>
            </a:xfrm>
            <a:prstGeom prst="rect">
              <a:avLst/>
            </a:prstGeom>
            <a:noFill/>
          </p:spPr>
          <p:style>
            <a:lnRef idx="2">
              <a:schemeClr val="dk1">
                <a:shade val="50000"/>
              </a:schemeClr>
            </a:lnRef>
            <a:fillRef idx="1">
              <a:schemeClr val="dk1"/>
            </a:fillRef>
            <a:effectRef idx="0">
              <a:schemeClr val="dk1"/>
            </a:effectRef>
            <a:fontRef idx="minor">
              <a:schemeClr val="lt1"/>
            </a:fontRef>
          </p:style>
        </p:sp>
        <p:cxnSp>
          <p:nvCxnSpPr>
            <p:cNvPr id="10" name="Straight Arrow Connector 10"/>
            <p:cNvCxnSpPr/>
            <p:nvPr/>
          </p:nvCxnSpPr>
          <p:spPr>
            <a:xfrm flipV="1">
              <a:off x="3054350" y="796925"/>
              <a:ext cx="330200" cy="92075"/>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8" name="矩形 97"/>
          <p:cNvSpPr/>
          <p:nvPr/>
        </p:nvSpPr>
        <p:spPr>
          <a:xfrm>
            <a:off x="-2" y="0"/>
            <a:ext cx="9144001" cy="8030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1936115" y="1861820"/>
            <a:ext cx="2193290" cy="2082797"/>
            <a:chOff x="343" y="3021"/>
            <a:chExt cx="3454" cy="3265"/>
          </a:xfrm>
        </p:grpSpPr>
        <p:grpSp>
          <p:nvGrpSpPr>
            <p:cNvPr id="2" name="组合 1"/>
            <p:cNvGrpSpPr/>
            <p:nvPr/>
          </p:nvGrpSpPr>
          <p:grpSpPr>
            <a:xfrm>
              <a:off x="343" y="3021"/>
              <a:ext cx="3454" cy="1039"/>
              <a:chOff x="343" y="3021"/>
              <a:chExt cx="3454" cy="1039"/>
            </a:xfrm>
          </p:grpSpPr>
          <p:sp>
            <p:nvSpPr>
              <p:cNvPr id="41" name="文本框 6"/>
              <p:cNvSpPr txBox="1">
                <a:spLocks noChangeArrowheads="1"/>
              </p:cNvSpPr>
              <p:nvPr/>
            </p:nvSpPr>
            <p:spPr bwMode="auto">
              <a:xfrm>
                <a:off x="1205" y="3049"/>
                <a:ext cx="2592" cy="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800">
                    <a:solidFill>
                      <a:schemeClr val="accent1"/>
                    </a:solidFill>
                    <a:latin typeface="+mj-ea"/>
                    <a:ea typeface="+mj-ea"/>
                  </a:rPr>
                  <a:t>文档解析简介</a:t>
                </a:r>
              </a:p>
            </p:txBody>
          </p:sp>
          <p:sp>
            <p:nvSpPr>
              <p:cNvPr id="43" name="矩形 42"/>
              <p:cNvSpPr/>
              <p:nvPr/>
            </p:nvSpPr>
            <p:spPr>
              <a:xfrm>
                <a:off x="343" y="3021"/>
                <a:ext cx="693" cy="693"/>
              </a:xfrm>
              <a:prstGeom prst="rect">
                <a:avLst/>
              </a:prstGeom>
              <a:solidFill>
                <a:schemeClr val="accent1"/>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a:latin typeface="+mj-lt"/>
                  </a:rPr>
                  <a:t>01</a:t>
                </a:r>
                <a:endParaRPr lang="zh-CN" altLang="en-US" sz="1800">
                  <a:latin typeface="+mj-lt"/>
                </a:endParaRPr>
              </a:p>
            </p:txBody>
          </p:sp>
        </p:grpSp>
        <p:grpSp>
          <p:nvGrpSpPr>
            <p:cNvPr id="3" name="组合 2"/>
            <p:cNvGrpSpPr/>
            <p:nvPr/>
          </p:nvGrpSpPr>
          <p:grpSpPr>
            <a:xfrm>
              <a:off x="343" y="5593"/>
              <a:ext cx="3454" cy="693"/>
              <a:chOff x="343" y="5593"/>
              <a:chExt cx="3454" cy="693"/>
            </a:xfrm>
          </p:grpSpPr>
          <p:sp>
            <p:nvSpPr>
              <p:cNvPr id="47" name="文本框 6"/>
              <p:cNvSpPr txBox="1">
                <a:spLocks noChangeArrowheads="1"/>
              </p:cNvSpPr>
              <p:nvPr/>
            </p:nvSpPr>
            <p:spPr bwMode="auto">
              <a:xfrm>
                <a:off x="1205" y="5634"/>
                <a:ext cx="2592"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l" fontAlgn="base">
                  <a:spcBef>
                    <a:spcPct val="0"/>
                  </a:spcBef>
                  <a:spcAft>
                    <a:spcPct val="0"/>
                  </a:spcAft>
                  <a:defRPr/>
                </a:pPr>
                <a:r>
                  <a:rPr lang="zh-CN" altLang="en-US" sz="1800">
                    <a:solidFill>
                      <a:schemeClr val="accent1"/>
                    </a:solidFill>
                    <a:latin typeface="+mj-ea"/>
                    <a:ea typeface="+mj-ea"/>
                  </a:rPr>
                  <a:t>excel文档解析</a:t>
                </a:r>
              </a:p>
            </p:txBody>
          </p:sp>
          <p:sp>
            <p:nvSpPr>
              <p:cNvPr id="49" name="矩形 48"/>
              <p:cNvSpPr/>
              <p:nvPr/>
            </p:nvSpPr>
            <p:spPr>
              <a:xfrm>
                <a:off x="343" y="5593"/>
                <a:ext cx="693" cy="693"/>
              </a:xfrm>
              <a:prstGeom prst="rect">
                <a:avLst/>
              </a:prstGeom>
              <a:solidFill>
                <a:schemeClr val="accent1"/>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a:latin typeface="+mj-lt"/>
                  </a:rPr>
                  <a:t>03</a:t>
                </a:r>
                <a:endParaRPr lang="zh-CN" altLang="en-US" sz="1800">
                  <a:latin typeface="+mj-lt"/>
                </a:endParaRPr>
              </a:p>
            </p:txBody>
          </p:sp>
        </p:grpSp>
      </p:grpSp>
      <p:grpSp>
        <p:nvGrpSpPr>
          <p:cNvPr id="5" name="组合 4"/>
          <p:cNvGrpSpPr/>
          <p:nvPr/>
        </p:nvGrpSpPr>
        <p:grpSpPr>
          <a:xfrm>
            <a:off x="5173980" y="1833880"/>
            <a:ext cx="2021205" cy="2110740"/>
            <a:chOff x="7950" y="3014"/>
            <a:chExt cx="3183" cy="3324"/>
          </a:xfrm>
        </p:grpSpPr>
        <p:sp>
          <p:nvSpPr>
            <p:cNvPr id="44" name="文本框 6"/>
            <p:cNvSpPr txBox="1">
              <a:spLocks noChangeArrowheads="1"/>
            </p:cNvSpPr>
            <p:nvPr/>
          </p:nvSpPr>
          <p:spPr bwMode="auto">
            <a:xfrm>
              <a:off x="8811" y="3058"/>
              <a:ext cx="2322"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800">
                  <a:solidFill>
                    <a:schemeClr val="accent1"/>
                  </a:solidFill>
                  <a:latin typeface="+mj-ea"/>
                  <a:ea typeface="+mj-ea"/>
                </a:rPr>
                <a:t>ppt</a:t>
              </a:r>
              <a:r>
                <a:rPr lang="zh-CN" altLang="en-US" sz="1800">
                  <a:solidFill>
                    <a:schemeClr val="accent1"/>
                  </a:solidFill>
                  <a:latin typeface="+mj-ea"/>
                  <a:ea typeface="+mj-ea"/>
                </a:rPr>
                <a:t>文档解析</a:t>
              </a:r>
            </a:p>
          </p:txBody>
        </p:sp>
        <p:sp>
          <p:nvSpPr>
            <p:cNvPr id="46" name="矩形 45"/>
            <p:cNvSpPr/>
            <p:nvPr/>
          </p:nvSpPr>
          <p:spPr>
            <a:xfrm>
              <a:off x="7950" y="3014"/>
              <a:ext cx="693" cy="693"/>
            </a:xfrm>
            <a:prstGeom prst="rect">
              <a:avLst/>
            </a:prstGeom>
            <a:solidFill>
              <a:schemeClr val="accent1"/>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a:latin typeface="+mj-lt"/>
                </a:rPr>
                <a:t>02</a:t>
              </a:r>
              <a:endParaRPr lang="zh-CN" altLang="en-US" sz="1800">
                <a:latin typeface="+mj-lt"/>
              </a:endParaRPr>
            </a:p>
          </p:txBody>
        </p:sp>
        <p:sp>
          <p:nvSpPr>
            <p:cNvPr id="50" name="文本框 6"/>
            <p:cNvSpPr txBox="1">
              <a:spLocks noChangeArrowheads="1"/>
            </p:cNvSpPr>
            <p:nvPr/>
          </p:nvSpPr>
          <p:spPr bwMode="auto">
            <a:xfrm>
              <a:off x="8811" y="5683"/>
              <a:ext cx="2313"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l" fontAlgn="base">
                <a:spcBef>
                  <a:spcPct val="0"/>
                </a:spcBef>
                <a:spcAft>
                  <a:spcPct val="0"/>
                </a:spcAft>
                <a:defRPr/>
              </a:pPr>
              <a:r>
                <a:rPr lang="zh-CN" altLang="en-US" sz="1800">
                  <a:solidFill>
                    <a:schemeClr val="accent1"/>
                  </a:solidFill>
                  <a:latin typeface="+mj-ea"/>
                  <a:ea typeface="+mj-ea"/>
                </a:rPr>
                <a:t>pdf文档解析</a:t>
              </a:r>
            </a:p>
          </p:txBody>
        </p:sp>
        <p:sp>
          <p:nvSpPr>
            <p:cNvPr id="52" name="矩形 51"/>
            <p:cNvSpPr/>
            <p:nvPr/>
          </p:nvSpPr>
          <p:spPr>
            <a:xfrm>
              <a:off x="7950" y="5646"/>
              <a:ext cx="693" cy="693"/>
            </a:xfrm>
            <a:prstGeom prst="rect">
              <a:avLst/>
            </a:prstGeom>
            <a:solidFill>
              <a:schemeClr val="accent1"/>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a:latin typeface="+mj-lt"/>
                </a:rPr>
                <a:t>04</a:t>
              </a:r>
              <a:endParaRPr lang="zh-CN" altLang="en-US" sz="1800">
                <a:latin typeface="+mj-lt"/>
              </a:endParaRPr>
            </a:p>
          </p:txBody>
        </p:sp>
      </p:grpSp>
      <p:sp>
        <p:nvSpPr>
          <p:cNvPr id="62" name="矩形 61"/>
          <p:cNvSpPr/>
          <p:nvPr/>
        </p:nvSpPr>
        <p:spPr bwMode="auto">
          <a:xfrm>
            <a:off x="110362" y="107381"/>
            <a:ext cx="2872901" cy="584775"/>
          </a:xfrm>
          <a:prstGeom prst="rect">
            <a:avLst/>
          </a:prstGeom>
        </p:spPr>
        <p:txBody>
          <a:bodyPr wrap="none">
            <a:spAutoFit/>
          </a:bodyPr>
          <a:lstStyle/>
          <a:p>
            <a:pPr algn="ctr"/>
            <a:r>
              <a:rPr lang="zh-CN" altLang="en-US" sz="3200" kern="100">
                <a:solidFill>
                  <a:schemeClr val="bg1"/>
                </a:solidFill>
                <a:latin typeface="+mj-lt"/>
                <a:ea typeface="微软雅黑" panose="020B0503020204020204" pitchFamily="34" charset="-122"/>
                <a:cs typeface="Times New Roman" panose="02020603050405020304" pitchFamily="18" charset="0"/>
              </a:rPr>
              <a:t>目 录</a:t>
            </a:r>
            <a:r>
              <a:rPr lang="en-US" altLang="zh-CN" sz="3200" kern="100">
                <a:solidFill>
                  <a:schemeClr val="bg1"/>
                </a:solidFill>
                <a:latin typeface="+mj-lt"/>
                <a:ea typeface="微软雅黑" panose="020B0503020204020204" pitchFamily="34" charset="-122"/>
                <a:cs typeface="Times New Roman" panose="02020603050405020304" pitchFamily="18" charset="0"/>
              </a:rPr>
              <a:t>/</a:t>
            </a:r>
            <a:r>
              <a:rPr lang="en-US" altLang="zh-CN" sz="3200" kern="100">
                <a:solidFill>
                  <a:prstClr val="white"/>
                </a:solidFill>
                <a:latin typeface="+mj-lt"/>
                <a:ea typeface="微软雅黑" panose="020B0503020204020204" pitchFamily="34" charset="-122"/>
                <a:cs typeface="Times New Roman" panose="02020603050405020304" pitchFamily="18" charset="0"/>
              </a:rPr>
              <a:t>Contents</a:t>
            </a:r>
            <a:endParaRPr lang="zh-CN" altLang="en-US" sz="3200" kern="100">
              <a:solidFill>
                <a:prstClr val="white"/>
              </a:solidFill>
              <a:latin typeface="+mj-lt"/>
              <a:ea typeface="微软雅黑" panose="020B0503020204020204" pitchFamily="34" charset="-122"/>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233801" y="92912"/>
            <a:ext cx="1700530" cy="368300"/>
          </a:xfrm>
          <a:prstGeom prst="rect">
            <a:avLst/>
          </a:prstGeom>
          <a:noFill/>
        </p:spPr>
        <p:txBody>
          <a:bodyPr wrap="none">
            <a:spAutoFit/>
          </a:bodyPr>
          <a:lstStyle/>
          <a:p>
            <a:pPr algn="ctr">
              <a:defRPr/>
            </a:pPr>
            <a:r>
              <a:rPr lang="en-US" altLang="zh-CN"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	PPTX</a:t>
            </a:r>
            <a:r>
              <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解析结果</a:t>
            </a:r>
          </a:p>
        </p:txBody>
      </p:sp>
      <p:sp>
        <p:nvSpPr>
          <p:cNvPr id="4" name="矩形: 圆角 1"/>
          <p:cNvSpPr/>
          <p:nvPr/>
        </p:nvSpPr>
        <p:spPr>
          <a:xfrm>
            <a:off x="3082290" y="621030"/>
            <a:ext cx="2724150" cy="47244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800" b="1">
                <a:latin typeface="+mj-ea"/>
                <a:ea typeface="+mj-ea"/>
              </a:rPr>
              <a:t>幻灯片信息</a:t>
            </a:r>
          </a:p>
        </p:txBody>
      </p:sp>
      <p:sp>
        <p:nvSpPr>
          <p:cNvPr id="100" name="文本框 99"/>
          <p:cNvSpPr txBox="1"/>
          <p:nvPr/>
        </p:nvSpPr>
        <p:spPr>
          <a:xfrm>
            <a:off x="782320" y="4242435"/>
            <a:ext cx="4093845" cy="714375"/>
          </a:xfrm>
          <a:prstGeom prst="rect">
            <a:avLst/>
          </a:prstGeom>
          <a:noFill/>
          <a:ln w="9525">
            <a:noFill/>
          </a:ln>
        </p:spPr>
        <p:txBody>
          <a:bodyPr wrap="square">
            <a:spAutoFit/>
          </a:bodyPr>
          <a:lstStyle/>
          <a:p>
            <a:pPr indent="0"/>
            <a:r>
              <a:rPr lang="zh-CN" b="0">
                <a:latin typeface="Segoe UI" panose="020B0502040204020203" charset="0"/>
                <a:cs typeface="XHei WP" charset="0"/>
              </a:rPr>
              <a:t>幻灯片序号（</a:t>
            </a:r>
            <a:r>
              <a:rPr lang="en-US" b="0">
                <a:latin typeface="Segoe UI" panose="020B0502040204020203" charset="0"/>
                <a:cs typeface="XHei WP" charset="0"/>
              </a:rPr>
              <a:t>slide_index</a:t>
            </a:r>
            <a:r>
              <a:rPr lang="zh-CN" b="0">
                <a:latin typeface="Segoe UI" panose="020B0502040204020203" charset="0"/>
                <a:cs typeface="XHei WP" charset="0"/>
              </a:rPr>
              <a:t>）</a:t>
            </a:r>
          </a:p>
          <a:p>
            <a:pPr indent="0"/>
            <a:r>
              <a:rPr lang="zh-CN" b="0">
                <a:latin typeface="Segoe UI" panose="020B0502040204020203" charset="0"/>
                <a:cs typeface="XHei WP" charset="0"/>
              </a:rPr>
              <a:t>文字信息：该张下每一个有字的形状（</a:t>
            </a:r>
            <a:r>
              <a:rPr lang="en-US" b="0">
                <a:latin typeface="Segoe UI" panose="020B0502040204020203" charset="0"/>
                <a:cs typeface="XHei WP" charset="0"/>
              </a:rPr>
              <a:t>shapes</a:t>
            </a:r>
            <a:r>
              <a:rPr lang="zh-CN" b="0">
                <a:latin typeface="Segoe UI" panose="020B0502040204020203" charset="0"/>
                <a:cs typeface="XHei WP" charset="0"/>
              </a:rPr>
              <a:t>）、形状中的所有文字段落（</a:t>
            </a:r>
            <a:r>
              <a:rPr lang="en-US" b="0">
                <a:latin typeface="Segoe UI" panose="020B0502040204020203" charset="0"/>
                <a:cs typeface="XHei WP" charset="0"/>
              </a:rPr>
              <a:t>paragraphs</a:t>
            </a:r>
            <a:r>
              <a:rPr lang="zh-CN" b="0">
                <a:latin typeface="Segoe UI" panose="020B0502040204020203" charset="0"/>
                <a:cs typeface="XHei WP" charset="0"/>
              </a:rPr>
              <a:t>）。</a:t>
            </a:r>
            <a:endParaRPr lang="zh-CN" altLang="en-US"/>
          </a:p>
        </p:txBody>
      </p:sp>
      <p:pic>
        <p:nvPicPr>
          <p:cNvPr id="12" name="Picture 12"/>
          <p:cNvPicPr>
            <a:picLocks noChangeAspect="1"/>
          </p:cNvPicPr>
          <p:nvPr/>
        </p:nvPicPr>
        <p:blipFill>
          <a:blip r:embed="rId2"/>
          <a:stretch>
            <a:fillRect/>
          </a:stretch>
        </p:blipFill>
        <p:spPr>
          <a:xfrm>
            <a:off x="736600" y="1120140"/>
            <a:ext cx="3699510" cy="2960370"/>
          </a:xfrm>
          <a:prstGeom prst="rect">
            <a:avLst/>
          </a:prstGeom>
        </p:spPr>
      </p:pic>
      <p:pic>
        <p:nvPicPr>
          <p:cNvPr id="13" name="Picture 13"/>
          <p:cNvPicPr>
            <a:picLocks noChangeAspect="1"/>
          </p:cNvPicPr>
          <p:nvPr/>
        </p:nvPicPr>
        <p:blipFill>
          <a:blip r:embed="rId3"/>
          <a:stretch>
            <a:fillRect/>
          </a:stretch>
        </p:blipFill>
        <p:spPr>
          <a:xfrm>
            <a:off x="5066030" y="1120140"/>
            <a:ext cx="3250565" cy="2783840"/>
          </a:xfrm>
          <a:prstGeom prst="rect">
            <a:avLst/>
          </a:prstGeom>
        </p:spPr>
      </p:pic>
      <p:sp>
        <p:nvSpPr>
          <p:cNvPr id="5" name="文本框 4"/>
          <p:cNvSpPr txBox="1"/>
          <p:nvPr/>
        </p:nvSpPr>
        <p:spPr>
          <a:xfrm>
            <a:off x="5370830" y="4197350"/>
            <a:ext cx="3345180" cy="714375"/>
          </a:xfrm>
          <a:prstGeom prst="rect">
            <a:avLst/>
          </a:prstGeom>
          <a:noFill/>
          <a:ln w="9525">
            <a:noFill/>
          </a:ln>
        </p:spPr>
        <p:txBody>
          <a:bodyPr wrap="square">
            <a:spAutoFit/>
          </a:bodyPr>
          <a:lstStyle/>
          <a:p>
            <a:pPr indent="0"/>
            <a:r>
              <a:rPr lang="zh-CN" b="0">
                <a:latin typeface="Segoe UI" panose="020B0502040204020203" charset="0"/>
                <a:cs typeface="XHei WP" charset="0"/>
              </a:rPr>
              <a:t>图片资源引用情况（</a:t>
            </a:r>
            <a:r>
              <a:rPr lang="en-US" b="0">
                <a:latin typeface="Segoe UI" panose="020B0502040204020203" charset="0"/>
                <a:cs typeface="XHei WP" charset="0"/>
              </a:rPr>
              <a:t>images</a:t>
            </a:r>
            <a:r>
              <a:rPr lang="zh-CN" b="0">
                <a:latin typeface="Segoe UI" panose="020B0502040204020203" charset="0"/>
                <a:cs typeface="XHei WP" charset="0"/>
              </a:rPr>
              <a:t>）：图片的名称（</a:t>
            </a:r>
            <a:r>
              <a:rPr lang="en-US" b="0">
                <a:latin typeface="Segoe UI" panose="020B0502040204020203" charset="0"/>
                <a:cs typeface="XHei WP" charset="0"/>
              </a:rPr>
              <a:t>image_uri</a:t>
            </a:r>
            <a:r>
              <a:rPr lang="zh-CN" b="0">
                <a:latin typeface="Segoe UI" panose="020B0502040204020203" charset="0"/>
                <a:cs typeface="XHei WP" charset="0"/>
              </a:rPr>
              <a:t>）、在该张幻灯片中被引用的次数（</a:t>
            </a:r>
            <a:r>
              <a:rPr lang="en-US" b="0">
                <a:latin typeface="Segoe UI" panose="020B0502040204020203" charset="0"/>
                <a:cs typeface="XHei WP" charset="0"/>
              </a:rPr>
              <a:t>reference_count</a:t>
            </a:r>
            <a:r>
              <a:rPr lang="zh-CN" b="0">
                <a:latin typeface="Segoe UI" panose="020B0502040204020203" charset="0"/>
                <a:cs typeface="XHei WP" charset="0"/>
              </a:rPr>
              <a:t>）。</a:t>
            </a: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 name="矩形 7"/>
          <p:cNvSpPr/>
          <p:nvPr/>
        </p:nvSpPr>
        <p:spPr bwMode="auto">
          <a:xfrm>
            <a:off x="2627821" y="2329245"/>
            <a:ext cx="3839210" cy="768350"/>
          </a:xfrm>
          <a:prstGeom prst="rect">
            <a:avLst/>
          </a:prstGeom>
        </p:spPr>
        <p:txBody>
          <a:bodyPr wrap="none">
            <a:spAutoFit/>
          </a:bodyPr>
          <a:lstStyle/>
          <a:p>
            <a:pPr algn="ctr">
              <a:defRPr/>
            </a:pPr>
            <a:r>
              <a:rPr lang="en-US" altLang="zh-CN" sz="4400" b="1"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excel</a:t>
            </a:r>
            <a:r>
              <a:rPr lang="zh-CN" altLang="en-US" sz="4400" b="1"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文档解析</a:t>
            </a:r>
          </a:p>
        </p:txBody>
      </p:sp>
      <p:grpSp>
        <p:nvGrpSpPr>
          <p:cNvPr id="10" name="组合 9"/>
          <p:cNvGrpSpPr/>
          <p:nvPr/>
        </p:nvGrpSpPr>
        <p:grpSpPr>
          <a:xfrm>
            <a:off x="2222639" y="2182620"/>
            <a:ext cx="4698722" cy="1111158"/>
            <a:chOff x="1885348" y="2376055"/>
            <a:chExt cx="5569528" cy="1233055"/>
          </a:xfrm>
        </p:grpSpPr>
        <p:cxnSp>
          <p:nvCxnSpPr>
            <p:cNvPr id="11" name="直接连接符 10"/>
            <p:cNvCxnSpPr/>
            <p:nvPr/>
          </p:nvCxnSpPr>
          <p:spPr>
            <a:xfrm>
              <a:off x="1885348" y="2376055"/>
              <a:ext cx="556952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885348" y="3609110"/>
              <a:ext cx="5569528"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14" name="Freeform 5"/>
          <p:cNvSpPr>
            <a:spLocks noEditPoints="1"/>
          </p:cNvSpPr>
          <p:nvPr/>
        </p:nvSpPr>
        <p:spPr bwMode="auto">
          <a:xfrm>
            <a:off x="3725988" y="765827"/>
            <a:ext cx="1692023" cy="1242813"/>
          </a:xfrm>
          <a:custGeom>
            <a:avLst/>
            <a:gdLst>
              <a:gd name="T0" fmla="*/ 690 w 702"/>
              <a:gd name="T1" fmla="*/ 144 h 517"/>
              <a:gd name="T2" fmla="*/ 358 w 702"/>
              <a:gd name="T3" fmla="*/ 1 h 517"/>
              <a:gd name="T4" fmla="*/ 351 w 702"/>
              <a:gd name="T5" fmla="*/ 0 h 517"/>
              <a:gd name="T6" fmla="*/ 345 w 702"/>
              <a:gd name="T7" fmla="*/ 1 h 517"/>
              <a:gd name="T8" fmla="*/ 12 w 702"/>
              <a:gd name="T9" fmla="*/ 144 h 517"/>
              <a:gd name="T10" fmla="*/ 0 w 702"/>
              <a:gd name="T11" fmla="*/ 164 h 517"/>
              <a:gd name="T12" fmla="*/ 12 w 702"/>
              <a:gd name="T13" fmla="*/ 183 h 517"/>
              <a:gd name="T14" fmla="*/ 345 w 702"/>
              <a:gd name="T15" fmla="*/ 326 h 517"/>
              <a:gd name="T16" fmla="*/ 358 w 702"/>
              <a:gd name="T17" fmla="*/ 326 h 517"/>
              <a:gd name="T18" fmla="*/ 616 w 702"/>
              <a:gd name="T19" fmla="*/ 215 h 517"/>
              <a:gd name="T20" fmla="*/ 616 w 702"/>
              <a:gd name="T21" fmla="*/ 329 h 517"/>
              <a:gd name="T22" fmla="*/ 593 w 702"/>
              <a:gd name="T23" fmla="*/ 370 h 517"/>
              <a:gd name="T24" fmla="*/ 616 w 702"/>
              <a:gd name="T25" fmla="*/ 412 h 517"/>
              <a:gd name="T26" fmla="*/ 616 w 702"/>
              <a:gd name="T27" fmla="*/ 452 h 517"/>
              <a:gd name="T28" fmla="*/ 650 w 702"/>
              <a:gd name="T29" fmla="*/ 452 h 517"/>
              <a:gd name="T30" fmla="*/ 650 w 702"/>
              <a:gd name="T31" fmla="*/ 412 h 517"/>
              <a:gd name="T32" fmla="*/ 674 w 702"/>
              <a:gd name="T33" fmla="*/ 370 h 517"/>
              <a:gd name="T34" fmla="*/ 650 w 702"/>
              <a:gd name="T35" fmla="*/ 329 h 517"/>
              <a:gd name="T36" fmla="*/ 650 w 702"/>
              <a:gd name="T37" fmla="*/ 200 h 517"/>
              <a:gd name="T38" fmla="*/ 690 w 702"/>
              <a:gd name="T39" fmla="*/ 183 h 517"/>
              <a:gd name="T40" fmla="*/ 702 w 702"/>
              <a:gd name="T41" fmla="*/ 164 h 517"/>
              <a:gd name="T42" fmla="*/ 690 w 702"/>
              <a:gd name="T43" fmla="*/ 144 h 517"/>
              <a:gd name="T44" fmla="*/ 351 w 702"/>
              <a:gd name="T45" fmla="*/ 355 h 517"/>
              <a:gd name="T46" fmla="*/ 336 w 702"/>
              <a:gd name="T47" fmla="*/ 352 h 517"/>
              <a:gd name="T48" fmla="*/ 129 w 702"/>
              <a:gd name="T49" fmla="*/ 262 h 517"/>
              <a:gd name="T50" fmla="*/ 129 w 702"/>
              <a:gd name="T51" fmla="*/ 386 h 517"/>
              <a:gd name="T52" fmla="*/ 327 w 702"/>
              <a:gd name="T53" fmla="*/ 517 h 517"/>
              <a:gd name="T54" fmla="*/ 375 w 702"/>
              <a:gd name="T55" fmla="*/ 517 h 517"/>
              <a:gd name="T56" fmla="*/ 574 w 702"/>
              <a:gd name="T57" fmla="*/ 386 h 517"/>
              <a:gd name="T58" fmla="*/ 574 w 702"/>
              <a:gd name="T59" fmla="*/ 262 h 517"/>
              <a:gd name="T60" fmla="*/ 366 w 702"/>
              <a:gd name="T61" fmla="*/ 352 h 517"/>
              <a:gd name="T62" fmla="*/ 351 w 702"/>
              <a:gd name="T63" fmla="*/ 355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2" h="517">
                <a:moveTo>
                  <a:pt x="690" y="144"/>
                </a:moveTo>
                <a:cubicBezTo>
                  <a:pt x="358" y="1"/>
                  <a:pt x="358" y="1"/>
                  <a:pt x="358" y="1"/>
                </a:cubicBezTo>
                <a:cubicBezTo>
                  <a:pt x="356" y="0"/>
                  <a:pt x="353" y="0"/>
                  <a:pt x="351" y="0"/>
                </a:cubicBezTo>
                <a:cubicBezTo>
                  <a:pt x="349" y="0"/>
                  <a:pt x="347" y="0"/>
                  <a:pt x="345" y="1"/>
                </a:cubicBezTo>
                <a:cubicBezTo>
                  <a:pt x="12" y="144"/>
                  <a:pt x="12" y="144"/>
                  <a:pt x="12" y="144"/>
                </a:cubicBezTo>
                <a:cubicBezTo>
                  <a:pt x="5" y="147"/>
                  <a:pt x="0" y="155"/>
                  <a:pt x="0" y="164"/>
                </a:cubicBezTo>
                <a:cubicBezTo>
                  <a:pt x="0" y="172"/>
                  <a:pt x="5" y="180"/>
                  <a:pt x="12" y="183"/>
                </a:cubicBezTo>
                <a:cubicBezTo>
                  <a:pt x="345" y="326"/>
                  <a:pt x="345" y="326"/>
                  <a:pt x="345" y="326"/>
                </a:cubicBezTo>
                <a:cubicBezTo>
                  <a:pt x="349" y="328"/>
                  <a:pt x="354" y="328"/>
                  <a:pt x="358" y="326"/>
                </a:cubicBezTo>
                <a:cubicBezTo>
                  <a:pt x="616" y="215"/>
                  <a:pt x="616" y="215"/>
                  <a:pt x="616" y="215"/>
                </a:cubicBezTo>
                <a:cubicBezTo>
                  <a:pt x="616" y="329"/>
                  <a:pt x="616" y="329"/>
                  <a:pt x="616" y="329"/>
                </a:cubicBezTo>
                <a:cubicBezTo>
                  <a:pt x="602" y="336"/>
                  <a:pt x="593" y="352"/>
                  <a:pt x="593" y="370"/>
                </a:cubicBezTo>
                <a:cubicBezTo>
                  <a:pt x="593" y="389"/>
                  <a:pt x="602" y="405"/>
                  <a:pt x="616" y="412"/>
                </a:cubicBezTo>
                <a:cubicBezTo>
                  <a:pt x="616" y="452"/>
                  <a:pt x="616" y="452"/>
                  <a:pt x="616" y="452"/>
                </a:cubicBezTo>
                <a:cubicBezTo>
                  <a:pt x="650" y="452"/>
                  <a:pt x="650" y="452"/>
                  <a:pt x="650" y="452"/>
                </a:cubicBezTo>
                <a:cubicBezTo>
                  <a:pt x="650" y="412"/>
                  <a:pt x="650" y="412"/>
                  <a:pt x="650" y="412"/>
                </a:cubicBezTo>
                <a:cubicBezTo>
                  <a:pt x="664" y="405"/>
                  <a:pt x="674" y="389"/>
                  <a:pt x="674" y="370"/>
                </a:cubicBezTo>
                <a:cubicBezTo>
                  <a:pt x="674" y="352"/>
                  <a:pt x="664" y="336"/>
                  <a:pt x="650" y="329"/>
                </a:cubicBezTo>
                <a:cubicBezTo>
                  <a:pt x="650" y="200"/>
                  <a:pt x="650" y="200"/>
                  <a:pt x="650" y="200"/>
                </a:cubicBezTo>
                <a:cubicBezTo>
                  <a:pt x="690" y="183"/>
                  <a:pt x="690" y="183"/>
                  <a:pt x="690" y="183"/>
                </a:cubicBezTo>
                <a:cubicBezTo>
                  <a:pt x="697" y="180"/>
                  <a:pt x="702" y="172"/>
                  <a:pt x="702" y="164"/>
                </a:cubicBezTo>
                <a:cubicBezTo>
                  <a:pt x="702" y="155"/>
                  <a:pt x="697" y="147"/>
                  <a:pt x="690" y="144"/>
                </a:cubicBezTo>
                <a:close/>
                <a:moveTo>
                  <a:pt x="351" y="355"/>
                </a:moveTo>
                <a:cubicBezTo>
                  <a:pt x="346" y="355"/>
                  <a:pt x="341" y="354"/>
                  <a:pt x="336" y="352"/>
                </a:cubicBezTo>
                <a:cubicBezTo>
                  <a:pt x="129" y="262"/>
                  <a:pt x="129" y="262"/>
                  <a:pt x="129" y="262"/>
                </a:cubicBezTo>
                <a:cubicBezTo>
                  <a:pt x="129" y="386"/>
                  <a:pt x="129" y="386"/>
                  <a:pt x="129" y="386"/>
                </a:cubicBezTo>
                <a:cubicBezTo>
                  <a:pt x="129" y="487"/>
                  <a:pt x="280" y="517"/>
                  <a:pt x="327" y="517"/>
                </a:cubicBezTo>
                <a:cubicBezTo>
                  <a:pt x="375" y="517"/>
                  <a:pt x="375" y="517"/>
                  <a:pt x="375" y="517"/>
                </a:cubicBezTo>
                <a:cubicBezTo>
                  <a:pt x="410" y="517"/>
                  <a:pt x="574" y="487"/>
                  <a:pt x="574" y="386"/>
                </a:cubicBezTo>
                <a:cubicBezTo>
                  <a:pt x="574" y="262"/>
                  <a:pt x="574" y="262"/>
                  <a:pt x="574" y="262"/>
                </a:cubicBezTo>
                <a:cubicBezTo>
                  <a:pt x="366" y="352"/>
                  <a:pt x="366" y="352"/>
                  <a:pt x="366" y="352"/>
                </a:cubicBezTo>
                <a:cubicBezTo>
                  <a:pt x="361" y="354"/>
                  <a:pt x="356" y="355"/>
                  <a:pt x="351" y="35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5" name="矩形: 圆角 14"/>
          <p:cNvSpPr/>
          <p:nvPr/>
        </p:nvSpPr>
        <p:spPr>
          <a:xfrm>
            <a:off x="3878458" y="3511514"/>
            <a:ext cx="1387083" cy="30488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rPr>
              <a:t>第三部分</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644329" y="92912"/>
            <a:ext cx="1679575" cy="368300"/>
          </a:xfrm>
          <a:prstGeom prst="rect">
            <a:avLst/>
          </a:prstGeom>
          <a:noFill/>
        </p:spPr>
        <p:txBody>
          <a:bodyPr wrap="none">
            <a:spAutoFit/>
          </a:bodyPr>
          <a:lstStyle/>
          <a:p>
            <a:pPr algn="ctr">
              <a:defRPr/>
            </a:pPr>
            <a:r>
              <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excel文档解析</a:t>
            </a:r>
          </a:p>
        </p:txBody>
      </p:sp>
      <p:grpSp>
        <p:nvGrpSpPr>
          <p:cNvPr id="8" name="组合 7"/>
          <p:cNvGrpSpPr/>
          <p:nvPr/>
        </p:nvGrpSpPr>
        <p:grpSpPr>
          <a:xfrm>
            <a:off x="4450715" y="1044575"/>
            <a:ext cx="3996690" cy="3342005"/>
            <a:chOff x="6819" y="1645"/>
            <a:chExt cx="6294" cy="5263"/>
          </a:xfrm>
        </p:grpSpPr>
        <p:sp>
          <p:nvSpPr>
            <p:cNvPr id="2" name="矩形: 圆角 1"/>
            <p:cNvSpPr/>
            <p:nvPr/>
          </p:nvSpPr>
          <p:spPr>
            <a:xfrm>
              <a:off x="7821" y="1645"/>
              <a:ext cx="4290" cy="74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a:latin typeface="+mj-ea"/>
                  <a:ea typeface="+mj-ea"/>
                </a:rPr>
                <a:t>excel</a:t>
              </a:r>
              <a:r>
                <a:rPr lang="zh-CN" altLang="en-US" sz="1800" b="1">
                  <a:latin typeface="+mj-ea"/>
                  <a:ea typeface="+mj-ea"/>
                </a:rPr>
                <a:t>文档结构</a:t>
              </a:r>
            </a:p>
          </p:txBody>
        </p:sp>
        <p:sp>
          <p:nvSpPr>
            <p:cNvPr id="28" name="矩形 27"/>
            <p:cNvSpPr/>
            <p:nvPr/>
          </p:nvSpPr>
          <p:spPr>
            <a:xfrm>
              <a:off x="6819" y="2694"/>
              <a:ext cx="6295" cy="4215"/>
            </a:xfrm>
            <a:prstGeom prst="rect">
              <a:avLst/>
            </a:prstGeom>
          </p:spPr>
          <p:txBody>
            <a:bodyPr wrap="square">
              <a:spAutoFit/>
            </a:bodyPr>
            <a:lstStyle/>
            <a:p>
              <a:pPr marL="171450" indent="-171450">
                <a:lnSpc>
                  <a:spcPct val="150000"/>
                </a:lnSpc>
                <a:buFont typeface="Arial" panose="020B0604020202020204" pitchFamily="34" charset="0"/>
                <a:buChar char="•"/>
              </a:pPr>
              <a:r>
                <a:rPr lang="en-US" altLang="zh-CN" sz="1600" kern="0">
                  <a:solidFill>
                    <a:schemeClr val="tx1">
                      <a:lumMod val="65000"/>
                      <a:lumOff val="35000"/>
                    </a:schemeClr>
                  </a:solidFill>
                </a:rPr>
                <a:t>2007版Excel 使用xlsx作为新的Excel的文件格式，xlsx是用新的基于XML的压缩文件格式取代了其之前专有的默认文件格式（xls），使其占用空间更小。其实简单来说就是xlsx格式文件就是一个ZIP的压缩包，而压缩包里包含了用以记录表格数据和样式的XML文件。</a:t>
              </a:r>
            </a:p>
          </p:txBody>
        </p:sp>
      </p:grpSp>
      <p:grpSp>
        <p:nvGrpSpPr>
          <p:cNvPr id="3" name="组合 2"/>
          <p:cNvGrpSpPr/>
          <p:nvPr/>
        </p:nvGrpSpPr>
        <p:grpSpPr>
          <a:xfrm>
            <a:off x="597535" y="1025525"/>
            <a:ext cx="3583940" cy="2501555"/>
            <a:chOff x="1381" y="2075"/>
            <a:chExt cx="5014" cy="3645"/>
          </a:xfrm>
        </p:grpSpPr>
        <p:sp>
          <p:nvSpPr>
            <p:cNvPr id="6" name="矩形: 圆角 1"/>
            <p:cNvSpPr/>
            <p:nvPr/>
          </p:nvSpPr>
          <p:spPr>
            <a:xfrm>
              <a:off x="1707" y="2075"/>
              <a:ext cx="4290" cy="74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a:latin typeface="+mj-ea"/>
                  <a:ea typeface="+mj-ea"/>
                </a:rPr>
                <a:t>OpenXML简介</a:t>
              </a:r>
            </a:p>
          </p:txBody>
        </p:sp>
        <p:sp>
          <p:nvSpPr>
            <p:cNvPr id="7" name="矩形 6"/>
            <p:cNvSpPr/>
            <p:nvPr/>
          </p:nvSpPr>
          <p:spPr>
            <a:xfrm>
              <a:off x="1381" y="3435"/>
              <a:ext cx="5014" cy="2285"/>
            </a:xfrm>
            <a:prstGeom prst="rect">
              <a:avLst/>
            </a:prstGeom>
          </p:spPr>
          <p:txBody>
            <a:bodyPr wrap="square">
              <a:spAutoFit/>
            </a:bodyPr>
            <a:lstStyle/>
            <a:p>
              <a:pPr marL="171450" indent="-171450">
                <a:lnSpc>
                  <a:spcPct val="150000"/>
                </a:lnSpc>
                <a:buFont typeface="Arial" panose="020B0604020202020204" pitchFamily="34" charset="0"/>
                <a:buChar char="•"/>
              </a:pPr>
              <a:r>
                <a:rPr lang="en-US" altLang="zh-CN" sz="1600" kern="0">
                  <a:solidFill>
                    <a:schemeClr val="tx1">
                      <a:lumMod val="65000"/>
                      <a:lumOff val="35000"/>
                    </a:schemeClr>
                  </a:solidFill>
                </a:rPr>
                <a:t>OpenXML（OOXML）是微软在Office 2007中提出的一种新的文档格式，Office 2007中的Word、Excel、PowerPoint默认均采用OpenXML格式。</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364929" y="92912"/>
            <a:ext cx="2136775" cy="368300"/>
          </a:xfrm>
          <a:prstGeom prst="rect">
            <a:avLst/>
          </a:prstGeom>
          <a:noFill/>
        </p:spPr>
        <p:txBody>
          <a:bodyPr wrap="none">
            <a:spAutoFit/>
          </a:bodyPr>
          <a:lstStyle/>
          <a:p>
            <a:pPr algn="ctr">
              <a:defRPr/>
            </a:pPr>
            <a:r>
              <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excel文档解析结构</a:t>
            </a:r>
          </a:p>
        </p:txBody>
      </p:sp>
      <p:sp>
        <p:nvSpPr>
          <p:cNvPr id="2" name="文本框 1"/>
          <p:cNvSpPr txBox="1"/>
          <p:nvPr/>
        </p:nvSpPr>
        <p:spPr>
          <a:xfrm>
            <a:off x="480060" y="765175"/>
            <a:ext cx="7526655" cy="299085"/>
          </a:xfrm>
          <a:prstGeom prst="rect">
            <a:avLst/>
          </a:prstGeom>
          <a:noFill/>
        </p:spPr>
        <p:txBody>
          <a:bodyPr wrap="square" rtlCol="0">
            <a:spAutoFit/>
          </a:bodyPr>
          <a:lstStyle/>
          <a:p>
            <a:r>
              <a:rPr lang="zh-CN" altLang="en-US"/>
              <a:t>将一个新建的xlsx文件使用解压工具打开后可以看到里面的内容：</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461449" y="92912"/>
            <a:ext cx="2136775" cy="368300"/>
          </a:xfrm>
          <a:prstGeom prst="rect">
            <a:avLst/>
          </a:prstGeom>
          <a:noFill/>
        </p:spPr>
        <p:txBody>
          <a:bodyPr wrap="none">
            <a:spAutoFit/>
          </a:bodyPr>
          <a:lstStyle/>
          <a:p>
            <a:pPr algn="ctr">
              <a:defRPr/>
            </a:pPr>
            <a:r>
              <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excel文档解析结构</a:t>
            </a:r>
          </a:p>
        </p:txBody>
      </p:sp>
      <p:sp>
        <p:nvSpPr>
          <p:cNvPr id="5" name="文本框 4"/>
          <p:cNvSpPr txBox="1"/>
          <p:nvPr/>
        </p:nvSpPr>
        <p:spPr>
          <a:xfrm>
            <a:off x="3371850" y="4705985"/>
            <a:ext cx="2250440" cy="368300"/>
          </a:xfrm>
          <a:prstGeom prst="rect">
            <a:avLst/>
          </a:prstGeom>
          <a:noFill/>
        </p:spPr>
        <p:txBody>
          <a:bodyPr wrap="square" rtlCol="0">
            <a:spAutoFit/>
          </a:bodyPr>
          <a:lstStyle/>
          <a:p>
            <a:pPr algn="ctr"/>
            <a:r>
              <a:rPr lang="zh-CN" altLang="en-US" sz="1800"/>
              <a:t>app.xml</a:t>
            </a:r>
          </a:p>
        </p:txBody>
      </p:sp>
      <p:sp>
        <p:nvSpPr>
          <p:cNvPr id="6" name="文本框 5"/>
          <p:cNvSpPr txBox="1"/>
          <p:nvPr/>
        </p:nvSpPr>
        <p:spPr>
          <a:xfrm>
            <a:off x="365760" y="641985"/>
            <a:ext cx="8446770" cy="714375"/>
          </a:xfrm>
          <a:prstGeom prst="rect">
            <a:avLst/>
          </a:prstGeom>
          <a:noFill/>
        </p:spPr>
        <p:txBody>
          <a:bodyPr wrap="square" rtlCol="0">
            <a:spAutoFit/>
          </a:bodyPr>
          <a:lstStyle/>
          <a:p>
            <a:r>
              <a:rPr lang="zh-CN" altLang="en-US"/>
              <a:t>下面简单介绍下里面的几个文件:</a:t>
            </a:r>
          </a:p>
          <a:p>
            <a:r>
              <a:rPr lang="zh-CN" altLang="en-US"/>
              <a:t>1、_rels文件夹——里面是一个.rels.xml文件，数据像是一些基础的配置信息，一般不会去动它。</a:t>
            </a:r>
          </a:p>
          <a:p>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461449" y="92912"/>
            <a:ext cx="2136775" cy="368300"/>
          </a:xfrm>
          <a:prstGeom prst="rect">
            <a:avLst/>
          </a:prstGeom>
          <a:noFill/>
        </p:spPr>
        <p:txBody>
          <a:bodyPr wrap="none">
            <a:spAutoFit/>
          </a:bodyPr>
          <a:lstStyle/>
          <a:p>
            <a:pPr algn="ctr">
              <a:defRPr/>
            </a:pPr>
            <a:r>
              <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excel文档解析结构</a:t>
            </a:r>
          </a:p>
        </p:txBody>
      </p:sp>
      <p:sp>
        <p:nvSpPr>
          <p:cNvPr id="5" name="文本框 4"/>
          <p:cNvSpPr txBox="1"/>
          <p:nvPr/>
        </p:nvSpPr>
        <p:spPr>
          <a:xfrm>
            <a:off x="3427730" y="4438015"/>
            <a:ext cx="2250440" cy="368300"/>
          </a:xfrm>
          <a:prstGeom prst="rect">
            <a:avLst/>
          </a:prstGeom>
          <a:noFill/>
        </p:spPr>
        <p:txBody>
          <a:bodyPr wrap="square" rtlCol="0">
            <a:spAutoFit/>
          </a:bodyPr>
          <a:lstStyle/>
          <a:p>
            <a:pPr algn="ctr"/>
            <a:r>
              <a:rPr lang="zh-CN" altLang="en-US" sz="1800"/>
              <a:t>core.xml</a:t>
            </a:r>
          </a:p>
        </p:txBody>
      </p:sp>
      <p:sp>
        <p:nvSpPr>
          <p:cNvPr id="6" name="文本框 5"/>
          <p:cNvSpPr txBox="1"/>
          <p:nvPr/>
        </p:nvSpPr>
        <p:spPr>
          <a:xfrm>
            <a:off x="365760" y="629920"/>
            <a:ext cx="8446770" cy="737235"/>
          </a:xfrm>
          <a:prstGeom prst="rect">
            <a:avLst/>
          </a:prstGeom>
          <a:noFill/>
        </p:spPr>
        <p:txBody>
          <a:bodyPr wrap="square" rtlCol="0">
            <a:spAutoFit/>
          </a:bodyPr>
          <a:lstStyle/>
          <a:p>
            <a:r>
              <a:rPr lang="zh-CN" altLang="en-US" sz="1400"/>
              <a:t>2、docProps文件夹——docProps文件夹下重要的文件是一个app.xml，这里面主要存放了 sheet的信息，如果想添加或编辑worksheet需要改这个文件。core.xml文件都是一些基础信息的数据，比如文件所有者，创建时间等。</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461449" y="92912"/>
            <a:ext cx="2136775" cy="368300"/>
          </a:xfrm>
          <a:prstGeom prst="rect">
            <a:avLst/>
          </a:prstGeom>
          <a:noFill/>
        </p:spPr>
        <p:txBody>
          <a:bodyPr wrap="none">
            <a:spAutoFit/>
          </a:bodyPr>
          <a:lstStyle/>
          <a:p>
            <a:pPr algn="ctr">
              <a:defRPr/>
            </a:pPr>
            <a:r>
              <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excel文档解析结构</a:t>
            </a:r>
          </a:p>
        </p:txBody>
      </p:sp>
      <p:sp>
        <p:nvSpPr>
          <p:cNvPr id="100" name="文本框 99"/>
          <p:cNvSpPr txBox="1"/>
          <p:nvPr/>
        </p:nvSpPr>
        <p:spPr>
          <a:xfrm>
            <a:off x="548005" y="756285"/>
            <a:ext cx="8009890" cy="953135"/>
          </a:xfrm>
          <a:prstGeom prst="rect">
            <a:avLst/>
          </a:prstGeom>
          <a:noFill/>
          <a:ln w="9525">
            <a:noFill/>
          </a:ln>
        </p:spPr>
        <p:txBody>
          <a:bodyPr wrap="square">
            <a:spAutoFit/>
          </a:bodyPr>
          <a:lstStyle/>
          <a:p>
            <a:pPr indent="0"/>
            <a:r>
              <a:rPr lang="en-US" sz="1400" b="0">
                <a:solidFill>
                  <a:srgbClr val="000000"/>
                </a:solidFill>
                <a:latin typeface="Calibri" panose="020F0502020204030204" charset="0"/>
                <a:ea typeface="宋体" panose="02010600030101010101" pitchFamily="2" charset="-122"/>
              </a:rPr>
              <a:t>3</a:t>
            </a:r>
            <a:r>
              <a:rPr lang="zh-CN" sz="1400" b="0">
                <a:solidFill>
                  <a:srgbClr val="000000"/>
                </a:solidFill>
                <a:ea typeface="宋体" panose="02010600030101010101" pitchFamily="2" charset="-122"/>
              </a:rPr>
              <a:t>、</a:t>
            </a:r>
            <a:r>
              <a:rPr lang="en-US" sz="1400" b="0">
                <a:solidFill>
                  <a:srgbClr val="000000"/>
                </a:solidFill>
                <a:latin typeface="Calibri" panose="020F0502020204030204" charset="0"/>
                <a:ea typeface="宋体" panose="02010600030101010101" pitchFamily="2" charset="-122"/>
              </a:rPr>
              <a:t>xl </a:t>
            </a:r>
            <a:r>
              <a:rPr lang="zh-CN" sz="1400" b="0">
                <a:solidFill>
                  <a:srgbClr val="000000"/>
                </a:solidFill>
                <a:ea typeface="宋体" panose="02010600030101010101" pitchFamily="2" charset="-122"/>
              </a:rPr>
              <a:t>文件夹</a:t>
            </a:r>
            <a:r>
              <a:rPr lang="en-US" sz="1400" b="0">
                <a:solidFill>
                  <a:srgbClr val="000000"/>
                </a:solidFill>
                <a:latin typeface="宋体" panose="02010600030101010101" pitchFamily="2" charset="-122"/>
                <a:ea typeface="宋体" panose="02010600030101010101" pitchFamily="2" charset="-122"/>
              </a:rPr>
              <a:t>——</a:t>
            </a:r>
            <a:r>
              <a:rPr lang="en-US" sz="1400" b="0">
                <a:solidFill>
                  <a:srgbClr val="000000"/>
                </a:solidFill>
                <a:latin typeface="Calibri" panose="020F0502020204030204" charset="0"/>
                <a:ea typeface="宋体" panose="02010600030101010101" pitchFamily="2" charset="-122"/>
              </a:rPr>
              <a:t>xl</a:t>
            </a:r>
            <a:r>
              <a:rPr lang="zh-CN" sz="1400" b="0">
                <a:solidFill>
                  <a:srgbClr val="000000"/>
                </a:solidFill>
                <a:ea typeface="宋体" panose="02010600030101010101" pitchFamily="2" charset="-122"/>
              </a:rPr>
              <a:t>文件夹是最重要的一个文件夹，里面存放了</a:t>
            </a:r>
            <a:r>
              <a:rPr lang="en-US" sz="1400" b="0">
                <a:solidFill>
                  <a:srgbClr val="000000"/>
                </a:solidFill>
                <a:latin typeface="宋体" panose="02010600030101010101" pitchFamily="2" charset="-122"/>
                <a:ea typeface="宋体" panose="02010600030101010101" pitchFamily="2" charset="-122"/>
              </a:rPr>
              <a:t>works</a:t>
            </a:r>
            <a:r>
              <a:rPr lang="en-US" sz="1400" b="0">
                <a:solidFill>
                  <a:srgbClr val="000000"/>
                </a:solidFill>
                <a:latin typeface="Calibri" panose="020F0502020204030204" charset="0"/>
                <a:ea typeface="宋体" panose="02010600030101010101" pitchFamily="2" charset="-122"/>
              </a:rPr>
              <a:t>heet</a:t>
            </a:r>
            <a:r>
              <a:rPr lang="zh-CN" sz="1400" b="0">
                <a:solidFill>
                  <a:srgbClr val="000000"/>
                </a:solidFill>
                <a:ea typeface="宋体" panose="02010600030101010101" pitchFamily="2" charset="-122"/>
              </a:rPr>
              <a:t>中的数据、行和列的格式、单元格的格式、</a:t>
            </a:r>
            <a:r>
              <a:rPr lang="en-US" sz="1400" b="0">
                <a:solidFill>
                  <a:srgbClr val="000000"/>
                </a:solidFill>
                <a:latin typeface="宋体" panose="02010600030101010101" pitchFamily="2" charset="-122"/>
                <a:ea typeface="宋体" panose="02010600030101010101" pitchFamily="2" charset="-122"/>
              </a:rPr>
              <a:t>work</a:t>
            </a:r>
            <a:r>
              <a:rPr lang="en-US" sz="1400" b="0">
                <a:solidFill>
                  <a:srgbClr val="000000"/>
                </a:solidFill>
                <a:latin typeface="Calibri" panose="020F0502020204030204" charset="0"/>
                <a:ea typeface="宋体" panose="02010600030101010101" pitchFamily="2" charset="-122"/>
              </a:rPr>
              <a:t>sheet</a:t>
            </a:r>
            <a:r>
              <a:rPr lang="zh-CN" sz="1400" b="0">
                <a:solidFill>
                  <a:srgbClr val="000000"/>
                </a:solidFill>
                <a:ea typeface="宋体" panose="02010600030101010101" pitchFamily="2" charset="-122"/>
              </a:rPr>
              <a:t>的配置信息等等信息。</a:t>
            </a:r>
            <a:endParaRPr lang="en-US" sz="1400" b="0">
              <a:solidFill>
                <a:srgbClr val="000000"/>
              </a:solidFill>
              <a:latin typeface="宋体" panose="02010600030101010101" pitchFamily="2" charset="-122"/>
              <a:ea typeface="宋体" panose="02010600030101010101" pitchFamily="2" charset="-122"/>
            </a:endParaRPr>
          </a:p>
          <a:p>
            <a:pPr indent="0"/>
            <a:r>
              <a:rPr lang="en-US" sz="1400" b="0">
                <a:solidFill>
                  <a:srgbClr val="000000"/>
                </a:solidFill>
                <a:latin typeface="宋体" panose="02010600030101010101" pitchFamily="2" charset="-122"/>
                <a:ea typeface="宋体" panose="02010600030101010101" pitchFamily="2" charset="-122"/>
              </a:rPr>
              <a:t>1</a:t>
            </a:r>
            <a:r>
              <a:rPr lang="zh-CN" sz="1400" b="0">
                <a:solidFill>
                  <a:srgbClr val="000000"/>
                </a:solidFill>
                <a:ea typeface="宋体" panose="02010600030101010101" pitchFamily="2" charset="-122"/>
              </a:rPr>
              <a:t>）在</a:t>
            </a:r>
            <a:r>
              <a:rPr lang="en-US" sz="1400" b="0">
                <a:solidFill>
                  <a:srgbClr val="000000"/>
                </a:solidFill>
                <a:latin typeface="Calibri" panose="020F0502020204030204" charset="0"/>
                <a:ea typeface="宋体" panose="02010600030101010101" pitchFamily="2" charset="-122"/>
              </a:rPr>
              <a:t>xl</a:t>
            </a:r>
            <a:r>
              <a:rPr lang="zh-CN" sz="1400" b="0">
                <a:solidFill>
                  <a:srgbClr val="000000"/>
                </a:solidFill>
                <a:ea typeface="宋体" panose="02010600030101010101" pitchFamily="2" charset="-122"/>
              </a:rPr>
              <a:t>下也有一个</a:t>
            </a:r>
            <a:r>
              <a:rPr lang="en-US" sz="1400" b="0">
                <a:solidFill>
                  <a:srgbClr val="000000"/>
                </a:solidFill>
                <a:latin typeface="Calibri" panose="020F0502020204030204" charset="0"/>
                <a:ea typeface="宋体" panose="02010600030101010101" pitchFamily="2" charset="-122"/>
              </a:rPr>
              <a:t> _rels </a:t>
            </a:r>
            <a:r>
              <a:rPr lang="zh-CN" sz="1400" b="0">
                <a:solidFill>
                  <a:srgbClr val="000000"/>
                </a:solidFill>
                <a:ea typeface="宋体" panose="02010600030101010101" pitchFamily="2" charset="-122"/>
              </a:rPr>
              <a:t>文件夹</a:t>
            </a:r>
            <a:r>
              <a:rPr lang="en-US" sz="1400" b="0">
                <a:solidFill>
                  <a:srgbClr val="000000"/>
                </a:solidFill>
                <a:latin typeface="Calibri" panose="020F0502020204030204" charset="0"/>
                <a:ea typeface="宋体" panose="02010600030101010101" pitchFamily="2" charset="-122"/>
              </a:rPr>
              <a:t>(xl/_rels)</a:t>
            </a:r>
            <a:r>
              <a:rPr lang="zh-CN" sz="1400" b="0">
                <a:solidFill>
                  <a:srgbClr val="000000"/>
                </a:solidFill>
                <a:ea typeface="宋体" panose="02010600030101010101" pitchFamily="2" charset="-122"/>
              </a:rPr>
              <a:t>，这个目录里</a:t>
            </a:r>
            <a:r>
              <a:rPr lang="en-US" sz="1400" b="0">
                <a:solidFill>
                  <a:srgbClr val="000000"/>
                </a:solidFill>
                <a:latin typeface="宋体" panose="02010600030101010101" pitchFamily="2" charset="-122"/>
                <a:ea typeface="宋体" panose="02010600030101010101" pitchFamily="2" charset="-122"/>
              </a:rPr>
              <a:t>workbook</a:t>
            </a:r>
            <a:r>
              <a:rPr lang="en-US" sz="1400" b="0">
                <a:solidFill>
                  <a:srgbClr val="000000"/>
                </a:solidFill>
                <a:latin typeface="Calibri" panose="020F0502020204030204" charset="0"/>
                <a:ea typeface="宋体" panose="02010600030101010101" pitchFamily="2" charset="-122"/>
              </a:rPr>
              <a:t>.</a:t>
            </a:r>
            <a:r>
              <a:rPr lang="en-US" sz="1400" b="0">
                <a:solidFill>
                  <a:srgbClr val="000000"/>
                </a:solidFill>
                <a:latin typeface="宋体" panose="02010600030101010101" pitchFamily="2" charset="-122"/>
                <a:ea typeface="宋体" panose="02010600030101010101" pitchFamily="2" charset="-122"/>
              </a:rPr>
              <a:t>xml</a:t>
            </a:r>
            <a:r>
              <a:rPr lang="en-US" sz="1400" b="0">
                <a:solidFill>
                  <a:srgbClr val="000000"/>
                </a:solidFill>
                <a:latin typeface="Calibri" panose="020F0502020204030204" charset="0"/>
                <a:ea typeface="宋体" panose="02010600030101010101" pitchFamily="2" charset="-122"/>
              </a:rPr>
              <a:t>.</a:t>
            </a:r>
            <a:r>
              <a:rPr lang="en-US" sz="1400" b="0">
                <a:solidFill>
                  <a:srgbClr val="000000"/>
                </a:solidFill>
                <a:latin typeface="宋体" panose="02010600030101010101" pitchFamily="2" charset="-122"/>
                <a:ea typeface="宋体" panose="02010600030101010101" pitchFamily="2" charset="-122"/>
              </a:rPr>
              <a:t>rels</a:t>
            </a:r>
            <a:r>
              <a:rPr lang="zh-CN" sz="1400" b="0">
                <a:solidFill>
                  <a:srgbClr val="000000"/>
                </a:solidFill>
                <a:ea typeface="宋体" panose="02010600030101010101" pitchFamily="2" charset="-122"/>
              </a:rPr>
              <a:t>文件存放了</a:t>
            </a:r>
            <a:r>
              <a:rPr lang="en-US" sz="1400" b="0">
                <a:solidFill>
                  <a:srgbClr val="000000"/>
                </a:solidFill>
                <a:latin typeface="宋体" panose="02010600030101010101" pitchFamily="2" charset="-122"/>
                <a:ea typeface="宋体" panose="02010600030101010101" pitchFamily="2" charset="-122"/>
              </a:rPr>
              <a:t>workbook</a:t>
            </a:r>
            <a:r>
              <a:rPr lang="zh-CN" sz="1400" b="0">
                <a:solidFill>
                  <a:srgbClr val="000000"/>
                </a:solidFill>
                <a:ea typeface="宋体" panose="02010600030101010101" pitchFamily="2" charset="-122"/>
              </a:rPr>
              <a:t>的一些信息。</a:t>
            </a:r>
            <a:endParaRPr lang="zh-CN" altLang="en-US" sz="1400" b="0">
              <a:solidFill>
                <a:srgbClr val="000000"/>
              </a:solidFill>
              <a:ea typeface="宋体" panose="02010600030101010101" pitchFamily="2" charset="-122"/>
            </a:endParaRPr>
          </a:p>
        </p:txBody>
      </p:sp>
      <p:sp>
        <p:nvSpPr>
          <p:cNvPr id="3" name="文本框 2"/>
          <p:cNvSpPr txBox="1"/>
          <p:nvPr/>
        </p:nvSpPr>
        <p:spPr>
          <a:xfrm>
            <a:off x="3004185" y="4645660"/>
            <a:ext cx="2321560" cy="306705"/>
          </a:xfrm>
          <a:prstGeom prst="rect">
            <a:avLst/>
          </a:prstGeom>
          <a:noFill/>
          <a:ln w="9525">
            <a:noFill/>
          </a:ln>
        </p:spPr>
        <p:txBody>
          <a:bodyPr wrap="square">
            <a:spAutoFit/>
          </a:bodyPr>
          <a:lstStyle/>
          <a:p>
            <a:pPr indent="0" algn="ctr"/>
            <a:r>
              <a:rPr lang="en-US" sz="1400" b="0">
                <a:solidFill>
                  <a:srgbClr val="000000"/>
                </a:solidFill>
                <a:latin typeface="宋体" panose="02010600030101010101" pitchFamily="2" charset="-122"/>
                <a:ea typeface="宋体" panose="02010600030101010101" pitchFamily="2" charset="-122"/>
              </a:rPr>
              <a:t>workbook</a:t>
            </a:r>
            <a:r>
              <a:rPr lang="en-US" sz="1400" b="0">
                <a:solidFill>
                  <a:srgbClr val="000000"/>
                </a:solidFill>
                <a:latin typeface="Calibri" panose="020F0502020204030204" charset="0"/>
                <a:ea typeface="宋体" panose="02010600030101010101" pitchFamily="2" charset="-122"/>
              </a:rPr>
              <a:t>.</a:t>
            </a:r>
            <a:r>
              <a:rPr lang="en-US" sz="1400" b="0">
                <a:solidFill>
                  <a:srgbClr val="000000"/>
                </a:solidFill>
                <a:latin typeface="宋体" panose="02010600030101010101" pitchFamily="2" charset="-122"/>
                <a:ea typeface="宋体" panose="02010600030101010101" pitchFamily="2" charset="-122"/>
              </a:rPr>
              <a:t>xml</a:t>
            </a:r>
            <a:r>
              <a:rPr lang="en-US" sz="1400" b="0">
                <a:solidFill>
                  <a:srgbClr val="000000"/>
                </a:solidFill>
                <a:latin typeface="Calibri" panose="020F0502020204030204" charset="0"/>
                <a:ea typeface="宋体" panose="02010600030101010101" pitchFamily="2" charset="-122"/>
              </a:rPr>
              <a:t>.</a:t>
            </a:r>
            <a:r>
              <a:rPr lang="en-US" sz="1400" b="0">
                <a:solidFill>
                  <a:srgbClr val="000000"/>
                </a:solidFill>
                <a:latin typeface="宋体" panose="02010600030101010101" pitchFamily="2" charset="-122"/>
                <a:ea typeface="宋体" panose="02010600030101010101" pitchFamily="2" charset="-122"/>
              </a:rPr>
              <a:t>rels</a:t>
            </a:r>
            <a:endParaRPr lang="en-US" altLang="en-US" sz="1400" b="0">
              <a:solidFill>
                <a:srgbClr val="000000"/>
              </a:solidFill>
              <a:latin typeface="宋体" panose="02010600030101010101" pitchFamily="2" charset="-122"/>
              <a:ea typeface="宋体"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461449" y="92912"/>
            <a:ext cx="2136775" cy="368300"/>
          </a:xfrm>
          <a:prstGeom prst="rect">
            <a:avLst/>
          </a:prstGeom>
          <a:noFill/>
        </p:spPr>
        <p:txBody>
          <a:bodyPr wrap="none">
            <a:spAutoFit/>
          </a:bodyPr>
          <a:lstStyle/>
          <a:p>
            <a:pPr algn="ctr">
              <a:defRPr/>
            </a:pPr>
            <a:r>
              <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excel文档解析结构</a:t>
            </a:r>
          </a:p>
        </p:txBody>
      </p:sp>
      <p:sp>
        <p:nvSpPr>
          <p:cNvPr id="100" name="文本框 99"/>
          <p:cNvSpPr txBox="1"/>
          <p:nvPr/>
        </p:nvSpPr>
        <p:spPr>
          <a:xfrm>
            <a:off x="462280" y="767080"/>
            <a:ext cx="5847080" cy="306705"/>
          </a:xfrm>
          <a:prstGeom prst="rect">
            <a:avLst/>
          </a:prstGeom>
          <a:noFill/>
          <a:ln w="9525">
            <a:noFill/>
          </a:ln>
        </p:spPr>
        <p:txBody>
          <a:bodyPr wrap="square">
            <a:spAutoFit/>
          </a:bodyPr>
          <a:lstStyle/>
          <a:p>
            <a:pPr indent="0"/>
            <a:r>
              <a:rPr lang="en-US" sz="1400" b="0">
                <a:solidFill>
                  <a:srgbClr val="000000"/>
                </a:solidFill>
                <a:latin typeface="Calibri" panose="020F0502020204030204" charset="0"/>
                <a:ea typeface="宋体" panose="02010600030101010101" pitchFamily="2" charset="-122"/>
              </a:rPr>
              <a:t>2</a:t>
            </a:r>
            <a:r>
              <a:rPr lang="zh-CN" sz="1400" b="0">
                <a:solidFill>
                  <a:srgbClr val="000000"/>
                </a:solidFill>
                <a:ea typeface="宋体" panose="02010600030101010101" pitchFamily="2" charset="-122"/>
              </a:rPr>
              <a:t>）</a:t>
            </a:r>
            <a:r>
              <a:rPr lang="en-US" sz="1400" b="0">
                <a:solidFill>
                  <a:srgbClr val="000000"/>
                </a:solidFill>
                <a:latin typeface="Calibri" panose="020F0502020204030204" charset="0"/>
                <a:ea typeface="宋体" panose="02010600030101010101" pitchFamily="2" charset="-122"/>
              </a:rPr>
              <a:t>printerSettings</a:t>
            </a:r>
            <a:r>
              <a:rPr lang="en-US" sz="1400" b="0">
                <a:solidFill>
                  <a:srgbClr val="000000"/>
                </a:solidFill>
                <a:latin typeface="宋体" panose="02010600030101010101" pitchFamily="2" charset="-122"/>
                <a:ea typeface="宋体" panose="02010600030101010101" pitchFamily="2" charset="-122"/>
              </a:rPr>
              <a:t>——</a:t>
            </a:r>
            <a:r>
              <a:rPr lang="zh-CN" sz="1400" b="0">
                <a:solidFill>
                  <a:srgbClr val="000000"/>
                </a:solidFill>
                <a:ea typeface="宋体" panose="02010600030101010101" pitchFamily="2" charset="-122"/>
              </a:rPr>
              <a:t>是关于打印的，删掉这个目录</a:t>
            </a:r>
            <a:r>
              <a:rPr lang="en-US" sz="1400" b="0">
                <a:solidFill>
                  <a:srgbClr val="000000"/>
                </a:solidFill>
                <a:latin typeface="Calibri" panose="020F0502020204030204" charset="0"/>
                <a:ea typeface="宋体" panose="02010600030101010101" pitchFamily="2" charset="-122"/>
              </a:rPr>
              <a:t>Excel </a:t>
            </a:r>
            <a:r>
              <a:rPr lang="zh-CN" sz="1400" b="0">
                <a:solidFill>
                  <a:srgbClr val="000000"/>
                </a:solidFill>
                <a:ea typeface="宋体" panose="02010600030101010101" pitchFamily="2" charset="-122"/>
              </a:rPr>
              <a:t>也不会报错。</a:t>
            </a:r>
            <a:endParaRPr lang="zh-CN" altLang="en-US" sz="1400" b="0">
              <a:solidFill>
                <a:srgbClr val="000000"/>
              </a:solidFill>
              <a:ea typeface="宋体" panose="02010600030101010101" pitchFamily="2" charset="-122"/>
            </a:endParaRPr>
          </a:p>
        </p:txBody>
      </p:sp>
      <p:sp>
        <p:nvSpPr>
          <p:cNvPr id="2" name="文本框 1"/>
          <p:cNvSpPr txBox="1"/>
          <p:nvPr/>
        </p:nvSpPr>
        <p:spPr>
          <a:xfrm>
            <a:off x="3065780" y="4451985"/>
            <a:ext cx="2331720" cy="306705"/>
          </a:xfrm>
          <a:prstGeom prst="rect">
            <a:avLst/>
          </a:prstGeom>
          <a:noFill/>
          <a:ln w="9525">
            <a:noFill/>
          </a:ln>
        </p:spPr>
        <p:txBody>
          <a:bodyPr wrap="square">
            <a:spAutoFit/>
          </a:bodyPr>
          <a:lstStyle/>
          <a:p>
            <a:pPr indent="0" algn="ctr"/>
            <a:r>
              <a:rPr lang="en-US" sz="1400" b="0">
                <a:solidFill>
                  <a:srgbClr val="000000"/>
                </a:solidFill>
                <a:latin typeface="Calibri" panose="020F0502020204030204" charset="0"/>
                <a:ea typeface="宋体" panose="02010600030101010101" pitchFamily="2" charset="-122"/>
              </a:rPr>
              <a:t>printerSettings</a:t>
            </a:r>
            <a:endParaRPr lang="en-US" altLang="en-US" sz="1400" b="0">
              <a:solidFill>
                <a:srgbClr val="000000"/>
              </a:solidFill>
              <a:latin typeface="Calibri" panose="020F0502020204030204" charset="0"/>
              <a:ea typeface="宋体"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461449" y="92912"/>
            <a:ext cx="2136775" cy="368300"/>
          </a:xfrm>
          <a:prstGeom prst="rect">
            <a:avLst/>
          </a:prstGeom>
          <a:noFill/>
        </p:spPr>
        <p:txBody>
          <a:bodyPr wrap="none">
            <a:spAutoFit/>
          </a:bodyPr>
          <a:lstStyle/>
          <a:p>
            <a:pPr algn="ctr">
              <a:defRPr/>
            </a:pPr>
            <a:r>
              <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excel文档解析结构</a:t>
            </a:r>
          </a:p>
        </p:txBody>
      </p:sp>
      <p:sp>
        <p:nvSpPr>
          <p:cNvPr id="100" name="文本框 99"/>
          <p:cNvSpPr txBox="1"/>
          <p:nvPr/>
        </p:nvSpPr>
        <p:spPr>
          <a:xfrm>
            <a:off x="461645" y="752475"/>
            <a:ext cx="8193405" cy="737235"/>
          </a:xfrm>
          <a:prstGeom prst="rect">
            <a:avLst/>
          </a:prstGeom>
          <a:noFill/>
          <a:ln w="9525">
            <a:noFill/>
          </a:ln>
        </p:spPr>
        <p:txBody>
          <a:bodyPr wrap="square">
            <a:spAutoFit/>
          </a:bodyPr>
          <a:lstStyle/>
          <a:p>
            <a:pPr indent="0"/>
            <a:r>
              <a:rPr lang="en-US" sz="1400" b="0">
                <a:solidFill>
                  <a:srgbClr val="000000"/>
                </a:solidFill>
                <a:latin typeface="Calibri" panose="020F0502020204030204" charset="0"/>
                <a:ea typeface="宋体" panose="02010600030101010101" pitchFamily="2" charset="-122"/>
              </a:rPr>
              <a:t>3</a:t>
            </a:r>
            <a:r>
              <a:rPr lang="zh-CN" sz="1400" b="0">
                <a:solidFill>
                  <a:srgbClr val="000000"/>
                </a:solidFill>
                <a:ea typeface="宋体" panose="02010600030101010101" pitchFamily="2" charset="-122"/>
              </a:rPr>
              <a:t>）</a:t>
            </a:r>
            <a:r>
              <a:rPr lang="en-US" sz="1400" b="0">
                <a:solidFill>
                  <a:srgbClr val="000000"/>
                </a:solidFill>
                <a:latin typeface="Calibri" panose="020F0502020204030204" charset="0"/>
                <a:ea typeface="宋体" panose="02010600030101010101" pitchFamily="2" charset="-122"/>
              </a:rPr>
              <a:t>theme</a:t>
            </a:r>
            <a:r>
              <a:rPr lang="zh-CN" sz="1400" b="0">
                <a:solidFill>
                  <a:srgbClr val="000000"/>
                </a:solidFill>
                <a:ea typeface="宋体" panose="02010600030101010101" pitchFamily="2" charset="-122"/>
              </a:rPr>
              <a:t>文件夹</a:t>
            </a:r>
            <a:r>
              <a:rPr lang="en-US" sz="1400" b="0">
                <a:solidFill>
                  <a:srgbClr val="000000"/>
                </a:solidFill>
                <a:latin typeface="宋体" panose="02010600030101010101" pitchFamily="2" charset="-122"/>
                <a:ea typeface="宋体" panose="02010600030101010101" pitchFamily="2" charset="-122"/>
              </a:rPr>
              <a:t>——</a:t>
            </a:r>
            <a:r>
              <a:rPr lang="zh-CN" sz="1400" b="0">
                <a:solidFill>
                  <a:srgbClr val="000000"/>
                </a:solidFill>
                <a:ea typeface="宋体" panose="02010600030101010101" pitchFamily="2" charset="-122"/>
              </a:rPr>
              <a:t>存放主题的一些配置信息，一般都不会动。</a:t>
            </a:r>
            <a:endParaRPr lang="en-US" sz="1400" b="0">
              <a:solidFill>
                <a:srgbClr val="000000"/>
              </a:solidFill>
              <a:latin typeface="Calibri" panose="020F0502020204030204" charset="0"/>
              <a:ea typeface="宋体" panose="02010600030101010101" pitchFamily="2" charset="-122"/>
            </a:endParaRPr>
          </a:p>
          <a:p>
            <a:pPr indent="0"/>
            <a:r>
              <a:rPr lang="en-US" sz="1400" b="0">
                <a:solidFill>
                  <a:srgbClr val="000000"/>
                </a:solidFill>
                <a:latin typeface="Calibri" panose="020F0502020204030204" charset="0"/>
                <a:ea typeface="宋体" panose="02010600030101010101" pitchFamily="2" charset="-122"/>
              </a:rPr>
              <a:t>4</a:t>
            </a:r>
            <a:r>
              <a:rPr lang="zh-CN" sz="1400" b="0">
                <a:solidFill>
                  <a:srgbClr val="000000"/>
                </a:solidFill>
                <a:ea typeface="宋体" panose="02010600030101010101" pitchFamily="2" charset="-122"/>
              </a:rPr>
              <a:t>）</a:t>
            </a:r>
            <a:r>
              <a:rPr lang="en-US" sz="1400" b="0">
                <a:solidFill>
                  <a:srgbClr val="000000"/>
                </a:solidFill>
                <a:latin typeface="Calibri" panose="020F0502020204030204" charset="0"/>
                <a:ea typeface="宋体" panose="02010600030101010101" pitchFamily="2" charset="-122"/>
              </a:rPr>
              <a:t>worksheets</a:t>
            </a:r>
            <a:r>
              <a:rPr lang="zh-CN" sz="1400" b="0">
                <a:solidFill>
                  <a:srgbClr val="000000"/>
                </a:solidFill>
                <a:ea typeface="宋体" panose="02010600030101010101" pitchFamily="2" charset="-122"/>
              </a:rPr>
              <a:t>文件夹</a:t>
            </a:r>
            <a:r>
              <a:rPr lang="en-US" sz="1400" b="0">
                <a:solidFill>
                  <a:srgbClr val="000000"/>
                </a:solidFill>
                <a:latin typeface="宋体" panose="02010600030101010101" pitchFamily="2" charset="-122"/>
                <a:ea typeface="宋体" panose="02010600030101010101" pitchFamily="2" charset="-122"/>
              </a:rPr>
              <a:t>——</a:t>
            </a:r>
            <a:r>
              <a:rPr lang="zh-CN" sz="1400" b="0">
                <a:solidFill>
                  <a:srgbClr val="000000"/>
                </a:solidFill>
                <a:ea typeface="宋体" panose="02010600030101010101" pitchFamily="2" charset="-122"/>
              </a:rPr>
              <a:t>保存了所有</a:t>
            </a:r>
            <a:r>
              <a:rPr lang="en-US" sz="1400" b="0">
                <a:solidFill>
                  <a:srgbClr val="000000"/>
                </a:solidFill>
                <a:latin typeface="宋体" panose="02010600030101010101" pitchFamily="2" charset="-122"/>
                <a:ea typeface="宋体" panose="02010600030101010101" pitchFamily="2" charset="-122"/>
              </a:rPr>
              <a:t>work</a:t>
            </a:r>
            <a:r>
              <a:rPr lang="en-US" sz="1400" b="0">
                <a:solidFill>
                  <a:srgbClr val="000000"/>
                </a:solidFill>
                <a:latin typeface="Calibri" panose="020F0502020204030204" charset="0"/>
                <a:ea typeface="宋体" panose="02010600030101010101" pitchFamily="2" charset="-122"/>
              </a:rPr>
              <a:t>sheet</a:t>
            </a:r>
            <a:r>
              <a:rPr lang="zh-CN" sz="1400" b="0">
                <a:solidFill>
                  <a:srgbClr val="000000"/>
                </a:solidFill>
                <a:ea typeface="宋体" panose="02010600030101010101" pitchFamily="2" charset="-122"/>
              </a:rPr>
              <a:t>的数据</a:t>
            </a:r>
            <a:r>
              <a:rPr lang="en-US" sz="1400" b="0">
                <a:solidFill>
                  <a:srgbClr val="000000"/>
                </a:solidFill>
                <a:latin typeface="Calibri" panose="020F0502020204030204" charset="0"/>
                <a:ea typeface="宋体" panose="02010600030101010101" pitchFamily="2" charset="-122"/>
              </a:rPr>
              <a:t>/</a:t>
            </a:r>
            <a:r>
              <a:rPr lang="zh-CN" sz="1400" b="0">
                <a:solidFill>
                  <a:srgbClr val="000000"/>
                </a:solidFill>
                <a:ea typeface="宋体" panose="02010600030101010101" pitchFamily="2" charset="-122"/>
              </a:rPr>
              <a:t>数据索引和单元格格式信息（其实数据文件还有一个</a:t>
            </a:r>
            <a:r>
              <a:rPr lang="en-US" sz="1400" b="0">
                <a:solidFill>
                  <a:srgbClr val="000000"/>
                </a:solidFill>
                <a:latin typeface="Calibri" panose="020F0502020204030204" charset="0"/>
                <a:ea typeface="宋体" panose="02010600030101010101" pitchFamily="2" charset="-122"/>
              </a:rPr>
              <a:t>sharedStrings.xml</a:t>
            </a:r>
            <a:r>
              <a:rPr lang="zh-CN" sz="1400" b="0">
                <a:solidFill>
                  <a:srgbClr val="000000"/>
                </a:solidFill>
                <a:ea typeface="宋体" panose="02010600030101010101" pitchFamily="2" charset="-122"/>
              </a:rPr>
              <a:t>）。</a:t>
            </a:r>
            <a:endParaRPr lang="zh-CN" altLang="en-US" sz="1400" b="0">
              <a:solidFill>
                <a:srgbClr val="000000"/>
              </a:solidFill>
              <a:ea typeface="宋体" panose="0201060003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461449" y="92912"/>
            <a:ext cx="2136775" cy="368300"/>
          </a:xfrm>
          <a:prstGeom prst="rect">
            <a:avLst/>
          </a:prstGeom>
          <a:noFill/>
        </p:spPr>
        <p:txBody>
          <a:bodyPr wrap="none">
            <a:spAutoFit/>
          </a:bodyPr>
          <a:lstStyle/>
          <a:p>
            <a:pPr algn="ctr">
              <a:defRPr/>
            </a:pPr>
            <a:r>
              <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excel文档解析结构</a:t>
            </a:r>
          </a:p>
        </p:txBody>
      </p:sp>
      <p:sp>
        <p:nvSpPr>
          <p:cNvPr id="3" name="文本框 2"/>
          <p:cNvSpPr txBox="1"/>
          <p:nvPr/>
        </p:nvSpPr>
        <p:spPr>
          <a:xfrm>
            <a:off x="461645" y="716280"/>
            <a:ext cx="8206740" cy="521970"/>
          </a:xfrm>
          <a:prstGeom prst="rect">
            <a:avLst/>
          </a:prstGeom>
          <a:noFill/>
          <a:ln w="9525">
            <a:noFill/>
          </a:ln>
        </p:spPr>
        <p:txBody>
          <a:bodyPr wrap="square">
            <a:spAutoFit/>
          </a:bodyPr>
          <a:lstStyle/>
          <a:p>
            <a:pPr indent="0"/>
            <a:r>
              <a:rPr lang="en-US" sz="1400" b="0">
                <a:solidFill>
                  <a:srgbClr val="000000"/>
                </a:solidFill>
                <a:latin typeface="Calibri" panose="020F0502020204030204" charset="0"/>
                <a:ea typeface="宋体" panose="02010600030101010101" pitchFamily="2" charset="-122"/>
              </a:rPr>
              <a:t>5</a:t>
            </a:r>
            <a:r>
              <a:rPr lang="zh-CN" sz="1400" b="0">
                <a:solidFill>
                  <a:srgbClr val="000000"/>
                </a:solidFill>
                <a:ea typeface="宋体" panose="02010600030101010101" pitchFamily="2" charset="-122"/>
              </a:rPr>
              <a:t>）如果你在</a:t>
            </a:r>
            <a:r>
              <a:rPr lang="en-US" sz="1400" b="0">
                <a:solidFill>
                  <a:srgbClr val="000000"/>
                </a:solidFill>
                <a:latin typeface="Calibri" panose="020F0502020204030204" charset="0"/>
                <a:ea typeface="宋体" panose="02010600030101010101" pitchFamily="2" charset="-122"/>
              </a:rPr>
              <a:t>excel </a:t>
            </a:r>
            <a:r>
              <a:rPr lang="zh-CN" sz="1400" b="0">
                <a:solidFill>
                  <a:srgbClr val="000000"/>
                </a:solidFill>
                <a:ea typeface="宋体" panose="02010600030101010101" pitchFamily="2" charset="-122"/>
              </a:rPr>
              <a:t>里添加一些文本数据（中英文非数字）的话，那么解压出来后还会有一个叫</a:t>
            </a:r>
            <a:r>
              <a:rPr lang="en-US" sz="1400" b="0">
                <a:solidFill>
                  <a:srgbClr val="000000"/>
                </a:solidFill>
                <a:latin typeface="Calibri" panose="020F0502020204030204" charset="0"/>
                <a:ea typeface="宋体" panose="02010600030101010101" pitchFamily="2" charset="-122"/>
              </a:rPr>
              <a:t> sharedStrings.xml</a:t>
            </a:r>
            <a:r>
              <a:rPr lang="zh-CN" sz="1400" b="0">
                <a:solidFill>
                  <a:srgbClr val="000000"/>
                </a:solidFill>
                <a:ea typeface="宋体" panose="02010600030101010101" pitchFamily="2" charset="-122"/>
              </a:rPr>
              <a:t>的文件，这个文件主要是保存文本数据用的，修改一下后解压看看就能明白。</a:t>
            </a:r>
            <a:endParaRPr lang="zh-CN" altLang="en-US" sz="1400" b="0">
              <a:solidFill>
                <a:srgbClr val="000000"/>
              </a:solidFill>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 name="矩形 7"/>
          <p:cNvSpPr/>
          <p:nvPr/>
        </p:nvSpPr>
        <p:spPr bwMode="auto">
          <a:xfrm>
            <a:off x="1661987" y="2340675"/>
            <a:ext cx="5770880" cy="768350"/>
          </a:xfrm>
          <a:prstGeom prst="rect">
            <a:avLst/>
          </a:prstGeom>
        </p:spPr>
        <p:txBody>
          <a:bodyPr wrap="none">
            <a:spAutoFit/>
          </a:bodyPr>
          <a:lstStyle/>
          <a:p>
            <a:pPr algn="ctr">
              <a:defRPr/>
            </a:pPr>
            <a:r>
              <a:rPr lang="zh-CN" altLang="en-US" sz="4400" b="1"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文档解析的背景与意义</a:t>
            </a:r>
          </a:p>
        </p:txBody>
      </p:sp>
      <p:grpSp>
        <p:nvGrpSpPr>
          <p:cNvPr id="10" name="组合 9"/>
          <p:cNvGrpSpPr/>
          <p:nvPr/>
        </p:nvGrpSpPr>
        <p:grpSpPr>
          <a:xfrm>
            <a:off x="2222639" y="2182620"/>
            <a:ext cx="4698722" cy="1111158"/>
            <a:chOff x="1885348" y="2376055"/>
            <a:chExt cx="5569528" cy="1233055"/>
          </a:xfrm>
        </p:grpSpPr>
        <p:cxnSp>
          <p:nvCxnSpPr>
            <p:cNvPr id="11" name="直接连接符 10"/>
            <p:cNvCxnSpPr/>
            <p:nvPr/>
          </p:nvCxnSpPr>
          <p:spPr>
            <a:xfrm>
              <a:off x="1885348" y="2376055"/>
              <a:ext cx="556952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885348" y="3609110"/>
              <a:ext cx="5569528"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14" name="Freeform 5"/>
          <p:cNvSpPr>
            <a:spLocks noEditPoints="1"/>
          </p:cNvSpPr>
          <p:nvPr/>
        </p:nvSpPr>
        <p:spPr bwMode="auto">
          <a:xfrm>
            <a:off x="3725988" y="765827"/>
            <a:ext cx="1692023" cy="1242813"/>
          </a:xfrm>
          <a:custGeom>
            <a:avLst/>
            <a:gdLst>
              <a:gd name="T0" fmla="*/ 690 w 702"/>
              <a:gd name="T1" fmla="*/ 144 h 517"/>
              <a:gd name="T2" fmla="*/ 358 w 702"/>
              <a:gd name="T3" fmla="*/ 1 h 517"/>
              <a:gd name="T4" fmla="*/ 351 w 702"/>
              <a:gd name="T5" fmla="*/ 0 h 517"/>
              <a:gd name="T6" fmla="*/ 345 w 702"/>
              <a:gd name="T7" fmla="*/ 1 h 517"/>
              <a:gd name="T8" fmla="*/ 12 w 702"/>
              <a:gd name="T9" fmla="*/ 144 h 517"/>
              <a:gd name="T10" fmla="*/ 0 w 702"/>
              <a:gd name="T11" fmla="*/ 164 h 517"/>
              <a:gd name="T12" fmla="*/ 12 w 702"/>
              <a:gd name="T13" fmla="*/ 183 h 517"/>
              <a:gd name="T14" fmla="*/ 345 w 702"/>
              <a:gd name="T15" fmla="*/ 326 h 517"/>
              <a:gd name="T16" fmla="*/ 358 w 702"/>
              <a:gd name="T17" fmla="*/ 326 h 517"/>
              <a:gd name="T18" fmla="*/ 616 w 702"/>
              <a:gd name="T19" fmla="*/ 215 h 517"/>
              <a:gd name="T20" fmla="*/ 616 w 702"/>
              <a:gd name="T21" fmla="*/ 329 h 517"/>
              <a:gd name="T22" fmla="*/ 593 w 702"/>
              <a:gd name="T23" fmla="*/ 370 h 517"/>
              <a:gd name="T24" fmla="*/ 616 w 702"/>
              <a:gd name="T25" fmla="*/ 412 h 517"/>
              <a:gd name="T26" fmla="*/ 616 w 702"/>
              <a:gd name="T27" fmla="*/ 452 h 517"/>
              <a:gd name="T28" fmla="*/ 650 w 702"/>
              <a:gd name="T29" fmla="*/ 452 h 517"/>
              <a:gd name="T30" fmla="*/ 650 w 702"/>
              <a:gd name="T31" fmla="*/ 412 h 517"/>
              <a:gd name="T32" fmla="*/ 674 w 702"/>
              <a:gd name="T33" fmla="*/ 370 h 517"/>
              <a:gd name="T34" fmla="*/ 650 w 702"/>
              <a:gd name="T35" fmla="*/ 329 h 517"/>
              <a:gd name="T36" fmla="*/ 650 w 702"/>
              <a:gd name="T37" fmla="*/ 200 h 517"/>
              <a:gd name="T38" fmla="*/ 690 w 702"/>
              <a:gd name="T39" fmla="*/ 183 h 517"/>
              <a:gd name="T40" fmla="*/ 702 w 702"/>
              <a:gd name="T41" fmla="*/ 164 h 517"/>
              <a:gd name="T42" fmla="*/ 690 w 702"/>
              <a:gd name="T43" fmla="*/ 144 h 517"/>
              <a:gd name="T44" fmla="*/ 351 w 702"/>
              <a:gd name="T45" fmla="*/ 355 h 517"/>
              <a:gd name="T46" fmla="*/ 336 w 702"/>
              <a:gd name="T47" fmla="*/ 352 h 517"/>
              <a:gd name="T48" fmla="*/ 129 w 702"/>
              <a:gd name="T49" fmla="*/ 262 h 517"/>
              <a:gd name="T50" fmla="*/ 129 w 702"/>
              <a:gd name="T51" fmla="*/ 386 h 517"/>
              <a:gd name="T52" fmla="*/ 327 w 702"/>
              <a:gd name="T53" fmla="*/ 517 h 517"/>
              <a:gd name="T54" fmla="*/ 375 w 702"/>
              <a:gd name="T55" fmla="*/ 517 h 517"/>
              <a:gd name="T56" fmla="*/ 574 w 702"/>
              <a:gd name="T57" fmla="*/ 386 h 517"/>
              <a:gd name="T58" fmla="*/ 574 w 702"/>
              <a:gd name="T59" fmla="*/ 262 h 517"/>
              <a:gd name="T60" fmla="*/ 366 w 702"/>
              <a:gd name="T61" fmla="*/ 352 h 517"/>
              <a:gd name="T62" fmla="*/ 351 w 702"/>
              <a:gd name="T63" fmla="*/ 355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2" h="517">
                <a:moveTo>
                  <a:pt x="690" y="144"/>
                </a:moveTo>
                <a:cubicBezTo>
                  <a:pt x="358" y="1"/>
                  <a:pt x="358" y="1"/>
                  <a:pt x="358" y="1"/>
                </a:cubicBezTo>
                <a:cubicBezTo>
                  <a:pt x="356" y="0"/>
                  <a:pt x="353" y="0"/>
                  <a:pt x="351" y="0"/>
                </a:cubicBezTo>
                <a:cubicBezTo>
                  <a:pt x="349" y="0"/>
                  <a:pt x="347" y="0"/>
                  <a:pt x="345" y="1"/>
                </a:cubicBezTo>
                <a:cubicBezTo>
                  <a:pt x="12" y="144"/>
                  <a:pt x="12" y="144"/>
                  <a:pt x="12" y="144"/>
                </a:cubicBezTo>
                <a:cubicBezTo>
                  <a:pt x="5" y="147"/>
                  <a:pt x="0" y="155"/>
                  <a:pt x="0" y="164"/>
                </a:cubicBezTo>
                <a:cubicBezTo>
                  <a:pt x="0" y="172"/>
                  <a:pt x="5" y="180"/>
                  <a:pt x="12" y="183"/>
                </a:cubicBezTo>
                <a:cubicBezTo>
                  <a:pt x="345" y="326"/>
                  <a:pt x="345" y="326"/>
                  <a:pt x="345" y="326"/>
                </a:cubicBezTo>
                <a:cubicBezTo>
                  <a:pt x="349" y="328"/>
                  <a:pt x="354" y="328"/>
                  <a:pt x="358" y="326"/>
                </a:cubicBezTo>
                <a:cubicBezTo>
                  <a:pt x="616" y="215"/>
                  <a:pt x="616" y="215"/>
                  <a:pt x="616" y="215"/>
                </a:cubicBezTo>
                <a:cubicBezTo>
                  <a:pt x="616" y="329"/>
                  <a:pt x="616" y="329"/>
                  <a:pt x="616" y="329"/>
                </a:cubicBezTo>
                <a:cubicBezTo>
                  <a:pt x="602" y="336"/>
                  <a:pt x="593" y="352"/>
                  <a:pt x="593" y="370"/>
                </a:cubicBezTo>
                <a:cubicBezTo>
                  <a:pt x="593" y="389"/>
                  <a:pt x="602" y="405"/>
                  <a:pt x="616" y="412"/>
                </a:cubicBezTo>
                <a:cubicBezTo>
                  <a:pt x="616" y="452"/>
                  <a:pt x="616" y="452"/>
                  <a:pt x="616" y="452"/>
                </a:cubicBezTo>
                <a:cubicBezTo>
                  <a:pt x="650" y="452"/>
                  <a:pt x="650" y="452"/>
                  <a:pt x="650" y="452"/>
                </a:cubicBezTo>
                <a:cubicBezTo>
                  <a:pt x="650" y="412"/>
                  <a:pt x="650" y="412"/>
                  <a:pt x="650" y="412"/>
                </a:cubicBezTo>
                <a:cubicBezTo>
                  <a:pt x="664" y="405"/>
                  <a:pt x="674" y="389"/>
                  <a:pt x="674" y="370"/>
                </a:cubicBezTo>
                <a:cubicBezTo>
                  <a:pt x="674" y="352"/>
                  <a:pt x="664" y="336"/>
                  <a:pt x="650" y="329"/>
                </a:cubicBezTo>
                <a:cubicBezTo>
                  <a:pt x="650" y="200"/>
                  <a:pt x="650" y="200"/>
                  <a:pt x="650" y="200"/>
                </a:cubicBezTo>
                <a:cubicBezTo>
                  <a:pt x="690" y="183"/>
                  <a:pt x="690" y="183"/>
                  <a:pt x="690" y="183"/>
                </a:cubicBezTo>
                <a:cubicBezTo>
                  <a:pt x="697" y="180"/>
                  <a:pt x="702" y="172"/>
                  <a:pt x="702" y="164"/>
                </a:cubicBezTo>
                <a:cubicBezTo>
                  <a:pt x="702" y="155"/>
                  <a:pt x="697" y="147"/>
                  <a:pt x="690" y="144"/>
                </a:cubicBezTo>
                <a:close/>
                <a:moveTo>
                  <a:pt x="351" y="355"/>
                </a:moveTo>
                <a:cubicBezTo>
                  <a:pt x="346" y="355"/>
                  <a:pt x="341" y="354"/>
                  <a:pt x="336" y="352"/>
                </a:cubicBezTo>
                <a:cubicBezTo>
                  <a:pt x="129" y="262"/>
                  <a:pt x="129" y="262"/>
                  <a:pt x="129" y="262"/>
                </a:cubicBezTo>
                <a:cubicBezTo>
                  <a:pt x="129" y="386"/>
                  <a:pt x="129" y="386"/>
                  <a:pt x="129" y="386"/>
                </a:cubicBezTo>
                <a:cubicBezTo>
                  <a:pt x="129" y="487"/>
                  <a:pt x="280" y="517"/>
                  <a:pt x="327" y="517"/>
                </a:cubicBezTo>
                <a:cubicBezTo>
                  <a:pt x="375" y="517"/>
                  <a:pt x="375" y="517"/>
                  <a:pt x="375" y="517"/>
                </a:cubicBezTo>
                <a:cubicBezTo>
                  <a:pt x="410" y="517"/>
                  <a:pt x="574" y="487"/>
                  <a:pt x="574" y="386"/>
                </a:cubicBezTo>
                <a:cubicBezTo>
                  <a:pt x="574" y="262"/>
                  <a:pt x="574" y="262"/>
                  <a:pt x="574" y="262"/>
                </a:cubicBezTo>
                <a:cubicBezTo>
                  <a:pt x="366" y="352"/>
                  <a:pt x="366" y="352"/>
                  <a:pt x="366" y="352"/>
                </a:cubicBezTo>
                <a:cubicBezTo>
                  <a:pt x="361" y="354"/>
                  <a:pt x="356" y="355"/>
                  <a:pt x="351" y="35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5" name="矩形: 圆角 14"/>
          <p:cNvSpPr/>
          <p:nvPr/>
        </p:nvSpPr>
        <p:spPr>
          <a:xfrm>
            <a:off x="3878458" y="3511514"/>
            <a:ext cx="1387083" cy="30488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rPr>
              <a:t>第一部分</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461449" y="92912"/>
            <a:ext cx="2136775" cy="368300"/>
          </a:xfrm>
          <a:prstGeom prst="rect">
            <a:avLst/>
          </a:prstGeom>
          <a:noFill/>
        </p:spPr>
        <p:txBody>
          <a:bodyPr wrap="none">
            <a:spAutoFit/>
          </a:bodyPr>
          <a:lstStyle/>
          <a:p>
            <a:pPr algn="ctr">
              <a:defRPr/>
            </a:pPr>
            <a:r>
              <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excel文档解析结构</a:t>
            </a:r>
          </a:p>
        </p:txBody>
      </p:sp>
      <p:sp>
        <p:nvSpPr>
          <p:cNvPr id="3" name="文本框 2"/>
          <p:cNvSpPr txBox="1"/>
          <p:nvPr/>
        </p:nvSpPr>
        <p:spPr>
          <a:xfrm>
            <a:off x="461645" y="716280"/>
            <a:ext cx="8206740" cy="306705"/>
          </a:xfrm>
          <a:prstGeom prst="rect">
            <a:avLst/>
          </a:prstGeom>
          <a:noFill/>
          <a:ln w="9525">
            <a:noFill/>
          </a:ln>
        </p:spPr>
        <p:txBody>
          <a:bodyPr wrap="square">
            <a:spAutoFit/>
          </a:bodyPr>
          <a:lstStyle/>
          <a:p>
            <a:pPr indent="0"/>
            <a:r>
              <a:rPr sz="1400" b="0">
                <a:solidFill>
                  <a:srgbClr val="000000"/>
                </a:solidFill>
                <a:ea typeface="宋体" panose="02010600030101010101" pitchFamily="2" charset="-122"/>
              </a:rPr>
              <a:t>6）styles.xml——就是一个格式文件，主要对字体、格式、颜色进行定义。</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461449" y="92912"/>
            <a:ext cx="2136775" cy="368300"/>
          </a:xfrm>
          <a:prstGeom prst="rect">
            <a:avLst/>
          </a:prstGeom>
          <a:noFill/>
        </p:spPr>
        <p:txBody>
          <a:bodyPr wrap="none">
            <a:spAutoFit/>
          </a:bodyPr>
          <a:lstStyle/>
          <a:p>
            <a:pPr algn="ctr">
              <a:defRPr/>
            </a:pPr>
            <a:r>
              <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excel文档解析结构</a:t>
            </a:r>
          </a:p>
        </p:txBody>
      </p:sp>
      <p:sp>
        <p:nvSpPr>
          <p:cNvPr id="3" name="文本框 2"/>
          <p:cNvSpPr txBox="1"/>
          <p:nvPr/>
        </p:nvSpPr>
        <p:spPr>
          <a:xfrm>
            <a:off x="461645" y="716280"/>
            <a:ext cx="8206740" cy="306705"/>
          </a:xfrm>
          <a:prstGeom prst="rect">
            <a:avLst/>
          </a:prstGeom>
          <a:noFill/>
          <a:ln w="9525">
            <a:noFill/>
          </a:ln>
        </p:spPr>
        <p:txBody>
          <a:bodyPr wrap="square">
            <a:spAutoFit/>
          </a:bodyPr>
          <a:lstStyle/>
          <a:p>
            <a:pPr indent="0"/>
            <a:r>
              <a:rPr sz="1400" b="0">
                <a:solidFill>
                  <a:srgbClr val="000000"/>
                </a:solidFill>
                <a:ea typeface="宋体" panose="02010600030101010101" pitchFamily="2" charset="-122"/>
              </a:rPr>
              <a:t>7）workbook.xml——对整个workbook基础信息进行描述</a:t>
            </a:r>
          </a:p>
        </p:txBody>
      </p:sp>
      <p:sp>
        <p:nvSpPr>
          <p:cNvPr id="100" name="文本框 99"/>
          <p:cNvSpPr txBox="1"/>
          <p:nvPr/>
        </p:nvSpPr>
        <p:spPr>
          <a:xfrm>
            <a:off x="461645" y="4371975"/>
            <a:ext cx="8206740" cy="521970"/>
          </a:xfrm>
          <a:prstGeom prst="rect">
            <a:avLst/>
          </a:prstGeom>
          <a:noFill/>
          <a:ln w="9525">
            <a:noFill/>
          </a:ln>
        </p:spPr>
        <p:txBody>
          <a:bodyPr wrap="square">
            <a:spAutoFit/>
          </a:bodyPr>
          <a:lstStyle/>
          <a:p>
            <a:pPr indent="0"/>
            <a:r>
              <a:rPr lang="zh-CN" sz="1400" b="0">
                <a:ea typeface="宋体" panose="02010600030101010101" pitchFamily="2" charset="-122"/>
              </a:rPr>
              <a:t>整个文件结构并不复杂，但文件里的内容确很复杂，可以插入一些数据然后解压出来自己看一下</a:t>
            </a:r>
            <a:r>
              <a:rPr lang="zh-CN" sz="1400" b="0">
                <a:solidFill>
                  <a:srgbClr val="000000"/>
                </a:solidFill>
                <a:ea typeface="宋体" panose="02010600030101010101" pitchFamily="2" charset="-122"/>
              </a:rPr>
              <a:t>，解压后想重新打包成</a:t>
            </a:r>
            <a:r>
              <a:rPr lang="en-US" sz="1400" b="0">
                <a:solidFill>
                  <a:srgbClr val="000000"/>
                </a:solidFill>
                <a:latin typeface="Calibri" panose="020F0502020204030204" charset="0"/>
                <a:ea typeface="宋体" panose="02010600030101010101" pitchFamily="2" charset="-122"/>
              </a:rPr>
              <a:t>excel</a:t>
            </a:r>
            <a:r>
              <a:rPr lang="zh-CN" sz="1400" b="0">
                <a:solidFill>
                  <a:srgbClr val="000000"/>
                </a:solidFill>
                <a:ea typeface="宋体" panose="02010600030101010101" pitchFamily="2" charset="-122"/>
              </a:rPr>
              <a:t>的话请注意一定要使用</a:t>
            </a:r>
            <a:r>
              <a:rPr lang="en-US" sz="1400" b="0">
                <a:solidFill>
                  <a:srgbClr val="000000"/>
                </a:solidFill>
                <a:latin typeface="Calibri" panose="020F0502020204030204" charset="0"/>
                <a:ea typeface="宋体" panose="02010600030101010101" pitchFamily="2" charset="-122"/>
              </a:rPr>
              <a:t>ZIP</a:t>
            </a:r>
            <a:r>
              <a:rPr lang="zh-CN" sz="1400" b="0">
                <a:solidFill>
                  <a:srgbClr val="000000"/>
                </a:solidFill>
                <a:ea typeface="宋体" panose="02010600030101010101" pitchFamily="2" charset="-122"/>
              </a:rPr>
              <a:t>格式。</a:t>
            </a:r>
            <a:endParaRPr lang="zh-CN" altLang="en-US" sz="1400" b="0">
              <a:solidFill>
                <a:srgbClr val="000000"/>
              </a:solidFill>
              <a:ea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690049" y="92912"/>
            <a:ext cx="1679575" cy="368300"/>
          </a:xfrm>
          <a:prstGeom prst="rect">
            <a:avLst/>
          </a:prstGeom>
          <a:noFill/>
        </p:spPr>
        <p:txBody>
          <a:bodyPr wrap="none">
            <a:spAutoFit/>
          </a:bodyPr>
          <a:lstStyle/>
          <a:p>
            <a:pPr algn="ctr">
              <a:defRPr/>
            </a:pPr>
            <a:r>
              <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excel文档结构</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352229" y="92912"/>
            <a:ext cx="1679575" cy="368300"/>
          </a:xfrm>
          <a:prstGeom prst="rect">
            <a:avLst/>
          </a:prstGeom>
          <a:noFill/>
        </p:spPr>
        <p:txBody>
          <a:bodyPr wrap="none">
            <a:spAutoFit/>
          </a:bodyPr>
          <a:lstStyle/>
          <a:p>
            <a:pPr algn="ctr">
              <a:defRPr/>
            </a:pPr>
            <a:r>
              <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excel文档结构</a:t>
            </a:r>
          </a:p>
        </p:txBody>
      </p:sp>
      <p:grpSp>
        <p:nvGrpSpPr>
          <p:cNvPr id="3" name="组合 2"/>
          <p:cNvGrpSpPr/>
          <p:nvPr/>
        </p:nvGrpSpPr>
        <p:grpSpPr>
          <a:xfrm>
            <a:off x="682625" y="1256030"/>
            <a:ext cx="7588885" cy="3653117"/>
            <a:chOff x="1684" y="2796"/>
            <a:chExt cx="11067" cy="5231"/>
          </a:xfrm>
        </p:grpSpPr>
        <p:sp>
          <p:nvSpPr>
            <p:cNvPr id="8" name="Заголовок 7"/>
            <p:cNvSpPr txBox="1"/>
            <p:nvPr>
              <p:custDataLst>
                <p:tags r:id="rId1"/>
              </p:custDataLst>
            </p:nvPr>
          </p:nvSpPr>
          <p:spPr>
            <a:xfrm>
              <a:off x="2685" y="2942"/>
              <a:ext cx="2066" cy="1136"/>
            </a:xfrm>
            <a:prstGeom prst="rect">
              <a:avLst/>
            </a:prstGeom>
          </p:spPr>
          <p:txBody>
            <a:bodyPr wrap="none">
              <a:noAutofit/>
            </a:bodyPr>
            <a:lstStyle>
              <a:lvl1pPr marL="0" marR="0" indent="0" algn="l" defTabSz="2438400" rtl="0" eaLnBrk="1" fontAlgn="auto" latinLnBrk="0" hangingPunct="1">
                <a:lnSpc>
                  <a:spcPct val="100000"/>
                </a:lnSpc>
                <a:spcBef>
                  <a:spcPct val="0"/>
                </a:spcBef>
                <a:spcAft>
                  <a:spcPts val="0"/>
                </a:spcAft>
                <a:buClrTx/>
                <a:buSzTx/>
                <a:buFontTx/>
                <a:buNone/>
                <a:tabLst>
                  <a:tab pos="3641725" algn="l"/>
                </a:tabLst>
                <a:defRPr sz="8000" b="1" kern="1200" baseline="0">
                  <a:solidFill>
                    <a:schemeClr val="tx2"/>
                  </a:solidFill>
                  <a:latin typeface="Roboto Black" panose="02000000000000000000" pitchFamily="2" charset="0"/>
                  <a:ea typeface="Roboto Black" panose="02000000000000000000" pitchFamily="2" charset="0"/>
                  <a:cs typeface="Roboto Black" panose="02000000000000000000" pitchFamily="2" charset="0"/>
                </a:defRPr>
              </a:lvl1pPr>
            </a:lstStyle>
            <a:p>
              <a:pPr marL="0" marR="0" lvl="0" indent="0" algn="ctr" defTabSz="2438400" rtl="0" eaLnBrk="1" fontAlgn="auto" latinLnBrk="0" hangingPunct="1">
                <a:lnSpc>
                  <a:spcPct val="100000"/>
                </a:lnSpc>
                <a:spcBef>
                  <a:spcPct val="0"/>
                </a:spcBef>
                <a:spcAft>
                  <a:spcPts val="0"/>
                </a:spcAft>
                <a:buClrTx/>
                <a:buSzTx/>
                <a:buFontTx/>
                <a:buNone/>
                <a:tabLst>
                  <a:tab pos="3641725" algn="l"/>
                </a:tabLst>
                <a:defRPr/>
              </a:pPr>
              <a:r>
                <a:rPr kumimoji="0" lang="ru-RU" sz="5400" b="1" i="0" u="none" strike="noStrike" kern="1200" cap="none" spc="0" normalizeH="0" baseline="0" noProof="0" dirty="0">
                  <a:ln>
                    <a:noFill/>
                  </a:ln>
                  <a:solidFill>
                    <a:schemeClr val="accent6"/>
                  </a:solidFill>
                  <a:effectLst/>
                  <a:uLnTx/>
                  <a:uFillTx/>
                  <a:latin typeface="黑体" panose="02010609060101010101" charset="-122"/>
                  <a:ea typeface="黑体" panose="02010609060101010101" charset="-122"/>
                </a:rPr>
                <a:t>xls</a:t>
              </a:r>
            </a:p>
          </p:txBody>
        </p:sp>
        <p:sp>
          <p:nvSpPr>
            <p:cNvPr id="17" name="文本框 16"/>
            <p:cNvSpPr txBox="1"/>
            <p:nvPr>
              <p:custDataLst>
                <p:tags r:id="rId2"/>
              </p:custDataLst>
            </p:nvPr>
          </p:nvSpPr>
          <p:spPr>
            <a:xfrm>
              <a:off x="1907" y="4266"/>
              <a:ext cx="3558" cy="3333"/>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150" normalizeH="0" noProof="0">
                  <a:ln>
                    <a:noFill/>
                  </a:ln>
                  <a:solidFill>
                    <a:srgbClr val="000000">
                      <a:lumMod val="65000"/>
                      <a:lumOff val="35000"/>
                    </a:srgbClr>
                  </a:solidFill>
                  <a:effectLst/>
                  <a:uLnTx/>
                  <a:uFillTx/>
                  <a:latin typeface="Arial" panose="020B0604020202020204" pitchFamily="34" charset="0"/>
                  <a:ea typeface="微软雅黑" panose="020B0503020204020204" pitchFamily="34" charset="-122"/>
                  <a:cs typeface="+mn-cs"/>
                </a:rPr>
                <a:t>xls是Microsoft Excel2007前excel的文件存储格式，实现原理是基于微软的ole db，是微软com组件的一种实现。本质上也是一个微型数据库。底层的编程是基于微软的com组件去开发。</a:t>
              </a:r>
            </a:p>
          </p:txBody>
        </p:sp>
        <p:sp>
          <p:nvSpPr>
            <p:cNvPr id="11" name="Заголовок 7"/>
            <p:cNvSpPr txBox="1"/>
            <p:nvPr>
              <p:custDataLst>
                <p:tags r:id="rId3"/>
              </p:custDataLst>
            </p:nvPr>
          </p:nvSpPr>
          <p:spPr>
            <a:xfrm>
              <a:off x="6737" y="2942"/>
              <a:ext cx="2066" cy="1268"/>
            </a:xfrm>
            <a:prstGeom prst="rect">
              <a:avLst/>
            </a:prstGeom>
          </p:spPr>
          <p:txBody>
            <a:bodyPr wrap="none">
              <a:noAutofit/>
            </a:bodyPr>
            <a:lstStyle>
              <a:lvl1pPr marL="0" marR="0" indent="0" algn="l" defTabSz="2438400" rtl="0" eaLnBrk="1" fontAlgn="auto" latinLnBrk="0" hangingPunct="1">
                <a:lnSpc>
                  <a:spcPct val="100000"/>
                </a:lnSpc>
                <a:spcBef>
                  <a:spcPct val="0"/>
                </a:spcBef>
                <a:spcAft>
                  <a:spcPts val="0"/>
                </a:spcAft>
                <a:buClrTx/>
                <a:buSzTx/>
                <a:buFontTx/>
                <a:buNone/>
                <a:tabLst>
                  <a:tab pos="3641725" algn="l"/>
                </a:tabLst>
                <a:defRPr sz="8000" b="1" kern="1200" baseline="0">
                  <a:solidFill>
                    <a:schemeClr val="tx2"/>
                  </a:solidFill>
                  <a:latin typeface="Roboto Black" panose="02000000000000000000" pitchFamily="2" charset="0"/>
                  <a:ea typeface="Roboto Black" panose="02000000000000000000" pitchFamily="2" charset="0"/>
                  <a:cs typeface="Roboto Black" panose="02000000000000000000" pitchFamily="2" charset="0"/>
                </a:defRPr>
              </a:lvl1pPr>
            </a:lstStyle>
            <a:p>
              <a:pPr marL="0" marR="0" lvl="0" indent="0" algn="ctr" defTabSz="2438400" rtl="0" eaLnBrk="1" fontAlgn="auto" latinLnBrk="0" hangingPunct="1">
                <a:lnSpc>
                  <a:spcPct val="100000"/>
                </a:lnSpc>
                <a:spcBef>
                  <a:spcPct val="0"/>
                </a:spcBef>
                <a:spcAft>
                  <a:spcPts val="0"/>
                </a:spcAft>
                <a:buClrTx/>
                <a:buSzTx/>
                <a:buFontTx/>
                <a:buNone/>
                <a:tabLst>
                  <a:tab pos="3641725" algn="l"/>
                </a:tabLst>
                <a:defRPr/>
              </a:pPr>
              <a:r>
                <a:rPr lang="zh-CN" altLang="en-US" sz="5400" b="0" spc="150" noProof="0" dirty="0">
                  <a:ln>
                    <a:noFill/>
                  </a:ln>
                  <a:solidFill>
                    <a:schemeClr val="accent1">
                      <a:lumMod val="60000"/>
                      <a:lumOff val="40000"/>
                    </a:schemeClr>
                  </a:solidFill>
                  <a:effectLst/>
                  <a:uLnTx/>
                  <a:uFillTx/>
                  <a:latin typeface="Arial" panose="020B0604020202020204" pitchFamily="34" charset="0"/>
                  <a:ea typeface="微软雅黑" panose="020B0503020204020204" pitchFamily="34" charset="-122"/>
                  <a:cs typeface="+mn-cs"/>
                  <a:sym typeface="+mn-ea"/>
                </a:rPr>
                <a:t>xlsx</a:t>
              </a:r>
              <a:endParaRPr kumimoji="0" lang="zh-CN" altLang="en-US" sz="5400" b="0" i="0" u="none" strike="noStrike" kern="1200" cap="none" spc="150" normalizeH="0" baseline="0" noProof="0" dirty="0">
                <a:ln>
                  <a:noFill/>
                </a:ln>
                <a:solidFill>
                  <a:schemeClr val="accent1">
                    <a:lumMod val="60000"/>
                    <a:lumOff val="40000"/>
                  </a:schemeClr>
                </a:solidFill>
                <a:effectLst/>
                <a:uLnTx/>
                <a:uFillTx/>
                <a:latin typeface="Arial" panose="020B0604020202020204" pitchFamily="34" charset="0"/>
                <a:ea typeface="微软雅黑" panose="020B0503020204020204" pitchFamily="34" charset="-122"/>
                <a:cs typeface="+mn-cs"/>
                <a:sym typeface="+mn-ea"/>
              </a:endParaRPr>
            </a:p>
          </p:txBody>
        </p:sp>
        <p:sp>
          <p:nvSpPr>
            <p:cNvPr id="18" name="文本框 17"/>
            <p:cNvSpPr txBox="1"/>
            <p:nvPr>
              <p:custDataLst>
                <p:tags r:id="rId4"/>
              </p:custDataLst>
            </p:nvPr>
          </p:nvSpPr>
          <p:spPr>
            <a:xfrm>
              <a:off x="6242" y="4298"/>
              <a:ext cx="3113" cy="2932"/>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150" normalizeH="0" noProof="0" dirty="0">
                  <a:ln>
                    <a:noFill/>
                  </a:ln>
                  <a:solidFill>
                    <a:srgbClr val="000000">
                      <a:lumMod val="65000"/>
                      <a:lumOff val="35000"/>
                    </a:srgbClr>
                  </a:solidFill>
                  <a:effectLst/>
                  <a:uLnTx/>
                  <a:uFillTx/>
                  <a:latin typeface="Arial" panose="020B0604020202020204" pitchFamily="34" charset="0"/>
                  <a:ea typeface="微软雅黑" panose="020B0503020204020204" pitchFamily="34" charset="-122"/>
                  <a:cs typeface="+mn-cs"/>
                </a:rPr>
                <a:t>xlsx是Microsoft Excel2007后excel的文件存储格式，实现是基于openXml和zip技术。这种存储简单，安全传输方便，同时处理数据也变的简单。</a:t>
              </a:r>
            </a:p>
          </p:txBody>
        </p:sp>
        <p:sp>
          <p:nvSpPr>
            <p:cNvPr id="14" name="Заголовок 7"/>
            <p:cNvSpPr txBox="1"/>
            <p:nvPr>
              <p:custDataLst>
                <p:tags r:id="rId5"/>
              </p:custDataLst>
            </p:nvPr>
          </p:nvSpPr>
          <p:spPr>
            <a:xfrm>
              <a:off x="10244" y="2942"/>
              <a:ext cx="2066" cy="1228"/>
            </a:xfrm>
            <a:prstGeom prst="rect">
              <a:avLst/>
            </a:prstGeom>
          </p:spPr>
          <p:txBody>
            <a:bodyPr wrap="none">
              <a:noAutofit/>
            </a:bodyPr>
            <a:lstStyle>
              <a:lvl1pPr marL="0" marR="0" indent="0" algn="l" defTabSz="2438400" rtl="0" eaLnBrk="1" fontAlgn="auto" latinLnBrk="0" hangingPunct="1">
                <a:lnSpc>
                  <a:spcPct val="100000"/>
                </a:lnSpc>
                <a:spcBef>
                  <a:spcPct val="0"/>
                </a:spcBef>
                <a:spcAft>
                  <a:spcPts val="0"/>
                </a:spcAft>
                <a:buClrTx/>
                <a:buSzTx/>
                <a:buFontTx/>
                <a:buNone/>
                <a:tabLst>
                  <a:tab pos="3641725" algn="l"/>
                </a:tabLst>
                <a:defRPr sz="8000" b="1" kern="1200" baseline="0">
                  <a:solidFill>
                    <a:schemeClr val="tx2"/>
                  </a:solidFill>
                  <a:latin typeface="Roboto Black" panose="02000000000000000000" pitchFamily="2" charset="0"/>
                  <a:ea typeface="Roboto Black" panose="02000000000000000000" pitchFamily="2" charset="0"/>
                  <a:cs typeface="Roboto Black" panose="02000000000000000000" pitchFamily="2" charset="0"/>
                </a:defRPr>
              </a:lvl1pPr>
            </a:lstStyle>
            <a:p>
              <a:pPr marL="0" marR="0" lvl="0" indent="0" algn="ctr" defTabSz="2438400" rtl="0" eaLnBrk="1" fontAlgn="auto" latinLnBrk="0" hangingPunct="1">
                <a:lnSpc>
                  <a:spcPct val="100000"/>
                </a:lnSpc>
                <a:spcBef>
                  <a:spcPct val="0"/>
                </a:spcBef>
                <a:spcAft>
                  <a:spcPts val="0"/>
                </a:spcAft>
                <a:buClrTx/>
                <a:buSzTx/>
                <a:buFontTx/>
                <a:buNone/>
                <a:tabLst>
                  <a:tab pos="3641725" algn="l"/>
                </a:tabLst>
                <a:defRPr/>
              </a:pPr>
              <a:r>
                <a:rPr lang="zh-CN" altLang="en-US" sz="5400" b="0" spc="150" noProof="0" dirty="0">
                  <a:ln>
                    <a:noFill/>
                  </a:ln>
                  <a:solidFill>
                    <a:schemeClr val="accent2">
                      <a:lumMod val="75000"/>
                    </a:schemeClr>
                  </a:solidFill>
                  <a:effectLst/>
                  <a:uLnTx/>
                  <a:uFillTx/>
                  <a:latin typeface="Arial" panose="020B0604020202020204" pitchFamily="34" charset="0"/>
                  <a:ea typeface="微软雅黑" panose="020B0503020204020204" pitchFamily="34" charset="-122"/>
                  <a:cs typeface="+mn-cs"/>
                  <a:sym typeface="+mn-ea"/>
                </a:rPr>
                <a:t>csv</a:t>
              </a:r>
              <a:endParaRPr kumimoji="0" lang="zh-CN" altLang="en-US" sz="5400" b="0" i="0" u="none" strike="noStrike" kern="1200" cap="none" spc="150" normalizeH="0" baseline="0" noProof="0" dirty="0">
                <a:ln>
                  <a:noFill/>
                </a:ln>
                <a:solidFill>
                  <a:schemeClr val="accent2">
                    <a:lumMod val="75000"/>
                  </a:schemeClr>
                </a:solidFill>
                <a:effectLst/>
                <a:uLnTx/>
                <a:uFillTx/>
                <a:latin typeface="Arial" panose="020B0604020202020204" pitchFamily="34" charset="0"/>
                <a:ea typeface="微软雅黑" panose="020B0503020204020204" pitchFamily="34" charset="-122"/>
                <a:cs typeface="+mn-cs"/>
                <a:sym typeface="+mn-ea"/>
              </a:endParaRPr>
            </a:p>
          </p:txBody>
        </p:sp>
        <p:sp>
          <p:nvSpPr>
            <p:cNvPr id="19" name="文本框 18"/>
            <p:cNvSpPr txBox="1"/>
            <p:nvPr>
              <p:custDataLst>
                <p:tags r:id="rId6"/>
              </p:custDataLst>
            </p:nvPr>
          </p:nvSpPr>
          <p:spPr>
            <a:xfrm>
              <a:off x="9940" y="4298"/>
              <a:ext cx="2571" cy="2532"/>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150" normalizeH="0" noProof="0" dirty="0">
                  <a:ln>
                    <a:noFill/>
                  </a:ln>
                  <a:solidFill>
                    <a:srgbClr val="000000">
                      <a:lumMod val="65000"/>
                      <a:lumOff val="35000"/>
                    </a:srgbClr>
                  </a:solidFill>
                  <a:effectLst/>
                  <a:uLnTx/>
                  <a:uFillTx/>
                  <a:latin typeface="Arial" panose="020B0604020202020204" pitchFamily="34" charset="0"/>
                  <a:ea typeface="微软雅黑" panose="020B0503020204020204" pitchFamily="34" charset="-122"/>
                  <a:cs typeface="+mn-cs"/>
                </a:rPr>
                <a:t>csv 我们可以理解为纯文本文件，可以被excel打开。它的格式非常简单，解析起来和解析文本文件一样。</a:t>
              </a:r>
            </a:p>
          </p:txBody>
        </p:sp>
        <p:sp>
          <p:nvSpPr>
            <p:cNvPr id="6" name="矩形: 圆角 4"/>
            <p:cNvSpPr/>
            <p:nvPr>
              <p:custDataLst>
                <p:tags r:id="rId7"/>
              </p:custDataLst>
            </p:nvPr>
          </p:nvSpPr>
          <p:spPr>
            <a:xfrm>
              <a:off x="1684" y="2796"/>
              <a:ext cx="4030" cy="5230"/>
            </a:xfrm>
            <a:prstGeom prst="round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矩形: 圆角 19"/>
            <p:cNvSpPr/>
            <p:nvPr>
              <p:custDataLst>
                <p:tags r:id="rId8"/>
              </p:custDataLst>
            </p:nvPr>
          </p:nvSpPr>
          <p:spPr>
            <a:xfrm>
              <a:off x="5972" y="2805"/>
              <a:ext cx="3491" cy="5222"/>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矩形: 圆角 20"/>
            <p:cNvSpPr/>
            <p:nvPr>
              <p:custDataLst>
                <p:tags r:id="rId9"/>
              </p:custDataLst>
            </p:nvPr>
          </p:nvSpPr>
          <p:spPr>
            <a:xfrm>
              <a:off x="9749" y="2796"/>
              <a:ext cx="3002" cy="5231"/>
            </a:xfrm>
            <a:prstGeom prst="round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7" name="矩形: 圆角 27"/>
          <p:cNvSpPr/>
          <p:nvPr/>
        </p:nvSpPr>
        <p:spPr>
          <a:xfrm>
            <a:off x="3019425" y="711200"/>
            <a:ext cx="2923540" cy="39560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kern="10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Excel存储格式分析</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183820" y="92912"/>
            <a:ext cx="1679575" cy="368300"/>
          </a:xfrm>
          <a:prstGeom prst="rect">
            <a:avLst/>
          </a:prstGeom>
          <a:noFill/>
        </p:spPr>
        <p:txBody>
          <a:bodyPr wrap="none">
            <a:spAutoFit/>
          </a:bodyPr>
          <a:lstStyle/>
          <a:p>
            <a:pPr algn="l">
              <a:defRPr/>
            </a:pPr>
            <a:r>
              <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excel文档解析</a:t>
            </a:r>
            <a:endPar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7" name="组合 6"/>
          <p:cNvGrpSpPr/>
          <p:nvPr/>
        </p:nvGrpSpPr>
        <p:grpSpPr>
          <a:xfrm>
            <a:off x="267944" y="1219178"/>
            <a:ext cx="3212119" cy="3212119"/>
            <a:chOff x="283442" y="1002202"/>
            <a:chExt cx="3212119" cy="3212119"/>
          </a:xfrm>
        </p:grpSpPr>
        <p:sp>
          <p:nvSpPr>
            <p:cNvPr id="8" name="空心弧 7"/>
            <p:cNvSpPr/>
            <p:nvPr/>
          </p:nvSpPr>
          <p:spPr>
            <a:xfrm>
              <a:off x="653236" y="1371996"/>
              <a:ext cx="2472531" cy="2472531"/>
            </a:xfrm>
            <a:prstGeom prst="blockArc">
              <a:avLst>
                <a:gd name="adj1" fmla="val 10800000"/>
                <a:gd name="adj2" fmla="val 16200000"/>
                <a:gd name="adj3" fmla="val 464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 name="空心弧 8"/>
            <p:cNvSpPr/>
            <p:nvPr/>
          </p:nvSpPr>
          <p:spPr>
            <a:xfrm>
              <a:off x="653236" y="1371996"/>
              <a:ext cx="2472531" cy="2472531"/>
            </a:xfrm>
            <a:prstGeom prst="blockArc">
              <a:avLst>
                <a:gd name="adj1" fmla="val 5400000"/>
                <a:gd name="adj2" fmla="val 10800000"/>
                <a:gd name="adj3" fmla="val 464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空心弧 9"/>
            <p:cNvSpPr/>
            <p:nvPr/>
          </p:nvSpPr>
          <p:spPr>
            <a:xfrm>
              <a:off x="653236" y="1371996"/>
              <a:ext cx="2472531" cy="2472531"/>
            </a:xfrm>
            <a:prstGeom prst="blockArc">
              <a:avLst>
                <a:gd name="adj1" fmla="val 0"/>
                <a:gd name="adj2" fmla="val 5400000"/>
                <a:gd name="adj3" fmla="val 464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空心弧 10"/>
            <p:cNvSpPr/>
            <p:nvPr/>
          </p:nvSpPr>
          <p:spPr>
            <a:xfrm>
              <a:off x="653236" y="1371996"/>
              <a:ext cx="2472531" cy="2472531"/>
            </a:xfrm>
            <a:prstGeom prst="blockArc">
              <a:avLst>
                <a:gd name="adj1" fmla="val 16200000"/>
                <a:gd name="adj2" fmla="val 0"/>
                <a:gd name="adj3" fmla="val 464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任意多边形: 形状 11"/>
            <p:cNvSpPr/>
            <p:nvPr/>
          </p:nvSpPr>
          <p:spPr>
            <a:xfrm>
              <a:off x="1320237" y="2038998"/>
              <a:ext cx="1138528" cy="1138528"/>
            </a:xfrm>
            <a:custGeom>
              <a:avLst/>
              <a:gdLst>
                <a:gd name="connsiteX0" fmla="*/ 0 w 1138528"/>
                <a:gd name="connsiteY0" fmla="*/ 569264 h 1138528"/>
                <a:gd name="connsiteX1" fmla="*/ 569264 w 1138528"/>
                <a:gd name="connsiteY1" fmla="*/ 0 h 1138528"/>
                <a:gd name="connsiteX2" fmla="*/ 1138528 w 1138528"/>
                <a:gd name="connsiteY2" fmla="*/ 569264 h 1138528"/>
                <a:gd name="connsiteX3" fmla="*/ 569264 w 1138528"/>
                <a:gd name="connsiteY3" fmla="*/ 1138528 h 1138528"/>
                <a:gd name="connsiteX4" fmla="*/ 0 w 1138528"/>
                <a:gd name="connsiteY4" fmla="*/ 569264 h 1138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528" h="1138528">
                  <a:moveTo>
                    <a:pt x="0" y="569264"/>
                  </a:moveTo>
                  <a:cubicBezTo>
                    <a:pt x="0" y="254868"/>
                    <a:pt x="254868" y="0"/>
                    <a:pt x="569264" y="0"/>
                  </a:cubicBezTo>
                  <a:cubicBezTo>
                    <a:pt x="883660" y="0"/>
                    <a:pt x="1138528" y="254868"/>
                    <a:pt x="1138528" y="569264"/>
                  </a:cubicBezTo>
                  <a:cubicBezTo>
                    <a:pt x="1138528" y="883660"/>
                    <a:pt x="883660" y="1138528"/>
                    <a:pt x="569264" y="1138528"/>
                  </a:cubicBezTo>
                  <a:cubicBezTo>
                    <a:pt x="254868" y="1138528"/>
                    <a:pt x="0" y="883660"/>
                    <a:pt x="0" y="569264"/>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8484" tIns="198484" rIns="198484" bIns="198484" numCol="1" spcCol="1270" anchor="ctr" anchorCtr="0">
              <a:noAutofit/>
            </a:bodyPr>
            <a:lstStyle/>
            <a:p>
              <a:pPr marL="0" lvl="0" indent="0" algn="ctr" defTabSz="1111250">
                <a:lnSpc>
                  <a:spcPct val="90000"/>
                </a:lnSpc>
                <a:spcBef>
                  <a:spcPct val="0"/>
                </a:spcBef>
                <a:spcAft>
                  <a:spcPct val="35000"/>
                </a:spcAft>
                <a:buNone/>
              </a:pPr>
              <a:endParaRPr lang="zh-CN" altLang="en-US" sz="2500" kern="1200"/>
            </a:p>
          </p:txBody>
        </p:sp>
        <p:sp>
          <p:nvSpPr>
            <p:cNvPr id="13" name="任意多边形: 形状 12"/>
            <p:cNvSpPr/>
            <p:nvPr/>
          </p:nvSpPr>
          <p:spPr>
            <a:xfrm>
              <a:off x="1491017" y="1002202"/>
              <a:ext cx="796969" cy="796969"/>
            </a:xfrm>
            <a:custGeom>
              <a:avLst/>
              <a:gdLst>
                <a:gd name="connsiteX0" fmla="*/ 0 w 796969"/>
                <a:gd name="connsiteY0" fmla="*/ 398485 h 796969"/>
                <a:gd name="connsiteX1" fmla="*/ 398485 w 796969"/>
                <a:gd name="connsiteY1" fmla="*/ 0 h 796969"/>
                <a:gd name="connsiteX2" fmla="*/ 796970 w 796969"/>
                <a:gd name="connsiteY2" fmla="*/ 398485 h 796969"/>
                <a:gd name="connsiteX3" fmla="*/ 398485 w 796969"/>
                <a:gd name="connsiteY3" fmla="*/ 796970 h 796969"/>
                <a:gd name="connsiteX4" fmla="*/ 0 w 796969"/>
                <a:gd name="connsiteY4" fmla="*/ 398485 h 79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969" h="796969">
                  <a:moveTo>
                    <a:pt x="0" y="398485"/>
                  </a:moveTo>
                  <a:cubicBezTo>
                    <a:pt x="0" y="178408"/>
                    <a:pt x="178408" y="0"/>
                    <a:pt x="398485" y="0"/>
                  </a:cubicBezTo>
                  <a:cubicBezTo>
                    <a:pt x="618562" y="0"/>
                    <a:pt x="796970" y="178408"/>
                    <a:pt x="796970" y="398485"/>
                  </a:cubicBezTo>
                  <a:cubicBezTo>
                    <a:pt x="796970" y="618562"/>
                    <a:pt x="618562" y="796970"/>
                    <a:pt x="398485" y="796970"/>
                  </a:cubicBezTo>
                  <a:cubicBezTo>
                    <a:pt x="178408" y="796970"/>
                    <a:pt x="0" y="618562"/>
                    <a:pt x="0" y="398485"/>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303" tIns="138303" rIns="138303" bIns="138303" numCol="1" spcCol="1270" anchor="ctr" anchorCtr="0">
              <a:noAutofit/>
            </a:bodyPr>
            <a:lstStyle/>
            <a:p>
              <a:pPr marL="0" lvl="0" indent="0" algn="ctr" defTabSz="755650">
                <a:lnSpc>
                  <a:spcPct val="90000"/>
                </a:lnSpc>
                <a:spcBef>
                  <a:spcPct val="0"/>
                </a:spcBef>
                <a:spcAft>
                  <a:spcPct val="35000"/>
                </a:spcAft>
                <a:buNone/>
              </a:pPr>
              <a:endParaRPr lang="zh-CN" altLang="en-US" sz="1700" kern="1200"/>
            </a:p>
          </p:txBody>
        </p:sp>
        <p:sp>
          <p:nvSpPr>
            <p:cNvPr id="14" name="任意多边形: 形状 13"/>
            <p:cNvSpPr/>
            <p:nvPr/>
          </p:nvSpPr>
          <p:spPr>
            <a:xfrm>
              <a:off x="2698592" y="2209777"/>
              <a:ext cx="796969" cy="796969"/>
            </a:xfrm>
            <a:custGeom>
              <a:avLst/>
              <a:gdLst>
                <a:gd name="connsiteX0" fmla="*/ 0 w 796969"/>
                <a:gd name="connsiteY0" fmla="*/ 398485 h 796969"/>
                <a:gd name="connsiteX1" fmla="*/ 398485 w 796969"/>
                <a:gd name="connsiteY1" fmla="*/ 0 h 796969"/>
                <a:gd name="connsiteX2" fmla="*/ 796970 w 796969"/>
                <a:gd name="connsiteY2" fmla="*/ 398485 h 796969"/>
                <a:gd name="connsiteX3" fmla="*/ 398485 w 796969"/>
                <a:gd name="connsiteY3" fmla="*/ 796970 h 796969"/>
                <a:gd name="connsiteX4" fmla="*/ 0 w 796969"/>
                <a:gd name="connsiteY4" fmla="*/ 398485 h 79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969" h="796969">
                  <a:moveTo>
                    <a:pt x="0" y="398485"/>
                  </a:moveTo>
                  <a:cubicBezTo>
                    <a:pt x="0" y="178408"/>
                    <a:pt x="178408" y="0"/>
                    <a:pt x="398485" y="0"/>
                  </a:cubicBezTo>
                  <a:cubicBezTo>
                    <a:pt x="618562" y="0"/>
                    <a:pt x="796970" y="178408"/>
                    <a:pt x="796970" y="398485"/>
                  </a:cubicBezTo>
                  <a:cubicBezTo>
                    <a:pt x="796970" y="618562"/>
                    <a:pt x="618562" y="796970"/>
                    <a:pt x="398485" y="796970"/>
                  </a:cubicBezTo>
                  <a:cubicBezTo>
                    <a:pt x="178408" y="796970"/>
                    <a:pt x="0" y="618562"/>
                    <a:pt x="0" y="398485"/>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303" tIns="138303" rIns="138303" bIns="138303" numCol="1" spcCol="1270" anchor="ctr" anchorCtr="0">
              <a:noAutofit/>
            </a:bodyPr>
            <a:lstStyle/>
            <a:p>
              <a:pPr marL="0" lvl="0" indent="0" algn="ctr" defTabSz="755650">
                <a:lnSpc>
                  <a:spcPct val="90000"/>
                </a:lnSpc>
                <a:spcBef>
                  <a:spcPct val="0"/>
                </a:spcBef>
                <a:spcAft>
                  <a:spcPct val="35000"/>
                </a:spcAft>
                <a:buNone/>
              </a:pPr>
              <a:endParaRPr lang="zh-CN" altLang="en-US" sz="1700" kern="1200"/>
            </a:p>
          </p:txBody>
        </p:sp>
        <p:sp>
          <p:nvSpPr>
            <p:cNvPr id="15" name="任意多边形: 形状 14"/>
            <p:cNvSpPr/>
            <p:nvPr/>
          </p:nvSpPr>
          <p:spPr>
            <a:xfrm>
              <a:off x="1491017" y="3417352"/>
              <a:ext cx="796969" cy="796969"/>
            </a:xfrm>
            <a:custGeom>
              <a:avLst/>
              <a:gdLst>
                <a:gd name="connsiteX0" fmla="*/ 0 w 796969"/>
                <a:gd name="connsiteY0" fmla="*/ 398485 h 796969"/>
                <a:gd name="connsiteX1" fmla="*/ 398485 w 796969"/>
                <a:gd name="connsiteY1" fmla="*/ 0 h 796969"/>
                <a:gd name="connsiteX2" fmla="*/ 796970 w 796969"/>
                <a:gd name="connsiteY2" fmla="*/ 398485 h 796969"/>
                <a:gd name="connsiteX3" fmla="*/ 398485 w 796969"/>
                <a:gd name="connsiteY3" fmla="*/ 796970 h 796969"/>
                <a:gd name="connsiteX4" fmla="*/ 0 w 796969"/>
                <a:gd name="connsiteY4" fmla="*/ 398485 h 79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969" h="796969">
                  <a:moveTo>
                    <a:pt x="0" y="398485"/>
                  </a:moveTo>
                  <a:cubicBezTo>
                    <a:pt x="0" y="178408"/>
                    <a:pt x="178408" y="0"/>
                    <a:pt x="398485" y="0"/>
                  </a:cubicBezTo>
                  <a:cubicBezTo>
                    <a:pt x="618562" y="0"/>
                    <a:pt x="796970" y="178408"/>
                    <a:pt x="796970" y="398485"/>
                  </a:cubicBezTo>
                  <a:cubicBezTo>
                    <a:pt x="796970" y="618562"/>
                    <a:pt x="618562" y="796970"/>
                    <a:pt x="398485" y="796970"/>
                  </a:cubicBezTo>
                  <a:cubicBezTo>
                    <a:pt x="178408" y="796970"/>
                    <a:pt x="0" y="618562"/>
                    <a:pt x="0" y="398485"/>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303" tIns="138303" rIns="138303" bIns="138303" numCol="1" spcCol="1270" anchor="ctr" anchorCtr="0">
              <a:noAutofit/>
            </a:bodyPr>
            <a:lstStyle/>
            <a:p>
              <a:pPr marL="0" lvl="0" indent="0" algn="ctr" defTabSz="755650">
                <a:lnSpc>
                  <a:spcPct val="90000"/>
                </a:lnSpc>
                <a:spcBef>
                  <a:spcPct val="0"/>
                </a:spcBef>
                <a:spcAft>
                  <a:spcPct val="35000"/>
                </a:spcAft>
                <a:buNone/>
              </a:pPr>
              <a:endParaRPr lang="zh-CN" altLang="en-US" sz="1700" kern="1200"/>
            </a:p>
          </p:txBody>
        </p:sp>
        <p:sp>
          <p:nvSpPr>
            <p:cNvPr id="23" name="任意多边形: 形状 22"/>
            <p:cNvSpPr/>
            <p:nvPr/>
          </p:nvSpPr>
          <p:spPr>
            <a:xfrm>
              <a:off x="283442" y="2209777"/>
              <a:ext cx="796969" cy="796969"/>
            </a:xfrm>
            <a:custGeom>
              <a:avLst/>
              <a:gdLst>
                <a:gd name="connsiteX0" fmla="*/ 0 w 796969"/>
                <a:gd name="connsiteY0" fmla="*/ 398485 h 796969"/>
                <a:gd name="connsiteX1" fmla="*/ 398485 w 796969"/>
                <a:gd name="connsiteY1" fmla="*/ 0 h 796969"/>
                <a:gd name="connsiteX2" fmla="*/ 796970 w 796969"/>
                <a:gd name="connsiteY2" fmla="*/ 398485 h 796969"/>
                <a:gd name="connsiteX3" fmla="*/ 398485 w 796969"/>
                <a:gd name="connsiteY3" fmla="*/ 796970 h 796969"/>
                <a:gd name="connsiteX4" fmla="*/ 0 w 796969"/>
                <a:gd name="connsiteY4" fmla="*/ 398485 h 79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969" h="796969">
                  <a:moveTo>
                    <a:pt x="0" y="398485"/>
                  </a:moveTo>
                  <a:cubicBezTo>
                    <a:pt x="0" y="178408"/>
                    <a:pt x="178408" y="0"/>
                    <a:pt x="398485" y="0"/>
                  </a:cubicBezTo>
                  <a:cubicBezTo>
                    <a:pt x="618562" y="0"/>
                    <a:pt x="796970" y="178408"/>
                    <a:pt x="796970" y="398485"/>
                  </a:cubicBezTo>
                  <a:cubicBezTo>
                    <a:pt x="796970" y="618562"/>
                    <a:pt x="618562" y="796970"/>
                    <a:pt x="398485" y="796970"/>
                  </a:cubicBezTo>
                  <a:cubicBezTo>
                    <a:pt x="178408" y="796970"/>
                    <a:pt x="0" y="618562"/>
                    <a:pt x="0" y="398485"/>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303" tIns="138303" rIns="138303" bIns="138303" numCol="1" spcCol="1270" anchor="ctr" anchorCtr="0">
              <a:noAutofit/>
            </a:bodyPr>
            <a:lstStyle/>
            <a:p>
              <a:pPr marL="0" lvl="0" indent="0" algn="ctr" defTabSz="755650">
                <a:lnSpc>
                  <a:spcPct val="90000"/>
                </a:lnSpc>
                <a:spcBef>
                  <a:spcPct val="0"/>
                </a:spcBef>
                <a:spcAft>
                  <a:spcPct val="35000"/>
                </a:spcAft>
                <a:buNone/>
              </a:pPr>
              <a:endParaRPr lang="zh-CN" altLang="en-US" sz="1700" kern="1200"/>
            </a:p>
          </p:txBody>
        </p:sp>
      </p:grpSp>
      <p:sp>
        <p:nvSpPr>
          <p:cNvPr id="25" name="矩形 24"/>
          <p:cNvSpPr/>
          <p:nvPr/>
        </p:nvSpPr>
        <p:spPr>
          <a:xfrm>
            <a:off x="6528992" y="1486951"/>
            <a:ext cx="2163338" cy="1447165"/>
          </a:xfrm>
          <a:prstGeom prst="rect">
            <a:avLst/>
          </a:prstGeom>
        </p:spPr>
        <p:txBody>
          <a:bodyPr wrap="square">
            <a:spAutoFit/>
          </a:bodyPr>
          <a:lstStyle/>
          <a:p>
            <a:pPr marL="171450" indent="-171450">
              <a:lnSpc>
                <a:spcPct val="130000"/>
              </a:lnSpc>
              <a:spcBef>
                <a:spcPts val="600"/>
              </a:spcBef>
              <a:buFont typeface="Wingdings" panose="05000000000000000000" charset="0"/>
              <a:buChar char="l"/>
            </a:pPr>
            <a:r>
              <a:rPr lang="en-US" altLang="zh-CN" sz="1050">
                <a:solidFill>
                  <a:schemeClr val="tx1">
                    <a:lumMod val="75000"/>
                    <a:lumOff val="25000"/>
                  </a:schemeClr>
                </a:solidFill>
              </a:rPr>
              <a:t>打开Excel文件并读取数据</a:t>
            </a:r>
          </a:p>
          <a:p>
            <a:pPr marL="171450" indent="-171450">
              <a:lnSpc>
                <a:spcPct val="130000"/>
              </a:lnSpc>
              <a:spcBef>
                <a:spcPts val="600"/>
              </a:spcBef>
              <a:buFont typeface="Wingdings" panose="05000000000000000000" charset="0"/>
              <a:buChar char="l"/>
            </a:pPr>
            <a:r>
              <a:rPr lang="en-US" altLang="zh-CN" sz="1050">
                <a:solidFill>
                  <a:schemeClr val="tx1">
                    <a:lumMod val="75000"/>
                    <a:lumOff val="25000"/>
                  </a:schemeClr>
                </a:solidFill>
              </a:rPr>
              <a:t>获取一个工作表（sheet）</a:t>
            </a:r>
          </a:p>
          <a:p>
            <a:pPr marL="171450" indent="-171450">
              <a:lnSpc>
                <a:spcPct val="130000"/>
              </a:lnSpc>
              <a:spcBef>
                <a:spcPts val="600"/>
              </a:spcBef>
              <a:buFont typeface="Wingdings" panose="05000000000000000000" charset="0"/>
              <a:buChar char="l"/>
            </a:pPr>
            <a:r>
              <a:rPr lang="en-US" altLang="zh-CN" sz="1050">
                <a:solidFill>
                  <a:schemeClr val="tx1">
                    <a:lumMod val="75000"/>
                    <a:lumOff val="25000"/>
                  </a:schemeClr>
                </a:solidFill>
              </a:rPr>
              <a:t>获取整行和整列的值</a:t>
            </a:r>
          </a:p>
          <a:p>
            <a:pPr marL="171450" indent="-171450">
              <a:lnSpc>
                <a:spcPct val="130000"/>
              </a:lnSpc>
              <a:spcBef>
                <a:spcPts val="600"/>
              </a:spcBef>
              <a:buFont typeface="Wingdings" panose="05000000000000000000" charset="0"/>
              <a:buChar char="l"/>
            </a:pPr>
            <a:r>
              <a:rPr lang="en-US" altLang="zh-CN" sz="1050">
                <a:solidFill>
                  <a:schemeClr val="tx1">
                    <a:lumMod val="75000"/>
                    <a:lumOff val="25000"/>
                  </a:schemeClr>
                </a:solidFill>
              </a:rPr>
              <a:t>获取表的行数和列数</a:t>
            </a:r>
          </a:p>
          <a:p>
            <a:pPr marL="171450" indent="-171450">
              <a:lnSpc>
                <a:spcPct val="130000"/>
              </a:lnSpc>
              <a:spcBef>
                <a:spcPts val="600"/>
              </a:spcBef>
              <a:buFont typeface="Wingdings" panose="05000000000000000000" charset="0"/>
              <a:buChar char="l"/>
            </a:pPr>
            <a:r>
              <a:rPr lang="en-US" altLang="zh-CN" sz="1050">
                <a:solidFill>
                  <a:schemeClr val="tx1">
                    <a:lumMod val="75000"/>
                    <a:lumOff val="25000"/>
                  </a:schemeClr>
                </a:solidFill>
              </a:rPr>
              <a:t>获取单元格中的</a:t>
            </a:r>
          </a:p>
        </p:txBody>
      </p:sp>
      <p:grpSp>
        <p:nvGrpSpPr>
          <p:cNvPr id="2" name="组合 1"/>
          <p:cNvGrpSpPr/>
          <p:nvPr/>
        </p:nvGrpSpPr>
        <p:grpSpPr>
          <a:xfrm>
            <a:off x="3650428" y="1099820"/>
            <a:ext cx="4962270" cy="3471913"/>
            <a:chOff x="6199" y="2074"/>
            <a:chExt cx="7815" cy="5468"/>
          </a:xfrm>
        </p:grpSpPr>
        <p:sp>
          <p:nvSpPr>
            <p:cNvPr id="24" name="矩形: 圆角 23"/>
            <p:cNvSpPr/>
            <p:nvPr/>
          </p:nvSpPr>
          <p:spPr>
            <a:xfrm>
              <a:off x="10642" y="2074"/>
              <a:ext cx="2876" cy="47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kern="10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读取Excel表</a:t>
              </a:r>
            </a:p>
          </p:txBody>
        </p:sp>
        <p:sp>
          <p:nvSpPr>
            <p:cNvPr id="26" name="矩形: 圆角 25"/>
            <p:cNvSpPr/>
            <p:nvPr/>
          </p:nvSpPr>
          <p:spPr>
            <a:xfrm>
              <a:off x="10607" y="5076"/>
              <a:ext cx="2876" cy="47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kern="10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修改Excel文档</a:t>
              </a:r>
            </a:p>
          </p:txBody>
        </p:sp>
        <p:sp>
          <p:nvSpPr>
            <p:cNvPr id="27" name="矩形 26"/>
            <p:cNvSpPr/>
            <p:nvPr/>
          </p:nvSpPr>
          <p:spPr>
            <a:xfrm>
              <a:off x="10607" y="5678"/>
              <a:ext cx="3407" cy="1779"/>
            </a:xfrm>
            <a:prstGeom prst="rect">
              <a:avLst/>
            </a:prstGeom>
          </p:spPr>
          <p:txBody>
            <a:bodyPr wrap="square">
              <a:spAutoFit/>
            </a:bodyPr>
            <a:lstStyle/>
            <a:p>
              <a:pPr>
                <a:lnSpc>
                  <a:spcPct val="130000"/>
                </a:lnSpc>
                <a:spcBef>
                  <a:spcPts val="600"/>
                </a:spcBef>
              </a:pPr>
              <a:r>
                <a:rPr lang="en-US" altLang="zh-CN" sz="1300">
                  <a:solidFill>
                    <a:schemeClr val="tx1">
                      <a:lumMod val="75000"/>
                      <a:lumOff val="25000"/>
                    </a:schemeClr>
                  </a:solidFill>
                </a:rPr>
                <a:t>模块xlutils依赖于xlrd和xlwt模块，它提供了复制excel文件内容和修改文件内容的功能。</a:t>
              </a:r>
            </a:p>
          </p:txBody>
        </p:sp>
        <p:sp>
          <p:nvSpPr>
            <p:cNvPr id="28" name="矩形: 圆角 27"/>
            <p:cNvSpPr/>
            <p:nvPr/>
          </p:nvSpPr>
          <p:spPr>
            <a:xfrm>
              <a:off x="6233" y="2074"/>
              <a:ext cx="2842" cy="47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kern="10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解析流程</a:t>
              </a:r>
            </a:p>
          </p:txBody>
        </p:sp>
        <p:sp>
          <p:nvSpPr>
            <p:cNvPr id="29" name="矩形 28"/>
            <p:cNvSpPr/>
            <p:nvPr/>
          </p:nvSpPr>
          <p:spPr>
            <a:xfrm>
              <a:off x="6233" y="2666"/>
              <a:ext cx="3407" cy="925"/>
            </a:xfrm>
            <a:prstGeom prst="rect">
              <a:avLst/>
            </a:prstGeom>
          </p:spPr>
          <p:txBody>
            <a:bodyPr wrap="square">
              <a:spAutoFit/>
            </a:bodyPr>
            <a:lstStyle/>
            <a:p>
              <a:pPr marL="171450" indent="-171450">
                <a:lnSpc>
                  <a:spcPct val="130000"/>
                </a:lnSpc>
                <a:spcBef>
                  <a:spcPts val="600"/>
                </a:spcBef>
                <a:buFont typeface="Wingdings" panose="05000000000000000000" charset="0"/>
                <a:buChar char="l"/>
              </a:pPr>
              <a:r>
                <a:rPr lang="en-US" altLang="zh-CN" sz="1050">
                  <a:solidFill>
                    <a:schemeClr val="tx1">
                      <a:lumMod val="75000"/>
                      <a:lumOff val="25000"/>
                    </a:schemeClr>
                  </a:solidFill>
                </a:rPr>
                <a:t>XML解析</a:t>
              </a:r>
            </a:p>
            <a:p>
              <a:pPr marL="171450" indent="-171450">
                <a:lnSpc>
                  <a:spcPct val="130000"/>
                </a:lnSpc>
                <a:spcBef>
                  <a:spcPts val="600"/>
                </a:spcBef>
                <a:buFont typeface="Wingdings" panose="05000000000000000000" charset="0"/>
                <a:buChar char="l"/>
              </a:pPr>
              <a:r>
                <a:rPr lang="en-US" altLang="zh-CN" sz="1050">
                  <a:solidFill>
                    <a:schemeClr val="tx1">
                      <a:lumMod val="75000"/>
                      <a:lumOff val="25000"/>
                    </a:schemeClr>
                  </a:solidFill>
                </a:rPr>
                <a:t>Excel解析</a:t>
              </a:r>
            </a:p>
          </p:txBody>
        </p:sp>
        <p:sp>
          <p:nvSpPr>
            <p:cNvPr id="30" name="矩形: 圆角 29"/>
            <p:cNvSpPr/>
            <p:nvPr/>
          </p:nvSpPr>
          <p:spPr>
            <a:xfrm>
              <a:off x="6199" y="5076"/>
              <a:ext cx="2876" cy="47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kern="10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创建Excel表</a:t>
              </a:r>
            </a:p>
          </p:txBody>
        </p:sp>
        <p:sp>
          <p:nvSpPr>
            <p:cNvPr id="31" name="矩形 30"/>
            <p:cNvSpPr/>
            <p:nvPr/>
          </p:nvSpPr>
          <p:spPr>
            <a:xfrm>
              <a:off x="6199" y="5714"/>
              <a:ext cx="3407" cy="1828"/>
            </a:xfrm>
            <a:prstGeom prst="rect">
              <a:avLst/>
            </a:prstGeom>
          </p:spPr>
          <p:txBody>
            <a:bodyPr wrap="square">
              <a:spAutoFit/>
            </a:bodyPr>
            <a:lstStyle/>
            <a:p>
              <a:pPr marL="171450" indent="-171450">
                <a:lnSpc>
                  <a:spcPct val="130000"/>
                </a:lnSpc>
                <a:spcBef>
                  <a:spcPts val="600"/>
                </a:spcBef>
                <a:buFont typeface="Wingdings" panose="05000000000000000000" charset="0"/>
                <a:buChar char="l"/>
              </a:pPr>
              <a:r>
                <a:rPr lang="en-US" altLang="zh-CN" sz="1050">
                  <a:solidFill>
                    <a:schemeClr val="tx1">
                      <a:lumMod val="75000"/>
                      <a:lumOff val="25000"/>
                    </a:schemeClr>
                  </a:solidFill>
                </a:rPr>
                <a:t>创建工作表（workbook）</a:t>
              </a:r>
            </a:p>
            <a:p>
              <a:pPr marL="171450" indent="-171450">
                <a:lnSpc>
                  <a:spcPct val="130000"/>
                </a:lnSpc>
                <a:spcBef>
                  <a:spcPts val="600"/>
                </a:spcBef>
                <a:buFont typeface="Wingdings" panose="05000000000000000000" charset="0"/>
                <a:buChar char="l"/>
              </a:pPr>
              <a:r>
                <a:rPr lang="en-US" altLang="zh-CN" sz="1050">
                  <a:solidFill>
                    <a:schemeClr val="tx1">
                      <a:lumMod val="75000"/>
                      <a:lumOff val="25000"/>
                    </a:schemeClr>
                  </a:solidFill>
                </a:rPr>
                <a:t>创建表（WorkSheet）</a:t>
              </a:r>
            </a:p>
            <a:p>
              <a:pPr marL="171450" indent="-171450">
                <a:lnSpc>
                  <a:spcPct val="130000"/>
                </a:lnSpc>
                <a:spcBef>
                  <a:spcPts val="600"/>
                </a:spcBef>
                <a:buFont typeface="Wingdings" panose="05000000000000000000" charset="0"/>
                <a:buChar char="l"/>
              </a:pPr>
              <a:r>
                <a:rPr lang="en-US" altLang="zh-CN" sz="1050">
                  <a:solidFill>
                    <a:schemeClr val="tx1">
                      <a:lumMod val="75000"/>
                      <a:lumOff val="25000"/>
                    </a:schemeClr>
                  </a:solidFill>
                </a:rPr>
                <a:t>往单元格中写内容</a:t>
              </a:r>
            </a:p>
            <a:p>
              <a:pPr marL="171450" indent="-171450">
                <a:lnSpc>
                  <a:spcPct val="130000"/>
                </a:lnSpc>
                <a:spcBef>
                  <a:spcPts val="600"/>
                </a:spcBef>
                <a:buFont typeface="Wingdings" panose="05000000000000000000" charset="0"/>
                <a:buChar char="l"/>
              </a:pPr>
              <a:r>
                <a:rPr lang="en-US" altLang="zh-CN" sz="1050">
                  <a:solidFill>
                    <a:schemeClr val="tx1">
                      <a:lumMod val="75000"/>
                      <a:lumOff val="25000"/>
                    </a:schemeClr>
                  </a:solidFill>
                </a:rPr>
                <a:t>保存excel表</a:t>
              </a:r>
            </a:p>
          </p:txBody>
        </p:sp>
      </p:grpSp>
      <p:grpSp>
        <p:nvGrpSpPr>
          <p:cNvPr id="21" name="组合 20"/>
          <p:cNvGrpSpPr/>
          <p:nvPr/>
        </p:nvGrpSpPr>
        <p:grpSpPr>
          <a:xfrm>
            <a:off x="1647769" y="3825788"/>
            <a:ext cx="447638" cy="449618"/>
            <a:chOff x="5394325" y="2859088"/>
            <a:chExt cx="358775" cy="360362"/>
          </a:xfrm>
          <a:solidFill>
            <a:schemeClr val="bg1"/>
          </a:solidFill>
        </p:grpSpPr>
        <p:sp>
          <p:nvSpPr>
            <p:cNvPr id="22" name="AutoShape 37"/>
            <p:cNvSpPr/>
            <p:nvPr/>
          </p:nvSpPr>
          <p:spPr bwMode="auto">
            <a:xfrm>
              <a:off x="5394325" y="2894013"/>
              <a:ext cx="327025" cy="325437"/>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2" name="AutoShape 38"/>
            <p:cNvSpPr/>
            <p:nvPr/>
          </p:nvSpPr>
          <p:spPr bwMode="auto">
            <a:xfrm>
              <a:off x="5551488" y="3040063"/>
              <a:ext cx="55562" cy="555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3" name="AutoShape 39"/>
            <p:cNvSpPr/>
            <p:nvPr/>
          </p:nvSpPr>
          <p:spPr bwMode="auto">
            <a:xfrm>
              <a:off x="5697538" y="2859088"/>
              <a:ext cx="55562" cy="57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4" name="AutoShape 40"/>
            <p:cNvSpPr/>
            <p:nvPr/>
          </p:nvSpPr>
          <p:spPr bwMode="auto">
            <a:xfrm>
              <a:off x="5483225" y="3028950"/>
              <a:ext cx="46038" cy="4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5" name="AutoShape 41"/>
            <p:cNvSpPr/>
            <p:nvPr/>
          </p:nvSpPr>
          <p:spPr bwMode="auto">
            <a:xfrm>
              <a:off x="5529263" y="3106738"/>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6" name="AutoShape 42"/>
            <p:cNvSpPr/>
            <p:nvPr/>
          </p:nvSpPr>
          <p:spPr bwMode="auto">
            <a:xfrm>
              <a:off x="5708650" y="2938463"/>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37" name="组合 36"/>
          <p:cNvGrpSpPr/>
          <p:nvPr/>
        </p:nvGrpSpPr>
        <p:grpSpPr>
          <a:xfrm>
            <a:off x="433029" y="2617074"/>
            <a:ext cx="448125" cy="448125"/>
            <a:chOff x="5394312" y="2141343"/>
            <a:chExt cx="359165" cy="359165"/>
          </a:xfrm>
          <a:solidFill>
            <a:schemeClr val="bg1"/>
          </a:solidFill>
        </p:grpSpPr>
        <p:sp>
          <p:nvSpPr>
            <p:cNvPr id="38" name="AutoShape 56"/>
            <p:cNvSpPr/>
            <p:nvPr/>
          </p:nvSpPr>
          <p:spPr bwMode="auto">
            <a:xfrm>
              <a:off x="5394312"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9" name="AutoShape 57"/>
            <p:cNvSpPr/>
            <p:nvPr/>
          </p:nvSpPr>
          <p:spPr bwMode="auto">
            <a:xfrm>
              <a:off x="5641124"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0" name="AutoShape 58"/>
            <p:cNvSpPr/>
            <p:nvPr/>
          </p:nvSpPr>
          <p:spPr bwMode="auto">
            <a:xfrm>
              <a:off x="5517718" y="2141343"/>
              <a:ext cx="11235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41" name="AutoShape 112"/>
          <p:cNvSpPr/>
          <p:nvPr/>
        </p:nvSpPr>
        <p:spPr bwMode="auto">
          <a:xfrm>
            <a:off x="2872176" y="2608263"/>
            <a:ext cx="449620" cy="447639"/>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42" name="组合 41"/>
          <p:cNvGrpSpPr/>
          <p:nvPr/>
        </p:nvGrpSpPr>
        <p:grpSpPr>
          <a:xfrm flipH="1">
            <a:off x="1657867" y="1398890"/>
            <a:ext cx="448125" cy="448125"/>
            <a:chOff x="2473104" y="2145028"/>
            <a:chExt cx="359165" cy="359165"/>
          </a:xfrm>
          <a:solidFill>
            <a:schemeClr val="bg1"/>
          </a:solidFill>
        </p:grpSpPr>
        <p:sp>
          <p:nvSpPr>
            <p:cNvPr id="43"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4"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45" name="矩形 44"/>
          <p:cNvSpPr/>
          <p:nvPr/>
        </p:nvSpPr>
        <p:spPr bwMode="auto">
          <a:xfrm>
            <a:off x="1481894" y="2649439"/>
            <a:ext cx="762635" cy="368300"/>
          </a:xfrm>
          <a:prstGeom prst="rect">
            <a:avLst/>
          </a:prstGeom>
          <a:noFill/>
        </p:spPr>
        <p:txBody>
          <a:bodyPr wrap="none">
            <a:spAutoFit/>
          </a:bodyPr>
          <a:lstStyle/>
          <a:p>
            <a:pPr algn="ctr">
              <a:defRPr/>
            </a:pPr>
            <a:r>
              <a:rPr lang="en-US" altLang="zh-CN"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Excel</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244279" y="92912"/>
            <a:ext cx="1679575" cy="645160"/>
          </a:xfrm>
          <a:prstGeom prst="rect">
            <a:avLst/>
          </a:prstGeom>
          <a:noFill/>
        </p:spPr>
        <p:txBody>
          <a:bodyPr wrap="none">
            <a:spAutoFit/>
          </a:bodyPr>
          <a:lstStyle/>
          <a:p>
            <a:pPr algn="ctr">
              <a:defRPr/>
            </a:pPr>
            <a:r>
              <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excel文档解析</a:t>
            </a:r>
            <a:endPar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algn="ctr">
              <a:defRPr/>
            </a:pPr>
            <a:endPar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 name="矩形 15"/>
          <p:cNvSpPr/>
          <p:nvPr/>
        </p:nvSpPr>
        <p:spPr>
          <a:xfrm>
            <a:off x="243840" y="2662555"/>
            <a:ext cx="8656955" cy="2141855"/>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箭头: 五边形 17"/>
          <p:cNvSpPr/>
          <p:nvPr/>
        </p:nvSpPr>
        <p:spPr>
          <a:xfrm>
            <a:off x="243840" y="2764790"/>
            <a:ext cx="2045335" cy="3937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1600">
                <a:solidFill>
                  <a:prstClr val="white"/>
                </a:solidFill>
                <a:latin typeface="微软雅黑" panose="020B0503020204020204" pitchFamily="34" charset="-122"/>
                <a:ea typeface="微软雅黑" panose="020B0503020204020204" pitchFamily="34" charset="-122"/>
              </a:rPr>
              <a:t>Excel解析</a:t>
            </a:r>
          </a:p>
        </p:txBody>
      </p:sp>
      <p:grpSp>
        <p:nvGrpSpPr>
          <p:cNvPr id="2" name="组合 1"/>
          <p:cNvGrpSpPr/>
          <p:nvPr/>
        </p:nvGrpSpPr>
        <p:grpSpPr>
          <a:xfrm>
            <a:off x="243840" y="1220470"/>
            <a:ext cx="8656955" cy="1283970"/>
            <a:chOff x="384" y="1706"/>
            <a:chExt cx="13633" cy="2148"/>
          </a:xfrm>
        </p:grpSpPr>
        <p:sp>
          <p:nvSpPr>
            <p:cNvPr id="15" name="矩形 14"/>
            <p:cNvSpPr/>
            <p:nvPr/>
          </p:nvSpPr>
          <p:spPr>
            <a:xfrm>
              <a:off x="384" y="1706"/>
              <a:ext cx="13633" cy="214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箭头: 五边形 16"/>
            <p:cNvSpPr/>
            <p:nvPr/>
          </p:nvSpPr>
          <p:spPr>
            <a:xfrm>
              <a:off x="384" y="1706"/>
              <a:ext cx="3221" cy="68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latin typeface="+mj-ea"/>
                  <a:ea typeface="+mj-ea"/>
                </a:rPr>
                <a:t>XML解析</a:t>
              </a:r>
            </a:p>
          </p:txBody>
        </p:sp>
        <p:sp>
          <p:nvSpPr>
            <p:cNvPr id="19" name="矩形 18"/>
            <p:cNvSpPr/>
            <p:nvPr/>
          </p:nvSpPr>
          <p:spPr>
            <a:xfrm>
              <a:off x="384" y="2392"/>
              <a:ext cx="13267" cy="553"/>
            </a:xfrm>
            <a:prstGeom prst="rect">
              <a:avLst/>
            </a:prstGeom>
          </p:spPr>
          <p:txBody>
            <a:bodyPr wrap="square">
              <a:spAutoFit/>
            </a:bodyPr>
            <a:lstStyle/>
            <a:p>
              <a:pPr marL="171450" indent="-171450">
                <a:lnSpc>
                  <a:spcPct val="130000"/>
                </a:lnSpc>
                <a:spcBef>
                  <a:spcPts val="600"/>
                </a:spcBef>
                <a:buFont typeface="Arial" panose="020B0604020202020204" pitchFamily="34" charset="0"/>
                <a:buChar char="•"/>
              </a:pPr>
              <a:r>
                <a:rPr lang="en-US" altLang="zh-CN" sz="1200">
                  <a:solidFill>
                    <a:schemeClr val="tx1">
                      <a:lumMod val="75000"/>
                      <a:lumOff val="25000"/>
                    </a:schemeClr>
                  </a:solidFill>
                </a:rPr>
                <a:t>XML有2种基本的解析方式：DOM（Document Object Model）、SAX（Simple API of XML）。</a:t>
              </a:r>
            </a:p>
          </p:txBody>
        </p:sp>
        <p:sp>
          <p:nvSpPr>
            <p:cNvPr id="30" name="矩形 29"/>
            <p:cNvSpPr/>
            <p:nvPr/>
          </p:nvSpPr>
          <p:spPr>
            <a:xfrm>
              <a:off x="390" y="2872"/>
              <a:ext cx="13626" cy="955"/>
            </a:xfrm>
            <a:prstGeom prst="rect">
              <a:avLst/>
            </a:prstGeom>
          </p:spPr>
          <p:txBody>
            <a:bodyPr wrap="square">
              <a:spAutoFit/>
            </a:bodyPr>
            <a:lstStyle/>
            <a:p>
              <a:pPr marL="171450" indent="-171450">
                <a:lnSpc>
                  <a:spcPct val="130000"/>
                </a:lnSpc>
                <a:spcBef>
                  <a:spcPts val="600"/>
                </a:spcBef>
                <a:buFont typeface="Arial" panose="020B0604020202020204" pitchFamily="34" charset="0"/>
                <a:buChar char="•"/>
              </a:pPr>
              <a:r>
                <a:rPr lang="en-US" altLang="zh-CN" sz="1200">
                  <a:solidFill>
                    <a:schemeClr val="tx1">
                      <a:lumMod val="75000"/>
                      <a:lumOff val="25000"/>
                    </a:schemeClr>
                  </a:solidFill>
                </a:rPr>
                <a:t>SAX对XML文档的解析不会像DOM那样需要形成树，从而减少了内存的占用，而且SAX是事件触发，用户只需要实现自己关心的接口即可，简化了编程量。</a:t>
              </a:r>
            </a:p>
          </p:txBody>
        </p:sp>
      </p:grpSp>
      <p:sp>
        <p:nvSpPr>
          <p:cNvPr id="31" name="矩形 30"/>
          <p:cNvSpPr/>
          <p:nvPr/>
        </p:nvSpPr>
        <p:spPr>
          <a:xfrm>
            <a:off x="243577" y="3158245"/>
            <a:ext cx="8424562" cy="330835"/>
          </a:xfrm>
          <a:prstGeom prst="rect">
            <a:avLst/>
          </a:prstGeom>
        </p:spPr>
        <p:txBody>
          <a:bodyPr wrap="square">
            <a:spAutoFit/>
          </a:bodyPr>
          <a:lstStyle/>
          <a:p>
            <a:pPr marL="171450" indent="-171450">
              <a:lnSpc>
                <a:spcPct val="130000"/>
              </a:lnSpc>
              <a:spcBef>
                <a:spcPts val="600"/>
              </a:spcBef>
              <a:buFont typeface="Arial" panose="020B0604020202020204" pitchFamily="34" charset="0"/>
              <a:buChar char="•"/>
            </a:pPr>
            <a:r>
              <a:rPr lang="en-US" altLang="zh-CN" sz="1200" dirty="0" err="1">
                <a:solidFill>
                  <a:schemeClr val="tx1">
                    <a:lumMod val="75000"/>
                    <a:lumOff val="25000"/>
                  </a:schemeClr>
                </a:solidFill>
              </a:rPr>
              <a:t>Python解析Excel（针对xlsx文件）时需要安装两个包，分别是xlrd（读excel）和xlwt（写excel</a:t>
            </a:r>
            <a:r>
              <a:rPr lang="en-US" altLang="zh-CN" sz="1200" dirty="0">
                <a:solidFill>
                  <a:schemeClr val="tx1">
                    <a:lumMod val="75000"/>
                    <a:lumOff val="25000"/>
                  </a:schemeClr>
                </a:solidFill>
              </a:rPr>
              <a:t>）。</a:t>
            </a:r>
          </a:p>
        </p:txBody>
      </p:sp>
      <p:sp>
        <p:nvSpPr>
          <p:cNvPr id="28" name="矩形: 圆角 27"/>
          <p:cNvSpPr/>
          <p:nvPr/>
        </p:nvSpPr>
        <p:spPr>
          <a:xfrm>
            <a:off x="3428365" y="699770"/>
            <a:ext cx="2268220" cy="37211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kern="10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解析流程</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244279" y="92912"/>
            <a:ext cx="1679575" cy="645160"/>
          </a:xfrm>
          <a:prstGeom prst="rect">
            <a:avLst/>
          </a:prstGeom>
          <a:noFill/>
        </p:spPr>
        <p:txBody>
          <a:bodyPr wrap="none">
            <a:spAutoFit/>
          </a:bodyPr>
          <a:lstStyle/>
          <a:p>
            <a:pPr algn="ctr">
              <a:defRPr/>
            </a:pPr>
            <a:r>
              <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excel文档解析</a:t>
            </a:r>
            <a:endPar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algn="ctr">
              <a:defRPr/>
            </a:pPr>
            <a:endPar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 name="矩形 15"/>
          <p:cNvSpPr/>
          <p:nvPr/>
        </p:nvSpPr>
        <p:spPr>
          <a:xfrm>
            <a:off x="429895" y="1443990"/>
            <a:ext cx="4234180" cy="3367405"/>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436880" y="1443990"/>
            <a:ext cx="4221480" cy="3222625"/>
          </a:xfrm>
          <a:prstGeom prst="rect">
            <a:avLst/>
          </a:prstGeom>
        </p:spPr>
        <p:txBody>
          <a:bodyPr wrap="square">
            <a:spAutoFit/>
          </a:bodyPr>
          <a:lstStyle/>
          <a:p>
            <a:pPr indent="0">
              <a:lnSpc>
                <a:spcPct val="130000"/>
              </a:lnSpc>
              <a:spcBef>
                <a:spcPts val="600"/>
              </a:spcBef>
              <a:buFont typeface="Arial" panose="020B0604020202020204" pitchFamily="34" charset="0"/>
              <a:buNone/>
            </a:pPr>
            <a:r>
              <a:rPr lang="en-US" altLang="zh-CN" sz="1400">
                <a:solidFill>
                  <a:schemeClr val="tx1">
                    <a:lumMod val="75000"/>
                    <a:lumOff val="25000"/>
                  </a:schemeClr>
                </a:solidFill>
              </a:rPr>
              <a:t>1）打开Excel文件并读取数据（workbook）</a:t>
            </a:r>
          </a:p>
          <a:p>
            <a:pPr indent="0">
              <a:lnSpc>
                <a:spcPct val="130000"/>
              </a:lnSpc>
              <a:spcBef>
                <a:spcPts val="600"/>
              </a:spcBef>
              <a:buFont typeface="Arial" panose="020B0604020202020204" pitchFamily="34" charset="0"/>
              <a:buNone/>
            </a:pPr>
            <a:r>
              <a:rPr lang="en-US" altLang="zh-CN" sz="1400">
                <a:solidFill>
                  <a:schemeClr val="tx1">
                    <a:lumMod val="75000"/>
                    <a:lumOff val="25000"/>
                  </a:schemeClr>
                </a:solidFill>
              </a:rPr>
              <a:t>             wb = xlrd.open_workbook(filename)</a:t>
            </a:r>
          </a:p>
          <a:p>
            <a:pPr indent="0">
              <a:lnSpc>
                <a:spcPct val="130000"/>
              </a:lnSpc>
              <a:spcBef>
                <a:spcPts val="600"/>
              </a:spcBef>
              <a:buFont typeface="Arial" panose="020B0604020202020204" pitchFamily="34" charset="0"/>
              <a:buNone/>
            </a:pPr>
            <a:r>
              <a:rPr lang="en-US" altLang="zh-CN" sz="1400">
                <a:solidFill>
                  <a:schemeClr val="tx1">
                    <a:lumMod val="75000"/>
                    <a:lumOff val="25000"/>
                  </a:schemeClr>
                </a:solidFill>
              </a:rPr>
              <a:t>2）获取一个工作表（worksheet）</a:t>
            </a:r>
          </a:p>
          <a:p>
            <a:pPr indent="0">
              <a:lnSpc>
                <a:spcPct val="130000"/>
              </a:lnSpc>
              <a:spcBef>
                <a:spcPts val="600"/>
              </a:spcBef>
              <a:buFont typeface="Arial" panose="020B0604020202020204" pitchFamily="34" charset="0"/>
              <a:buNone/>
            </a:pPr>
            <a:r>
              <a:rPr lang="en-US" altLang="zh-CN" sz="1400">
                <a:solidFill>
                  <a:schemeClr val="tx1">
                    <a:lumMod val="75000"/>
                    <a:lumOff val="25000"/>
                  </a:schemeClr>
                </a:solidFill>
              </a:rPr>
              <a:t>         （1）通过索引顺序获取</a:t>
            </a:r>
          </a:p>
          <a:p>
            <a:pPr indent="0">
              <a:lnSpc>
                <a:spcPct val="130000"/>
              </a:lnSpc>
              <a:spcBef>
                <a:spcPts val="600"/>
              </a:spcBef>
              <a:buFont typeface="Arial" panose="020B0604020202020204" pitchFamily="34" charset="0"/>
              <a:buNone/>
            </a:pPr>
            <a:r>
              <a:rPr lang="en-US" altLang="zh-CN" sz="1400">
                <a:solidFill>
                  <a:schemeClr val="tx1">
                    <a:lumMod val="75000"/>
                    <a:lumOff val="25000"/>
                  </a:schemeClr>
                </a:solidFill>
              </a:rPr>
              <a:t>         （2）通过索引顺序获取</a:t>
            </a:r>
          </a:p>
          <a:p>
            <a:pPr indent="0">
              <a:lnSpc>
                <a:spcPct val="130000"/>
              </a:lnSpc>
              <a:spcBef>
                <a:spcPts val="600"/>
              </a:spcBef>
              <a:buFont typeface="Arial" panose="020B0604020202020204" pitchFamily="34" charset="0"/>
              <a:buNone/>
            </a:pPr>
            <a:r>
              <a:rPr lang="en-US" altLang="zh-CN" sz="1400">
                <a:solidFill>
                  <a:schemeClr val="tx1">
                    <a:lumMod val="75000"/>
                    <a:lumOff val="25000"/>
                  </a:schemeClr>
                </a:solidFill>
              </a:rPr>
              <a:t>         （3）通过名称获取</a:t>
            </a:r>
          </a:p>
          <a:p>
            <a:pPr indent="0">
              <a:lnSpc>
                <a:spcPct val="130000"/>
              </a:lnSpc>
              <a:spcBef>
                <a:spcPts val="600"/>
              </a:spcBef>
              <a:buFont typeface="Arial" panose="020B0604020202020204" pitchFamily="34" charset="0"/>
              <a:buNone/>
            </a:pPr>
            <a:r>
              <a:rPr lang="en-US" altLang="zh-CN" sz="1400">
                <a:solidFill>
                  <a:schemeClr val="tx1">
                    <a:lumMod val="75000"/>
                    <a:lumOff val="25000"/>
                  </a:schemeClr>
                </a:solidFill>
              </a:rPr>
              <a:t>3）获取整行和整列的值</a:t>
            </a:r>
          </a:p>
          <a:p>
            <a:pPr marL="457200" lvl="1" indent="0">
              <a:lnSpc>
                <a:spcPct val="130000"/>
              </a:lnSpc>
              <a:spcBef>
                <a:spcPts val="600"/>
              </a:spcBef>
              <a:buFont typeface="Arial" panose="020B0604020202020204" pitchFamily="34" charset="0"/>
              <a:buNone/>
            </a:pPr>
            <a:r>
              <a:rPr lang="en-US" altLang="zh-CN" sz="1400">
                <a:solidFill>
                  <a:schemeClr val="tx1">
                    <a:lumMod val="75000"/>
                    <a:lumOff val="25000"/>
                  </a:schemeClr>
                </a:solidFill>
              </a:rPr>
              <a:t>返回一行：table.row_values(row_index)</a:t>
            </a:r>
          </a:p>
          <a:p>
            <a:pPr marL="457200" lvl="1" indent="0">
              <a:lnSpc>
                <a:spcPct val="130000"/>
              </a:lnSpc>
              <a:spcBef>
                <a:spcPts val="600"/>
              </a:spcBef>
              <a:buFont typeface="Arial" panose="020B0604020202020204" pitchFamily="34" charset="0"/>
              <a:buNone/>
            </a:pPr>
            <a:r>
              <a:rPr lang="en-US" altLang="zh-CN" sz="1400">
                <a:solidFill>
                  <a:schemeClr val="tx1">
                    <a:lumMod val="75000"/>
                    <a:lumOff val="25000"/>
                  </a:schemeClr>
                </a:solidFill>
              </a:rPr>
              <a:t>返回一列：table.col_values(col_index)</a:t>
            </a:r>
          </a:p>
        </p:txBody>
      </p:sp>
      <p:sp>
        <p:nvSpPr>
          <p:cNvPr id="28" name="矩形: 圆角 27"/>
          <p:cNvSpPr/>
          <p:nvPr/>
        </p:nvSpPr>
        <p:spPr>
          <a:xfrm>
            <a:off x="241935" y="796290"/>
            <a:ext cx="1682115" cy="37211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kern="10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读取Excel表</a:t>
            </a:r>
          </a:p>
        </p:txBody>
      </p:sp>
      <p:sp>
        <p:nvSpPr>
          <p:cNvPr id="5" name="文本框 4"/>
          <p:cNvSpPr txBox="1"/>
          <p:nvPr/>
        </p:nvSpPr>
        <p:spPr>
          <a:xfrm>
            <a:off x="1995805" y="760095"/>
            <a:ext cx="6917055" cy="506730"/>
          </a:xfrm>
          <a:prstGeom prst="rect">
            <a:avLst/>
          </a:prstGeom>
          <a:noFill/>
        </p:spPr>
        <p:txBody>
          <a:bodyPr wrap="square" rtlCol="0">
            <a:spAutoFit/>
          </a:bodyPr>
          <a:lstStyle/>
          <a:p>
            <a:r>
              <a:rPr lang="zh-CN" altLang="en-US"/>
              <a:t>读取excel前需要先引入该模块（import xlrd）。但是需要注意的是，用xlrd读取excel表时，返回的xlrd.book.Book类型，是只读的，不能对其进行操作。</a:t>
            </a:r>
          </a:p>
        </p:txBody>
      </p:sp>
      <p:sp>
        <p:nvSpPr>
          <p:cNvPr id="6" name="矩形 5"/>
          <p:cNvSpPr/>
          <p:nvPr/>
        </p:nvSpPr>
        <p:spPr>
          <a:xfrm>
            <a:off x="4664075" y="1443990"/>
            <a:ext cx="4079240" cy="3367405"/>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664075" y="1443990"/>
            <a:ext cx="4079240" cy="2866390"/>
          </a:xfrm>
          <a:prstGeom prst="rect">
            <a:avLst/>
          </a:prstGeom>
          <a:noFill/>
        </p:spPr>
        <p:txBody>
          <a:bodyPr wrap="square" rtlCol="0" anchor="t">
            <a:spAutoFit/>
          </a:bodyPr>
          <a:lstStyle/>
          <a:p>
            <a:pPr indent="0">
              <a:lnSpc>
                <a:spcPct val="130000"/>
              </a:lnSpc>
              <a:spcBef>
                <a:spcPts val="600"/>
              </a:spcBef>
              <a:buFont typeface="Arial" panose="020B0604020202020204" pitchFamily="34" charset="0"/>
              <a:buNone/>
            </a:pPr>
            <a:r>
              <a:rPr lang="en-US" altLang="zh-CN" sz="1400">
                <a:solidFill>
                  <a:schemeClr val="tx1">
                    <a:lumMod val="75000"/>
                    <a:lumOff val="25000"/>
                  </a:schemeClr>
                </a:solidFill>
                <a:sym typeface="+mn-ea"/>
              </a:rPr>
              <a:t>4）获取表的行数和列数 </a:t>
            </a:r>
            <a:endParaRPr lang="en-US" altLang="zh-CN" sz="1400">
              <a:solidFill>
                <a:schemeClr val="tx1">
                  <a:lumMod val="75000"/>
                  <a:lumOff val="25000"/>
                </a:schemeClr>
              </a:solidFill>
            </a:endParaRPr>
          </a:p>
          <a:p>
            <a:pPr indent="0">
              <a:lnSpc>
                <a:spcPct val="130000"/>
              </a:lnSpc>
              <a:spcBef>
                <a:spcPts val="600"/>
              </a:spcBef>
              <a:buFont typeface="Arial" panose="020B0604020202020204" pitchFamily="34" charset="0"/>
              <a:buNone/>
            </a:pPr>
            <a:r>
              <a:rPr lang="en-US" altLang="zh-CN" sz="1400">
                <a:solidFill>
                  <a:schemeClr val="tx1">
                    <a:lumMod val="75000"/>
                    <a:lumOff val="25000"/>
                  </a:schemeClr>
                </a:solidFill>
                <a:sym typeface="+mn-ea"/>
              </a:rPr>
              <a:t>        table.nrows  #获取行数</a:t>
            </a:r>
            <a:endParaRPr lang="en-US" altLang="zh-CN" sz="1400">
              <a:solidFill>
                <a:schemeClr val="tx1">
                  <a:lumMod val="75000"/>
                  <a:lumOff val="25000"/>
                </a:schemeClr>
              </a:solidFill>
            </a:endParaRPr>
          </a:p>
          <a:p>
            <a:pPr indent="0">
              <a:lnSpc>
                <a:spcPct val="130000"/>
              </a:lnSpc>
              <a:spcBef>
                <a:spcPts val="600"/>
              </a:spcBef>
              <a:buFont typeface="Arial" panose="020B0604020202020204" pitchFamily="34" charset="0"/>
              <a:buNone/>
            </a:pPr>
            <a:r>
              <a:rPr lang="en-US" altLang="zh-CN" sz="1400">
                <a:solidFill>
                  <a:schemeClr val="tx1">
                    <a:lumMod val="75000"/>
                    <a:lumOff val="25000"/>
                  </a:schemeClr>
                </a:solidFill>
                <a:sym typeface="+mn-ea"/>
              </a:rPr>
              <a:t>         table.ncols  #获取列数</a:t>
            </a:r>
            <a:endParaRPr lang="en-US" altLang="zh-CN" sz="1400">
              <a:solidFill>
                <a:schemeClr val="tx1">
                  <a:lumMod val="75000"/>
                  <a:lumOff val="25000"/>
                </a:schemeClr>
              </a:solidFill>
            </a:endParaRPr>
          </a:p>
          <a:p>
            <a:pPr indent="0">
              <a:lnSpc>
                <a:spcPct val="130000"/>
              </a:lnSpc>
              <a:spcBef>
                <a:spcPts val="600"/>
              </a:spcBef>
              <a:buFont typeface="Arial" panose="020B0604020202020204" pitchFamily="34" charset="0"/>
              <a:buNone/>
            </a:pPr>
            <a:r>
              <a:rPr lang="en-US" altLang="zh-CN" sz="1400">
                <a:solidFill>
                  <a:schemeClr val="tx1">
                    <a:lumMod val="75000"/>
                    <a:lumOff val="25000"/>
                  </a:schemeClr>
                </a:solidFill>
                <a:sym typeface="+mn-ea"/>
              </a:rPr>
              <a:t>5）获取单元格中的值 </a:t>
            </a:r>
          </a:p>
          <a:p>
            <a:pPr indent="0">
              <a:lnSpc>
                <a:spcPct val="130000"/>
              </a:lnSpc>
              <a:spcBef>
                <a:spcPts val="600"/>
              </a:spcBef>
              <a:buFont typeface="Arial" panose="020B0604020202020204" pitchFamily="34" charset="0"/>
              <a:buNone/>
            </a:pPr>
            <a:r>
              <a:rPr lang="en-US" altLang="zh-CN" sz="1400">
                <a:solidFill>
                  <a:schemeClr val="tx1">
                    <a:lumMod val="75000"/>
                    <a:lumOff val="25000"/>
                  </a:schemeClr>
                </a:solidFill>
              </a:rPr>
              <a:t>        table.cell(row_index, col_index).value</a:t>
            </a:r>
          </a:p>
          <a:p>
            <a:pPr indent="0">
              <a:lnSpc>
                <a:spcPct val="130000"/>
              </a:lnSpc>
              <a:spcBef>
                <a:spcPts val="600"/>
              </a:spcBef>
              <a:buFont typeface="Arial" panose="020B0604020202020204" pitchFamily="34" charset="0"/>
              <a:buNone/>
            </a:pPr>
            <a:r>
              <a:rPr lang="en-US" altLang="zh-CN" sz="1400">
                <a:solidFill>
                  <a:schemeClr val="tx1">
                    <a:lumMod val="75000"/>
                    <a:lumOff val="25000"/>
                  </a:schemeClr>
                </a:solidFill>
              </a:rPr>
              <a:t>        row_index：表示表的行索引号。</a:t>
            </a:r>
          </a:p>
          <a:p>
            <a:pPr indent="0">
              <a:lnSpc>
                <a:spcPct val="130000"/>
              </a:lnSpc>
              <a:spcBef>
                <a:spcPts val="600"/>
              </a:spcBef>
              <a:buFont typeface="Arial" panose="020B0604020202020204" pitchFamily="34" charset="0"/>
              <a:buNone/>
            </a:pPr>
            <a:r>
              <a:rPr lang="en-US" altLang="zh-CN" sz="1400">
                <a:solidFill>
                  <a:schemeClr val="tx1">
                    <a:lumMod val="75000"/>
                    <a:lumOff val="25000"/>
                  </a:schemeClr>
                </a:solidFill>
              </a:rPr>
              <a:t>         col_index：表示表的列索引号。</a:t>
            </a:r>
          </a:p>
          <a:p>
            <a:pPr marL="171450" indent="-171450">
              <a:lnSpc>
                <a:spcPct val="130000"/>
              </a:lnSpc>
              <a:spcBef>
                <a:spcPts val="600"/>
              </a:spcBef>
              <a:buFont typeface="Arial" panose="020B0604020202020204" pitchFamily="34" charset="0"/>
              <a:buChar char="•"/>
            </a:pPr>
            <a:endParaRPr lang="en-US" altLang="zh-CN" sz="1400">
              <a:solidFill>
                <a:schemeClr val="tx1">
                  <a:lumMod val="75000"/>
                  <a:lumOff val="25000"/>
                </a:schemeClr>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244279" y="92912"/>
            <a:ext cx="1679575" cy="645160"/>
          </a:xfrm>
          <a:prstGeom prst="rect">
            <a:avLst/>
          </a:prstGeom>
          <a:noFill/>
        </p:spPr>
        <p:txBody>
          <a:bodyPr wrap="none">
            <a:spAutoFit/>
          </a:bodyPr>
          <a:lstStyle/>
          <a:p>
            <a:pPr algn="ctr">
              <a:defRPr/>
            </a:pPr>
            <a:r>
              <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excel文档解析</a:t>
            </a:r>
            <a:endPar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algn="ctr">
              <a:defRPr/>
            </a:pPr>
            <a:endPar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 name="矩形 15"/>
          <p:cNvSpPr/>
          <p:nvPr/>
        </p:nvSpPr>
        <p:spPr>
          <a:xfrm>
            <a:off x="429895" y="1443990"/>
            <a:ext cx="3091815" cy="3367405"/>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436880" y="1443990"/>
            <a:ext cx="3012440" cy="2355850"/>
          </a:xfrm>
          <a:prstGeom prst="rect">
            <a:avLst/>
          </a:prstGeom>
        </p:spPr>
        <p:txBody>
          <a:bodyPr wrap="square">
            <a:spAutoFit/>
          </a:bodyPr>
          <a:lstStyle/>
          <a:p>
            <a:pPr indent="0">
              <a:lnSpc>
                <a:spcPct val="130000"/>
              </a:lnSpc>
              <a:spcBef>
                <a:spcPts val="600"/>
              </a:spcBef>
              <a:buFont typeface="Arial" panose="020B0604020202020204" pitchFamily="34" charset="0"/>
              <a:buNone/>
            </a:pPr>
            <a:r>
              <a:rPr lang="en-US" altLang="zh-CN" sz="1400">
                <a:solidFill>
                  <a:schemeClr val="tx1">
                    <a:lumMod val="75000"/>
                    <a:lumOff val="25000"/>
                  </a:schemeClr>
                </a:solidFill>
              </a:rPr>
              <a:t>1）创建工作表（workbook）</a:t>
            </a:r>
          </a:p>
          <a:p>
            <a:pPr indent="0">
              <a:lnSpc>
                <a:spcPct val="130000"/>
              </a:lnSpc>
              <a:spcBef>
                <a:spcPts val="600"/>
              </a:spcBef>
              <a:buFont typeface="Arial" panose="020B0604020202020204" pitchFamily="34" charset="0"/>
              <a:buNone/>
            </a:pPr>
            <a:r>
              <a:rPr lang="en-US" altLang="zh-CN" sz="1400">
                <a:solidFill>
                  <a:schemeClr val="tx1">
                    <a:lumMod val="75000"/>
                    <a:lumOff val="25000"/>
                  </a:schemeClr>
                </a:solidFill>
              </a:rPr>
              <a:t>     workbook = xlwt.Workbook()</a:t>
            </a:r>
          </a:p>
          <a:p>
            <a:pPr indent="0">
              <a:lnSpc>
                <a:spcPct val="130000"/>
              </a:lnSpc>
              <a:spcBef>
                <a:spcPts val="600"/>
              </a:spcBef>
              <a:buFont typeface="Arial" panose="020B0604020202020204" pitchFamily="34" charset="0"/>
              <a:buNone/>
            </a:pPr>
            <a:r>
              <a:rPr lang="en-US" altLang="zh-CN" sz="1400">
                <a:solidFill>
                  <a:schemeClr val="tx1">
                    <a:lumMod val="75000"/>
                    <a:lumOff val="25000"/>
                  </a:schemeClr>
                </a:solidFill>
              </a:rPr>
              <a:t>2）创建表（WorkSheet）</a:t>
            </a:r>
          </a:p>
          <a:p>
            <a:pPr indent="0">
              <a:lnSpc>
                <a:spcPct val="130000"/>
              </a:lnSpc>
              <a:spcBef>
                <a:spcPts val="600"/>
              </a:spcBef>
              <a:buFont typeface="Arial" panose="020B0604020202020204" pitchFamily="34" charset="0"/>
              <a:buNone/>
            </a:pPr>
            <a:r>
              <a:rPr lang="en-US" altLang="zh-CN" sz="1400">
                <a:solidFill>
                  <a:schemeClr val="tx1">
                    <a:lumMod val="75000"/>
                    <a:lumOff val="25000"/>
                  </a:schemeClr>
                </a:solidFill>
              </a:rPr>
              <a:t>     worksheet =            workbook.add_sheet(sheet_name ,cell_overwrite_ok=True)</a:t>
            </a:r>
          </a:p>
          <a:p>
            <a:pPr indent="0">
              <a:lnSpc>
                <a:spcPct val="130000"/>
              </a:lnSpc>
              <a:spcBef>
                <a:spcPts val="600"/>
              </a:spcBef>
              <a:buFont typeface="Arial" panose="020B0604020202020204" pitchFamily="34" charset="0"/>
              <a:buNone/>
            </a:pPr>
            <a:endParaRPr lang="en-US" altLang="zh-CN" sz="1400">
              <a:solidFill>
                <a:schemeClr val="tx1">
                  <a:lumMod val="75000"/>
                  <a:lumOff val="25000"/>
                </a:schemeClr>
              </a:solidFill>
            </a:endParaRPr>
          </a:p>
        </p:txBody>
      </p:sp>
      <p:sp>
        <p:nvSpPr>
          <p:cNvPr id="28" name="矩形: 圆角 27"/>
          <p:cNvSpPr/>
          <p:nvPr/>
        </p:nvSpPr>
        <p:spPr>
          <a:xfrm>
            <a:off x="241935" y="856615"/>
            <a:ext cx="1682115" cy="37211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kern="10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创建Excel表</a:t>
            </a:r>
          </a:p>
        </p:txBody>
      </p:sp>
      <p:sp>
        <p:nvSpPr>
          <p:cNvPr id="5" name="文本框 4"/>
          <p:cNvSpPr txBox="1"/>
          <p:nvPr/>
        </p:nvSpPr>
        <p:spPr>
          <a:xfrm>
            <a:off x="1995805" y="820420"/>
            <a:ext cx="6917055" cy="521970"/>
          </a:xfrm>
          <a:prstGeom prst="rect">
            <a:avLst/>
          </a:prstGeom>
          <a:noFill/>
        </p:spPr>
        <p:txBody>
          <a:bodyPr wrap="square" rtlCol="0">
            <a:spAutoFit/>
          </a:bodyPr>
          <a:lstStyle/>
          <a:p>
            <a:r>
              <a:rPr lang="zh-CN" altLang="en-US" sz="1400"/>
              <a:t>Python中使用的是xlwt模块来生成Excel文件，并且可以控制单元格的格式。xlwt.Workbook()返回xlwt.Workbook类型。save(filepath)方法可以保存excel文件。</a:t>
            </a:r>
          </a:p>
        </p:txBody>
      </p:sp>
      <p:sp>
        <p:nvSpPr>
          <p:cNvPr id="6" name="矩形 5"/>
          <p:cNvSpPr/>
          <p:nvPr/>
        </p:nvSpPr>
        <p:spPr>
          <a:xfrm>
            <a:off x="3521710" y="1443990"/>
            <a:ext cx="5221605" cy="3367405"/>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521075" y="1443990"/>
            <a:ext cx="5222240" cy="3222625"/>
          </a:xfrm>
          <a:prstGeom prst="rect">
            <a:avLst/>
          </a:prstGeom>
          <a:noFill/>
        </p:spPr>
        <p:txBody>
          <a:bodyPr wrap="square" rtlCol="0" anchor="t">
            <a:spAutoFit/>
          </a:bodyPr>
          <a:lstStyle/>
          <a:p>
            <a:pPr indent="0">
              <a:lnSpc>
                <a:spcPct val="130000"/>
              </a:lnSpc>
              <a:spcBef>
                <a:spcPts val="600"/>
              </a:spcBef>
              <a:buFont typeface="Arial" panose="020B0604020202020204" pitchFamily="34" charset="0"/>
              <a:buNone/>
            </a:pPr>
            <a:r>
              <a:rPr lang="en-US" altLang="zh-CN" sz="1400">
                <a:solidFill>
                  <a:schemeClr val="tx1">
                    <a:lumMod val="75000"/>
                    <a:lumOff val="25000"/>
                  </a:schemeClr>
                </a:solidFill>
                <a:sym typeface="+mn-ea"/>
              </a:rPr>
              <a:t>3）往单元格中写内容</a:t>
            </a:r>
          </a:p>
          <a:p>
            <a:pPr indent="0">
              <a:lnSpc>
                <a:spcPct val="130000"/>
              </a:lnSpc>
              <a:spcBef>
                <a:spcPts val="600"/>
              </a:spcBef>
              <a:buFont typeface="Arial" panose="020B0604020202020204" pitchFamily="34" charset="0"/>
              <a:buNone/>
            </a:pPr>
            <a:r>
              <a:rPr lang="en-US" altLang="zh-CN" sz="1400">
                <a:solidFill>
                  <a:schemeClr val="tx1">
                    <a:lumMod val="75000"/>
                    <a:lumOff val="25000"/>
                  </a:schemeClr>
                </a:solidFill>
                <a:sym typeface="+mn-ea"/>
              </a:rPr>
              <a:t>       worksheet.write(r, c, label, style)</a:t>
            </a:r>
          </a:p>
          <a:p>
            <a:pPr indent="0">
              <a:lnSpc>
                <a:spcPct val="130000"/>
              </a:lnSpc>
              <a:spcBef>
                <a:spcPts val="600"/>
              </a:spcBef>
              <a:buFont typeface="Arial" panose="020B0604020202020204" pitchFamily="34" charset="0"/>
              <a:buNone/>
            </a:pPr>
            <a:r>
              <a:rPr lang="en-US" altLang="zh-CN" sz="1400">
                <a:solidFill>
                  <a:schemeClr val="tx1">
                    <a:lumMod val="75000"/>
                    <a:lumOff val="25000"/>
                  </a:schemeClr>
                </a:solidFill>
                <a:sym typeface="+mn-ea"/>
              </a:rPr>
              <a:t>      参数说明：</a:t>
            </a:r>
          </a:p>
          <a:p>
            <a:pPr indent="0">
              <a:lnSpc>
                <a:spcPct val="130000"/>
              </a:lnSpc>
              <a:spcBef>
                <a:spcPts val="600"/>
              </a:spcBef>
              <a:buFont typeface="Arial" panose="020B0604020202020204" pitchFamily="34" charset="0"/>
              <a:buNone/>
            </a:pPr>
            <a:r>
              <a:rPr lang="en-US" altLang="zh-CN" sz="1400">
                <a:solidFill>
                  <a:schemeClr val="tx1">
                    <a:lumMod val="75000"/>
                    <a:lumOff val="25000"/>
                  </a:schemeClr>
                </a:solidFill>
                <a:sym typeface="+mn-ea"/>
              </a:rPr>
              <a:t>       r ：表示行索引号，从0开始。</a:t>
            </a:r>
          </a:p>
          <a:p>
            <a:pPr indent="0">
              <a:lnSpc>
                <a:spcPct val="130000"/>
              </a:lnSpc>
              <a:spcBef>
                <a:spcPts val="600"/>
              </a:spcBef>
              <a:buFont typeface="Arial" panose="020B0604020202020204" pitchFamily="34" charset="0"/>
              <a:buNone/>
            </a:pPr>
            <a:r>
              <a:rPr lang="en-US" altLang="zh-CN" sz="1400">
                <a:solidFill>
                  <a:schemeClr val="tx1">
                    <a:lumMod val="75000"/>
                    <a:lumOff val="25000"/>
                  </a:schemeClr>
                </a:solidFill>
                <a:sym typeface="+mn-ea"/>
              </a:rPr>
              <a:t>       c ：表示列索引号，从0开始。</a:t>
            </a:r>
          </a:p>
          <a:p>
            <a:pPr indent="0">
              <a:lnSpc>
                <a:spcPct val="130000"/>
              </a:lnSpc>
              <a:spcBef>
                <a:spcPts val="600"/>
              </a:spcBef>
              <a:buFont typeface="Arial" panose="020B0604020202020204" pitchFamily="34" charset="0"/>
              <a:buNone/>
            </a:pPr>
            <a:r>
              <a:rPr lang="en-US" altLang="zh-CN" sz="1400">
                <a:solidFill>
                  <a:schemeClr val="tx1">
                    <a:lumMod val="75000"/>
                    <a:lumOff val="25000"/>
                  </a:schemeClr>
                </a:solidFill>
                <a:sym typeface="+mn-ea"/>
              </a:rPr>
              <a:t>       label ：表示要写的内容。</a:t>
            </a:r>
          </a:p>
          <a:p>
            <a:pPr indent="0">
              <a:lnSpc>
                <a:spcPct val="130000"/>
              </a:lnSpc>
              <a:spcBef>
                <a:spcPts val="600"/>
              </a:spcBef>
              <a:buFont typeface="Arial" panose="020B0604020202020204" pitchFamily="34" charset="0"/>
              <a:buNone/>
            </a:pPr>
            <a:r>
              <a:rPr lang="en-US" altLang="zh-CN" sz="1400">
                <a:solidFill>
                  <a:schemeClr val="tx1">
                    <a:lumMod val="75000"/>
                    <a:lumOff val="25000"/>
                  </a:schemeClr>
                </a:solidFill>
                <a:sym typeface="+mn-ea"/>
              </a:rPr>
              <a:t>4）保存excel表</a:t>
            </a:r>
          </a:p>
          <a:p>
            <a:pPr indent="0">
              <a:lnSpc>
                <a:spcPct val="130000"/>
              </a:lnSpc>
              <a:spcBef>
                <a:spcPts val="600"/>
              </a:spcBef>
              <a:buFont typeface="Arial" panose="020B0604020202020204" pitchFamily="34" charset="0"/>
              <a:buNone/>
            </a:pPr>
            <a:r>
              <a:rPr lang="en-US" altLang="zh-CN" sz="1400">
                <a:solidFill>
                  <a:schemeClr val="tx1">
                    <a:lumMod val="75000"/>
                    <a:lumOff val="25000"/>
                  </a:schemeClr>
                </a:solidFill>
                <a:sym typeface="+mn-ea"/>
              </a:rPr>
              <a:t>       workbook.save(Excel_name)</a:t>
            </a:r>
          </a:p>
          <a:p>
            <a:pPr indent="0">
              <a:lnSpc>
                <a:spcPct val="130000"/>
              </a:lnSpc>
              <a:spcBef>
                <a:spcPts val="600"/>
              </a:spcBef>
              <a:buFont typeface="Arial" panose="020B0604020202020204" pitchFamily="34" charset="0"/>
              <a:buNone/>
            </a:pPr>
            <a:r>
              <a:rPr lang="en-US" altLang="zh-CN" sz="1400">
                <a:solidFill>
                  <a:schemeClr val="tx1">
                    <a:lumMod val="75000"/>
                    <a:lumOff val="25000"/>
                  </a:schemeClr>
                </a:solidFill>
                <a:sym typeface="+mn-ea"/>
              </a:rPr>
              <a:t>      Excel_name表示保存为什么名，当然可以保存在具体的目录下。</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244279" y="92912"/>
            <a:ext cx="1679575" cy="645160"/>
          </a:xfrm>
          <a:prstGeom prst="rect">
            <a:avLst/>
          </a:prstGeom>
          <a:noFill/>
        </p:spPr>
        <p:txBody>
          <a:bodyPr wrap="square">
            <a:spAutoFit/>
          </a:bodyPr>
          <a:lstStyle/>
          <a:p>
            <a:pPr algn="ctr">
              <a:defRPr/>
            </a:pPr>
            <a:r>
              <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excel文档解析</a:t>
            </a:r>
            <a:endPar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algn="ctr">
              <a:defRPr/>
            </a:pPr>
            <a:endPar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文本框 2"/>
          <p:cNvSpPr txBox="1"/>
          <p:nvPr/>
        </p:nvSpPr>
        <p:spPr>
          <a:xfrm>
            <a:off x="525145" y="886460"/>
            <a:ext cx="3052445" cy="2676525"/>
          </a:xfrm>
          <a:prstGeom prst="rect">
            <a:avLst/>
          </a:prstGeom>
          <a:noFill/>
        </p:spPr>
        <p:txBody>
          <a:bodyPr wrap="square" rtlCol="0">
            <a:spAutoFit/>
          </a:bodyPr>
          <a:lstStyle/>
          <a:p>
            <a:r>
              <a:rPr lang="zh-CN" altLang="en-US" sz="1400"/>
              <a:t>import xlwt</a:t>
            </a:r>
          </a:p>
          <a:p>
            <a:endParaRPr lang="zh-CN" altLang="en-US" sz="1400"/>
          </a:p>
          <a:p>
            <a:r>
              <a:rPr lang="zh-CN" altLang="en-US" sz="1400"/>
              <a:t>#设置表格样式</a:t>
            </a:r>
          </a:p>
          <a:p>
            <a:r>
              <a:rPr lang="zh-CN" altLang="en-US" sz="1400"/>
              <a:t>def set_style(name,height,bold=False):</a:t>
            </a:r>
          </a:p>
          <a:p>
            <a:r>
              <a:rPr lang="zh-CN" altLang="en-US" sz="1400"/>
              <a:t>    style = xlwt.XFStyle()</a:t>
            </a:r>
          </a:p>
          <a:p>
            <a:r>
              <a:rPr lang="zh-CN" altLang="en-US" sz="1400"/>
              <a:t>    font = xlwt.Font()</a:t>
            </a:r>
          </a:p>
          <a:p>
            <a:r>
              <a:rPr lang="zh-CN" altLang="en-US" sz="1400"/>
              <a:t>    font.name = name</a:t>
            </a:r>
          </a:p>
          <a:p>
            <a:r>
              <a:rPr lang="zh-CN" altLang="en-US" sz="1400"/>
              <a:t>    font.bold = bold</a:t>
            </a:r>
          </a:p>
          <a:p>
            <a:r>
              <a:rPr lang="zh-CN" altLang="en-US" sz="1400"/>
              <a:t>    font.color_index = 4</a:t>
            </a:r>
          </a:p>
          <a:p>
            <a:r>
              <a:rPr lang="zh-CN" altLang="en-US" sz="1400"/>
              <a:t>    font.height = height</a:t>
            </a:r>
          </a:p>
          <a:p>
            <a:r>
              <a:rPr lang="zh-CN" altLang="en-US" sz="1400"/>
              <a:t>    style.font = font</a:t>
            </a:r>
          </a:p>
          <a:p>
            <a:r>
              <a:rPr lang="zh-CN" altLang="en-US" sz="1400"/>
              <a:t>    return style</a:t>
            </a:r>
          </a:p>
        </p:txBody>
      </p:sp>
      <p:sp>
        <p:nvSpPr>
          <p:cNvPr id="8" name="文本框 7"/>
          <p:cNvSpPr txBox="1"/>
          <p:nvPr/>
        </p:nvSpPr>
        <p:spPr>
          <a:xfrm>
            <a:off x="3830320" y="814070"/>
            <a:ext cx="4827905" cy="4154170"/>
          </a:xfrm>
          <a:prstGeom prst="rect">
            <a:avLst/>
          </a:prstGeom>
          <a:noFill/>
        </p:spPr>
        <p:txBody>
          <a:bodyPr wrap="square" rtlCol="0">
            <a:spAutoFit/>
          </a:bodyPr>
          <a:lstStyle/>
          <a:p>
            <a:r>
              <a:rPr lang="zh-CN" altLang="en-US" sz="1200"/>
              <a:t>#写Excel</a:t>
            </a:r>
          </a:p>
          <a:p>
            <a:r>
              <a:rPr lang="zh-CN" altLang="en-US" sz="1200"/>
              <a:t>def write_excel():</a:t>
            </a:r>
          </a:p>
          <a:p>
            <a:r>
              <a:rPr lang="zh-CN" altLang="en-US" sz="1200"/>
              <a:t>    wb = xlwt.Workbook()</a:t>
            </a:r>
          </a:p>
          <a:p>
            <a:r>
              <a:rPr lang="zh-CN" altLang="en-US" sz="1200"/>
              <a:t>    sheet1 = wb.add_sheet('学生',cell_overwrite_ok=True)</a:t>
            </a:r>
          </a:p>
          <a:p>
            <a:r>
              <a:rPr lang="zh-CN" altLang="en-US" sz="1200"/>
              <a:t>    row0 = ["姓名","年龄","出生日期","爱好"]</a:t>
            </a:r>
          </a:p>
          <a:p>
            <a:r>
              <a:rPr lang="zh-CN" altLang="en-US" sz="1200"/>
              <a:t>    colum0 = ["张三","李四","练习Python","小明","小红","无名"]</a:t>
            </a:r>
          </a:p>
          <a:p>
            <a:r>
              <a:rPr lang="zh-CN" altLang="en-US" sz="1200"/>
              <a:t>    #写第一行</a:t>
            </a:r>
          </a:p>
          <a:p>
            <a:r>
              <a:rPr lang="zh-CN" altLang="en-US" sz="1200"/>
              <a:t>    for i in range(0,len(row0)):</a:t>
            </a:r>
          </a:p>
          <a:p>
            <a:r>
              <a:rPr lang="zh-CN" altLang="en-US" sz="1200"/>
              <a:t>        sheet1.write(0,i,row0[i],set_style('Times New Roman',220,True))</a:t>
            </a:r>
          </a:p>
          <a:p>
            <a:r>
              <a:rPr lang="zh-CN" altLang="en-US" sz="1200"/>
              <a:t>    #写第一列</a:t>
            </a:r>
          </a:p>
          <a:p>
            <a:r>
              <a:rPr lang="zh-CN" altLang="en-US" sz="1200"/>
              <a:t>    for i in range(0,len(colum0)):</a:t>
            </a:r>
          </a:p>
          <a:p>
            <a:r>
              <a:rPr lang="zh-CN" altLang="en-US" sz="1200"/>
              <a:t>        sheet1.write(i+1,0,colum0[i],set_style('Times New Roman',220,True))</a:t>
            </a:r>
          </a:p>
          <a:p>
            <a:endParaRPr lang="zh-CN" altLang="en-US" sz="1200"/>
          </a:p>
          <a:p>
            <a:r>
              <a:rPr lang="zh-CN" altLang="en-US" sz="1200"/>
              <a:t>    sheet1.write(1,2,'2006/12/12')#写入单个单元</a:t>
            </a:r>
          </a:p>
          <a:p>
            <a:r>
              <a:rPr lang="zh-CN" altLang="en-US" sz="1200"/>
              <a:t>    sheet1.write_merge(6,6,1,3,'唱跳')#合并行单元格，第7行2-4列</a:t>
            </a:r>
          </a:p>
          <a:p>
            <a:r>
              <a:rPr lang="zh-CN" altLang="en-US" sz="1200"/>
              <a:t>    sheet1.write_merge(1,2,3,3,'rap')#合并列单元格，第4列2-3行</a:t>
            </a:r>
          </a:p>
          <a:p>
            <a:r>
              <a:rPr lang="zh-CN" altLang="en-US" sz="1200"/>
              <a:t>    sheet1.write_merge(4,5,2,3,'篮球')#合并单元格，第3-4列2-3行</a:t>
            </a:r>
          </a:p>
          <a:p>
            <a:endParaRPr lang="zh-CN" altLang="en-US" sz="1200"/>
          </a:p>
          <a:p>
            <a:r>
              <a:rPr lang="zh-CN" altLang="en-US" sz="1200"/>
              <a:t>    wb.save('test.xls')</a:t>
            </a:r>
          </a:p>
          <a:p>
            <a:endParaRPr lang="zh-CN" altLang="en-US" sz="1200"/>
          </a:p>
          <a:p>
            <a:r>
              <a:rPr lang="zh-CN" altLang="en-US" sz="1200"/>
              <a:t>if __name__ == '__main__':</a:t>
            </a:r>
          </a:p>
          <a:p>
            <a:r>
              <a:rPr lang="zh-CN" altLang="en-US" sz="1200"/>
              <a:t>    write_excel()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 name="矩形 7"/>
          <p:cNvSpPr/>
          <p:nvPr/>
        </p:nvSpPr>
        <p:spPr bwMode="auto">
          <a:xfrm>
            <a:off x="2853246" y="2329245"/>
            <a:ext cx="3388360" cy="768350"/>
          </a:xfrm>
          <a:prstGeom prst="rect">
            <a:avLst/>
          </a:prstGeom>
        </p:spPr>
        <p:txBody>
          <a:bodyPr wrap="none">
            <a:spAutoFit/>
          </a:bodyPr>
          <a:lstStyle/>
          <a:p>
            <a:pPr algn="ctr">
              <a:defRPr/>
            </a:pPr>
            <a:r>
              <a:rPr lang="en-US" altLang="zh-CN" sz="4400" b="1"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pdf</a:t>
            </a:r>
            <a:r>
              <a:rPr lang="zh-CN" altLang="en-US" sz="4400" b="1"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文档解析</a:t>
            </a:r>
          </a:p>
        </p:txBody>
      </p:sp>
      <p:grpSp>
        <p:nvGrpSpPr>
          <p:cNvPr id="10" name="组合 9"/>
          <p:cNvGrpSpPr/>
          <p:nvPr/>
        </p:nvGrpSpPr>
        <p:grpSpPr>
          <a:xfrm>
            <a:off x="2222639" y="2182620"/>
            <a:ext cx="4698722" cy="1111158"/>
            <a:chOff x="1885348" y="2376055"/>
            <a:chExt cx="5569528" cy="1233055"/>
          </a:xfrm>
        </p:grpSpPr>
        <p:cxnSp>
          <p:nvCxnSpPr>
            <p:cNvPr id="11" name="直接连接符 10"/>
            <p:cNvCxnSpPr/>
            <p:nvPr/>
          </p:nvCxnSpPr>
          <p:spPr>
            <a:xfrm>
              <a:off x="1885348" y="2376055"/>
              <a:ext cx="556952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885348" y="3609110"/>
              <a:ext cx="5569528"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14" name="Freeform 5"/>
          <p:cNvSpPr>
            <a:spLocks noEditPoints="1"/>
          </p:cNvSpPr>
          <p:nvPr/>
        </p:nvSpPr>
        <p:spPr bwMode="auto">
          <a:xfrm>
            <a:off x="3725988" y="765827"/>
            <a:ext cx="1692023" cy="1242813"/>
          </a:xfrm>
          <a:custGeom>
            <a:avLst/>
            <a:gdLst>
              <a:gd name="T0" fmla="*/ 690 w 702"/>
              <a:gd name="T1" fmla="*/ 144 h 517"/>
              <a:gd name="T2" fmla="*/ 358 w 702"/>
              <a:gd name="T3" fmla="*/ 1 h 517"/>
              <a:gd name="T4" fmla="*/ 351 w 702"/>
              <a:gd name="T5" fmla="*/ 0 h 517"/>
              <a:gd name="T6" fmla="*/ 345 w 702"/>
              <a:gd name="T7" fmla="*/ 1 h 517"/>
              <a:gd name="T8" fmla="*/ 12 w 702"/>
              <a:gd name="T9" fmla="*/ 144 h 517"/>
              <a:gd name="T10" fmla="*/ 0 w 702"/>
              <a:gd name="T11" fmla="*/ 164 h 517"/>
              <a:gd name="T12" fmla="*/ 12 w 702"/>
              <a:gd name="T13" fmla="*/ 183 h 517"/>
              <a:gd name="T14" fmla="*/ 345 w 702"/>
              <a:gd name="T15" fmla="*/ 326 h 517"/>
              <a:gd name="T16" fmla="*/ 358 w 702"/>
              <a:gd name="T17" fmla="*/ 326 h 517"/>
              <a:gd name="T18" fmla="*/ 616 w 702"/>
              <a:gd name="T19" fmla="*/ 215 h 517"/>
              <a:gd name="T20" fmla="*/ 616 w 702"/>
              <a:gd name="T21" fmla="*/ 329 h 517"/>
              <a:gd name="T22" fmla="*/ 593 w 702"/>
              <a:gd name="T23" fmla="*/ 370 h 517"/>
              <a:gd name="T24" fmla="*/ 616 w 702"/>
              <a:gd name="T25" fmla="*/ 412 h 517"/>
              <a:gd name="T26" fmla="*/ 616 w 702"/>
              <a:gd name="T27" fmla="*/ 452 h 517"/>
              <a:gd name="T28" fmla="*/ 650 w 702"/>
              <a:gd name="T29" fmla="*/ 452 h 517"/>
              <a:gd name="T30" fmla="*/ 650 w 702"/>
              <a:gd name="T31" fmla="*/ 412 h 517"/>
              <a:gd name="T32" fmla="*/ 674 w 702"/>
              <a:gd name="T33" fmla="*/ 370 h 517"/>
              <a:gd name="T34" fmla="*/ 650 w 702"/>
              <a:gd name="T35" fmla="*/ 329 h 517"/>
              <a:gd name="T36" fmla="*/ 650 w 702"/>
              <a:gd name="T37" fmla="*/ 200 h 517"/>
              <a:gd name="T38" fmla="*/ 690 w 702"/>
              <a:gd name="T39" fmla="*/ 183 h 517"/>
              <a:gd name="T40" fmla="*/ 702 w 702"/>
              <a:gd name="T41" fmla="*/ 164 h 517"/>
              <a:gd name="T42" fmla="*/ 690 w 702"/>
              <a:gd name="T43" fmla="*/ 144 h 517"/>
              <a:gd name="T44" fmla="*/ 351 w 702"/>
              <a:gd name="T45" fmla="*/ 355 h 517"/>
              <a:gd name="T46" fmla="*/ 336 w 702"/>
              <a:gd name="T47" fmla="*/ 352 h 517"/>
              <a:gd name="T48" fmla="*/ 129 w 702"/>
              <a:gd name="T49" fmla="*/ 262 h 517"/>
              <a:gd name="T50" fmla="*/ 129 w 702"/>
              <a:gd name="T51" fmla="*/ 386 h 517"/>
              <a:gd name="T52" fmla="*/ 327 w 702"/>
              <a:gd name="T53" fmla="*/ 517 h 517"/>
              <a:gd name="T54" fmla="*/ 375 w 702"/>
              <a:gd name="T55" fmla="*/ 517 h 517"/>
              <a:gd name="T56" fmla="*/ 574 w 702"/>
              <a:gd name="T57" fmla="*/ 386 h 517"/>
              <a:gd name="T58" fmla="*/ 574 w 702"/>
              <a:gd name="T59" fmla="*/ 262 h 517"/>
              <a:gd name="T60" fmla="*/ 366 w 702"/>
              <a:gd name="T61" fmla="*/ 352 h 517"/>
              <a:gd name="T62" fmla="*/ 351 w 702"/>
              <a:gd name="T63" fmla="*/ 355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2" h="517">
                <a:moveTo>
                  <a:pt x="690" y="144"/>
                </a:moveTo>
                <a:cubicBezTo>
                  <a:pt x="358" y="1"/>
                  <a:pt x="358" y="1"/>
                  <a:pt x="358" y="1"/>
                </a:cubicBezTo>
                <a:cubicBezTo>
                  <a:pt x="356" y="0"/>
                  <a:pt x="353" y="0"/>
                  <a:pt x="351" y="0"/>
                </a:cubicBezTo>
                <a:cubicBezTo>
                  <a:pt x="349" y="0"/>
                  <a:pt x="347" y="0"/>
                  <a:pt x="345" y="1"/>
                </a:cubicBezTo>
                <a:cubicBezTo>
                  <a:pt x="12" y="144"/>
                  <a:pt x="12" y="144"/>
                  <a:pt x="12" y="144"/>
                </a:cubicBezTo>
                <a:cubicBezTo>
                  <a:pt x="5" y="147"/>
                  <a:pt x="0" y="155"/>
                  <a:pt x="0" y="164"/>
                </a:cubicBezTo>
                <a:cubicBezTo>
                  <a:pt x="0" y="172"/>
                  <a:pt x="5" y="180"/>
                  <a:pt x="12" y="183"/>
                </a:cubicBezTo>
                <a:cubicBezTo>
                  <a:pt x="345" y="326"/>
                  <a:pt x="345" y="326"/>
                  <a:pt x="345" y="326"/>
                </a:cubicBezTo>
                <a:cubicBezTo>
                  <a:pt x="349" y="328"/>
                  <a:pt x="354" y="328"/>
                  <a:pt x="358" y="326"/>
                </a:cubicBezTo>
                <a:cubicBezTo>
                  <a:pt x="616" y="215"/>
                  <a:pt x="616" y="215"/>
                  <a:pt x="616" y="215"/>
                </a:cubicBezTo>
                <a:cubicBezTo>
                  <a:pt x="616" y="329"/>
                  <a:pt x="616" y="329"/>
                  <a:pt x="616" y="329"/>
                </a:cubicBezTo>
                <a:cubicBezTo>
                  <a:pt x="602" y="336"/>
                  <a:pt x="593" y="352"/>
                  <a:pt x="593" y="370"/>
                </a:cubicBezTo>
                <a:cubicBezTo>
                  <a:pt x="593" y="389"/>
                  <a:pt x="602" y="405"/>
                  <a:pt x="616" y="412"/>
                </a:cubicBezTo>
                <a:cubicBezTo>
                  <a:pt x="616" y="452"/>
                  <a:pt x="616" y="452"/>
                  <a:pt x="616" y="452"/>
                </a:cubicBezTo>
                <a:cubicBezTo>
                  <a:pt x="650" y="452"/>
                  <a:pt x="650" y="452"/>
                  <a:pt x="650" y="452"/>
                </a:cubicBezTo>
                <a:cubicBezTo>
                  <a:pt x="650" y="412"/>
                  <a:pt x="650" y="412"/>
                  <a:pt x="650" y="412"/>
                </a:cubicBezTo>
                <a:cubicBezTo>
                  <a:pt x="664" y="405"/>
                  <a:pt x="674" y="389"/>
                  <a:pt x="674" y="370"/>
                </a:cubicBezTo>
                <a:cubicBezTo>
                  <a:pt x="674" y="352"/>
                  <a:pt x="664" y="336"/>
                  <a:pt x="650" y="329"/>
                </a:cubicBezTo>
                <a:cubicBezTo>
                  <a:pt x="650" y="200"/>
                  <a:pt x="650" y="200"/>
                  <a:pt x="650" y="200"/>
                </a:cubicBezTo>
                <a:cubicBezTo>
                  <a:pt x="690" y="183"/>
                  <a:pt x="690" y="183"/>
                  <a:pt x="690" y="183"/>
                </a:cubicBezTo>
                <a:cubicBezTo>
                  <a:pt x="697" y="180"/>
                  <a:pt x="702" y="172"/>
                  <a:pt x="702" y="164"/>
                </a:cubicBezTo>
                <a:cubicBezTo>
                  <a:pt x="702" y="155"/>
                  <a:pt x="697" y="147"/>
                  <a:pt x="690" y="144"/>
                </a:cubicBezTo>
                <a:close/>
                <a:moveTo>
                  <a:pt x="351" y="355"/>
                </a:moveTo>
                <a:cubicBezTo>
                  <a:pt x="346" y="355"/>
                  <a:pt x="341" y="354"/>
                  <a:pt x="336" y="352"/>
                </a:cubicBezTo>
                <a:cubicBezTo>
                  <a:pt x="129" y="262"/>
                  <a:pt x="129" y="262"/>
                  <a:pt x="129" y="262"/>
                </a:cubicBezTo>
                <a:cubicBezTo>
                  <a:pt x="129" y="386"/>
                  <a:pt x="129" y="386"/>
                  <a:pt x="129" y="386"/>
                </a:cubicBezTo>
                <a:cubicBezTo>
                  <a:pt x="129" y="487"/>
                  <a:pt x="280" y="517"/>
                  <a:pt x="327" y="517"/>
                </a:cubicBezTo>
                <a:cubicBezTo>
                  <a:pt x="375" y="517"/>
                  <a:pt x="375" y="517"/>
                  <a:pt x="375" y="517"/>
                </a:cubicBezTo>
                <a:cubicBezTo>
                  <a:pt x="410" y="517"/>
                  <a:pt x="574" y="487"/>
                  <a:pt x="574" y="386"/>
                </a:cubicBezTo>
                <a:cubicBezTo>
                  <a:pt x="574" y="262"/>
                  <a:pt x="574" y="262"/>
                  <a:pt x="574" y="262"/>
                </a:cubicBezTo>
                <a:cubicBezTo>
                  <a:pt x="366" y="352"/>
                  <a:pt x="366" y="352"/>
                  <a:pt x="366" y="352"/>
                </a:cubicBezTo>
                <a:cubicBezTo>
                  <a:pt x="361" y="354"/>
                  <a:pt x="356" y="355"/>
                  <a:pt x="351" y="35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5" name="矩形: 圆角 14"/>
          <p:cNvSpPr/>
          <p:nvPr/>
        </p:nvSpPr>
        <p:spPr>
          <a:xfrm>
            <a:off x="3878458" y="3511514"/>
            <a:ext cx="1387083" cy="30488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rPr>
              <a:t>第四部分</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t="16956" b="39118"/>
          <a:stretch>
            <a:fillRect/>
          </a:stretch>
        </p:blipFill>
        <p:spPr>
          <a:xfrm>
            <a:off x="68404" y="870056"/>
            <a:ext cx="9007192" cy="2637693"/>
          </a:xfrm>
          <a:prstGeom prst="rect">
            <a:avLst/>
          </a:prstGeom>
        </p:spPr>
      </p:pic>
      <p:sp>
        <p:nvSpPr>
          <p:cNvPr id="4" name="矩形 3"/>
          <p:cNvSpPr/>
          <p:nvPr/>
        </p:nvSpPr>
        <p:spPr bwMode="auto">
          <a:xfrm>
            <a:off x="68404" y="92912"/>
            <a:ext cx="2031325" cy="369332"/>
          </a:xfrm>
          <a:prstGeom prst="rect">
            <a:avLst/>
          </a:prstGeom>
          <a:noFill/>
        </p:spPr>
        <p:txBody>
          <a:bodyPr wrap="none">
            <a:spAutoFit/>
          </a:bodyPr>
          <a:lstStyle/>
          <a:p>
            <a:pPr algn="ctr">
              <a:defRPr/>
            </a:pPr>
            <a:r>
              <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选题的背景与意义</a:t>
            </a:r>
          </a:p>
        </p:txBody>
      </p:sp>
      <p:sp>
        <p:nvSpPr>
          <p:cNvPr id="5" name="矩形 4"/>
          <p:cNvSpPr/>
          <p:nvPr/>
        </p:nvSpPr>
        <p:spPr>
          <a:xfrm>
            <a:off x="5005754" y="870056"/>
            <a:ext cx="3727938" cy="26376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5072969" y="1901030"/>
            <a:ext cx="3660723" cy="1279133"/>
          </a:xfrm>
          <a:prstGeom prst="rect">
            <a:avLst/>
          </a:prstGeom>
        </p:spPr>
        <p:txBody>
          <a:bodyPr wrap="square">
            <a:spAutoFit/>
          </a:bodyPr>
          <a:lstStyle/>
          <a:p>
            <a:pPr>
              <a:lnSpc>
                <a:spcPct val="150000"/>
              </a:lnSpc>
            </a:pPr>
            <a:r>
              <a:rPr lang="en-US" altLang="zh-CN" sz="1050" kern="0">
                <a:solidFill>
                  <a:schemeClr val="bg1"/>
                </a:solidFill>
              </a:rPr>
              <a:t>Lorem ipsum dolor sit amet, consectetuer adipiscing elit. Aenean commodo ligula eget dolor. Lorem ipsum dolor sit amet, consectetuer adipiscing elit. Lorem ipsum dolor sit amet, consectetuer adipiscing elit. Aenean commodo ligula eget dolor. Lorem ipsum dolor sit amet, consectetuer adipiscing elit. </a:t>
            </a:r>
            <a:endParaRPr lang="zh-CN" altLang="en-US" sz="1050">
              <a:solidFill>
                <a:schemeClr val="bg1"/>
              </a:solidFill>
            </a:endParaRPr>
          </a:p>
        </p:txBody>
      </p:sp>
      <p:sp>
        <p:nvSpPr>
          <p:cNvPr id="48" name="矩形 47"/>
          <p:cNvSpPr/>
          <p:nvPr/>
        </p:nvSpPr>
        <p:spPr>
          <a:xfrm>
            <a:off x="5072969" y="1400535"/>
            <a:ext cx="1980029" cy="523220"/>
          </a:xfrm>
          <a:prstGeom prst="rect">
            <a:avLst/>
          </a:prstGeom>
        </p:spPr>
        <p:txBody>
          <a:bodyPr wrap="none">
            <a:spAutoFit/>
          </a:bodyPr>
          <a:lstStyle/>
          <a:p>
            <a:pPr lvl="0" fontAlgn="base">
              <a:spcBef>
                <a:spcPct val="0"/>
              </a:spcBef>
              <a:spcAft>
                <a:spcPct val="0"/>
              </a:spcAft>
              <a:defRPr/>
            </a:pPr>
            <a:r>
              <a:rPr lang="zh-CN" altLang="en-US" sz="2800" b="1">
                <a:solidFill>
                  <a:schemeClr val="bg1"/>
                </a:solidFill>
                <a:latin typeface="微软雅黑" panose="020B0503020204020204" pitchFamily="34" charset="-122"/>
                <a:ea typeface="微软雅黑" panose="020B0503020204020204" pitchFamily="34" charset="-122"/>
              </a:rPr>
              <a:t>选题的背景</a:t>
            </a:r>
          </a:p>
        </p:txBody>
      </p:sp>
      <p:sp>
        <p:nvSpPr>
          <p:cNvPr id="19" name="文本框 6"/>
          <p:cNvSpPr txBox="1">
            <a:spLocks noChangeArrowheads="1"/>
          </p:cNvSpPr>
          <p:nvPr/>
        </p:nvSpPr>
        <p:spPr bwMode="auto">
          <a:xfrm>
            <a:off x="5189809" y="3719081"/>
            <a:ext cx="12305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a:solidFill>
                  <a:schemeClr val="accent1"/>
                </a:solidFill>
                <a:latin typeface="+mj-ea"/>
                <a:ea typeface="+mj-ea"/>
              </a:rPr>
              <a:t>选题的背景</a:t>
            </a:r>
          </a:p>
        </p:txBody>
      </p:sp>
      <p:sp>
        <p:nvSpPr>
          <p:cNvPr id="20" name="矩形 19"/>
          <p:cNvSpPr/>
          <p:nvPr/>
        </p:nvSpPr>
        <p:spPr>
          <a:xfrm>
            <a:off x="5189809" y="3977869"/>
            <a:ext cx="4036411" cy="552011"/>
          </a:xfrm>
          <a:prstGeom prst="rect">
            <a:avLst/>
          </a:prstGeom>
        </p:spPr>
        <p:txBody>
          <a:bodyPr wrap="square">
            <a:spAutoFit/>
          </a:bodyPr>
          <a:lstStyle/>
          <a:p>
            <a:pPr>
              <a:lnSpc>
                <a:spcPct val="150000"/>
              </a:lnSpc>
            </a:pPr>
            <a:r>
              <a:rPr lang="en-US" altLang="zh-CN" sz="1050" kern="0">
                <a:solidFill>
                  <a:schemeClr val="tx1">
                    <a:lumMod val="65000"/>
                    <a:lumOff val="35000"/>
                  </a:schemeClr>
                </a:solidFill>
              </a:rPr>
              <a:t>Lorem ipsum dolor sit amet, consectetuer adipiscing elit. Aenean commodo ligula eget dolor. Lorem ipsum dolor sit amet</a:t>
            </a:r>
            <a:endParaRPr lang="zh-CN" altLang="en-US" sz="1050">
              <a:solidFill>
                <a:schemeClr val="tx1">
                  <a:lumMod val="65000"/>
                  <a:lumOff val="35000"/>
                </a:schemeClr>
              </a:solidFill>
            </a:endParaRPr>
          </a:p>
        </p:txBody>
      </p:sp>
      <p:sp>
        <p:nvSpPr>
          <p:cNvPr id="21" name="矩形 20"/>
          <p:cNvSpPr/>
          <p:nvPr/>
        </p:nvSpPr>
        <p:spPr>
          <a:xfrm>
            <a:off x="4572000" y="3795087"/>
            <a:ext cx="500219" cy="5002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6"/>
          <p:cNvSpPr txBox="1">
            <a:spLocks noChangeArrowheads="1"/>
          </p:cNvSpPr>
          <p:nvPr/>
        </p:nvSpPr>
        <p:spPr bwMode="auto">
          <a:xfrm>
            <a:off x="664044" y="3663246"/>
            <a:ext cx="12305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a:solidFill>
                  <a:schemeClr val="accent1"/>
                </a:solidFill>
                <a:latin typeface="+mj-ea"/>
                <a:ea typeface="+mj-ea"/>
              </a:rPr>
              <a:t>选题的背景</a:t>
            </a:r>
          </a:p>
        </p:txBody>
      </p:sp>
      <p:sp>
        <p:nvSpPr>
          <p:cNvPr id="23" name="矩形 22"/>
          <p:cNvSpPr/>
          <p:nvPr/>
        </p:nvSpPr>
        <p:spPr>
          <a:xfrm>
            <a:off x="664044" y="3915561"/>
            <a:ext cx="4036411" cy="552011"/>
          </a:xfrm>
          <a:prstGeom prst="rect">
            <a:avLst/>
          </a:prstGeom>
        </p:spPr>
        <p:txBody>
          <a:bodyPr wrap="square">
            <a:spAutoFit/>
          </a:bodyPr>
          <a:lstStyle/>
          <a:p>
            <a:pPr>
              <a:lnSpc>
                <a:spcPct val="150000"/>
              </a:lnSpc>
            </a:pPr>
            <a:r>
              <a:rPr lang="en-US" altLang="zh-CN" sz="1050" kern="0">
                <a:solidFill>
                  <a:schemeClr val="tx1">
                    <a:lumMod val="65000"/>
                    <a:lumOff val="35000"/>
                  </a:schemeClr>
                </a:solidFill>
              </a:rPr>
              <a:t>Lorem ipsum dolor sit amet, consectetuer adipiscing elit. Aenean commodo ligula eget dolor. Lorem ipsum dolor sit amet</a:t>
            </a:r>
            <a:endParaRPr lang="zh-CN" altLang="en-US" sz="1050">
              <a:solidFill>
                <a:schemeClr val="tx1">
                  <a:lumMod val="65000"/>
                  <a:lumOff val="35000"/>
                </a:schemeClr>
              </a:solidFill>
            </a:endParaRPr>
          </a:p>
        </p:txBody>
      </p:sp>
      <p:sp>
        <p:nvSpPr>
          <p:cNvPr id="24" name="矩形 23"/>
          <p:cNvSpPr/>
          <p:nvPr/>
        </p:nvSpPr>
        <p:spPr>
          <a:xfrm>
            <a:off x="68404" y="3719081"/>
            <a:ext cx="500219" cy="5002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AutoShape 112"/>
          <p:cNvSpPr/>
          <p:nvPr/>
        </p:nvSpPr>
        <p:spPr bwMode="auto">
          <a:xfrm>
            <a:off x="138331" y="3807288"/>
            <a:ext cx="360363" cy="358775"/>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26" name="组合 25"/>
          <p:cNvGrpSpPr/>
          <p:nvPr/>
        </p:nvGrpSpPr>
        <p:grpSpPr>
          <a:xfrm>
            <a:off x="4697240" y="3848324"/>
            <a:ext cx="246811" cy="359779"/>
            <a:chOff x="2528974" y="2863357"/>
            <a:chExt cx="246811" cy="359779"/>
          </a:xfrm>
          <a:solidFill>
            <a:schemeClr val="bg1"/>
          </a:solidFill>
        </p:grpSpPr>
        <p:sp>
          <p:nvSpPr>
            <p:cNvPr id="27"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8"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439859" y="92912"/>
            <a:ext cx="1951355" cy="368300"/>
          </a:xfrm>
          <a:prstGeom prst="rect">
            <a:avLst/>
          </a:prstGeom>
          <a:noFill/>
        </p:spPr>
        <p:txBody>
          <a:bodyPr wrap="none">
            <a:spAutoFit/>
          </a:bodyPr>
          <a:lstStyle/>
          <a:p>
            <a:pPr algn="ctr">
              <a:defRPr/>
            </a:pPr>
            <a:r>
              <a:rPr lang="en-US" altLang="zh-CN"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pdf</a:t>
            </a:r>
            <a:r>
              <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文档解析背景</a:t>
            </a:r>
          </a:p>
        </p:txBody>
      </p:sp>
      <p:grpSp>
        <p:nvGrpSpPr>
          <p:cNvPr id="3" name="组合 2"/>
          <p:cNvGrpSpPr/>
          <p:nvPr/>
        </p:nvGrpSpPr>
        <p:grpSpPr>
          <a:xfrm>
            <a:off x="597535" y="1025525"/>
            <a:ext cx="7981315" cy="2871521"/>
            <a:chOff x="1381" y="2075"/>
            <a:chExt cx="5014" cy="4185"/>
          </a:xfrm>
        </p:grpSpPr>
        <p:sp>
          <p:nvSpPr>
            <p:cNvPr id="6" name="矩形: 圆角 1"/>
            <p:cNvSpPr/>
            <p:nvPr/>
          </p:nvSpPr>
          <p:spPr>
            <a:xfrm>
              <a:off x="3147" y="2075"/>
              <a:ext cx="1495" cy="74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a:latin typeface="+mj-ea"/>
                  <a:ea typeface="+mj-ea"/>
                </a:rPr>
                <a:t>pdf</a:t>
              </a:r>
              <a:r>
                <a:rPr lang="zh-CN" altLang="en-US" sz="1800" b="1">
                  <a:latin typeface="+mj-ea"/>
                  <a:ea typeface="+mj-ea"/>
                </a:rPr>
                <a:t>文档解析背景</a:t>
              </a:r>
            </a:p>
          </p:txBody>
        </p:sp>
        <p:sp>
          <p:nvSpPr>
            <p:cNvPr id="7" name="矩形 6"/>
            <p:cNvSpPr/>
            <p:nvPr/>
          </p:nvSpPr>
          <p:spPr>
            <a:xfrm>
              <a:off x="1381" y="3435"/>
              <a:ext cx="5014" cy="2825"/>
            </a:xfrm>
            <a:prstGeom prst="rect">
              <a:avLst/>
            </a:prstGeom>
          </p:spPr>
          <p:txBody>
            <a:bodyPr wrap="square">
              <a:spAutoFit/>
            </a:bodyPr>
            <a:lstStyle/>
            <a:p>
              <a:pPr marL="171450" indent="-171450">
                <a:lnSpc>
                  <a:spcPct val="150000"/>
                </a:lnSpc>
                <a:buFont typeface="Arial" panose="020B0604020202020204" pitchFamily="34" charset="0"/>
                <a:buChar char="•"/>
              </a:pPr>
              <a:r>
                <a:rPr lang="en-US" altLang="zh-CN" sz="1600" kern="0">
                  <a:solidFill>
                    <a:schemeClr val="tx1">
                      <a:lumMod val="65000"/>
                      <a:lumOff val="35000"/>
                    </a:schemeClr>
                  </a:solidFill>
                </a:rPr>
                <a:t>PDF(Portable Document Format)[1]由于其排版不受操作系统的影响，不容易受病毒感染等特点受到了人们的青睐，是政府机构、企业特别是学术界最常用的文档格式之一。PDF采用二进制流与纯文字混合的编码模式，并且没有采用 Unicode 等标准字符编码方式，其字符编码采用 Adobe 公司内建的编码表（CMap），这使得对 PDF 的处理更加困难。</a:t>
              </a: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428429" y="92912"/>
            <a:ext cx="1494155" cy="368300"/>
          </a:xfrm>
          <a:prstGeom prst="rect">
            <a:avLst/>
          </a:prstGeom>
          <a:noFill/>
        </p:spPr>
        <p:txBody>
          <a:bodyPr wrap="none">
            <a:spAutoFit/>
          </a:bodyPr>
          <a:lstStyle/>
          <a:p>
            <a:pPr algn="ctr">
              <a:defRPr/>
            </a:pPr>
            <a:r>
              <a:rPr lang="en-US" altLang="zh-CN"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pdf</a:t>
            </a:r>
            <a:r>
              <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文档结构</a:t>
            </a:r>
          </a:p>
        </p:txBody>
      </p:sp>
      <p:grpSp>
        <p:nvGrpSpPr>
          <p:cNvPr id="3" name="组合 2"/>
          <p:cNvGrpSpPr/>
          <p:nvPr/>
        </p:nvGrpSpPr>
        <p:grpSpPr>
          <a:xfrm>
            <a:off x="405130" y="750570"/>
            <a:ext cx="6365875" cy="4284980"/>
            <a:chOff x="1383" y="2075"/>
            <a:chExt cx="5014" cy="5088"/>
          </a:xfrm>
        </p:grpSpPr>
        <p:sp>
          <p:nvSpPr>
            <p:cNvPr id="6" name="矩形: 圆角 1"/>
            <p:cNvSpPr/>
            <p:nvPr/>
          </p:nvSpPr>
          <p:spPr>
            <a:xfrm>
              <a:off x="2728" y="2075"/>
              <a:ext cx="2325" cy="59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800" b="1">
                  <a:latin typeface="+mj-ea"/>
                  <a:ea typeface="+mj-ea"/>
                </a:rPr>
                <a:t>pdf文件结构</a:t>
              </a:r>
              <a:endParaRPr lang="zh-CN" altLang="en-US" sz="1800" b="1">
                <a:latin typeface="+mj-ea"/>
                <a:ea typeface="+mj-ea"/>
              </a:endParaRPr>
            </a:p>
          </p:txBody>
        </p:sp>
        <p:sp>
          <p:nvSpPr>
            <p:cNvPr id="7" name="矩形 6"/>
            <p:cNvSpPr/>
            <p:nvPr/>
          </p:nvSpPr>
          <p:spPr>
            <a:xfrm>
              <a:off x="1383" y="2669"/>
              <a:ext cx="5014" cy="4494"/>
            </a:xfrm>
            <a:prstGeom prst="rect">
              <a:avLst/>
            </a:prstGeom>
          </p:spPr>
          <p:txBody>
            <a:bodyPr wrap="square">
              <a:spAutoFit/>
            </a:bodyPr>
            <a:lstStyle/>
            <a:p>
              <a:pPr marL="171450" indent="-171450">
                <a:lnSpc>
                  <a:spcPct val="150000"/>
                </a:lnSpc>
                <a:buFont typeface="Arial" panose="020B0604020202020204" pitchFamily="34" charset="0"/>
                <a:buChar char="•"/>
              </a:pPr>
              <a:r>
                <a:rPr lang="en-US" altLang="zh-CN" sz="1600" kern="0">
                  <a:solidFill>
                    <a:schemeClr val="tx1">
                      <a:lumMod val="65000"/>
                      <a:lumOff val="35000"/>
                    </a:schemeClr>
                  </a:solidFill>
                </a:rPr>
                <a:t>PDF是一种便携式文档格式，可用于显示包含文本，图像，多媒体元素，网页链接等的文档。它具有广泛的功能，包含的内容不仅仅是文字，还有图像以及其他多媒体元素。并且，还有密码保护的功能。PDF文件的基础结构如下图所示。</a:t>
              </a:r>
            </a:p>
            <a:p>
              <a:pPr marL="171450" indent="-171450">
                <a:lnSpc>
                  <a:spcPct val="150000"/>
                </a:lnSpc>
                <a:buFont typeface="Arial" panose="020B0604020202020204" pitchFamily="34" charset="0"/>
                <a:buChar char="•"/>
              </a:pPr>
              <a:r>
                <a:rPr lang="en-US" altLang="zh-CN" sz="1600" kern="0">
                  <a:solidFill>
                    <a:schemeClr val="tx1">
                      <a:lumMod val="65000"/>
                      <a:lumOff val="35000"/>
                    </a:schemeClr>
                  </a:solidFill>
                </a:rPr>
                <a:t>Header</a:t>
              </a:r>
              <a:r>
                <a:rPr lang="zh-CN" altLang="en-US" sz="1600" kern="0">
                  <a:solidFill>
                    <a:schemeClr val="tx1">
                      <a:lumMod val="65000"/>
                      <a:lumOff val="35000"/>
                    </a:schemeClr>
                  </a:solidFill>
                </a:rPr>
                <a:t>：</a:t>
              </a:r>
              <a:r>
                <a:rPr lang="en-US" altLang="zh-CN" sz="1600" kern="0">
                  <a:solidFill>
                    <a:schemeClr val="tx1">
                      <a:lumMod val="65000"/>
                      <a:lumOff val="35000"/>
                    </a:schemeClr>
                  </a:solidFill>
                </a:rPr>
                <a:t>文件头，表示版本</a:t>
              </a:r>
            </a:p>
            <a:p>
              <a:pPr marL="171450" indent="-171450">
                <a:lnSpc>
                  <a:spcPct val="150000"/>
                </a:lnSpc>
                <a:buFont typeface="Arial" panose="020B0604020202020204" pitchFamily="34" charset="0"/>
                <a:buChar char="•"/>
              </a:pPr>
              <a:r>
                <a:rPr lang="en-US" altLang="zh-CN" sz="1600" kern="0">
                  <a:solidFill>
                    <a:schemeClr val="tx1">
                      <a:lumMod val="65000"/>
                      <a:lumOff val="35000"/>
                    </a:schemeClr>
                  </a:solidFill>
                </a:rPr>
                <a:t>Body</a:t>
              </a:r>
              <a:r>
                <a:rPr lang="zh-CN" altLang="en-US" sz="1600" kern="0">
                  <a:solidFill>
                    <a:schemeClr val="tx1">
                      <a:lumMod val="65000"/>
                      <a:lumOff val="35000"/>
                    </a:schemeClr>
                  </a:solidFill>
                </a:rPr>
                <a:t>：文件体，由一系列PDF对象组成，包括文字流、图像和其他多媒体元素，用于保存所有显示给用户的文档数据</a:t>
              </a:r>
            </a:p>
            <a:p>
              <a:pPr marL="171450" indent="-171450">
                <a:lnSpc>
                  <a:spcPct val="150000"/>
                </a:lnSpc>
                <a:buFont typeface="Arial" panose="020B0604020202020204" pitchFamily="34" charset="0"/>
                <a:buChar char="•"/>
              </a:pPr>
              <a:r>
                <a:rPr lang="en-US" altLang="zh-CN" sz="1600" kern="0">
                  <a:solidFill>
                    <a:schemeClr val="tx1">
                      <a:lumMod val="65000"/>
                      <a:lumOff val="35000"/>
                    </a:schemeClr>
                  </a:solidFill>
                </a:rPr>
                <a:t>'</a:t>
              </a:r>
              <a:r>
                <a:rPr lang="zh-CN" altLang="en-US" sz="1600" kern="0">
                  <a:solidFill>
                    <a:schemeClr val="tx1">
                      <a:lumMod val="65000"/>
                      <a:lumOff val="35000"/>
                    </a:schemeClr>
                  </a:solidFill>
                </a:rPr>
                <a:t>xref</a:t>
              </a:r>
              <a:r>
                <a:rPr lang="en-US" altLang="zh-CN" sz="1600" kern="0">
                  <a:solidFill>
                    <a:schemeClr val="tx1">
                      <a:lumMod val="65000"/>
                      <a:lumOff val="35000"/>
                    </a:schemeClr>
                  </a:solidFill>
                </a:rPr>
                <a:t>'</a:t>
              </a:r>
              <a:r>
                <a:rPr lang="zh-CN" altLang="en-US" sz="1600" kern="0">
                  <a:solidFill>
                    <a:schemeClr val="tx1">
                      <a:lumMod val="65000"/>
                      <a:lumOff val="35000"/>
                    </a:schemeClr>
                  </a:solidFill>
                </a:rPr>
                <a:t> table：交叉引用表，包含指向所有间接对象的文件位置索引的列表</a:t>
              </a:r>
            </a:p>
            <a:p>
              <a:pPr marL="171450" indent="-171450">
                <a:lnSpc>
                  <a:spcPct val="150000"/>
                </a:lnSpc>
                <a:buFont typeface="Arial" panose="020B0604020202020204" pitchFamily="34" charset="0"/>
                <a:buChar char="•"/>
              </a:pPr>
              <a:r>
                <a:rPr lang="zh-CN" altLang="en-US" sz="1600" kern="0">
                  <a:solidFill>
                    <a:schemeClr val="tx1">
                      <a:lumMod val="65000"/>
                      <a:lumOff val="35000"/>
                    </a:schemeClr>
                  </a:solidFill>
                </a:rPr>
                <a:t>Traile</a:t>
              </a:r>
              <a:r>
                <a:rPr lang="en-US" altLang="zh-CN" sz="1600" kern="0">
                  <a:solidFill>
                    <a:schemeClr val="tx1">
                      <a:lumMod val="65000"/>
                      <a:lumOff val="35000"/>
                    </a:schemeClr>
                  </a:solidFill>
                </a:rPr>
                <a:t>r</a:t>
              </a:r>
              <a:r>
                <a:rPr lang="zh-CN" altLang="en-US" sz="1600" kern="0">
                  <a:solidFill>
                    <a:schemeClr val="tx1">
                      <a:lumMod val="65000"/>
                      <a:lumOff val="35000"/>
                    </a:schemeClr>
                  </a:solidFill>
                </a:rPr>
                <a:t>：用于指定应用应如何找到交叉引用表和其他特殊对象。</a:t>
              </a:r>
            </a:p>
          </p:txBody>
        </p:sp>
      </p:grpSp>
      <p:pic>
        <p:nvPicPr>
          <p:cNvPr id="2"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077075" y="1230630"/>
            <a:ext cx="1550035" cy="352996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200025" y="92710"/>
            <a:ext cx="2112010" cy="368300"/>
          </a:xfrm>
          <a:prstGeom prst="rect">
            <a:avLst/>
          </a:prstGeom>
          <a:noFill/>
        </p:spPr>
        <p:txBody>
          <a:bodyPr wrap="square">
            <a:spAutoFit/>
          </a:bodyPr>
          <a:lstStyle/>
          <a:p>
            <a:pPr algn="ctr">
              <a:defRPr/>
            </a:pPr>
            <a:r>
              <a:rPr lang="en-US" altLang="zh-CN"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pdf</a:t>
            </a:r>
            <a:r>
              <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文档解析流程</a:t>
            </a:r>
          </a:p>
        </p:txBody>
      </p:sp>
      <p:grpSp>
        <p:nvGrpSpPr>
          <p:cNvPr id="5" name="组合 4"/>
          <p:cNvGrpSpPr/>
          <p:nvPr/>
        </p:nvGrpSpPr>
        <p:grpSpPr>
          <a:xfrm>
            <a:off x="1184275" y="706120"/>
            <a:ext cx="6924040" cy="4095750"/>
            <a:chOff x="3652" y="1022"/>
            <a:chExt cx="7097" cy="6090"/>
          </a:xfrm>
        </p:grpSpPr>
        <p:sp>
          <p:nvSpPr>
            <p:cNvPr id="12" name="标题 1"/>
            <p:cNvSpPr txBox="1"/>
            <p:nvPr>
              <p:custDataLst>
                <p:tags r:id="rId1"/>
              </p:custDataLst>
            </p:nvPr>
          </p:nvSpPr>
          <p:spPr>
            <a:xfrm>
              <a:off x="4300" y="1022"/>
              <a:ext cx="6209" cy="609"/>
            </a:xfrm>
            <a:prstGeom prst="rect">
              <a:avLst/>
            </a:prstGeom>
            <a:noFill/>
          </p:spPr>
          <p:txBody>
            <a:bodyPr wrap="square" lIns="68580" tIns="34290" rIns="68580" bIns="34290" rtlCol="0" anchor="ctr">
              <a:noAutofit/>
            </a:bodyPr>
            <a:lstStyle>
              <a:defPPr>
                <a:defRPr lang="zh-CN"/>
              </a:defPPr>
              <a:lvl1pPr>
                <a:lnSpc>
                  <a:spcPct val="130000"/>
                </a:lnSpc>
                <a:defRPr sz="1200"/>
              </a:lvl1pPr>
            </a:lstStyle>
            <a:p>
              <a:pPr>
                <a:lnSpc>
                  <a:spcPct val="120000"/>
                </a:lnSpc>
              </a:pPr>
              <a:r>
                <a:rPr lang="zh-CN" altLang="en-US" sz="1600" spc="150">
                  <a:latin typeface="Arial" panose="020B0604020202020204" pitchFamily="34" charset="0"/>
                  <a:ea typeface="微软雅黑" panose="020B0503020204020204" pitchFamily="34" charset="-122"/>
                </a:rPr>
                <a:t>读取 PDF 文件</a:t>
              </a:r>
            </a:p>
          </p:txBody>
        </p:sp>
        <p:sp>
          <p:nvSpPr>
            <p:cNvPr id="9" name="椭圆 8"/>
            <p:cNvSpPr/>
            <p:nvPr>
              <p:custDataLst>
                <p:tags r:id="rId2"/>
              </p:custDataLst>
            </p:nvPr>
          </p:nvSpPr>
          <p:spPr>
            <a:xfrm>
              <a:off x="3652" y="1068"/>
              <a:ext cx="546" cy="546"/>
            </a:xfrm>
            <a:prstGeom prst="ellipse">
              <a:avLst/>
            </a:prstGeom>
            <a:solidFill>
              <a:srgbClr val="1F74AD"/>
            </a:solidFill>
            <a:ln>
              <a:solidFill>
                <a:srgbClr val="1F74AD">
                  <a:lumMod val="75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endParaRPr lang="zh-CN" altLang="en-US" sz="900"/>
            </a:p>
          </p:txBody>
        </p:sp>
        <p:sp>
          <p:nvSpPr>
            <p:cNvPr id="11" name="KSO_Shape"/>
            <p:cNvSpPr/>
            <p:nvPr>
              <p:custDataLst>
                <p:tags r:id="rId3"/>
              </p:custDataLst>
            </p:nvPr>
          </p:nvSpPr>
          <p:spPr>
            <a:xfrm>
              <a:off x="3791" y="1238"/>
              <a:ext cx="270" cy="207"/>
            </a:xfrm>
            <a:custGeom>
              <a:avLst/>
              <a:gdLst/>
              <a:ahLst/>
              <a:cxnLst/>
              <a:rect l="l" t="t" r="r" b="b"/>
              <a:pathLst>
                <a:path w="936104" h="739561">
                  <a:moveTo>
                    <a:pt x="282640" y="667561"/>
                  </a:moveTo>
                  <a:lnTo>
                    <a:pt x="653465" y="667561"/>
                  </a:lnTo>
                  <a:lnTo>
                    <a:pt x="684077" y="739561"/>
                  </a:lnTo>
                  <a:lnTo>
                    <a:pt x="252028" y="739561"/>
                  </a:lnTo>
                  <a:close/>
                  <a:moveTo>
                    <a:pt x="54052" y="52175"/>
                  </a:moveTo>
                  <a:lnTo>
                    <a:pt x="54052" y="520175"/>
                  </a:lnTo>
                  <a:lnTo>
                    <a:pt x="882052" y="520175"/>
                  </a:lnTo>
                  <a:lnTo>
                    <a:pt x="882052" y="52175"/>
                  </a:lnTo>
                  <a:close/>
                  <a:moveTo>
                    <a:pt x="0" y="0"/>
                  </a:moveTo>
                  <a:lnTo>
                    <a:pt x="936104" y="0"/>
                  </a:lnTo>
                  <a:lnTo>
                    <a:pt x="936104" y="648000"/>
                  </a:lnTo>
                  <a:lnTo>
                    <a:pt x="0" y="648000"/>
                  </a:lnTo>
                  <a:close/>
                </a:path>
              </a:pathLst>
            </a:custGeom>
            <a:solidFill>
              <a:srgbClr val="FFFFFF"/>
            </a:solidFill>
            <a:ln>
              <a:noFill/>
            </a:ln>
          </p:spPr>
          <p:style>
            <a:lnRef idx="2">
              <a:srgbClr val="1F74AD">
                <a:shade val="50000"/>
              </a:srgbClr>
            </a:lnRef>
            <a:fillRef idx="1">
              <a:srgbClr val="1F74AD"/>
            </a:fillRef>
            <a:effectRef idx="0">
              <a:srgbClr val="1F74AD"/>
            </a:effectRef>
            <a:fontRef idx="minor">
              <a:sysClr val="window" lastClr="FFFFFF"/>
            </a:fontRef>
          </p:style>
          <p:txBody>
            <a:bodyPr bIns="243000" anchor="ctr">
              <a:normAutofit fontScale="25000" lnSpcReduction="20000"/>
              <a:scene3d>
                <a:camera prst="orthographicFront"/>
                <a:lightRig rig="threePt" dir="t"/>
              </a:scene3d>
              <a:sp3d contourW="12700">
                <a:contourClr>
                  <a:srgbClr val="FFFFFF"/>
                </a:contourClr>
              </a:sp3d>
            </a:bodyPr>
            <a:lstStyle/>
            <a:p>
              <a:pPr algn="ctr">
                <a:defRPr/>
              </a:pPr>
              <a:endParaRPr lang="zh-CN" altLang="en-US" sz="600" dirty="0">
                <a:solidFill>
                  <a:srgbClr val="000000"/>
                </a:solidFill>
              </a:endParaRPr>
            </a:p>
          </p:txBody>
        </p:sp>
        <p:sp>
          <p:nvSpPr>
            <p:cNvPr id="10" name="椭圆 9"/>
            <p:cNvSpPr/>
            <p:nvPr>
              <p:custDataLst>
                <p:tags r:id="rId4"/>
              </p:custDataLst>
            </p:nvPr>
          </p:nvSpPr>
          <p:spPr>
            <a:xfrm>
              <a:off x="3879" y="1670"/>
              <a:ext cx="90" cy="90"/>
            </a:xfrm>
            <a:prstGeom prst="ellipse">
              <a:avLst/>
            </a:prstGeom>
            <a:noFill/>
            <a:ln>
              <a:solidFill>
                <a:srgbClr val="000000">
                  <a:lumMod val="60000"/>
                  <a:lumOff val="40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lstStyle/>
            <a:p>
              <a:pPr algn="ctr"/>
              <a:endParaRPr lang="zh-CN" altLang="en-US" sz="600"/>
            </a:p>
          </p:txBody>
        </p:sp>
        <p:cxnSp>
          <p:nvCxnSpPr>
            <p:cNvPr id="13" name="直接连接符 12"/>
            <p:cNvCxnSpPr/>
            <p:nvPr>
              <p:custDataLst>
                <p:tags r:id="rId5"/>
              </p:custDataLst>
            </p:nvPr>
          </p:nvCxnSpPr>
          <p:spPr>
            <a:xfrm>
              <a:off x="3924" y="1771"/>
              <a:ext cx="0" cy="213"/>
            </a:xfrm>
            <a:prstGeom prst="line">
              <a:avLst/>
            </a:prstGeom>
            <a:ln>
              <a:solidFill>
                <a:srgbClr val="000000">
                  <a:lumMod val="60000"/>
                  <a:lumOff val="40000"/>
                </a:srgbClr>
              </a:solidFill>
            </a:ln>
          </p:spPr>
          <p:style>
            <a:lnRef idx="1">
              <a:srgbClr val="1F74AD"/>
            </a:lnRef>
            <a:fillRef idx="0">
              <a:srgbClr val="1F74AD"/>
            </a:fillRef>
            <a:effectRef idx="0">
              <a:srgbClr val="1F74AD"/>
            </a:effectRef>
            <a:fontRef idx="minor">
              <a:srgbClr val="000000"/>
            </a:fontRef>
          </p:style>
        </p:cxnSp>
        <p:sp>
          <p:nvSpPr>
            <p:cNvPr id="14" name="椭圆 13"/>
            <p:cNvSpPr/>
            <p:nvPr>
              <p:custDataLst>
                <p:tags r:id="rId6"/>
              </p:custDataLst>
            </p:nvPr>
          </p:nvSpPr>
          <p:spPr>
            <a:xfrm>
              <a:off x="3879" y="1983"/>
              <a:ext cx="90" cy="90"/>
            </a:xfrm>
            <a:prstGeom prst="ellipse">
              <a:avLst/>
            </a:prstGeom>
            <a:noFill/>
            <a:ln>
              <a:solidFill>
                <a:srgbClr val="000000">
                  <a:lumMod val="60000"/>
                  <a:lumOff val="40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lstStyle/>
            <a:p>
              <a:pPr algn="ctr"/>
              <a:endParaRPr lang="zh-CN" altLang="en-US" sz="600"/>
            </a:p>
          </p:txBody>
        </p:sp>
        <p:sp>
          <p:nvSpPr>
            <p:cNvPr id="16" name="椭圆 15"/>
            <p:cNvSpPr/>
            <p:nvPr>
              <p:custDataLst>
                <p:tags r:id="rId7"/>
              </p:custDataLst>
            </p:nvPr>
          </p:nvSpPr>
          <p:spPr>
            <a:xfrm>
              <a:off x="3652" y="2153"/>
              <a:ext cx="546" cy="546"/>
            </a:xfrm>
            <a:prstGeom prst="ellipse">
              <a:avLst/>
            </a:prstGeom>
            <a:solidFill>
              <a:srgbClr val="3498DB"/>
            </a:solidFill>
            <a:ln>
              <a:solidFill>
                <a:srgbClr val="3498DB">
                  <a:lumMod val="75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endParaRPr lang="zh-CN" altLang="en-US" sz="900"/>
            </a:p>
          </p:txBody>
        </p:sp>
        <p:sp>
          <p:nvSpPr>
            <p:cNvPr id="19" name="KSO_Shape"/>
            <p:cNvSpPr/>
            <p:nvPr>
              <p:custDataLst>
                <p:tags r:id="rId8"/>
              </p:custDataLst>
            </p:nvPr>
          </p:nvSpPr>
          <p:spPr bwMode="auto">
            <a:xfrm>
              <a:off x="3826" y="2305"/>
              <a:ext cx="208" cy="248"/>
            </a:xfrm>
            <a:custGeom>
              <a:avLst/>
              <a:gdLst>
                <a:gd name="T0" fmla="*/ 1531007 w 4340"/>
                <a:gd name="T1" fmla="*/ 12533 h 5168"/>
                <a:gd name="T2" fmla="*/ 1585594 w 4340"/>
                <a:gd name="T3" fmla="*/ 64139 h 5168"/>
                <a:gd name="T4" fmla="*/ 1600347 w 4340"/>
                <a:gd name="T5" fmla="*/ 1789255 h 5168"/>
                <a:gd name="T6" fmla="*/ 1572685 w 4340"/>
                <a:gd name="T7" fmla="*/ 1860398 h 5168"/>
                <a:gd name="T8" fmla="*/ 1508878 w 4340"/>
                <a:gd name="T9" fmla="*/ 1900945 h 5168"/>
                <a:gd name="T10" fmla="*/ 86306 w 4340"/>
                <a:gd name="T11" fmla="*/ 1899471 h 5168"/>
                <a:gd name="T12" fmla="*/ 24712 w 4340"/>
                <a:gd name="T13" fmla="*/ 1855606 h 5168"/>
                <a:gd name="T14" fmla="*/ 0 w 4340"/>
                <a:gd name="T15" fmla="*/ 1782989 h 5168"/>
                <a:gd name="T16" fmla="*/ 17704 w 4340"/>
                <a:gd name="T17" fmla="*/ 466297 h 5168"/>
                <a:gd name="T18" fmla="*/ 122451 w 4340"/>
                <a:gd name="T19" fmla="*/ 354239 h 5168"/>
                <a:gd name="T20" fmla="*/ 347068 w 4340"/>
                <a:gd name="T21" fmla="*/ 1539703 h 5168"/>
                <a:gd name="T22" fmla="*/ 433374 w 4340"/>
                <a:gd name="T23" fmla="*/ 1566980 h 5168"/>
                <a:gd name="T24" fmla="*/ 518573 w 4340"/>
                <a:gd name="T25" fmla="*/ 1537123 h 5168"/>
                <a:gd name="T26" fmla="*/ 535170 w 4340"/>
                <a:gd name="T27" fmla="*/ 1412531 h 5168"/>
                <a:gd name="T28" fmla="*/ 498287 w 4340"/>
                <a:gd name="T29" fmla="*/ 1348023 h 5168"/>
                <a:gd name="T30" fmla="*/ 527794 w 4340"/>
                <a:gd name="T31" fmla="*/ 1310056 h 5168"/>
                <a:gd name="T32" fmla="*/ 531113 w 4340"/>
                <a:gd name="T33" fmla="*/ 1199103 h 5168"/>
                <a:gd name="T34" fmla="*/ 496443 w 4340"/>
                <a:gd name="T35" fmla="*/ 1161504 h 5168"/>
                <a:gd name="T36" fmla="*/ 380262 w 4340"/>
                <a:gd name="T37" fmla="*/ 1155238 h 5168"/>
                <a:gd name="T38" fmla="*/ 332683 w 4340"/>
                <a:gd name="T39" fmla="*/ 1212005 h 5168"/>
                <a:gd name="T40" fmla="*/ 429685 w 4340"/>
                <a:gd name="T41" fmla="*/ 1209424 h 5168"/>
                <a:gd name="T42" fmla="*/ 445545 w 4340"/>
                <a:gd name="T43" fmla="*/ 1300472 h 5168"/>
                <a:gd name="T44" fmla="*/ 407187 w 4340"/>
                <a:gd name="T45" fmla="*/ 1364980 h 5168"/>
                <a:gd name="T46" fmla="*/ 443701 w 4340"/>
                <a:gd name="T47" fmla="*/ 1379356 h 5168"/>
                <a:gd name="T48" fmla="*/ 433005 w 4340"/>
                <a:gd name="T49" fmla="*/ 1503579 h 5168"/>
                <a:gd name="T50" fmla="*/ 330102 w 4340"/>
                <a:gd name="T51" fmla="*/ 1390783 h 5168"/>
                <a:gd name="T52" fmla="*/ 756836 w 4340"/>
                <a:gd name="T53" fmla="*/ 1273195 h 5168"/>
                <a:gd name="T54" fmla="*/ 736551 w 4340"/>
                <a:gd name="T55" fmla="*/ 1176986 h 5168"/>
                <a:gd name="T56" fmla="*/ 674587 w 4340"/>
                <a:gd name="T57" fmla="*/ 1148972 h 5168"/>
                <a:gd name="T58" fmla="*/ 575741 w 4340"/>
                <a:gd name="T59" fmla="*/ 1167771 h 5168"/>
                <a:gd name="T60" fmla="*/ 550292 w 4340"/>
                <a:gd name="T61" fmla="*/ 1227486 h 5168"/>
                <a:gd name="T62" fmla="*/ 650245 w 4340"/>
                <a:gd name="T63" fmla="*/ 1211267 h 5168"/>
                <a:gd name="T64" fmla="*/ 668317 w 4340"/>
                <a:gd name="T65" fmla="*/ 1252184 h 5168"/>
                <a:gd name="T66" fmla="*/ 1077348 w 4340"/>
                <a:gd name="T67" fmla="*/ 1359450 h 5168"/>
                <a:gd name="T68" fmla="*/ 981822 w 4340"/>
                <a:gd name="T69" fmla="*/ 1509845 h 5168"/>
                <a:gd name="T70" fmla="*/ 969281 w 4340"/>
                <a:gd name="T71" fmla="*/ 1209793 h 5168"/>
                <a:gd name="T72" fmla="*/ 994731 w 4340"/>
                <a:gd name="T73" fmla="*/ 1209793 h 5168"/>
                <a:gd name="T74" fmla="*/ 1058538 w 4340"/>
                <a:gd name="T75" fmla="*/ 1171088 h 5168"/>
                <a:gd name="T76" fmla="*/ 945676 w 4340"/>
                <a:gd name="T77" fmla="*/ 1150815 h 5168"/>
                <a:gd name="T78" fmla="*/ 886295 w 4340"/>
                <a:gd name="T79" fmla="*/ 1189151 h 5168"/>
                <a:gd name="T80" fmla="*/ 885926 w 4340"/>
                <a:gd name="T81" fmla="*/ 1531962 h 5168"/>
                <a:gd name="T82" fmla="*/ 935718 w 4340"/>
                <a:gd name="T83" fmla="*/ 1564769 h 5168"/>
                <a:gd name="T84" fmla="*/ 1034195 w 4340"/>
                <a:gd name="T85" fmla="*/ 1563663 h 5168"/>
                <a:gd name="T86" fmla="*/ 1273196 w 4340"/>
                <a:gd name="T87" fmla="*/ 1543389 h 5168"/>
                <a:gd name="T88" fmla="*/ 1298277 w 4340"/>
                <a:gd name="T89" fmla="*/ 1501367 h 5168"/>
                <a:gd name="T90" fmla="*/ 1282417 w 4340"/>
                <a:gd name="T91" fmla="*/ 1361294 h 5168"/>
                <a:gd name="T92" fmla="*/ 1272090 w 4340"/>
                <a:gd name="T93" fmla="*/ 1329593 h 5168"/>
                <a:gd name="T94" fmla="*/ 1297170 w 4340"/>
                <a:gd name="T95" fmla="*/ 1224906 h 5168"/>
                <a:gd name="T96" fmla="*/ 1275778 w 4340"/>
                <a:gd name="T97" fmla="*/ 1173669 h 5168"/>
                <a:gd name="T98" fmla="*/ 1096159 w 4340"/>
                <a:gd name="T99" fmla="*/ 1563663 h 5168"/>
                <a:gd name="T100" fmla="*/ 1197218 w 4340"/>
                <a:gd name="T101" fmla="*/ 1206107 h 5168"/>
                <a:gd name="T102" fmla="*/ 1210127 w 4340"/>
                <a:gd name="T103" fmla="*/ 1306001 h 5168"/>
                <a:gd name="T104" fmla="*/ 1203856 w 4340"/>
                <a:gd name="T105" fmla="*/ 1367191 h 5168"/>
                <a:gd name="T106" fmla="*/ 1207914 w 4340"/>
                <a:gd name="T107" fmla="*/ 1502104 h 5168"/>
                <a:gd name="T108" fmla="*/ 295432 w 4340"/>
                <a:gd name="T109" fmla="*/ 982358 h 5168"/>
                <a:gd name="T110" fmla="*/ 219453 w 4340"/>
                <a:gd name="T111" fmla="*/ 1038019 h 5168"/>
                <a:gd name="T112" fmla="*/ 239370 w 4340"/>
                <a:gd name="T113" fmla="*/ 1697470 h 5168"/>
                <a:gd name="T114" fmla="*/ 1338479 w 4340"/>
                <a:gd name="T115" fmla="*/ 1717007 h 5168"/>
                <a:gd name="T116" fmla="*/ 1394172 w 4340"/>
                <a:gd name="T117" fmla="*/ 1641441 h 5168"/>
                <a:gd name="T118" fmla="*/ 1352863 w 4340"/>
                <a:gd name="T119" fmla="*/ 991573 h 5168"/>
                <a:gd name="T120" fmla="*/ 576110 w 4340"/>
                <a:gd name="T121" fmla="*/ 67088 h 51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40" h="5168">
                  <a:moveTo>
                    <a:pt x="332" y="961"/>
                  </a:moveTo>
                  <a:lnTo>
                    <a:pt x="1480" y="0"/>
                  </a:lnTo>
                  <a:lnTo>
                    <a:pt x="4009" y="0"/>
                  </a:lnTo>
                  <a:lnTo>
                    <a:pt x="4025" y="0"/>
                  </a:lnTo>
                  <a:lnTo>
                    <a:pt x="4042" y="3"/>
                  </a:lnTo>
                  <a:lnTo>
                    <a:pt x="4058" y="5"/>
                  </a:lnTo>
                  <a:lnTo>
                    <a:pt x="4075" y="7"/>
                  </a:lnTo>
                  <a:lnTo>
                    <a:pt x="4091" y="11"/>
                  </a:lnTo>
                  <a:lnTo>
                    <a:pt x="4106" y="15"/>
                  </a:lnTo>
                  <a:lnTo>
                    <a:pt x="4122" y="21"/>
                  </a:lnTo>
                  <a:lnTo>
                    <a:pt x="4137" y="26"/>
                  </a:lnTo>
                  <a:lnTo>
                    <a:pt x="4151" y="34"/>
                  </a:lnTo>
                  <a:lnTo>
                    <a:pt x="4166" y="40"/>
                  </a:lnTo>
                  <a:lnTo>
                    <a:pt x="4180" y="49"/>
                  </a:lnTo>
                  <a:lnTo>
                    <a:pt x="4193" y="57"/>
                  </a:lnTo>
                  <a:lnTo>
                    <a:pt x="4206" y="67"/>
                  </a:lnTo>
                  <a:lnTo>
                    <a:pt x="4219" y="77"/>
                  </a:lnTo>
                  <a:lnTo>
                    <a:pt x="4231" y="87"/>
                  </a:lnTo>
                  <a:lnTo>
                    <a:pt x="4242" y="98"/>
                  </a:lnTo>
                  <a:lnTo>
                    <a:pt x="4253" y="110"/>
                  </a:lnTo>
                  <a:lnTo>
                    <a:pt x="4264" y="122"/>
                  </a:lnTo>
                  <a:lnTo>
                    <a:pt x="4273" y="133"/>
                  </a:lnTo>
                  <a:lnTo>
                    <a:pt x="4283" y="147"/>
                  </a:lnTo>
                  <a:lnTo>
                    <a:pt x="4292" y="160"/>
                  </a:lnTo>
                  <a:lnTo>
                    <a:pt x="4299" y="174"/>
                  </a:lnTo>
                  <a:lnTo>
                    <a:pt x="4307" y="188"/>
                  </a:lnTo>
                  <a:lnTo>
                    <a:pt x="4313" y="203"/>
                  </a:lnTo>
                  <a:lnTo>
                    <a:pt x="4320" y="218"/>
                  </a:lnTo>
                  <a:lnTo>
                    <a:pt x="4325" y="233"/>
                  </a:lnTo>
                  <a:lnTo>
                    <a:pt x="4329" y="249"/>
                  </a:lnTo>
                  <a:lnTo>
                    <a:pt x="4332" y="265"/>
                  </a:lnTo>
                  <a:lnTo>
                    <a:pt x="4336" y="281"/>
                  </a:lnTo>
                  <a:lnTo>
                    <a:pt x="4338" y="298"/>
                  </a:lnTo>
                  <a:lnTo>
                    <a:pt x="4339" y="315"/>
                  </a:lnTo>
                  <a:lnTo>
                    <a:pt x="4340" y="332"/>
                  </a:lnTo>
                  <a:lnTo>
                    <a:pt x="4340" y="4837"/>
                  </a:lnTo>
                  <a:lnTo>
                    <a:pt x="4339" y="4854"/>
                  </a:lnTo>
                  <a:lnTo>
                    <a:pt x="4338" y="4870"/>
                  </a:lnTo>
                  <a:lnTo>
                    <a:pt x="4336" y="4887"/>
                  </a:lnTo>
                  <a:lnTo>
                    <a:pt x="4332" y="4903"/>
                  </a:lnTo>
                  <a:lnTo>
                    <a:pt x="4329" y="4919"/>
                  </a:lnTo>
                  <a:lnTo>
                    <a:pt x="4325" y="4934"/>
                  </a:lnTo>
                  <a:lnTo>
                    <a:pt x="4320" y="4950"/>
                  </a:lnTo>
                  <a:lnTo>
                    <a:pt x="4313" y="4965"/>
                  </a:lnTo>
                  <a:lnTo>
                    <a:pt x="4307" y="4979"/>
                  </a:lnTo>
                  <a:lnTo>
                    <a:pt x="4299" y="4994"/>
                  </a:lnTo>
                  <a:lnTo>
                    <a:pt x="4292" y="5008"/>
                  </a:lnTo>
                  <a:lnTo>
                    <a:pt x="4283" y="5021"/>
                  </a:lnTo>
                  <a:lnTo>
                    <a:pt x="4273" y="5034"/>
                  </a:lnTo>
                  <a:lnTo>
                    <a:pt x="4264" y="5047"/>
                  </a:lnTo>
                  <a:lnTo>
                    <a:pt x="4253" y="5058"/>
                  </a:lnTo>
                  <a:lnTo>
                    <a:pt x="4242" y="5070"/>
                  </a:lnTo>
                  <a:lnTo>
                    <a:pt x="4231" y="5081"/>
                  </a:lnTo>
                  <a:lnTo>
                    <a:pt x="4219" y="5092"/>
                  </a:lnTo>
                  <a:lnTo>
                    <a:pt x="4206" y="5101"/>
                  </a:lnTo>
                  <a:lnTo>
                    <a:pt x="4193" y="5111"/>
                  </a:lnTo>
                  <a:lnTo>
                    <a:pt x="4180" y="5120"/>
                  </a:lnTo>
                  <a:lnTo>
                    <a:pt x="4166" y="5127"/>
                  </a:lnTo>
                  <a:lnTo>
                    <a:pt x="4151" y="5135"/>
                  </a:lnTo>
                  <a:lnTo>
                    <a:pt x="4137" y="5141"/>
                  </a:lnTo>
                  <a:lnTo>
                    <a:pt x="4122" y="5147"/>
                  </a:lnTo>
                  <a:lnTo>
                    <a:pt x="4106" y="5153"/>
                  </a:lnTo>
                  <a:lnTo>
                    <a:pt x="4091" y="5157"/>
                  </a:lnTo>
                  <a:lnTo>
                    <a:pt x="4075" y="5160"/>
                  </a:lnTo>
                  <a:lnTo>
                    <a:pt x="4058" y="5164"/>
                  </a:lnTo>
                  <a:lnTo>
                    <a:pt x="4042" y="5166"/>
                  </a:lnTo>
                  <a:lnTo>
                    <a:pt x="4025" y="5167"/>
                  </a:lnTo>
                  <a:lnTo>
                    <a:pt x="4009" y="5168"/>
                  </a:lnTo>
                  <a:lnTo>
                    <a:pt x="332" y="5168"/>
                  </a:lnTo>
                  <a:lnTo>
                    <a:pt x="316" y="5167"/>
                  </a:lnTo>
                  <a:lnTo>
                    <a:pt x="299" y="5166"/>
                  </a:lnTo>
                  <a:lnTo>
                    <a:pt x="281" y="5164"/>
                  </a:lnTo>
                  <a:lnTo>
                    <a:pt x="265" y="5160"/>
                  </a:lnTo>
                  <a:lnTo>
                    <a:pt x="249" y="5157"/>
                  </a:lnTo>
                  <a:lnTo>
                    <a:pt x="234" y="5153"/>
                  </a:lnTo>
                  <a:lnTo>
                    <a:pt x="218" y="5147"/>
                  </a:lnTo>
                  <a:lnTo>
                    <a:pt x="203" y="5141"/>
                  </a:lnTo>
                  <a:lnTo>
                    <a:pt x="189" y="5135"/>
                  </a:lnTo>
                  <a:lnTo>
                    <a:pt x="174" y="5127"/>
                  </a:lnTo>
                  <a:lnTo>
                    <a:pt x="160" y="5120"/>
                  </a:lnTo>
                  <a:lnTo>
                    <a:pt x="147" y="5111"/>
                  </a:lnTo>
                  <a:lnTo>
                    <a:pt x="134" y="5101"/>
                  </a:lnTo>
                  <a:lnTo>
                    <a:pt x="122" y="5092"/>
                  </a:lnTo>
                  <a:lnTo>
                    <a:pt x="110" y="5081"/>
                  </a:lnTo>
                  <a:lnTo>
                    <a:pt x="98" y="5070"/>
                  </a:lnTo>
                  <a:lnTo>
                    <a:pt x="87" y="5058"/>
                  </a:lnTo>
                  <a:lnTo>
                    <a:pt x="77" y="5047"/>
                  </a:lnTo>
                  <a:lnTo>
                    <a:pt x="67" y="5034"/>
                  </a:lnTo>
                  <a:lnTo>
                    <a:pt x="57" y="5021"/>
                  </a:lnTo>
                  <a:lnTo>
                    <a:pt x="49" y="5008"/>
                  </a:lnTo>
                  <a:lnTo>
                    <a:pt x="41" y="4994"/>
                  </a:lnTo>
                  <a:lnTo>
                    <a:pt x="34" y="4979"/>
                  </a:lnTo>
                  <a:lnTo>
                    <a:pt x="27" y="4965"/>
                  </a:lnTo>
                  <a:lnTo>
                    <a:pt x="21" y="4950"/>
                  </a:lnTo>
                  <a:lnTo>
                    <a:pt x="16" y="4934"/>
                  </a:lnTo>
                  <a:lnTo>
                    <a:pt x="11" y="4919"/>
                  </a:lnTo>
                  <a:lnTo>
                    <a:pt x="8" y="4903"/>
                  </a:lnTo>
                  <a:lnTo>
                    <a:pt x="5" y="4887"/>
                  </a:lnTo>
                  <a:lnTo>
                    <a:pt x="3" y="4870"/>
                  </a:lnTo>
                  <a:lnTo>
                    <a:pt x="2" y="4854"/>
                  </a:lnTo>
                  <a:lnTo>
                    <a:pt x="0" y="4837"/>
                  </a:lnTo>
                  <a:lnTo>
                    <a:pt x="0" y="1552"/>
                  </a:lnTo>
                  <a:lnTo>
                    <a:pt x="2" y="1497"/>
                  </a:lnTo>
                  <a:lnTo>
                    <a:pt x="5" y="1446"/>
                  </a:lnTo>
                  <a:lnTo>
                    <a:pt x="7" y="1422"/>
                  </a:lnTo>
                  <a:lnTo>
                    <a:pt x="10" y="1399"/>
                  </a:lnTo>
                  <a:lnTo>
                    <a:pt x="13" y="1378"/>
                  </a:lnTo>
                  <a:lnTo>
                    <a:pt x="18" y="1358"/>
                  </a:lnTo>
                  <a:lnTo>
                    <a:pt x="23" y="1338"/>
                  </a:lnTo>
                  <a:lnTo>
                    <a:pt x="28" y="1319"/>
                  </a:lnTo>
                  <a:lnTo>
                    <a:pt x="34" y="1301"/>
                  </a:lnTo>
                  <a:lnTo>
                    <a:pt x="40" y="1283"/>
                  </a:lnTo>
                  <a:lnTo>
                    <a:pt x="48" y="1265"/>
                  </a:lnTo>
                  <a:lnTo>
                    <a:pt x="56" y="1249"/>
                  </a:lnTo>
                  <a:lnTo>
                    <a:pt x="65" y="1233"/>
                  </a:lnTo>
                  <a:lnTo>
                    <a:pt x="73" y="1217"/>
                  </a:lnTo>
                  <a:lnTo>
                    <a:pt x="84" y="1202"/>
                  </a:lnTo>
                  <a:lnTo>
                    <a:pt x="95" y="1187"/>
                  </a:lnTo>
                  <a:lnTo>
                    <a:pt x="107" y="1171"/>
                  </a:lnTo>
                  <a:lnTo>
                    <a:pt x="118" y="1157"/>
                  </a:lnTo>
                  <a:lnTo>
                    <a:pt x="146" y="1127"/>
                  </a:lnTo>
                  <a:lnTo>
                    <a:pt x="176" y="1096"/>
                  </a:lnTo>
                  <a:lnTo>
                    <a:pt x="210" y="1065"/>
                  </a:lnTo>
                  <a:lnTo>
                    <a:pt x="247" y="1033"/>
                  </a:lnTo>
                  <a:lnTo>
                    <a:pt x="332" y="961"/>
                  </a:lnTo>
                  <a:close/>
                  <a:moveTo>
                    <a:pt x="895" y="3773"/>
                  </a:moveTo>
                  <a:lnTo>
                    <a:pt x="895" y="4040"/>
                  </a:lnTo>
                  <a:lnTo>
                    <a:pt x="896" y="4066"/>
                  </a:lnTo>
                  <a:lnTo>
                    <a:pt x="899" y="4089"/>
                  </a:lnTo>
                  <a:lnTo>
                    <a:pt x="904" y="4112"/>
                  </a:lnTo>
                  <a:lnTo>
                    <a:pt x="908" y="4123"/>
                  </a:lnTo>
                  <a:lnTo>
                    <a:pt x="913" y="4132"/>
                  </a:lnTo>
                  <a:lnTo>
                    <a:pt x="917" y="4142"/>
                  </a:lnTo>
                  <a:lnTo>
                    <a:pt x="922" y="4151"/>
                  </a:lnTo>
                  <a:lnTo>
                    <a:pt x="928" y="4160"/>
                  </a:lnTo>
                  <a:lnTo>
                    <a:pt x="934" y="4169"/>
                  </a:lnTo>
                  <a:lnTo>
                    <a:pt x="941" y="4177"/>
                  </a:lnTo>
                  <a:lnTo>
                    <a:pt x="948" y="4185"/>
                  </a:lnTo>
                  <a:lnTo>
                    <a:pt x="957" y="4192"/>
                  </a:lnTo>
                  <a:lnTo>
                    <a:pt x="965" y="4199"/>
                  </a:lnTo>
                  <a:lnTo>
                    <a:pt x="974" y="4205"/>
                  </a:lnTo>
                  <a:lnTo>
                    <a:pt x="984" y="4210"/>
                  </a:lnTo>
                  <a:lnTo>
                    <a:pt x="1004" y="4222"/>
                  </a:lnTo>
                  <a:lnTo>
                    <a:pt x="1027" y="4231"/>
                  </a:lnTo>
                  <a:lnTo>
                    <a:pt x="1052" y="4238"/>
                  </a:lnTo>
                  <a:lnTo>
                    <a:pt x="1080" y="4244"/>
                  </a:lnTo>
                  <a:lnTo>
                    <a:pt x="1110" y="4248"/>
                  </a:lnTo>
                  <a:lnTo>
                    <a:pt x="1141" y="4251"/>
                  </a:lnTo>
                  <a:lnTo>
                    <a:pt x="1175" y="4251"/>
                  </a:lnTo>
                  <a:lnTo>
                    <a:pt x="1209" y="4251"/>
                  </a:lnTo>
                  <a:lnTo>
                    <a:pt x="1240" y="4248"/>
                  </a:lnTo>
                  <a:lnTo>
                    <a:pt x="1269" y="4244"/>
                  </a:lnTo>
                  <a:lnTo>
                    <a:pt x="1297" y="4237"/>
                  </a:lnTo>
                  <a:lnTo>
                    <a:pt x="1321" y="4229"/>
                  </a:lnTo>
                  <a:lnTo>
                    <a:pt x="1344" y="4219"/>
                  </a:lnTo>
                  <a:lnTo>
                    <a:pt x="1354" y="4214"/>
                  </a:lnTo>
                  <a:lnTo>
                    <a:pt x="1364" y="4207"/>
                  </a:lnTo>
                  <a:lnTo>
                    <a:pt x="1374" y="4201"/>
                  </a:lnTo>
                  <a:lnTo>
                    <a:pt x="1382" y="4193"/>
                  </a:lnTo>
                  <a:lnTo>
                    <a:pt x="1391" y="4186"/>
                  </a:lnTo>
                  <a:lnTo>
                    <a:pt x="1398" y="4178"/>
                  </a:lnTo>
                  <a:lnTo>
                    <a:pt x="1406" y="4170"/>
                  </a:lnTo>
                  <a:lnTo>
                    <a:pt x="1412" y="4161"/>
                  </a:lnTo>
                  <a:lnTo>
                    <a:pt x="1419" y="4151"/>
                  </a:lnTo>
                  <a:lnTo>
                    <a:pt x="1425" y="4142"/>
                  </a:lnTo>
                  <a:lnTo>
                    <a:pt x="1429" y="4131"/>
                  </a:lnTo>
                  <a:lnTo>
                    <a:pt x="1435" y="4120"/>
                  </a:lnTo>
                  <a:lnTo>
                    <a:pt x="1438" y="4110"/>
                  </a:lnTo>
                  <a:lnTo>
                    <a:pt x="1442" y="4098"/>
                  </a:lnTo>
                  <a:lnTo>
                    <a:pt x="1448" y="4073"/>
                  </a:lnTo>
                  <a:lnTo>
                    <a:pt x="1451" y="4046"/>
                  </a:lnTo>
                  <a:lnTo>
                    <a:pt x="1452" y="4019"/>
                  </a:lnTo>
                  <a:lnTo>
                    <a:pt x="1452" y="3852"/>
                  </a:lnTo>
                  <a:lnTo>
                    <a:pt x="1451" y="3832"/>
                  </a:lnTo>
                  <a:lnTo>
                    <a:pt x="1450" y="3813"/>
                  </a:lnTo>
                  <a:lnTo>
                    <a:pt x="1447" y="3794"/>
                  </a:lnTo>
                  <a:lnTo>
                    <a:pt x="1443" y="3776"/>
                  </a:lnTo>
                  <a:lnTo>
                    <a:pt x="1439" y="3760"/>
                  </a:lnTo>
                  <a:lnTo>
                    <a:pt x="1434" y="3744"/>
                  </a:lnTo>
                  <a:lnTo>
                    <a:pt x="1426" y="3730"/>
                  </a:lnTo>
                  <a:lnTo>
                    <a:pt x="1419" y="3716"/>
                  </a:lnTo>
                  <a:lnTo>
                    <a:pt x="1410" y="3704"/>
                  </a:lnTo>
                  <a:lnTo>
                    <a:pt x="1401" y="3693"/>
                  </a:lnTo>
                  <a:lnTo>
                    <a:pt x="1390" y="3682"/>
                  </a:lnTo>
                  <a:lnTo>
                    <a:pt x="1378" y="3673"/>
                  </a:lnTo>
                  <a:lnTo>
                    <a:pt x="1365" y="3665"/>
                  </a:lnTo>
                  <a:lnTo>
                    <a:pt x="1351" y="3657"/>
                  </a:lnTo>
                  <a:lnTo>
                    <a:pt x="1336" y="3651"/>
                  </a:lnTo>
                  <a:lnTo>
                    <a:pt x="1321" y="3645"/>
                  </a:lnTo>
                  <a:lnTo>
                    <a:pt x="1336" y="3640"/>
                  </a:lnTo>
                  <a:lnTo>
                    <a:pt x="1351" y="3633"/>
                  </a:lnTo>
                  <a:lnTo>
                    <a:pt x="1364" y="3625"/>
                  </a:lnTo>
                  <a:lnTo>
                    <a:pt x="1377" y="3618"/>
                  </a:lnTo>
                  <a:lnTo>
                    <a:pt x="1388" y="3608"/>
                  </a:lnTo>
                  <a:lnTo>
                    <a:pt x="1398" y="3599"/>
                  </a:lnTo>
                  <a:lnTo>
                    <a:pt x="1408" y="3589"/>
                  </a:lnTo>
                  <a:lnTo>
                    <a:pt x="1417" y="3578"/>
                  </a:lnTo>
                  <a:lnTo>
                    <a:pt x="1424" y="3566"/>
                  </a:lnTo>
                  <a:lnTo>
                    <a:pt x="1431" y="3554"/>
                  </a:lnTo>
                  <a:lnTo>
                    <a:pt x="1436" y="3540"/>
                  </a:lnTo>
                  <a:lnTo>
                    <a:pt x="1440" y="3528"/>
                  </a:lnTo>
                  <a:lnTo>
                    <a:pt x="1444" y="3513"/>
                  </a:lnTo>
                  <a:lnTo>
                    <a:pt x="1447" y="3498"/>
                  </a:lnTo>
                  <a:lnTo>
                    <a:pt x="1448" y="3483"/>
                  </a:lnTo>
                  <a:lnTo>
                    <a:pt x="1449" y="3465"/>
                  </a:lnTo>
                  <a:lnTo>
                    <a:pt x="1449" y="3312"/>
                  </a:lnTo>
                  <a:lnTo>
                    <a:pt x="1449" y="3300"/>
                  </a:lnTo>
                  <a:lnTo>
                    <a:pt x="1448" y="3287"/>
                  </a:lnTo>
                  <a:lnTo>
                    <a:pt x="1446" y="3276"/>
                  </a:lnTo>
                  <a:lnTo>
                    <a:pt x="1443" y="3265"/>
                  </a:lnTo>
                  <a:lnTo>
                    <a:pt x="1440" y="3253"/>
                  </a:lnTo>
                  <a:lnTo>
                    <a:pt x="1437" y="3243"/>
                  </a:lnTo>
                  <a:lnTo>
                    <a:pt x="1433" y="3233"/>
                  </a:lnTo>
                  <a:lnTo>
                    <a:pt x="1428" y="3223"/>
                  </a:lnTo>
                  <a:lnTo>
                    <a:pt x="1423" y="3214"/>
                  </a:lnTo>
                  <a:lnTo>
                    <a:pt x="1417" y="3206"/>
                  </a:lnTo>
                  <a:lnTo>
                    <a:pt x="1410" y="3197"/>
                  </a:lnTo>
                  <a:lnTo>
                    <a:pt x="1403" y="3189"/>
                  </a:lnTo>
                  <a:lnTo>
                    <a:pt x="1394" y="3181"/>
                  </a:lnTo>
                  <a:lnTo>
                    <a:pt x="1386" y="3175"/>
                  </a:lnTo>
                  <a:lnTo>
                    <a:pt x="1377" y="3168"/>
                  </a:lnTo>
                  <a:lnTo>
                    <a:pt x="1366" y="3162"/>
                  </a:lnTo>
                  <a:lnTo>
                    <a:pt x="1346" y="3151"/>
                  </a:lnTo>
                  <a:lnTo>
                    <a:pt x="1324" y="3142"/>
                  </a:lnTo>
                  <a:lnTo>
                    <a:pt x="1302" y="3133"/>
                  </a:lnTo>
                  <a:lnTo>
                    <a:pt x="1278" y="3127"/>
                  </a:lnTo>
                  <a:lnTo>
                    <a:pt x="1254" y="3121"/>
                  </a:lnTo>
                  <a:lnTo>
                    <a:pt x="1228" y="3118"/>
                  </a:lnTo>
                  <a:lnTo>
                    <a:pt x="1202" y="3116"/>
                  </a:lnTo>
                  <a:lnTo>
                    <a:pt x="1175" y="3115"/>
                  </a:lnTo>
                  <a:lnTo>
                    <a:pt x="1142" y="3116"/>
                  </a:lnTo>
                  <a:lnTo>
                    <a:pt x="1111" y="3118"/>
                  </a:lnTo>
                  <a:lnTo>
                    <a:pt x="1082" y="3121"/>
                  </a:lnTo>
                  <a:lnTo>
                    <a:pt x="1055" y="3127"/>
                  </a:lnTo>
                  <a:lnTo>
                    <a:pt x="1031" y="3134"/>
                  </a:lnTo>
                  <a:lnTo>
                    <a:pt x="1008" y="3143"/>
                  </a:lnTo>
                  <a:lnTo>
                    <a:pt x="988" y="3152"/>
                  </a:lnTo>
                  <a:lnTo>
                    <a:pt x="970" y="3164"/>
                  </a:lnTo>
                  <a:lnTo>
                    <a:pt x="953" y="3177"/>
                  </a:lnTo>
                  <a:lnTo>
                    <a:pt x="946" y="3184"/>
                  </a:lnTo>
                  <a:lnTo>
                    <a:pt x="940" y="3192"/>
                  </a:lnTo>
                  <a:lnTo>
                    <a:pt x="933" y="3199"/>
                  </a:lnTo>
                  <a:lnTo>
                    <a:pt x="928" y="3208"/>
                  </a:lnTo>
                  <a:lnTo>
                    <a:pt x="922" y="3217"/>
                  </a:lnTo>
                  <a:lnTo>
                    <a:pt x="918" y="3226"/>
                  </a:lnTo>
                  <a:lnTo>
                    <a:pt x="911" y="3246"/>
                  </a:lnTo>
                  <a:lnTo>
                    <a:pt x="905" y="3266"/>
                  </a:lnTo>
                  <a:lnTo>
                    <a:pt x="902" y="3288"/>
                  </a:lnTo>
                  <a:lnTo>
                    <a:pt x="901" y="3312"/>
                  </a:lnTo>
                  <a:lnTo>
                    <a:pt x="901" y="3520"/>
                  </a:lnTo>
                  <a:lnTo>
                    <a:pt x="1119" y="3520"/>
                  </a:lnTo>
                  <a:lnTo>
                    <a:pt x="1119" y="3314"/>
                  </a:lnTo>
                  <a:lnTo>
                    <a:pt x="1120" y="3306"/>
                  </a:lnTo>
                  <a:lnTo>
                    <a:pt x="1122" y="3299"/>
                  </a:lnTo>
                  <a:lnTo>
                    <a:pt x="1125" y="3294"/>
                  </a:lnTo>
                  <a:lnTo>
                    <a:pt x="1130" y="3288"/>
                  </a:lnTo>
                  <a:lnTo>
                    <a:pt x="1137" y="3285"/>
                  </a:lnTo>
                  <a:lnTo>
                    <a:pt x="1144" y="3283"/>
                  </a:lnTo>
                  <a:lnTo>
                    <a:pt x="1154" y="3281"/>
                  </a:lnTo>
                  <a:lnTo>
                    <a:pt x="1165" y="3281"/>
                  </a:lnTo>
                  <a:lnTo>
                    <a:pt x="1174" y="3281"/>
                  </a:lnTo>
                  <a:lnTo>
                    <a:pt x="1184" y="3283"/>
                  </a:lnTo>
                  <a:lnTo>
                    <a:pt x="1191" y="3285"/>
                  </a:lnTo>
                  <a:lnTo>
                    <a:pt x="1198" y="3288"/>
                  </a:lnTo>
                  <a:lnTo>
                    <a:pt x="1202" y="3294"/>
                  </a:lnTo>
                  <a:lnTo>
                    <a:pt x="1205" y="3299"/>
                  </a:lnTo>
                  <a:lnTo>
                    <a:pt x="1208" y="3306"/>
                  </a:lnTo>
                  <a:lnTo>
                    <a:pt x="1209" y="3314"/>
                  </a:lnTo>
                  <a:lnTo>
                    <a:pt x="1209" y="3511"/>
                  </a:lnTo>
                  <a:lnTo>
                    <a:pt x="1209" y="3520"/>
                  </a:lnTo>
                  <a:lnTo>
                    <a:pt x="1208" y="3528"/>
                  </a:lnTo>
                  <a:lnTo>
                    <a:pt x="1205" y="3534"/>
                  </a:lnTo>
                  <a:lnTo>
                    <a:pt x="1202" y="3540"/>
                  </a:lnTo>
                  <a:lnTo>
                    <a:pt x="1198" y="3546"/>
                  </a:lnTo>
                  <a:lnTo>
                    <a:pt x="1194" y="3551"/>
                  </a:lnTo>
                  <a:lnTo>
                    <a:pt x="1188" y="3556"/>
                  </a:lnTo>
                  <a:lnTo>
                    <a:pt x="1182" y="3561"/>
                  </a:lnTo>
                  <a:lnTo>
                    <a:pt x="1175" y="3565"/>
                  </a:lnTo>
                  <a:lnTo>
                    <a:pt x="1168" y="3568"/>
                  </a:lnTo>
                  <a:lnTo>
                    <a:pt x="1159" y="3570"/>
                  </a:lnTo>
                  <a:lnTo>
                    <a:pt x="1150" y="3574"/>
                  </a:lnTo>
                  <a:lnTo>
                    <a:pt x="1128" y="3576"/>
                  </a:lnTo>
                  <a:lnTo>
                    <a:pt x="1104" y="3577"/>
                  </a:lnTo>
                  <a:lnTo>
                    <a:pt x="1104" y="3703"/>
                  </a:lnTo>
                  <a:lnTo>
                    <a:pt x="1131" y="3704"/>
                  </a:lnTo>
                  <a:lnTo>
                    <a:pt x="1143" y="3706"/>
                  </a:lnTo>
                  <a:lnTo>
                    <a:pt x="1155" y="3708"/>
                  </a:lnTo>
                  <a:lnTo>
                    <a:pt x="1165" y="3710"/>
                  </a:lnTo>
                  <a:lnTo>
                    <a:pt x="1173" y="3712"/>
                  </a:lnTo>
                  <a:lnTo>
                    <a:pt x="1181" y="3715"/>
                  </a:lnTo>
                  <a:lnTo>
                    <a:pt x="1186" y="3719"/>
                  </a:lnTo>
                  <a:lnTo>
                    <a:pt x="1191" y="3724"/>
                  </a:lnTo>
                  <a:lnTo>
                    <a:pt x="1196" y="3729"/>
                  </a:lnTo>
                  <a:lnTo>
                    <a:pt x="1200" y="3736"/>
                  </a:lnTo>
                  <a:lnTo>
                    <a:pt x="1203" y="3742"/>
                  </a:lnTo>
                  <a:lnTo>
                    <a:pt x="1205" y="3751"/>
                  </a:lnTo>
                  <a:lnTo>
                    <a:pt x="1208" y="3759"/>
                  </a:lnTo>
                  <a:lnTo>
                    <a:pt x="1209" y="3769"/>
                  </a:lnTo>
                  <a:lnTo>
                    <a:pt x="1209" y="3779"/>
                  </a:lnTo>
                  <a:lnTo>
                    <a:pt x="1209" y="4038"/>
                  </a:lnTo>
                  <a:lnTo>
                    <a:pt x="1208" y="4047"/>
                  </a:lnTo>
                  <a:lnTo>
                    <a:pt x="1205" y="4056"/>
                  </a:lnTo>
                  <a:lnTo>
                    <a:pt x="1202" y="4064"/>
                  </a:lnTo>
                  <a:lnTo>
                    <a:pt x="1198" y="4069"/>
                  </a:lnTo>
                  <a:lnTo>
                    <a:pt x="1191" y="4074"/>
                  </a:lnTo>
                  <a:lnTo>
                    <a:pt x="1184" y="4078"/>
                  </a:lnTo>
                  <a:lnTo>
                    <a:pt x="1174" y="4079"/>
                  </a:lnTo>
                  <a:lnTo>
                    <a:pt x="1165" y="4080"/>
                  </a:lnTo>
                  <a:lnTo>
                    <a:pt x="1154" y="4079"/>
                  </a:lnTo>
                  <a:lnTo>
                    <a:pt x="1145" y="4078"/>
                  </a:lnTo>
                  <a:lnTo>
                    <a:pt x="1137" y="4074"/>
                  </a:lnTo>
                  <a:lnTo>
                    <a:pt x="1131" y="4069"/>
                  </a:lnTo>
                  <a:lnTo>
                    <a:pt x="1126" y="4064"/>
                  </a:lnTo>
                  <a:lnTo>
                    <a:pt x="1123" y="4056"/>
                  </a:lnTo>
                  <a:lnTo>
                    <a:pt x="1121" y="4047"/>
                  </a:lnTo>
                  <a:lnTo>
                    <a:pt x="1120" y="4038"/>
                  </a:lnTo>
                  <a:lnTo>
                    <a:pt x="1120" y="3773"/>
                  </a:lnTo>
                  <a:lnTo>
                    <a:pt x="895" y="3773"/>
                  </a:lnTo>
                  <a:close/>
                  <a:moveTo>
                    <a:pt x="2052" y="4242"/>
                  </a:moveTo>
                  <a:lnTo>
                    <a:pt x="2052" y="4098"/>
                  </a:lnTo>
                  <a:lnTo>
                    <a:pt x="1752" y="4098"/>
                  </a:lnTo>
                  <a:lnTo>
                    <a:pt x="2028" y="3570"/>
                  </a:lnTo>
                  <a:lnTo>
                    <a:pt x="2033" y="3559"/>
                  </a:lnTo>
                  <a:lnTo>
                    <a:pt x="2038" y="3546"/>
                  </a:lnTo>
                  <a:lnTo>
                    <a:pt x="2043" y="3532"/>
                  </a:lnTo>
                  <a:lnTo>
                    <a:pt x="2046" y="3518"/>
                  </a:lnTo>
                  <a:lnTo>
                    <a:pt x="2049" y="3503"/>
                  </a:lnTo>
                  <a:lnTo>
                    <a:pt x="2050" y="3487"/>
                  </a:lnTo>
                  <a:lnTo>
                    <a:pt x="2051" y="3471"/>
                  </a:lnTo>
                  <a:lnTo>
                    <a:pt x="2052" y="3454"/>
                  </a:lnTo>
                  <a:lnTo>
                    <a:pt x="2051" y="3410"/>
                  </a:lnTo>
                  <a:lnTo>
                    <a:pt x="2049" y="3369"/>
                  </a:lnTo>
                  <a:lnTo>
                    <a:pt x="2044" y="3332"/>
                  </a:lnTo>
                  <a:lnTo>
                    <a:pt x="2038" y="3298"/>
                  </a:lnTo>
                  <a:lnTo>
                    <a:pt x="2030" y="3267"/>
                  </a:lnTo>
                  <a:lnTo>
                    <a:pt x="2025" y="3253"/>
                  </a:lnTo>
                  <a:lnTo>
                    <a:pt x="2021" y="3239"/>
                  </a:lnTo>
                  <a:lnTo>
                    <a:pt x="2015" y="3226"/>
                  </a:lnTo>
                  <a:lnTo>
                    <a:pt x="2009" y="3214"/>
                  </a:lnTo>
                  <a:lnTo>
                    <a:pt x="2003" y="3204"/>
                  </a:lnTo>
                  <a:lnTo>
                    <a:pt x="1997" y="3193"/>
                  </a:lnTo>
                  <a:lnTo>
                    <a:pt x="1989" y="3184"/>
                  </a:lnTo>
                  <a:lnTo>
                    <a:pt x="1980" y="3175"/>
                  </a:lnTo>
                  <a:lnTo>
                    <a:pt x="1971" y="3166"/>
                  </a:lnTo>
                  <a:lnTo>
                    <a:pt x="1961" y="3159"/>
                  </a:lnTo>
                  <a:lnTo>
                    <a:pt x="1950" y="3152"/>
                  </a:lnTo>
                  <a:lnTo>
                    <a:pt x="1939" y="3146"/>
                  </a:lnTo>
                  <a:lnTo>
                    <a:pt x="1926" y="3139"/>
                  </a:lnTo>
                  <a:lnTo>
                    <a:pt x="1912" y="3134"/>
                  </a:lnTo>
                  <a:lnTo>
                    <a:pt x="1897" y="3130"/>
                  </a:lnTo>
                  <a:lnTo>
                    <a:pt x="1882" y="3126"/>
                  </a:lnTo>
                  <a:lnTo>
                    <a:pt x="1865" y="3122"/>
                  </a:lnTo>
                  <a:lnTo>
                    <a:pt x="1848" y="3119"/>
                  </a:lnTo>
                  <a:lnTo>
                    <a:pt x="1829" y="3117"/>
                  </a:lnTo>
                  <a:lnTo>
                    <a:pt x="1810" y="3116"/>
                  </a:lnTo>
                  <a:lnTo>
                    <a:pt x="1791" y="3115"/>
                  </a:lnTo>
                  <a:lnTo>
                    <a:pt x="1769" y="3115"/>
                  </a:lnTo>
                  <a:lnTo>
                    <a:pt x="1736" y="3116"/>
                  </a:lnTo>
                  <a:lnTo>
                    <a:pt x="1704" y="3118"/>
                  </a:lnTo>
                  <a:lnTo>
                    <a:pt x="1675" y="3122"/>
                  </a:lnTo>
                  <a:lnTo>
                    <a:pt x="1648" y="3128"/>
                  </a:lnTo>
                  <a:lnTo>
                    <a:pt x="1623" y="3135"/>
                  </a:lnTo>
                  <a:lnTo>
                    <a:pt x="1600" y="3145"/>
                  </a:lnTo>
                  <a:lnTo>
                    <a:pt x="1580" y="3156"/>
                  </a:lnTo>
                  <a:lnTo>
                    <a:pt x="1570" y="3162"/>
                  </a:lnTo>
                  <a:lnTo>
                    <a:pt x="1561" y="3168"/>
                  </a:lnTo>
                  <a:lnTo>
                    <a:pt x="1553" y="3176"/>
                  </a:lnTo>
                  <a:lnTo>
                    <a:pt x="1545" y="3182"/>
                  </a:lnTo>
                  <a:lnTo>
                    <a:pt x="1538" y="3191"/>
                  </a:lnTo>
                  <a:lnTo>
                    <a:pt x="1531" y="3198"/>
                  </a:lnTo>
                  <a:lnTo>
                    <a:pt x="1525" y="3207"/>
                  </a:lnTo>
                  <a:lnTo>
                    <a:pt x="1519" y="3217"/>
                  </a:lnTo>
                  <a:lnTo>
                    <a:pt x="1514" y="3226"/>
                  </a:lnTo>
                  <a:lnTo>
                    <a:pt x="1510" y="3236"/>
                  </a:lnTo>
                  <a:lnTo>
                    <a:pt x="1506" y="3246"/>
                  </a:lnTo>
                  <a:lnTo>
                    <a:pt x="1502" y="3257"/>
                  </a:lnTo>
                  <a:lnTo>
                    <a:pt x="1496" y="3280"/>
                  </a:lnTo>
                  <a:lnTo>
                    <a:pt x="1493" y="3303"/>
                  </a:lnTo>
                  <a:lnTo>
                    <a:pt x="1492" y="3330"/>
                  </a:lnTo>
                  <a:lnTo>
                    <a:pt x="1492" y="3525"/>
                  </a:lnTo>
                  <a:lnTo>
                    <a:pt x="1711" y="3525"/>
                  </a:lnTo>
                  <a:lnTo>
                    <a:pt x="1711" y="3333"/>
                  </a:lnTo>
                  <a:lnTo>
                    <a:pt x="1712" y="3323"/>
                  </a:lnTo>
                  <a:lnTo>
                    <a:pt x="1715" y="3313"/>
                  </a:lnTo>
                  <a:lnTo>
                    <a:pt x="1719" y="3305"/>
                  </a:lnTo>
                  <a:lnTo>
                    <a:pt x="1724" y="3298"/>
                  </a:lnTo>
                  <a:lnTo>
                    <a:pt x="1732" y="3293"/>
                  </a:lnTo>
                  <a:lnTo>
                    <a:pt x="1740" y="3290"/>
                  </a:lnTo>
                  <a:lnTo>
                    <a:pt x="1751" y="3287"/>
                  </a:lnTo>
                  <a:lnTo>
                    <a:pt x="1763" y="3286"/>
                  </a:lnTo>
                  <a:lnTo>
                    <a:pt x="1775" y="3287"/>
                  </a:lnTo>
                  <a:lnTo>
                    <a:pt x="1780" y="3290"/>
                  </a:lnTo>
                  <a:lnTo>
                    <a:pt x="1785" y="3292"/>
                  </a:lnTo>
                  <a:lnTo>
                    <a:pt x="1790" y="3294"/>
                  </a:lnTo>
                  <a:lnTo>
                    <a:pt x="1794" y="3297"/>
                  </a:lnTo>
                  <a:lnTo>
                    <a:pt x="1797" y="3301"/>
                  </a:lnTo>
                  <a:lnTo>
                    <a:pt x="1800" y="3306"/>
                  </a:lnTo>
                  <a:lnTo>
                    <a:pt x="1806" y="3316"/>
                  </a:lnTo>
                  <a:lnTo>
                    <a:pt x="1810" y="3329"/>
                  </a:lnTo>
                  <a:lnTo>
                    <a:pt x="1812" y="3344"/>
                  </a:lnTo>
                  <a:lnTo>
                    <a:pt x="1813" y="3361"/>
                  </a:lnTo>
                  <a:lnTo>
                    <a:pt x="1812" y="3397"/>
                  </a:lnTo>
                  <a:lnTo>
                    <a:pt x="1810" y="3429"/>
                  </a:lnTo>
                  <a:lnTo>
                    <a:pt x="1807" y="3460"/>
                  </a:lnTo>
                  <a:lnTo>
                    <a:pt x="1801" y="3490"/>
                  </a:lnTo>
                  <a:lnTo>
                    <a:pt x="1795" y="3517"/>
                  </a:lnTo>
                  <a:lnTo>
                    <a:pt x="1787" y="3543"/>
                  </a:lnTo>
                  <a:lnTo>
                    <a:pt x="1778" y="3566"/>
                  </a:lnTo>
                  <a:lnTo>
                    <a:pt x="1768" y="3588"/>
                  </a:lnTo>
                  <a:lnTo>
                    <a:pt x="1492" y="4094"/>
                  </a:lnTo>
                  <a:lnTo>
                    <a:pt x="1492" y="4242"/>
                  </a:lnTo>
                  <a:lnTo>
                    <a:pt x="2052" y="4242"/>
                  </a:lnTo>
                  <a:close/>
                  <a:moveTo>
                    <a:pt x="2921" y="4242"/>
                  </a:moveTo>
                  <a:lnTo>
                    <a:pt x="2921" y="3688"/>
                  </a:lnTo>
                  <a:lnTo>
                    <a:pt x="2648" y="3688"/>
                  </a:lnTo>
                  <a:lnTo>
                    <a:pt x="2648" y="3860"/>
                  </a:lnTo>
                  <a:lnTo>
                    <a:pt x="2699" y="3860"/>
                  </a:lnTo>
                  <a:lnTo>
                    <a:pt x="2699" y="4069"/>
                  </a:lnTo>
                  <a:lnTo>
                    <a:pt x="2699" y="4075"/>
                  </a:lnTo>
                  <a:lnTo>
                    <a:pt x="2697" y="4081"/>
                  </a:lnTo>
                  <a:lnTo>
                    <a:pt x="2693" y="4085"/>
                  </a:lnTo>
                  <a:lnTo>
                    <a:pt x="2690" y="4089"/>
                  </a:lnTo>
                  <a:lnTo>
                    <a:pt x="2685" y="4093"/>
                  </a:lnTo>
                  <a:lnTo>
                    <a:pt x="2678" y="4095"/>
                  </a:lnTo>
                  <a:lnTo>
                    <a:pt x="2671" y="4096"/>
                  </a:lnTo>
                  <a:lnTo>
                    <a:pt x="2662" y="4096"/>
                  </a:lnTo>
                  <a:lnTo>
                    <a:pt x="2654" y="4096"/>
                  </a:lnTo>
                  <a:lnTo>
                    <a:pt x="2646" y="4095"/>
                  </a:lnTo>
                  <a:lnTo>
                    <a:pt x="2640" y="4093"/>
                  </a:lnTo>
                  <a:lnTo>
                    <a:pt x="2635" y="4089"/>
                  </a:lnTo>
                  <a:lnTo>
                    <a:pt x="2631" y="4085"/>
                  </a:lnTo>
                  <a:lnTo>
                    <a:pt x="2628" y="4081"/>
                  </a:lnTo>
                  <a:lnTo>
                    <a:pt x="2627" y="4075"/>
                  </a:lnTo>
                  <a:lnTo>
                    <a:pt x="2626" y="4069"/>
                  </a:lnTo>
                  <a:lnTo>
                    <a:pt x="2626" y="3294"/>
                  </a:lnTo>
                  <a:lnTo>
                    <a:pt x="2627" y="3287"/>
                  </a:lnTo>
                  <a:lnTo>
                    <a:pt x="2628" y="3282"/>
                  </a:lnTo>
                  <a:lnTo>
                    <a:pt x="2631" y="3277"/>
                  </a:lnTo>
                  <a:lnTo>
                    <a:pt x="2635" y="3273"/>
                  </a:lnTo>
                  <a:lnTo>
                    <a:pt x="2640" y="3270"/>
                  </a:lnTo>
                  <a:lnTo>
                    <a:pt x="2646" y="3268"/>
                  </a:lnTo>
                  <a:lnTo>
                    <a:pt x="2654" y="3267"/>
                  </a:lnTo>
                  <a:lnTo>
                    <a:pt x="2662" y="3266"/>
                  </a:lnTo>
                  <a:lnTo>
                    <a:pt x="2671" y="3267"/>
                  </a:lnTo>
                  <a:lnTo>
                    <a:pt x="2678" y="3268"/>
                  </a:lnTo>
                  <a:lnTo>
                    <a:pt x="2685" y="3270"/>
                  </a:lnTo>
                  <a:lnTo>
                    <a:pt x="2690" y="3273"/>
                  </a:lnTo>
                  <a:lnTo>
                    <a:pt x="2693" y="3277"/>
                  </a:lnTo>
                  <a:lnTo>
                    <a:pt x="2697" y="3282"/>
                  </a:lnTo>
                  <a:lnTo>
                    <a:pt x="2699" y="3287"/>
                  </a:lnTo>
                  <a:lnTo>
                    <a:pt x="2699" y="3294"/>
                  </a:lnTo>
                  <a:lnTo>
                    <a:pt x="2699" y="3520"/>
                  </a:lnTo>
                  <a:lnTo>
                    <a:pt x="2921" y="3520"/>
                  </a:lnTo>
                  <a:lnTo>
                    <a:pt x="2921" y="3312"/>
                  </a:lnTo>
                  <a:lnTo>
                    <a:pt x="2920" y="3288"/>
                  </a:lnTo>
                  <a:lnTo>
                    <a:pt x="2916" y="3266"/>
                  </a:lnTo>
                  <a:lnTo>
                    <a:pt x="2912" y="3246"/>
                  </a:lnTo>
                  <a:lnTo>
                    <a:pt x="2904" y="3226"/>
                  </a:lnTo>
                  <a:lnTo>
                    <a:pt x="2895" y="3208"/>
                  </a:lnTo>
                  <a:lnTo>
                    <a:pt x="2884" y="3192"/>
                  </a:lnTo>
                  <a:lnTo>
                    <a:pt x="2870" y="3177"/>
                  </a:lnTo>
                  <a:lnTo>
                    <a:pt x="2855" y="3164"/>
                  </a:lnTo>
                  <a:lnTo>
                    <a:pt x="2838" y="3152"/>
                  </a:lnTo>
                  <a:lnTo>
                    <a:pt x="2818" y="3143"/>
                  </a:lnTo>
                  <a:lnTo>
                    <a:pt x="2796" y="3134"/>
                  </a:lnTo>
                  <a:lnTo>
                    <a:pt x="2773" y="3127"/>
                  </a:lnTo>
                  <a:lnTo>
                    <a:pt x="2747" y="3121"/>
                  </a:lnTo>
                  <a:lnTo>
                    <a:pt x="2719" y="3118"/>
                  </a:lnTo>
                  <a:lnTo>
                    <a:pt x="2690" y="3116"/>
                  </a:lnTo>
                  <a:lnTo>
                    <a:pt x="2658" y="3115"/>
                  </a:lnTo>
                  <a:lnTo>
                    <a:pt x="2624" y="3116"/>
                  </a:lnTo>
                  <a:lnTo>
                    <a:pt x="2593" y="3118"/>
                  </a:lnTo>
                  <a:lnTo>
                    <a:pt x="2564" y="3122"/>
                  </a:lnTo>
                  <a:lnTo>
                    <a:pt x="2537" y="3129"/>
                  </a:lnTo>
                  <a:lnTo>
                    <a:pt x="2511" y="3136"/>
                  </a:lnTo>
                  <a:lnTo>
                    <a:pt x="2489" y="3145"/>
                  </a:lnTo>
                  <a:lnTo>
                    <a:pt x="2468" y="3157"/>
                  </a:lnTo>
                  <a:lnTo>
                    <a:pt x="2459" y="3162"/>
                  </a:lnTo>
                  <a:lnTo>
                    <a:pt x="2450" y="3168"/>
                  </a:lnTo>
                  <a:lnTo>
                    <a:pt x="2441" y="3176"/>
                  </a:lnTo>
                  <a:lnTo>
                    <a:pt x="2434" y="3183"/>
                  </a:lnTo>
                  <a:lnTo>
                    <a:pt x="2426" y="3191"/>
                  </a:lnTo>
                  <a:lnTo>
                    <a:pt x="2420" y="3199"/>
                  </a:lnTo>
                  <a:lnTo>
                    <a:pt x="2414" y="3208"/>
                  </a:lnTo>
                  <a:lnTo>
                    <a:pt x="2407" y="3218"/>
                  </a:lnTo>
                  <a:lnTo>
                    <a:pt x="2403" y="3226"/>
                  </a:lnTo>
                  <a:lnTo>
                    <a:pt x="2397" y="3237"/>
                  </a:lnTo>
                  <a:lnTo>
                    <a:pt x="2394" y="3247"/>
                  </a:lnTo>
                  <a:lnTo>
                    <a:pt x="2390" y="3258"/>
                  </a:lnTo>
                  <a:lnTo>
                    <a:pt x="2385" y="3281"/>
                  </a:lnTo>
                  <a:lnTo>
                    <a:pt x="2381" y="3306"/>
                  </a:lnTo>
                  <a:lnTo>
                    <a:pt x="2380" y="3332"/>
                  </a:lnTo>
                  <a:lnTo>
                    <a:pt x="2380" y="4060"/>
                  </a:lnTo>
                  <a:lnTo>
                    <a:pt x="2381" y="4085"/>
                  </a:lnTo>
                  <a:lnTo>
                    <a:pt x="2385" y="4108"/>
                  </a:lnTo>
                  <a:lnTo>
                    <a:pt x="2390" y="4128"/>
                  </a:lnTo>
                  <a:lnTo>
                    <a:pt x="2397" y="4147"/>
                  </a:lnTo>
                  <a:lnTo>
                    <a:pt x="2402" y="4156"/>
                  </a:lnTo>
                  <a:lnTo>
                    <a:pt x="2406" y="4164"/>
                  </a:lnTo>
                  <a:lnTo>
                    <a:pt x="2411" y="4172"/>
                  </a:lnTo>
                  <a:lnTo>
                    <a:pt x="2418" y="4179"/>
                  </a:lnTo>
                  <a:lnTo>
                    <a:pt x="2424" y="4187"/>
                  </a:lnTo>
                  <a:lnTo>
                    <a:pt x="2431" y="4193"/>
                  </a:lnTo>
                  <a:lnTo>
                    <a:pt x="2438" y="4200"/>
                  </a:lnTo>
                  <a:lnTo>
                    <a:pt x="2447" y="4206"/>
                  </a:lnTo>
                  <a:lnTo>
                    <a:pt x="2463" y="4217"/>
                  </a:lnTo>
                  <a:lnTo>
                    <a:pt x="2480" y="4225"/>
                  </a:lnTo>
                  <a:lnTo>
                    <a:pt x="2498" y="4234"/>
                  </a:lnTo>
                  <a:lnTo>
                    <a:pt x="2518" y="4240"/>
                  </a:lnTo>
                  <a:lnTo>
                    <a:pt x="2537" y="4245"/>
                  </a:lnTo>
                  <a:lnTo>
                    <a:pt x="2557" y="4249"/>
                  </a:lnTo>
                  <a:lnTo>
                    <a:pt x="2579" y="4251"/>
                  </a:lnTo>
                  <a:lnTo>
                    <a:pt x="2600" y="4251"/>
                  </a:lnTo>
                  <a:lnTo>
                    <a:pt x="2623" y="4250"/>
                  </a:lnTo>
                  <a:lnTo>
                    <a:pt x="2645" y="4247"/>
                  </a:lnTo>
                  <a:lnTo>
                    <a:pt x="2667" y="4242"/>
                  </a:lnTo>
                  <a:lnTo>
                    <a:pt x="2688" y="4234"/>
                  </a:lnTo>
                  <a:lnTo>
                    <a:pt x="2709" y="4223"/>
                  </a:lnTo>
                  <a:lnTo>
                    <a:pt x="2730" y="4212"/>
                  </a:lnTo>
                  <a:lnTo>
                    <a:pt x="2751" y="4197"/>
                  </a:lnTo>
                  <a:lnTo>
                    <a:pt x="2772" y="4180"/>
                  </a:lnTo>
                  <a:lnTo>
                    <a:pt x="2804" y="4242"/>
                  </a:lnTo>
                  <a:lnTo>
                    <a:pt x="2921" y="4242"/>
                  </a:lnTo>
                  <a:close/>
                  <a:moveTo>
                    <a:pt x="2972" y="4242"/>
                  </a:moveTo>
                  <a:lnTo>
                    <a:pt x="3281" y="4242"/>
                  </a:lnTo>
                  <a:lnTo>
                    <a:pt x="3305" y="4240"/>
                  </a:lnTo>
                  <a:lnTo>
                    <a:pt x="3329" y="4238"/>
                  </a:lnTo>
                  <a:lnTo>
                    <a:pt x="3352" y="4234"/>
                  </a:lnTo>
                  <a:lnTo>
                    <a:pt x="3373" y="4228"/>
                  </a:lnTo>
                  <a:lnTo>
                    <a:pt x="3394" y="4220"/>
                  </a:lnTo>
                  <a:lnTo>
                    <a:pt x="3415" y="4210"/>
                  </a:lnTo>
                  <a:lnTo>
                    <a:pt x="3434" y="4200"/>
                  </a:lnTo>
                  <a:lnTo>
                    <a:pt x="3452" y="4187"/>
                  </a:lnTo>
                  <a:lnTo>
                    <a:pt x="3461" y="4179"/>
                  </a:lnTo>
                  <a:lnTo>
                    <a:pt x="3469" y="4172"/>
                  </a:lnTo>
                  <a:lnTo>
                    <a:pt x="3477" y="4164"/>
                  </a:lnTo>
                  <a:lnTo>
                    <a:pt x="3483" y="4156"/>
                  </a:lnTo>
                  <a:lnTo>
                    <a:pt x="3491" y="4147"/>
                  </a:lnTo>
                  <a:lnTo>
                    <a:pt x="3496" y="4138"/>
                  </a:lnTo>
                  <a:lnTo>
                    <a:pt x="3502" y="4128"/>
                  </a:lnTo>
                  <a:lnTo>
                    <a:pt x="3507" y="4117"/>
                  </a:lnTo>
                  <a:lnTo>
                    <a:pt x="3510" y="4108"/>
                  </a:lnTo>
                  <a:lnTo>
                    <a:pt x="3514" y="4096"/>
                  </a:lnTo>
                  <a:lnTo>
                    <a:pt x="3518" y="4085"/>
                  </a:lnTo>
                  <a:lnTo>
                    <a:pt x="3520" y="4073"/>
                  </a:lnTo>
                  <a:lnTo>
                    <a:pt x="3523" y="4047"/>
                  </a:lnTo>
                  <a:lnTo>
                    <a:pt x="3524" y="4021"/>
                  </a:lnTo>
                  <a:lnTo>
                    <a:pt x="3524" y="3804"/>
                  </a:lnTo>
                  <a:lnTo>
                    <a:pt x="3524" y="3789"/>
                  </a:lnTo>
                  <a:lnTo>
                    <a:pt x="3522" y="3775"/>
                  </a:lnTo>
                  <a:lnTo>
                    <a:pt x="3519" y="3761"/>
                  </a:lnTo>
                  <a:lnTo>
                    <a:pt x="3516" y="3748"/>
                  </a:lnTo>
                  <a:lnTo>
                    <a:pt x="3510" y="3736"/>
                  </a:lnTo>
                  <a:lnTo>
                    <a:pt x="3504" y="3724"/>
                  </a:lnTo>
                  <a:lnTo>
                    <a:pt x="3495" y="3713"/>
                  </a:lnTo>
                  <a:lnTo>
                    <a:pt x="3487" y="3702"/>
                  </a:lnTo>
                  <a:lnTo>
                    <a:pt x="3477" y="3693"/>
                  </a:lnTo>
                  <a:lnTo>
                    <a:pt x="3465" y="3684"/>
                  </a:lnTo>
                  <a:lnTo>
                    <a:pt x="3453" y="3675"/>
                  </a:lnTo>
                  <a:lnTo>
                    <a:pt x="3439" y="3667"/>
                  </a:lnTo>
                  <a:lnTo>
                    <a:pt x="3424" y="3660"/>
                  </a:lnTo>
                  <a:lnTo>
                    <a:pt x="3408" y="3654"/>
                  </a:lnTo>
                  <a:lnTo>
                    <a:pt x="3391" y="3649"/>
                  </a:lnTo>
                  <a:lnTo>
                    <a:pt x="3373" y="3643"/>
                  </a:lnTo>
                  <a:lnTo>
                    <a:pt x="3391" y="3637"/>
                  </a:lnTo>
                  <a:lnTo>
                    <a:pt x="3407" y="3630"/>
                  </a:lnTo>
                  <a:lnTo>
                    <a:pt x="3422" y="3623"/>
                  </a:lnTo>
                  <a:lnTo>
                    <a:pt x="3436" y="3614"/>
                  </a:lnTo>
                  <a:lnTo>
                    <a:pt x="3449" y="3607"/>
                  </a:lnTo>
                  <a:lnTo>
                    <a:pt x="3461" y="3597"/>
                  </a:lnTo>
                  <a:lnTo>
                    <a:pt x="3472" y="3588"/>
                  </a:lnTo>
                  <a:lnTo>
                    <a:pt x="3481" y="3578"/>
                  </a:lnTo>
                  <a:lnTo>
                    <a:pt x="3489" y="3567"/>
                  </a:lnTo>
                  <a:lnTo>
                    <a:pt x="3496" y="3555"/>
                  </a:lnTo>
                  <a:lnTo>
                    <a:pt x="3503" y="3545"/>
                  </a:lnTo>
                  <a:lnTo>
                    <a:pt x="3508" y="3532"/>
                  </a:lnTo>
                  <a:lnTo>
                    <a:pt x="3511" y="3519"/>
                  </a:lnTo>
                  <a:lnTo>
                    <a:pt x="3514" y="3506"/>
                  </a:lnTo>
                  <a:lnTo>
                    <a:pt x="3516" y="3492"/>
                  </a:lnTo>
                  <a:lnTo>
                    <a:pt x="3517" y="3477"/>
                  </a:lnTo>
                  <a:lnTo>
                    <a:pt x="3517" y="3323"/>
                  </a:lnTo>
                  <a:lnTo>
                    <a:pt x="3516" y="3297"/>
                  </a:lnTo>
                  <a:lnTo>
                    <a:pt x="3513" y="3285"/>
                  </a:lnTo>
                  <a:lnTo>
                    <a:pt x="3512" y="3275"/>
                  </a:lnTo>
                  <a:lnTo>
                    <a:pt x="3509" y="3264"/>
                  </a:lnTo>
                  <a:lnTo>
                    <a:pt x="3506" y="3253"/>
                  </a:lnTo>
                  <a:lnTo>
                    <a:pt x="3502" y="3242"/>
                  </a:lnTo>
                  <a:lnTo>
                    <a:pt x="3497" y="3233"/>
                  </a:lnTo>
                  <a:lnTo>
                    <a:pt x="3492" y="3224"/>
                  </a:lnTo>
                  <a:lnTo>
                    <a:pt x="3487" y="3216"/>
                  </a:lnTo>
                  <a:lnTo>
                    <a:pt x="3480" y="3207"/>
                  </a:lnTo>
                  <a:lnTo>
                    <a:pt x="3474" y="3198"/>
                  </a:lnTo>
                  <a:lnTo>
                    <a:pt x="3466" y="3192"/>
                  </a:lnTo>
                  <a:lnTo>
                    <a:pt x="3459" y="3184"/>
                  </a:lnTo>
                  <a:lnTo>
                    <a:pt x="3449" y="3178"/>
                  </a:lnTo>
                  <a:lnTo>
                    <a:pt x="3440" y="3172"/>
                  </a:lnTo>
                  <a:lnTo>
                    <a:pt x="3421" y="3161"/>
                  </a:lnTo>
                  <a:lnTo>
                    <a:pt x="3401" y="3151"/>
                  </a:lnTo>
                  <a:lnTo>
                    <a:pt x="3379" y="3143"/>
                  </a:lnTo>
                  <a:lnTo>
                    <a:pt x="3357" y="3136"/>
                  </a:lnTo>
                  <a:lnTo>
                    <a:pt x="3334" y="3131"/>
                  </a:lnTo>
                  <a:lnTo>
                    <a:pt x="3311" y="3128"/>
                  </a:lnTo>
                  <a:lnTo>
                    <a:pt x="3286" y="3126"/>
                  </a:lnTo>
                  <a:lnTo>
                    <a:pt x="3260" y="3124"/>
                  </a:lnTo>
                  <a:lnTo>
                    <a:pt x="2972" y="3124"/>
                  </a:lnTo>
                  <a:lnTo>
                    <a:pt x="2972" y="4242"/>
                  </a:lnTo>
                  <a:close/>
                  <a:moveTo>
                    <a:pt x="3285" y="3517"/>
                  </a:moveTo>
                  <a:lnTo>
                    <a:pt x="3285" y="3327"/>
                  </a:lnTo>
                  <a:lnTo>
                    <a:pt x="3284" y="3313"/>
                  </a:lnTo>
                  <a:lnTo>
                    <a:pt x="3281" y="3301"/>
                  </a:lnTo>
                  <a:lnTo>
                    <a:pt x="3279" y="3296"/>
                  </a:lnTo>
                  <a:lnTo>
                    <a:pt x="3275" y="3292"/>
                  </a:lnTo>
                  <a:lnTo>
                    <a:pt x="3272" y="3287"/>
                  </a:lnTo>
                  <a:lnTo>
                    <a:pt x="3268" y="3283"/>
                  </a:lnTo>
                  <a:lnTo>
                    <a:pt x="3264" y="3280"/>
                  </a:lnTo>
                  <a:lnTo>
                    <a:pt x="3258" y="3277"/>
                  </a:lnTo>
                  <a:lnTo>
                    <a:pt x="3246" y="3272"/>
                  </a:lnTo>
                  <a:lnTo>
                    <a:pt x="3233" y="3269"/>
                  </a:lnTo>
                  <a:lnTo>
                    <a:pt x="3218" y="3269"/>
                  </a:lnTo>
                  <a:lnTo>
                    <a:pt x="3218" y="3577"/>
                  </a:lnTo>
                  <a:lnTo>
                    <a:pt x="3233" y="3576"/>
                  </a:lnTo>
                  <a:lnTo>
                    <a:pt x="3246" y="3573"/>
                  </a:lnTo>
                  <a:lnTo>
                    <a:pt x="3258" y="3568"/>
                  </a:lnTo>
                  <a:lnTo>
                    <a:pt x="3264" y="3565"/>
                  </a:lnTo>
                  <a:lnTo>
                    <a:pt x="3268" y="3562"/>
                  </a:lnTo>
                  <a:lnTo>
                    <a:pt x="3272" y="3558"/>
                  </a:lnTo>
                  <a:lnTo>
                    <a:pt x="3275" y="3553"/>
                  </a:lnTo>
                  <a:lnTo>
                    <a:pt x="3279" y="3548"/>
                  </a:lnTo>
                  <a:lnTo>
                    <a:pt x="3281" y="3543"/>
                  </a:lnTo>
                  <a:lnTo>
                    <a:pt x="3284" y="3531"/>
                  </a:lnTo>
                  <a:lnTo>
                    <a:pt x="3285" y="3517"/>
                  </a:lnTo>
                  <a:close/>
                  <a:moveTo>
                    <a:pt x="3285" y="4039"/>
                  </a:moveTo>
                  <a:lnTo>
                    <a:pt x="3285" y="3756"/>
                  </a:lnTo>
                  <a:lnTo>
                    <a:pt x="3284" y="3743"/>
                  </a:lnTo>
                  <a:lnTo>
                    <a:pt x="3281" y="3731"/>
                  </a:lnTo>
                  <a:lnTo>
                    <a:pt x="3279" y="3726"/>
                  </a:lnTo>
                  <a:lnTo>
                    <a:pt x="3275" y="3721"/>
                  </a:lnTo>
                  <a:lnTo>
                    <a:pt x="3272" y="3716"/>
                  </a:lnTo>
                  <a:lnTo>
                    <a:pt x="3268" y="3713"/>
                  </a:lnTo>
                  <a:lnTo>
                    <a:pt x="3264" y="3709"/>
                  </a:lnTo>
                  <a:lnTo>
                    <a:pt x="3258" y="3707"/>
                  </a:lnTo>
                  <a:lnTo>
                    <a:pt x="3246" y="3701"/>
                  </a:lnTo>
                  <a:lnTo>
                    <a:pt x="3233" y="3699"/>
                  </a:lnTo>
                  <a:lnTo>
                    <a:pt x="3218" y="3698"/>
                  </a:lnTo>
                  <a:lnTo>
                    <a:pt x="3218" y="4098"/>
                  </a:lnTo>
                  <a:lnTo>
                    <a:pt x="3233" y="4097"/>
                  </a:lnTo>
                  <a:lnTo>
                    <a:pt x="3246" y="4095"/>
                  </a:lnTo>
                  <a:lnTo>
                    <a:pt x="3258" y="4089"/>
                  </a:lnTo>
                  <a:lnTo>
                    <a:pt x="3264" y="4087"/>
                  </a:lnTo>
                  <a:lnTo>
                    <a:pt x="3268" y="4083"/>
                  </a:lnTo>
                  <a:lnTo>
                    <a:pt x="3272" y="4080"/>
                  </a:lnTo>
                  <a:lnTo>
                    <a:pt x="3275" y="4075"/>
                  </a:lnTo>
                  <a:lnTo>
                    <a:pt x="3279" y="4070"/>
                  </a:lnTo>
                  <a:lnTo>
                    <a:pt x="3281" y="4065"/>
                  </a:lnTo>
                  <a:lnTo>
                    <a:pt x="3284" y="4053"/>
                  </a:lnTo>
                  <a:lnTo>
                    <a:pt x="3285" y="4039"/>
                  </a:lnTo>
                  <a:close/>
                  <a:moveTo>
                    <a:pt x="3384" y="182"/>
                  </a:moveTo>
                  <a:lnTo>
                    <a:pt x="3384" y="1490"/>
                  </a:lnTo>
                  <a:lnTo>
                    <a:pt x="3847" y="1490"/>
                  </a:lnTo>
                  <a:lnTo>
                    <a:pt x="3847" y="182"/>
                  </a:lnTo>
                  <a:lnTo>
                    <a:pt x="3384" y="182"/>
                  </a:lnTo>
                  <a:close/>
                  <a:moveTo>
                    <a:pt x="801" y="2665"/>
                  </a:moveTo>
                  <a:lnTo>
                    <a:pt x="801" y="2665"/>
                  </a:lnTo>
                  <a:lnTo>
                    <a:pt x="780" y="2666"/>
                  </a:lnTo>
                  <a:lnTo>
                    <a:pt x="758" y="2669"/>
                  </a:lnTo>
                  <a:lnTo>
                    <a:pt x="737" y="2674"/>
                  </a:lnTo>
                  <a:lnTo>
                    <a:pt x="718" y="2682"/>
                  </a:lnTo>
                  <a:lnTo>
                    <a:pt x="698" y="2690"/>
                  </a:lnTo>
                  <a:lnTo>
                    <a:pt x="681" y="2701"/>
                  </a:lnTo>
                  <a:lnTo>
                    <a:pt x="664" y="2714"/>
                  </a:lnTo>
                  <a:lnTo>
                    <a:pt x="649" y="2728"/>
                  </a:lnTo>
                  <a:lnTo>
                    <a:pt x="635" y="2743"/>
                  </a:lnTo>
                  <a:lnTo>
                    <a:pt x="623" y="2760"/>
                  </a:lnTo>
                  <a:lnTo>
                    <a:pt x="613" y="2777"/>
                  </a:lnTo>
                  <a:lnTo>
                    <a:pt x="603" y="2796"/>
                  </a:lnTo>
                  <a:lnTo>
                    <a:pt x="595" y="2816"/>
                  </a:lnTo>
                  <a:lnTo>
                    <a:pt x="590" y="2837"/>
                  </a:lnTo>
                  <a:lnTo>
                    <a:pt x="587" y="2858"/>
                  </a:lnTo>
                  <a:lnTo>
                    <a:pt x="586" y="2880"/>
                  </a:lnTo>
                  <a:lnTo>
                    <a:pt x="586" y="4453"/>
                  </a:lnTo>
                  <a:lnTo>
                    <a:pt x="587" y="4474"/>
                  </a:lnTo>
                  <a:lnTo>
                    <a:pt x="590" y="4496"/>
                  </a:lnTo>
                  <a:lnTo>
                    <a:pt x="595" y="4516"/>
                  </a:lnTo>
                  <a:lnTo>
                    <a:pt x="603" y="4536"/>
                  </a:lnTo>
                  <a:lnTo>
                    <a:pt x="613" y="4555"/>
                  </a:lnTo>
                  <a:lnTo>
                    <a:pt x="623" y="4573"/>
                  </a:lnTo>
                  <a:lnTo>
                    <a:pt x="635" y="4589"/>
                  </a:lnTo>
                  <a:lnTo>
                    <a:pt x="649" y="4605"/>
                  </a:lnTo>
                  <a:lnTo>
                    <a:pt x="664" y="4619"/>
                  </a:lnTo>
                  <a:lnTo>
                    <a:pt x="681" y="4631"/>
                  </a:lnTo>
                  <a:lnTo>
                    <a:pt x="698" y="4641"/>
                  </a:lnTo>
                  <a:lnTo>
                    <a:pt x="718" y="4651"/>
                  </a:lnTo>
                  <a:lnTo>
                    <a:pt x="737" y="4658"/>
                  </a:lnTo>
                  <a:lnTo>
                    <a:pt x="758" y="4663"/>
                  </a:lnTo>
                  <a:lnTo>
                    <a:pt x="780" y="4667"/>
                  </a:lnTo>
                  <a:lnTo>
                    <a:pt x="801" y="4668"/>
                  </a:lnTo>
                  <a:lnTo>
                    <a:pt x="3566" y="4668"/>
                  </a:lnTo>
                  <a:lnTo>
                    <a:pt x="3587" y="4667"/>
                  </a:lnTo>
                  <a:lnTo>
                    <a:pt x="3609" y="4663"/>
                  </a:lnTo>
                  <a:lnTo>
                    <a:pt x="3629" y="4658"/>
                  </a:lnTo>
                  <a:lnTo>
                    <a:pt x="3650" y="4651"/>
                  </a:lnTo>
                  <a:lnTo>
                    <a:pt x="3668" y="4641"/>
                  </a:lnTo>
                  <a:lnTo>
                    <a:pt x="3686" y="4631"/>
                  </a:lnTo>
                  <a:lnTo>
                    <a:pt x="3702" y="4619"/>
                  </a:lnTo>
                  <a:lnTo>
                    <a:pt x="3717" y="4605"/>
                  </a:lnTo>
                  <a:lnTo>
                    <a:pt x="3731" y="4589"/>
                  </a:lnTo>
                  <a:lnTo>
                    <a:pt x="3744" y="4573"/>
                  </a:lnTo>
                  <a:lnTo>
                    <a:pt x="3755" y="4555"/>
                  </a:lnTo>
                  <a:lnTo>
                    <a:pt x="3763" y="4536"/>
                  </a:lnTo>
                  <a:lnTo>
                    <a:pt x="3771" y="4516"/>
                  </a:lnTo>
                  <a:lnTo>
                    <a:pt x="3776" y="4496"/>
                  </a:lnTo>
                  <a:lnTo>
                    <a:pt x="3779" y="4474"/>
                  </a:lnTo>
                  <a:lnTo>
                    <a:pt x="3780" y="4453"/>
                  </a:lnTo>
                  <a:lnTo>
                    <a:pt x="3780" y="2880"/>
                  </a:lnTo>
                  <a:lnTo>
                    <a:pt x="3779" y="2858"/>
                  </a:lnTo>
                  <a:lnTo>
                    <a:pt x="3776" y="2837"/>
                  </a:lnTo>
                  <a:lnTo>
                    <a:pt x="3771" y="2816"/>
                  </a:lnTo>
                  <a:lnTo>
                    <a:pt x="3763" y="2796"/>
                  </a:lnTo>
                  <a:lnTo>
                    <a:pt x="3755" y="2777"/>
                  </a:lnTo>
                  <a:lnTo>
                    <a:pt x="3744" y="2760"/>
                  </a:lnTo>
                  <a:lnTo>
                    <a:pt x="3731" y="2743"/>
                  </a:lnTo>
                  <a:lnTo>
                    <a:pt x="3717" y="2728"/>
                  </a:lnTo>
                  <a:lnTo>
                    <a:pt x="3702" y="2714"/>
                  </a:lnTo>
                  <a:lnTo>
                    <a:pt x="3686" y="2701"/>
                  </a:lnTo>
                  <a:lnTo>
                    <a:pt x="3668" y="2690"/>
                  </a:lnTo>
                  <a:lnTo>
                    <a:pt x="3650" y="2682"/>
                  </a:lnTo>
                  <a:lnTo>
                    <a:pt x="3629" y="2674"/>
                  </a:lnTo>
                  <a:lnTo>
                    <a:pt x="3609" y="2669"/>
                  </a:lnTo>
                  <a:lnTo>
                    <a:pt x="3587" y="2666"/>
                  </a:lnTo>
                  <a:lnTo>
                    <a:pt x="3566" y="2665"/>
                  </a:lnTo>
                  <a:lnTo>
                    <a:pt x="801" y="2665"/>
                  </a:lnTo>
                  <a:close/>
                  <a:moveTo>
                    <a:pt x="1562" y="182"/>
                  </a:moveTo>
                  <a:lnTo>
                    <a:pt x="1562" y="1490"/>
                  </a:lnTo>
                  <a:lnTo>
                    <a:pt x="2027" y="1490"/>
                  </a:lnTo>
                  <a:lnTo>
                    <a:pt x="2027" y="182"/>
                  </a:lnTo>
                  <a:lnTo>
                    <a:pt x="1562" y="182"/>
                  </a:lnTo>
                  <a:close/>
                  <a:moveTo>
                    <a:pt x="2168" y="182"/>
                  </a:moveTo>
                  <a:lnTo>
                    <a:pt x="2168" y="1490"/>
                  </a:lnTo>
                  <a:lnTo>
                    <a:pt x="2631" y="1490"/>
                  </a:lnTo>
                  <a:lnTo>
                    <a:pt x="2631" y="182"/>
                  </a:lnTo>
                  <a:lnTo>
                    <a:pt x="2168" y="182"/>
                  </a:lnTo>
                  <a:close/>
                  <a:moveTo>
                    <a:pt x="2778" y="182"/>
                  </a:moveTo>
                  <a:lnTo>
                    <a:pt x="2778" y="1490"/>
                  </a:lnTo>
                  <a:lnTo>
                    <a:pt x="3242" y="1490"/>
                  </a:lnTo>
                  <a:lnTo>
                    <a:pt x="3242" y="182"/>
                  </a:lnTo>
                  <a:lnTo>
                    <a:pt x="2778" y="182"/>
                  </a:lnTo>
                  <a:close/>
                </a:path>
              </a:pathLst>
            </a:custGeom>
            <a:solidFill>
              <a:srgbClr val="FFFFFF"/>
            </a:solidFill>
            <a:ln>
              <a:noFill/>
            </a:ln>
          </p:spPr>
          <p:txBody>
            <a:bodyPr anchor="ctr">
              <a:normAutofit/>
              <a:scene3d>
                <a:camera prst="orthographicFront"/>
                <a:lightRig rig="threePt" dir="t"/>
              </a:scene3d>
              <a:sp3d contourW="12700">
                <a:contourClr>
                  <a:srgbClr val="FFFFFF"/>
                </a:contourClr>
              </a:sp3d>
            </a:bodyPr>
            <a:lstStyle/>
            <a:p>
              <a:pPr algn="ctr">
                <a:defRPr/>
              </a:pPr>
              <a:endParaRPr lang="zh-CN" altLang="en-US" sz="300">
                <a:solidFill>
                  <a:srgbClr val="FFFFFF"/>
                </a:solidFill>
              </a:endParaRPr>
            </a:p>
          </p:txBody>
        </p:sp>
        <p:sp>
          <p:nvSpPr>
            <p:cNvPr id="27" name="标题 1"/>
            <p:cNvSpPr txBox="1"/>
            <p:nvPr>
              <p:custDataLst>
                <p:tags r:id="rId9"/>
              </p:custDataLst>
            </p:nvPr>
          </p:nvSpPr>
          <p:spPr>
            <a:xfrm>
              <a:off x="4312" y="2135"/>
              <a:ext cx="6209" cy="609"/>
            </a:xfrm>
            <a:prstGeom prst="rect">
              <a:avLst/>
            </a:prstGeom>
            <a:noFill/>
          </p:spPr>
          <p:txBody>
            <a:bodyPr wrap="square" lIns="68580" tIns="34290" rIns="68580" bIns="34290" rtlCol="0" anchor="ctr"/>
            <a:lstStyle>
              <a:defPPr>
                <a:defRPr lang="zh-CN"/>
              </a:defPPr>
              <a:lvl1pPr>
                <a:lnSpc>
                  <a:spcPct val="130000"/>
                </a:lnSpc>
                <a:defRPr sz="1200"/>
              </a:lvl1pPr>
            </a:lstStyle>
            <a:p>
              <a:pPr>
                <a:lnSpc>
                  <a:spcPct val="120000"/>
                </a:lnSpc>
              </a:pPr>
              <a:r>
                <a:rPr lang="zh-CN" altLang="en-US" sz="1600" spc="150">
                  <a:latin typeface="Arial" panose="020B0604020202020204" pitchFamily="34" charset="0"/>
                  <a:ea typeface="微软雅黑" panose="020B0503020204020204" pitchFamily="34" charset="-122"/>
                </a:rPr>
                <a:t>从文件末尾开始解析得到索引和文件对象起始位置  </a:t>
              </a:r>
            </a:p>
          </p:txBody>
        </p:sp>
        <p:sp>
          <p:nvSpPr>
            <p:cNvPr id="23" name="椭圆 22"/>
            <p:cNvSpPr/>
            <p:nvPr>
              <p:custDataLst>
                <p:tags r:id="rId10"/>
              </p:custDataLst>
            </p:nvPr>
          </p:nvSpPr>
          <p:spPr>
            <a:xfrm>
              <a:off x="3652" y="3243"/>
              <a:ext cx="546" cy="546"/>
            </a:xfrm>
            <a:prstGeom prst="ellipse">
              <a:avLst/>
            </a:prstGeom>
            <a:solidFill>
              <a:srgbClr val="1AA3AA"/>
            </a:solidFill>
            <a:ln>
              <a:solidFill>
                <a:srgbClr val="1AA3AA">
                  <a:lumMod val="75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endParaRPr lang="zh-CN" altLang="en-US" sz="900"/>
            </a:p>
          </p:txBody>
        </p:sp>
        <p:sp>
          <p:nvSpPr>
            <p:cNvPr id="25" name="KSO_Shape"/>
            <p:cNvSpPr/>
            <p:nvPr>
              <p:custDataLst>
                <p:tags r:id="rId11"/>
              </p:custDataLst>
            </p:nvPr>
          </p:nvSpPr>
          <p:spPr bwMode="auto">
            <a:xfrm>
              <a:off x="3792" y="3380"/>
              <a:ext cx="269" cy="274"/>
            </a:xfrm>
            <a:custGeom>
              <a:avLst/>
              <a:gdLst>
                <a:gd name="T0" fmla="*/ 1978422 w 3030537"/>
                <a:gd name="T1" fmla="*/ 2389219 h 3079750"/>
                <a:gd name="T2" fmla="*/ 987425 w 3030537"/>
                <a:gd name="T3" fmla="*/ 2089236 h 3079750"/>
                <a:gd name="T4" fmla="*/ 1229122 w 3030537"/>
                <a:gd name="T5" fmla="*/ 2425328 h 3079750"/>
                <a:gd name="T6" fmla="*/ 1683147 w 3030537"/>
                <a:gd name="T7" fmla="*/ 2472151 h 3079750"/>
                <a:gd name="T8" fmla="*/ 1918097 w 3030537"/>
                <a:gd name="T9" fmla="*/ 2019002 h 3079750"/>
                <a:gd name="T10" fmla="*/ 1243410 w 3030537"/>
                <a:gd name="T11" fmla="*/ 2007891 h 3079750"/>
                <a:gd name="T12" fmla="*/ 1399381 w 3030537"/>
                <a:gd name="T13" fmla="*/ 2467390 h 3079750"/>
                <a:gd name="T14" fmla="*/ 2903140 w 3030537"/>
                <a:gd name="T15" fmla="*/ 2164036 h 3079750"/>
                <a:gd name="T16" fmla="*/ 2486421 w 3030537"/>
                <a:gd name="T17" fmla="*/ 2677439 h 3079750"/>
                <a:gd name="T18" fmla="*/ 1944687 w 3030537"/>
                <a:gd name="T19" fmla="*/ 3075783 h 3079750"/>
                <a:gd name="T20" fmla="*/ 1049337 w 3030537"/>
                <a:gd name="T21" fmla="*/ 2865899 h 3079750"/>
                <a:gd name="T22" fmla="*/ 1437084 w 3030537"/>
                <a:gd name="T23" fmla="*/ 2786547 h 3079750"/>
                <a:gd name="T24" fmla="*/ 2096293 w 3030537"/>
                <a:gd name="T25" fmla="*/ 2709180 h 3079750"/>
                <a:gd name="T26" fmla="*/ 2564209 w 3030537"/>
                <a:gd name="T27" fmla="*/ 2360034 h 3079750"/>
                <a:gd name="T28" fmla="*/ 2836862 w 3030537"/>
                <a:gd name="T29" fmla="*/ 1844251 h 3079750"/>
                <a:gd name="T30" fmla="*/ 2169319 w 3030537"/>
                <a:gd name="T31" fmla="*/ 2021383 h 3079750"/>
                <a:gd name="T32" fmla="*/ 2529682 w 3030537"/>
                <a:gd name="T33" fmla="*/ 1769412 h 3079750"/>
                <a:gd name="T34" fmla="*/ 1842691 w 3030537"/>
                <a:gd name="T35" fmla="*/ 1921388 h 3079750"/>
                <a:gd name="T36" fmla="*/ 1023541 w 3030537"/>
                <a:gd name="T37" fmla="*/ 1500380 h 3079750"/>
                <a:gd name="T38" fmla="*/ 1325960 w 3030537"/>
                <a:gd name="T39" fmla="*/ 1912262 h 3079750"/>
                <a:gd name="T40" fmla="*/ 600075 w 3030537"/>
                <a:gd name="T41" fmla="*/ 1808299 h 3079750"/>
                <a:gd name="T42" fmla="*/ 988219 w 3030537"/>
                <a:gd name="T43" fmla="*/ 2004717 h 3079750"/>
                <a:gd name="T44" fmla="*/ 1892300 w 3030537"/>
                <a:gd name="T45" fmla="*/ 990487 h 3079750"/>
                <a:gd name="T46" fmla="*/ 2041525 w 3030537"/>
                <a:gd name="T47" fmla="*/ 1062706 h 3079750"/>
                <a:gd name="T48" fmla="*/ 1462485 w 3030537"/>
                <a:gd name="T49" fmla="*/ 1026200 h 3079750"/>
                <a:gd name="T50" fmla="*/ 2084785 w 3030537"/>
                <a:gd name="T51" fmla="*/ 934141 h 3079750"/>
                <a:gd name="T52" fmla="*/ 2555875 w 3030537"/>
                <a:gd name="T53" fmla="*/ 1253568 h 3079750"/>
                <a:gd name="T54" fmla="*/ 770334 w 3030537"/>
                <a:gd name="T55" fmla="*/ 815100 h 3079750"/>
                <a:gd name="T56" fmla="*/ 556419 w 3030537"/>
                <a:gd name="T57" fmla="*/ 1274202 h 3079750"/>
                <a:gd name="T58" fmla="*/ 1009650 w 3030537"/>
                <a:gd name="T59" fmla="*/ 925809 h 3079750"/>
                <a:gd name="T60" fmla="*/ 2045494 w 3030537"/>
                <a:gd name="T61" fmla="*/ 829385 h 3079750"/>
                <a:gd name="T62" fmla="*/ 1933575 w 3030537"/>
                <a:gd name="T63" fmla="*/ 513530 h 3079750"/>
                <a:gd name="T64" fmla="*/ 846138 w 3030537"/>
                <a:gd name="T65" fmla="*/ 732962 h 3079750"/>
                <a:gd name="T66" fmla="*/ 1225947 w 3030537"/>
                <a:gd name="T67" fmla="*/ 536941 h 3079750"/>
                <a:gd name="T68" fmla="*/ 1930400 w 3030537"/>
                <a:gd name="T69" fmla="*/ 764310 h 3079750"/>
                <a:gd name="T70" fmla="*/ 1501775 w 3030537"/>
                <a:gd name="T71" fmla="*/ 443692 h 3079750"/>
                <a:gd name="T72" fmla="*/ 1142603 w 3030537"/>
                <a:gd name="T73" fmla="*/ 861923 h 3079750"/>
                <a:gd name="T74" fmla="*/ 1725613 w 3030537"/>
                <a:gd name="T75" fmla="*/ 376236 h 3079750"/>
                <a:gd name="T76" fmla="*/ 2315766 w 3030537"/>
                <a:gd name="T77" fmla="*/ 666299 h 3079750"/>
                <a:gd name="T78" fmla="*/ 2633663 w 3030537"/>
                <a:gd name="T79" fmla="*/ 1240077 h 3079750"/>
                <a:gd name="T80" fmla="*/ 2559051 w 3030537"/>
                <a:gd name="T81" fmla="*/ 1913055 h 3079750"/>
                <a:gd name="T82" fmla="*/ 2127647 w 3030537"/>
                <a:gd name="T83" fmla="*/ 2399536 h 3079750"/>
                <a:gd name="T84" fmla="*/ 1473597 w 3030537"/>
                <a:gd name="T85" fmla="*/ 2555480 h 3079750"/>
                <a:gd name="T86" fmla="*/ 859631 w 3030537"/>
                <a:gd name="T87" fmla="*/ 2307875 h 3079750"/>
                <a:gd name="T88" fmla="*/ 501650 w 3030537"/>
                <a:gd name="T89" fmla="*/ 1761476 h 3079750"/>
                <a:gd name="T90" fmla="*/ 527050 w 3030537"/>
                <a:gd name="T91" fmla="*/ 1083736 h 3079750"/>
                <a:gd name="T92" fmla="*/ 922734 w 3030537"/>
                <a:gd name="T93" fmla="*/ 565908 h 3079750"/>
                <a:gd name="T94" fmla="*/ 1558528 w 3030537"/>
                <a:gd name="T95" fmla="*/ 363538 h 3079750"/>
                <a:gd name="T96" fmla="*/ 443103 w 3030537"/>
                <a:gd name="T97" fmla="*/ 928291 h 3079750"/>
                <a:gd name="T98" fmla="*/ 234841 w 3030537"/>
                <a:gd name="T99" fmla="*/ 1502570 h 3079750"/>
                <a:gd name="T100" fmla="*/ 363765 w 3030537"/>
                <a:gd name="T101" fmla="*/ 2071688 h 3079750"/>
                <a:gd name="T102" fmla="*/ 554177 w 3030537"/>
                <a:gd name="T103" fmla="*/ 2614217 h 3079750"/>
                <a:gd name="T104" fmla="*/ 172560 w 3030537"/>
                <a:gd name="T105" fmla="*/ 2074467 h 3079750"/>
                <a:gd name="T106" fmla="*/ 60694 w 3030537"/>
                <a:gd name="T107" fmla="*/ 1422401 h 3079750"/>
                <a:gd name="T108" fmla="*/ 233254 w 3030537"/>
                <a:gd name="T109" fmla="*/ 695723 h 3079750"/>
                <a:gd name="T110" fmla="*/ 1621178 w 3030537"/>
                <a:gd name="T111" fmla="*/ 794 h 3079750"/>
                <a:gd name="T112" fmla="*/ 2259747 w 3030537"/>
                <a:gd name="T113" fmla="*/ 173923 h 3079750"/>
                <a:gd name="T114" fmla="*/ 2847089 w 3030537"/>
                <a:gd name="T115" fmla="*/ 578950 h 3079750"/>
                <a:gd name="T116" fmla="*/ 2977344 w 3030537"/>
                <a:gd name="T117" fmla="*/ 1466436 h 3079750"/>
                <a:gd name="T118" fmla="*/ 2611993 w 3030537"/>
                <a:gd name="T119" fmla="*/ 820378 h 3079750"/>
                <a:gd name="T120" fmla="*/ 2218844 w 3030537"/>
                <a:gd name="T121" fmla="*/ 352215 h 3079750"/>
                <a:gd name="T122" fmla="*/ 1660890 w 3030537"/>
                <a:gd name="T123" fmla="*/ 179483 h 3079750"/>
                <a:gd name="T124" fmla="*/ 1094994 w 3030537"/>
                <a:gd name="T125" fmla="*/ 72667 h 3079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30537" h="3079750">
                  <a:moveTo>
                    <a:pt x="2058194" y="2062253"/>
                  </a:moveTo>
                  <a:lnTo>
                    <a:pt x="2045494" y="2092807"/>
                  </a:lnTo>
                  <a:lnTo>
                    <a:pt x="2033191" y="2122567"/>
                  </a:lnTo>
                  <a:lnTo>
                    <a:pt x="2020094" y="2151137"/>
                  </a:lnTo>
                  <a:lnTo>
                    <a:pt x="2006997" y="2179310"/>
                  </a:lnTo>
                  <a:lnTo>
                    <a:pt x="1993900" y="2206293"/>
                  </a:lnTo>
                  <a:lnTo>
                    <a:pt x="1980803" y="2232085"/>
                  </a:lnTo>
                  <a:lnTo>
                    <a:pt x="1967707" y="2257084"/>
                  </a:lnTo>
                  <a:lnTo>
                    <a:pt x="1954213" y="2280892"/>
                  </a:lnTo>
                  <a:lnTo>
                    <a:pt x="1941116" y="2303907"/>
                  </a:lnTo>
                  <a:lnTo>
                    <a:pt x="1928019" y="2325731"/>
                  </a:lnTo>
                  <a:lnTo>
                    <a:pt x="1915319" y="2346761"/>
                  </a:lnTo>
                  <a:lnTo>
                    <a:pt x="1903016" y="2366998"/>
                  </a:lnTo>
                  <a:lnTo>
                    <a:pt x="1890713" y="2385648"/>
                  </a:lnTo>
                  <a:lnTo>
                    <a:pt x="1878410" y="2403107"/>
                  </a:lnTo>
                  <a:lnTo>
                    <a:pt x="1866900" y="2420170"/>
                  </a:lnTo>
                  <a:lnTo>
                    <a:pt x="1855788" y="2435249"/>
                  </a:lnTo>
                  <a:lnTo>
                    <a:pt x="1871663" y="2430487"/>
                  </a:lnTo>
                  <a:lnTo>
                    <a:pt x="1887141" y="2425328"/>
                  </a:lnTo>
                  <a:lnTo>
                    <a:pt x="1903016" y="2420170"/>
                  </a:lnTo>
                  <a:lnTo>
                    <a:pt x="1918097" y="2414615"/>
                  </a:lnTo>
                  <a:lnTo>
                    <a:pt x="1933575" y="2408266"/>
                  </a:lnTo>
                  <a:lnTo>
                    <a:pt x="1948657" y="2402314"/>
                  </a:lnTo>
                  <a:lnTo>
                    <a:pt x="1963341" y="2395965"/>
                  </a:lnTo>
                  <a:lnTo>
                    <a:pt x="1978422" y="2389219"/>
                  </a:lnTo>
                  <a:lnTo>
                    <a:pt x="2008188" y="2375331"/>
                  </a:lnTo>
                  <a:lnTo>
                    <a:pt x="2036763" y="2360253"/>
                  </a:lnTo>
                  <a:lnTo>
                    <a:pt x="2065338" y="2344777"/>
                  </a:lnTo>
                  <a:lnTo>
                    <a:pt x="2092722" y="2328508"/>
                  </a:lnTo>
                  <a:lnTo>
                    <a:pt x="2120107" y="2311049"/>
                  </a:lnTo>
                  <a:lnTo>
                    <a:pt x="2146300" y="2292796"/>
                  </a:lnTo>
                  <a:lnTo>
                    <a:pt x="2172494" y="2273353"/>
                  </a:lnTo>
                  <a:lnTo>
                    <a:pt x="2197894" y="2253909"/>
                  </a:lnTo>
                  <a:lnTo>
                    <a:pt x="2222897" y="2232879"/>
                  </a:lnTo>
                  <a:lnTo>
                    <a:pt x="2246710" y="2211451"/>
                  </a:lnTo>
                  <a:lnTo>
                    <a:pt x="2270125" y="2189627"/>
                  </a:lnTo>
                  <a:lnTo>
                    <a:pt x="2292747" y="2166613"/>
                  </a:lnTo>
                  <a:lnTo>
                    <a:pt x="2288382" y="2164232"/>
                  </a:lnTo>
                  <a:lnTo>
                    <a:pt x="2255441" y="2146772"/>
                  </a:lnTo>
                  <a:lnTo>
                    <a:pt x="2236788" y="2137646"/>
                  </a:lnTo>
                  <a:lnTo>
                    <a:pt x="2216150" y="2127726"/>
                  </a:lnTo>
                  <a:lnTo>
                    <a:pt x="2193925" y="2117409"/>
                  </a:lnTo>
                  <a:lnTo>
                    <a:pt x="2170907" y="2106695"/>
                  </a:lnTo>
                  <a:lnTo>
                    <a:pt x="2145903" y="2096378"/>
                  </a:lnTo>
                  <a:lnTo>
                    <a:pt x="2119710" y="2085268"/>
                  </a:lnTo>
                  <a:lnTo>
                    <a:pt x="2089547" y="2073761"/>
                  </a:lnTo>
                  <a:lnTo>
                    <a:pt x="2058194" y="2062253"/>
                  </a:lnTo>
                  <a:close/>
                  <a:moveTo>
                    <a:pt x="1058466" y="2062253"/>
                  </a:moveTo>
                  <a:lnTo>
                    <a:pt x="1021953" y="2075745"/>
                  </a:lnTo>
                  <a:lnTo>
                    <a:pt x="987425" y="2089236"/>
                  </a:lnTo>
                  <a:lnTo>
                    <a:pt x="954485" y="2103124"/>
                  </a:lnTo>
                  <a:lnTo>
                    <a:pt x="924322" y="2116219"/>
                  </a:lnTo>
                  <a:lnTo>
                    <a:pt x="896541" y="2129313"/>
                  </a:lnTo>
                  <a:lnTo>
                    <a:pt x="871141" y="2142011"/>
                  </a:lnTo>
                  <a:lnTo>
                    <a:pt x="848122" y="2153518"/>
                  </a:lnTo>
                  <a:lnTo>
                    <a:pt x="827881" y="2164232"/>
                  </a:lnTo>
                  <a:lnTo>
                    <a:pt x="823516" y="2166613"/>
                  </a:lnTo>
                  <a:lnTo>
                    <a:pt x="846138" y="2189627"/>
                  </a:lnTo>
                  <a:lnTo>
                    <a:pt x="869950" y="2211451"/>
                  </a:lnTo>
                  <a:lnTo>
                    <a:pt x="893763" y="2232879"/>
                  </a:lnTo>
                  <a:lnTo>
                    <a:pt x="918369" y="2253909"/>
                  </a:lnTo>
                  <a:lnTo>
                    <a:pt x="943769" y="2273353"/>
                  </a:lnTo>
                  <a:lnTo>
                    <a:pt x="969963" y="2292796"/>
                  </a:lnTo>
                  <a:lnTo>
                    <a:pt x="996553" y="2311049"/>
                  </a:lnTo>
                  <a:lnTo>
                    <a:pt x="1023541" y="2328508"/>
                  </a:lnTo>
                  <a:lnTo>
                    <a:pt x="1051322" y="2344777"/>
                  </a:lnTo>
                  <a:lnTo>
                    <a:pt x="1079897" y="2360253"/>
                  </a:lnTo>
                  <a:lnTo>
                    <a:pt x="1108472" y="2375331"/>
                  </a:lnTo>
                  <a:lnTo>
                    <a:pt x="1137841" y="2389219"/>
                  </a:lnTo>
                  <a:lnTo>
                    <a:pt x="1152922" y="2395965"/>
                  </a:lnTo>
                  <a:lnTo>
                    <a:pt x="1168003" y="2402314"/>
                  </a:lnTo>
                  <a:lnTo>
                    <a:pt x="1182688" y="2408266"/>
                  </a:lnTo>
                  <a:lnTo>
                    <a:pt x="1198166" y="2414615"/>
                  </a:lnTo>
                  <a:lnTo>
                    <a:pt x="1214041" y="2420170"/>
                  </a:lnTo>
                  <a:lnTo>
                    <a:pt x="1229122" y="2425328"/>
                  </a:lnTo>
                  <a:lnTo>
                    <a:pt x="1244997" y="2430487"/>
                  </a:lnTo>
                  <a:lnTo>
                    <a:pt x="1260475" y="2435249"/>
                  </a:lnTo>
                  <a:lnTo>
                    <a:pt x="1249760" y="2420170"/>
                  </a:lnTo>
                  <a:lnTo>
                    <a:pt x="1237853" y="2403107"/>
                  </a:lnTo>
                  <a:lnTo>
                    <a:pt x="1225947" y="2385648"/>
                  </a:lnTo>
                  <a:lnTo>
                    <a:pt x="1213247" y="2366998"/>
                  </a:lnTo>
                  <a:lnTo>
                    <a:pt x="1201341" y="2346761"/>
                  </a:lnTo>
                  <a:lnTo>
                    <a:pt x="1188244" y="2325731"/>
                  </a:lnTo>
                  <a:lnTo>
                    <a:pt x="1175147" y="2303907"/>
                  </a:lnTo>
                  <a:lnTo>
                    <a:pt x="1162050" y="2280892"/>
                  </a:lnTo>
                  <a:lnTo>
                    <a:pt x="1148953" y="2257084"/>
                  </a:lnTo>
                  <a:lnTo>
                    <a:pt x="1135459" y="2232085"/>
                  </a:lnTo>
                  <a:lnTo>
                    <a:pt x="1122363" y="2206293"/>
                  </a:lnTo>
                  <a:lnTo>
                    <a:pt x="1109266" y="2179310"/>
                  </a:lnTo>
                  <a:lnTo>
                    <a:pt x="1096169" y="2151137"/>
                  </a:lnTo>
                  <a:lnTo>
                    <a:pt x="1083469" y="2122567"/>
                  </a:lnTo>
                  <a:lnTo>
                    <a:pt x="1070769" y="2092807"/>
                  </a:lnTo>
                  <a:lnTo>
                    <a:pt x="1058466" y="2062253"/>
                  </a:lnTo>
                  <a:close/>
                  <a:moveTo>
                    <a:pt x="1597819" y="1971782"/>
                  </a:moveTo>
                  <a:lnTo>
                    <a:pt x="1597819" y="2478897"/>
                  </a:lnTo>
                  <a:lnTo>
                    <a:pt x="1614488" y="2478103"/>
                  </a:lnTo>
                  <a:lnTo>
                    <a:pt x="1631950" y="2477310"/>
                  </a:lnTo>
                  <a:lnTo>
                    <a:pt x="1649016" y="2476119"/>
                  </a:lnTo>
                  <a:lnTo>
                    <a:pt x="1666081" y="2474135"/>
                  </a:lnTo>
                  <a:lnTo>
                    <a:pt x="1683147" y="2472151"/>
                  </a:lnTo>
                  <a:lnTo>
                    <a:pt x="1700213" y="2469770"/>
                  </a:lnTo>
                  <a:lnTo>
                    <a:pt x="1716881" y="2467390"/>
                  </a:lnTo>
                  <a:lnTo>
                    <a:pt x="1733947" y="2464612"/>
                  </a:lnTo>
                  <a:lnTo>
                    <a:pt x="1752203" y="2442391"/>
                  </a:lnTo>
                  <a:lnTo>
                    <a:pt x="1763713" y="2428106"/>
                  </a:lnTo>
                  <a:lnTo>
                    <a:pt x="1776810" y="2411044"/>
                  </a:lnTo>
                  <a:lnTo>
                    <a:pt x="1790303" y="2392791"/>
                  </a:lnTo>
                  <a:lnTo>
                    <a:pt x="1804988" y="2371760"/>
                  </a:lnTo>
                  <a:lnTo>
                    <a:pt x="1820466" y="2349142"/>
                  </a:lnTo>
                  <a:lnTo>
                    <a:pt x="1836738" y="2324540"/>
                  </a:lnTo>
                  <a:lnTo>
                    <a:pt x="1853407" y="2297955"/>
                  </a:lnTo>
                  <a:lnTo>
                    <a:pt x="1870472" y="2268988"/>
                  </a:lnTo>
                  <a:lnTo>
                    <a:pt x="1888332" y="2238434"/>
                  </a:lnTo>
                  <a:lnTo>
                    <a:pt x="1905794" y="2206293"/>
                  </a:lnTo>
                  <a:lnTo>
                    <a:pt x="1916113" y="2187643"/>
                  </a:lnTo>
                  <a:lnTo>
                    <a:pt x="1925638" y="2167406"/>
                  </a:lnTo>
                  <a:lnTo>
                    <a:pt x="1935560" y="2147169"/>
                  </a:lnTo>
                  <a:lnTo>
                    <a:pt x="1945085" y="2126536"/>
                  </a:lnTo>
                  <a:lnTo>
                    <a:pt x="1954610" y="2105108"/>
                  </a:lnTo>
                  <a:lnTo>
                    <a:pt x="1964532" y="2082887"/>
                  </a:lnTo>
                  <a:lnTo>
                    <a:pt x="1974057" y="2060666"/>
                  </a:lnTo>
                  <a:lnTo>
                    <a:pt x="1983185" y="2037255"/>
                  </a:lnTo>
                  <a:lnTo>
                    <a:pt x="1961753" y="2030906"/>
                  </a:lnTo>
                  <a:lnTo>
                    <a:pt x="1939925" y="2024557"/>
                  </a:lnTo>
                  <a:lnTo>
                    <a:pt x="1918097" y="2019002"/>
                  </a:lnTo>
                  <a:lnTo>
                    <a:pt x="1895475" y="2013446"/>
                  </a:lnTo>
                  <a:lnTo>
                    <a:pt x="1872853" y="2007891"/>
                  </a:lnTo>
                  <a:lnTo>
                    <a:pt x="1849041" y="2002733"/>
                  </a:lnTo>
                  <a:lnTo>
                    <a:pt x="1825625" y="1997971"/>
                  </a:lnTo>
                  <a:lnTo>
                    <a:pt x="1801416" y="1993209"/>
                  </a:lnTo>
                  <a:lnTo>
                    <a:pt x="1777207" y="1989241"/>
                  </a:lnTo>
                  <a:lnTo>
                    <a:pt x="1752203" y="1985273"/>
                  </a:lnTo>
                  <a:lnTo>
                    <a:pt x="1727200" y="1982099"/>
                  </a:lnTo>
                  <a:lnTo>
                    <a:pt x="1701403" y="1979321"/>
                  </a:lnTo>
                  <a:lnTo>
                    <a:pt x="1676400" y="1976544"/>
                  </a:lnTo>
                  <a:lnTo>
                    <a:pt x="1650207" y="1974560"/>
                  </a:lnTo>
                  <a:lnTo>
                    <a:pt x="1624013" y="1973369"/>
                  </a:lnTo>
                  <a:lnTo>
                    <a:pt x="1597819" y="1971782"/>
                  </a:lnTo>
                  <a:close/>
                  <a:moveTo>
                    <a:pt x="1519238" y="1971385"/>
                  </a:moveTo>
                  <a:lnTo>
                    <a:pt x="1492250" y="1972972"/>
                  </a:lnTo>
                  <a:lnTo>
                    <a:pt x="1466057" y="1974163"/>
                  </a:lnTo>
                  <a:lnTo>
                    <a:pt x="1440657" y="1976147"/>
                  </a:lnTo>
                  <a:lnTo>
                    <a:pt x="1414860" y="1978925"/>
                  </a:lnTo>
                  <a:lnTo>
                    <a:pt x="1389460" y="1982099"/>
                  </a:lnTo>
                  <a:lnTo>
                    <a:pt x="1364060" y="1985273"/>
                  </a:lnTo>
                  <a:lnTo>
                    <a:pt x="1339453" y="1988845"/>
                  </a:lnTo>
                  <a:lnTo>
                    <a:pt x="1315244" y="1993209"/>
                  </a:lnTo>
                  <a:lnTo>
                    <a:pt x="1290638" y="1997574"/>
                  </a:lnTo>
                  <a:lnTo>
                    <a:pt x="1267222" y="2002336"/>
                  </a:lnTo>
                  <a:lnTo>
                    <a:pt x="1243410" y="2007891"/>
                  </a:lnTo>
                  <a:lnTo>
                    <a:pt x="1220788" y="2013446"/>
                  </a:lnTo>
                  <a:lnTo>
                    <a:pt x="1198166" y="2019002"/>
                  </a:lnTo>
                  <a:lnTo>
                    <a:pt x="1175941" y="2024557"/>
                  </a:lnTo>
                  <a:lnTo>
                    <a:pt x="1154510" y="2030906"/>
                  </a:lnTo>
                  <a:lnTo>
                    <a:pt x="1133078" y="2037255"/>
                  </a:lnTo>
                  <a:lnTo>
                    <a:pt x="1145778" y="2069396"/>
                  </a:lnTo>
                  <a:lnTo>
                    <a:pt x="1159272" y="2099950"/>
                  </a:lnTo>
                  <a:lnTo>
                    <a:pt x="1172369" y="2129313"/>
                  </a:lnTo>
                  <a:lnTo>
                    <a:pt x="1186260" y="2158280"/>
                  </a:lnTo>
                  <a:lnTo>
                    <a:pt x="1199753" y="2185659"/>
                  </a:lnTo>
                  <a:lnTo>
                    <a:pt x="1214041" y="2211848"/>
                  </a:lnTo>
                  <a:lnTo>
                    <a:pt x="1227535" y="2237244"/>
                  </a:lnTo>
                  <a:lnTo>
                    <a:pt x="1241425" y="2261449"/>
                  </a:lnTo>
                  <a:lnTo>
                    <a:pt x="1254919" y="2284463"/>
                  </a:lnTo>
                  <a:lnTo>
                    <a:pt x="1268016" y="2306287"/>
                  </a:lnTo>
                  <a:lnTo>
                    <a:pt x="1281113" y="2326921"/>
                  </a:lnTo>
                  <a:lnTo>
                    <a:pt x="1293813" y="2345968"/>
                  </a:lnTo>
                  <a:lnTo>
                    <a:pt x="1306116" y="2364221"/>
                  </a:lnTo>
                  <a:lnTo>
                    <a:pt x="1317625" y="2380886"/>
                  </a:lnTo>
                  <a:lnTo>
                    <a:pt x="1329135" y="2396759"/>
                  </a:lnTo>
                  <a:lnTo>
                    <a:pt x="1339453" y="2411044"/>
                  </a:lnTo>
                  <a:lnTo>
                    <a:pt x="1352550" y="2428106"/>
                  </a:lnTo>
                  <a:lnTo>
                    <a:pt x="1364456" y="2442391"/>
                  </a:lnTo>
                  <a:lnTo>
                    <a:pt x="1382316" y="2464612"/>
                  </a:lnTo>
                  <a:lnTo>
                    <a:pt x="1399381" y="2467390"/>
                  </a:lnTo>
                  <a:lnTo>
                    <a:pt x="1416050" y="2469770"/>
                  </a:lnTo>
                  <a:lnTo>
                    <a:pt x="1433116" y="2472151"/>
                  </a:lnTo>
                  <a:lnTo>
                    <a:pt x="1450181" y="2474135"/>
                  </a:lnTo>
                  <a:lnTo>
                    <a:pt x="1467247" y="2476119"/>
                  </a:lnTo>
                  <a:lnTo>
                    <a:pt x="1484710" y="2477310"/>
                  </a:lnTo>
                  <a:lnTo>
                    <a:pt x="1501775" y="2478103"/>
                  </a:lnTo>
                  <a:lnTo>
                    <a:pt x="1519238" y="2478897"/>
                  </a:lnTo>
                  <a:lnTo>
                    <a:pt x="1519238" y="1971385"/>
                  </a:lnTo>
                  <a:close/>
                  <a:moveTo>
                    <a:pt x="2857896" y="1752600"/>
                  </a:moveTo>
                  <a:lnTo>
                    <a:pt x="3030537" y="1786324"/>
                  </a:lnTo>
                  <a:lnTo>
                    <a:pt x="3025377" y="1812510"/>
                  </a:lnTo>
                  <a:lnTo>
                    <a:pt x="3019425" y="1838299"/>
                  </a:lnTo>
                  <a:lnTo>
                    <a:pt x="3013471" y="1864485"/>
                  </a:lnTo>
                  <a:lnTo>
                    <a:pt x="3006327" y="1890275"/>
                  </a:lnTo>
                  <a:lnTo>
                    <a:pt x="2999581" y="1916064"/>
                  </a:lnTo>
                  <a:lnTo>
                    <a:pt x="2991643" y="1941059"/>
                  </a:lnTo>
                  <a:lnTo>
                    <a:pt x="2983706" y="1966849"/>
                  </a:lnTo>
                  <a:lnTo>
                    <a:pt x="2974975" y="1992241"/>
                  </a:lnTo>
                  <a:lnTo>
                    <a:pt x="2966243" y="2017237"/>
                  </a:lnTo>
                  <a:lnTo>
                    <a:pt x="2956718" y="2042232"/>
                  </a:lnTo>
                  <a:lnTo>
                    <a:pt x="2946796" y="2066831"/>
                  </a:lnTo>
                  <a:lnTo>
                    <a:pt x="2936478" y="2091430"/>
                  </a:lnTo>
                  <a:lnTo>
                    <a:pt x="2925762" y="2115632"/>
                  </a:lnTo>
                  <a:lnTo>
                    <a:pt x="2914253" y="2140231"/>
                  </a:lnTo>
                  <a:lnTo>
                    <a:pt x="2903140" y="2164036"/>
                  </a:lnTo>
                  <a:lnTo>
                    <a:pt x="2890837" y="2187842"/>
                  </a:lnTo>
                  <a:lnTo>
                    <a:pt x="2878534" y="2211250"/>
                  </a:lnTo>
                  <a:lnTo>
                    <a:pt x="2865437" y="2235056"/>
                  </a:lnTo>
                  <a:lnTo>
                    <a:pt x="2852340" y="2258068"/>
                  </a:lnTo>
                  <a:lnTo>
                    <a:pt x="2838449" y="2280683"/>
                  </a:lnTo>
                  <a:lnTo>
                    <a:pt x="2824559" y="2303298"/>
                  </a:lnTo>
                  <a:lnTo>
                    <a:pt x="2809875" y="2325516"/>
                  </a:lnTo>
                  <a:lnTo>
                    <a:pt x="2795190" y="2348131"/>
                  </a:lnTo>
                  <a:lnTo>
                    <a:pt x="2780109" y="2369953"/>
                  </a:lnTo>
                  <a:lnTo>
                    <a:pt x="2764234" y="2390981"/>
                  </a:lnTo>
                  <a:lnTo>
                    <a:pt x="2747962" y="2412406"/>
                  </a:lnTo>
                  <a:lnTo>
                    <a:pt x="2731293" y="2433434"/>
                  </a:lnTo>
                  <a:lnTo>
                    <a:pt x="2715021" y="2454462"/>
                  </a:lnTo>
                  <a:lnTo>
                    <a:pt x="2697956" y="2474697"/>
                  </a:lnTo>
                  <a:lnTo>
                    <a:pt x="2680096" y="2494535"/>
                  </a:lnTo>
                  <a:lnTo>
                    <a:pt x="2662237" y="2514769"/>
                  </a:lnTo>
                  <a:lnTo>
                    <a:pt x="2643981" y="2533813"/>
                  </a:lnTo>
                  <a:lnTo>
                    <a:pt x="2625328" y="2553254"/>
                  </a:lnTo>
                  <a:lnTo>
                    <a:pt x="2606675" y="2571902"/>
                  </a:lnTo>
                  <a:lnTo>
                    <a:pt x="2587228" y="2590550"/>
                  </a:lnTo>
                  <a:lnTo>
                    <a:pt x="2567781" y="2608404"/>
                  </a:lnTo>
                  <a:lnTo>
                    <a:pt x="2547937" y="2626258"/>
                  </a:lnTo>
                  <a:lnTo>
                    <a:pt x="2527696" y="2643715"/>
                  </a:lnTo>
                  <a:lnTo>
                    <a:pt x="2507059" y="2660775"/>
                  </a:lnTo>
                  <a:lnTo>
                    <a:pt x="2486421" y="2677439"/>
                  </a:lnTo>
                  <a:lnTo>
                    <a:pt x="2464990" y="2693706"/>
                  </a:lnTo>
                  <a:lnTo>
                    <a:pt x="2443956" y="2709576"/>
                  </a:lnTo>
                  <a:lnTo>
                    <a:pt x="2422525" y="2725447"/>
                  </a:lnTo>
                  <a:lnTo>
                    <a:pt x="2400696" y="2740127"/>
                  </a:lnTo>
                  <a:lnTo>
                    <a:pt x="2378075" y="2755203"/>
                  </a:lnTo>
                  <a:lnTo>
                    <a:pt x="2355453" y="2769487"/>
                  </a:lnTo>
                  <a:lnTo>
                    <a:pt x="2332831" y="2783373"/>
                  </a:lnTo>
                  <a:lnTo>
                    <a:pt x="2310209" y="2796863"/>
                  </a:lnTo>
                  <a:lnTo>
                    <a:pt x="2287190" y="2810353"/>
                  </a:lnTo>
                  <a:lnTo>
                    <a:pt x="2263378" y="2823049"/>
                  </a:lnTo>
                  <a:lnTo>
                    <a:pt x="2239962" y="2835348"/>
                  </a:lnTo>
                  <a:lnTo>
                    <a:pt x="2215753" y="2847251"/>
                  </a:lnTo>
                  <a:lnTo>
                    <a:pt x="2191940" y="2859154"/>
                  </a:lnTo>
                  <a:lnTo>
                    <a:pt x="2167731" y="2869866"/>
                  </a:lnTo>
                  <a:lnTo>
                    <a:pt x="2143521" y="2880975"/>
                  </a:lnTo>
                  <a:lnTo>
                    <a:pt x="2118518" y="2890894"/>
                  </a:lnTo>
                  <a:lnTo>
                    <a:pt x="2093515" y="2900416"/>
                  </a:lnTo>
                  <a:lnTo>
                    <a:pt x="2068909" y="2909938"/>
                  </a:lnTo>
                  <a:lnTo>
                    <a:pt x="2043509" y="2918667"/>
                  </a:lnTo>
                  <a:lnTo>
                    <a:pt x="2018109" y="2926999"/>
                  </a:lnTo>
                  <a:lnTo>
                    <a:pt x="1992709" y="2934934"/>
                  </a:lnTo>
                  <a:lnTo>
                    <a:pt x="1966912" y="2942869"/>
                  </a:lnTo>
                  <a:lnTo>
                    <a:pt x="1941115" y="2949614"/>
                  </a:lnTo>
                  <a:lnTo>
                    <a:pt x="1915318" y="2956359"/>
                  </a:lnTo>
                  <a:lnTo>
                    <a:pt x="1944687" y="3075783"/>
                  </a:lnTo>
                  <a:lnTo>
                    <a:pt x="1905396" y="3078163"/>
                  </a:lnTo>
                  <a:lnTo>
                    <a:pt x="1866503" y="3079353"/>
                  </a:lnTo>
                  <a:lnTo>
                    <a:pt x="1827212" y="3079750"/>
                  </a:lnTo>
                  <a:lnTo>
                    <a:pt x="1788715" y="3079353"/>
                  </a:lnTo>
                  <a:lnTo>
                    <a:pt x="1749821" y="3077766"/>
                  </a:lnTo>
                  <a:lnTo>
                    <a:pt x="1711721" y="3074989"/>
                  </a:lnTo>
                  <a:lnTo>
                    <a:pt x="1673621" y="3071815"/>
                  </a:lnTo>
                  <a:lnTo>
                    <a:pt x="1635521" y="3067451"/>
                  </a:lnTo>
                  <a:lnTo>
                    <a:pt x="1598215" y="3062293"/>
                  </a:lnTo>
                  <a:lnTo>
                    <a:pt x="1560909" y="3056342"/>
                  </a:lnTo>
                  <a:lnTo>
                    <a:pt x="1523999" y="3049200"/>
                  </a:lnTo>
                  <a:lnTo>
                    <a:pt x="1487090" y="3041265"/>
                  </a:lnTo>
                  <a:lnTo>
                    <a:pt x="1450975" y="3032536"/>
                  </a:lnTo>
                  <a:lnTo>
                    <a:pt x="1415256" y="3023014"/>
                  </a:lnTo>
                  <a:lnTo>
                    <a:pt x="1379537" y="3012698"/>
                  </a:lnTo>
                  <a:lnTo>
                    <a:pt x="1344612" y="3001589"/>
                  </a:lnTo>
                  <a:lnTo>
                    <a:pt x="1309687" y="2989290"/>
                  </a:lnTo>
                  <a:lnTo>
                    <a:pt x="1275159" y="2976990"/>
                  </a:lnTo>
                  <a:lnTo>
                    <a:pt x="1241425" y="2963104"/>
                  </a:lnTo>
                  <a:lnTo>
                    <a:pt x="1208087" y="2948821"/>
                  </a:lnTo>
                  <a:lnTo>
                    <a:pt x="1175146" y="2933744"/>
                  </a:lnTo>
                  <a:lnTo>
                    <a:pt x="1142603" y="2917874"/>
                  </a:lnTo>
                  <a:lnTo>
                    <a:pt x="1111249" y="2901210"/>
                  </a:lnTo>
                  <a:lnTo>
                    <a:pt x="1079896" y="2883753"/>
                  </a:lnTo>
                  <a:lnTo>
                    <a:pt x="1049337" y="2865899"/>
                  </a:lnTo>
                  <a:lnTo>
                    <a:pt x="1019175" y="2847251"/>
                  </a:lnTo>
                  <a:lnTo>
                    <a:pt x="989806" y="2827810"/>
                  </a:lnTo>
                  <a:lnTo>
                    <a:pt x="961231" y="2807972"/>
                  </a:lnTo>
                  <a:lnTo>
                    <a:pt x="932656" y="2787341"/>
                  </a:lnTo>
                  <a:lnTo>
                    <a:pt x="905271" y="2765916"/>
                  </a:lnTo>
                  <a:lnTo>
                    <a:pt x="878681" y="2744491"/>
                  </a:lnTo>
                  <a:lnTo>
                    <a:pt x="852487" y="2721876"/>
                  </a:lnTo>
                  <a:lnTo>
                    <a:pt x="884634" y="2732985"/>
                  </a:lnTo>
                  <a:lnTo>
                    <a:pt x="917575" y="2742904"/>
                  </a:lnTo>
                  <a:lnTo>
                    <a:pt x="950118" y="2751633"/>
                  </a:lnTo>
                  <a:lnTo>
                    <a:pt x="983059" y="2759965"/>
                  </a:lnTo>
                  <a:lnTo>
                    <a:pt x="1015603" y="2767503"/>
                  </a:lnTo>
                  <a:lnTo>
                    <a:pt x="1048940" y="2773851"/>
                  </a:lnTo>
                  <a:lnTo>
                    <a:pt x="1081484" y="2779406"/>
                  </a:lnTo>
                  <a:lnTo>
                    <a:pt x="1114425" y="2784167"/>
                  </a:lnTo>
                  <a:lnTo>
                    <a:pt x="1146968" y="2788134"/>
                  </a:lnTo>
                  <a:lnTo>
                    <a:pt x="1179909" y="2791308"/>
                  </a:lnTo>
                  <a:lnTo>
                    <a:pt x="1212453" y="2793689"/>
                  </a:lnTo>
                  <a:lnTo>
                    <a:pt x="1245393" y="2794879"/>
                  </a:lnTo>
                  <a:lnTo>
                    <a:pt x="1277540" y="2795673"/>
                  </a:lnTo>
                  <a:lnTo>
                    <a:pt x="1310084" y="2795276"/>
                  </a:lnTo>
                  <a:lnTo>
                    <a:pt x="1341834" y="2794482"/>
                  </a:lnTo>
                  <a:lnTo>
                    <a:pt x="1373584" y="2792499"/>
                  </a:lnTo>
                  <a:lnTo>
                    <a:pt x="1405731" y="2790118"/>
                  </a:lnTo>
                  <a:lnTo>
                    <a:pt x="1437084" y="2786547"/>
                  </a:lnTo>
                  <a:lnTo>
                    <a:pt x="1468437" y="2782580"/>
                  </a:lnTo>
                  <a:lnTo>
                    <a:pt x="1499393" y="2777819"/>
                  </a:lnTo>
                  <a:lnTo>
                    <a:pt x="1529953" y="2772264"/>
                  </a:lnTo>
                  <a:lnTo>
                    <a:pt x="1560512" y="2765916"/>
                  </a:lnTo>
                  <a:lnTo>
                    <a:pt x="1590675" y="2759171"/>
                  </a:lnTo>
                  <a:lnTo>
                    <a:pt x="1620440" y="2751236"/>
                  </a:lnTo>
                  <a:lnTo>
                    <a:pt x="1649412" y="2742904"/>
                  </a:lnTo>
                  <a:lnTo>
                    <a:pt x="1678781" y="2733779"/>
                  </a:lnTo>
                  <a:lnTo>
                    <a:pt x="1707753" y="2724256"/>
                  </a:lnTo>
                  <a:lnTo>
                    <a:pt x="1735534" y="2713544"/>
                  </a:lnTo>
                  <a:lnTo>
                    <a:pt x="1763712" y="2702832"/>
                  </a:lnTo>
                  <a:lnTo>
                    <a:pt x="1791096" y="2690929"/>
                  </a:lnTo>
                  <a:lnTo>
                    <a:pt x="1818084" y="2678629"/>
                  </a:lnTo>
                  <a:lnTo>
                    <a:pt x="1844278" y="2665537"/>
                  </a:lnTo>
                  <a:lnTo>
                    <a:pt x="1873646" y="2785357"/>
                  </a:lnTo>
                  <a:lnTo>
                    <a:pt x="1896665" y="2779406"/>
                  </a:lnTo>
                  <a:lnTo>
                    <a:pt x="1919287" y="2773454"/>
                  </a:lnTo>
                  <a:lnTo>
                    <a:pt x="1941512" y="2766709"/>
                  </a:lnTo>
                  <a:lnTo>
                    <a:pt x="1964531" y="2759965"/>
                  </a:lnTo>
                  <a:lnTo>
                    <a:pt x="1986756" y="2752426"/>
                  </a:lnTo>
                  <a:lnTo>
                    <a:pt x="2008981" y="2744491"/>
                  </a:lnTo>
                  <a:lnTo>
                    <a:pt x="2030809" y="2736556"/>
                  </a:lnTo>
                  <a:lnTo>
                    <a:pt x="2052637" y="2727827"/>
                  </a:lnTo>
                  <a:lnTo>
                    <a:pt x="2074465" y="2719099"/>
                  </a:lnTo>
                  <a:lnTo>
                    <a:pt x="2096293" y="2709180"/>
                  </a:lnTo>
                  <a:lnTo>
                    <a:pt x="2117725" y="2699658"/>
                  </a:lnTo>
                  <a:lnTo>
                    <a:pt x="2138759" y="2689342"/>
                  </a:lnTo>
                  <a:lnTo>
                    <a:pt x="2159793" y="2678629"/>
                  </a:lnTo>
                  <a:lnTo>
                    <a:pt x="2180431" y="2667917"/>
                  </a:lnTo>
                  <a:lnTo>
                    <a:pt x="2201465" y="2656411"/>
                  </a:lnTo>
                  <a:lnTo>
                    <a:pt x="2221706" y="2645302"/>
                  </a:lnTo>
                  <a:lnTo>
                    <a:pt x="2241946" y="2633003"/>
                  </a:lnTo>
                  <a:lnTo>
                    <a:pt x="2262187" y="2620703"/>
                  </a:lnTo>
                  <a:lnTo>
                    <a:pt x="2281634" y="2608007"/>
                  </a:lnTo>
                  <a:lnTo>
                    <a:pt x="2301478" y="2594914"/>
                  </a:lnTo>
                  <a:lnTo>
                    <a:pt x="2320528" y="2581424"/>
                  </a:lnTo>
                  <a:lnTo>
                    <a:pt x="2339975" y="2567934"/>
                  </a:lnTo>
                  <a:lnTo>
                    <a:pt x="2358628" y="2554048"/>
                  </a:lnTo>
                  <a:lnTo>
                    <a:pt x="2377281" y="2539368"/>
                  </a:lnTo>
                  <a:lnTo>
                    <a:pt x="2395537" y="2524688"/>
                  </a:lnTo>
                  <a:lnTo>
                    <a:pt x="2414190" y="2509611"/>
                  </a:lnTo>
                  <a:lnTo>
                    <a:pt x="2431653" y="2494138"/>
                  </a:lnTo>
                  <a:lnTo>
                    <a:pt x="2449512" y="2478268"/>
                  </a:lnTo>
                  <a:lnTo>
                    <a:pt x="2466578" y="2462397"/>
                  </a:lnTo>
                  <a:lnTo>
                    <a:pt x="2483643" y="2446130"/>
                  </a:lnTo>
                  <a:lnTo>
                    <a:pt x="2499915" y="2429466"/>
                  </a:lnTo>
                  <a:lnTo>
                    <a:pt x="2516584" y="2412406"/>
                  </a:lnTo>
                  <a:lnTo>
                    <a:pt x="2532856" y="2395345"/>
                  </a:lnTo>
                  <a:lnTo>
                    <a:pt x="2548731" y="2377888"/>
                  </a:lnTo>
                  <a:lnTo>
                    <a:pt x="2564209" y="2360034"/>
                  </a:lnTo>
                  <a:lnTo>
                    <a:pt x="2579290" y="2342180"/>
                  </a:lnTo>
                  <a:lnTo>
                    <a:pt x="2593975" y="2323929"/>
                  </a:lnTo>
                  <a:lnTo>
                    <a:pt x="2608659" y="2305679"/>
                  </a:lnTo>
                  <a:lnTo>
                    <a:pt x="2622946" y="2286237"/>
                  </a:lnTo>
                  <a:lnTo>
                    <a:pt x="2636837" y="2267590"/>
                  </a:lnTo>
                  <a:lnTo>
                    <a:pt x="2650331" y="2248546"/>
                  </a:lnTo>
                  <a:lnTo>
                    <a:pt x="2663428" y="2228708"/>
                  </a:lnTo>
                  <a:lnTo>
                    <a:pt x="2676128" y="2209267"/>
                  </a:lnTo>
                  <a:lnTo>
                    <a:pt x="2688828" y="2189032"/>
                  </a:lnTo>
                  <a:lnTo>
                    <a:pt x="2700337" y="2169194"/>
                  </a:lnTo>
                  <a:lnTo>
                    <a:pt x="2712243" y="2148563"/>
                  </a:lnTo>
                  <a:lnTo>
                    <a:pt x="2723753" y="2127932"/>
                  </a:lnTo>
                  <a:lnTo>
                    <a:pt x="2734468" y="2106904"/>
                  </a:lnTo>
                  <a:lnTo>
                    <a:pt x="2745581" y="2086272"/>
                  </a:lnTo>
                  <a:lnTo>
                    <a:pt x="2755503" y="2064847"/>
                  </a:lnTo>
                  <a:lnTo>
                    <a:pt x="2765425" y="2043422"/>
                  </a:lnTo>
                  <a:lnTo>
                    <a:pt x="2774949" y="2021998"/>
                  </a:lnTo>
                  <a:lnTo>
                    <a:pt x="2783681" y="2000176"/>
                  </a:lnTo>
                  <a:lnTo>
                    <a:pt x="2792412" y="1978354"/>
                  </a:lnTo>
                  <a:lnTo>
                    <a:pt x="2801143" y="1956533"/>
                  </a:lnTo>
                  <a:lnTo>
                    <a:pt x="2809081" y="1934314"/>
                  </a:lnTo>
                  <a:lnTo>
                    <a:pt x="2816621" y="1912096"/>
                  </a:lnTo>
                  <a:lnTo>
                    <a:pt x="2823765" y="1889878"/>
                  </a:lnTo>
                  <a:lnTo>
                    <a:pt x="2830512" y="1866866"/>
                  </a:lnTo>
                  <a:lnTo>
                    <a:pt x="2836862" y="1844251"/>
                  </a:lnTo>
                  <a:lnTo>
                    <a:pt x="2842815" y="1821636"/>
                  </a:lnTo>
                  <a:lnTo>
                    <a:pt x="2847975" y="1799021"/>
                  </a:lnTo>
                  <a:lnTo>
                    <a:pt x="2853134" y="1776009"/>
                  </a:lnTo>
                  <a:lnTo>
                    <a:pt x="2857896" y="1752600"/>
                  </a:lnTo>
                  <a:close/>
                  <a:moveTo>
                    <a:pt x="2171700" y="1500380"/>
                  </a:moveTo>
                  <a:lnTo>
                    <a:pt x="2170510" y="1534505"/>
                  </a:lnTo>
                  <a:lnTo>
                    <a:pt x="2168525" y="1568233"/>
                  </a:lnTo>
                  <a:lnTo>
                    <a:pt x="2166144" y="1601961"/>
                  </a:lnTo>
                  <a:lnTo>
                    <a:pt x="2162969" y="1634499"/>
                  </a:lnTo>
                  <a:lnTo>
                    <a:pt x="2159000" y="1666640"/>
                  </a:lnTo>
                  <a:lnTo>
                    <a:pt x="2154635" y="1698781"/>
                  </a:lnTo>
                  <a:lnTo>
                    <a:pt x="2149872" y="1730129"/>
                  </a:lnTo>
                  <a:lnTo>
                    <a:pt x="2144316" y="1760683"/>
                  </a:lnTo>
                  <a:lnTo>
                    <a:pt x="2138760" y="1791237"/>
                  </a:lnTo>
                  <a:lnTo>
                    <a:pt x="2132013" y="1820997"/>
                  </a:lnTo>
                  <a:lnTo>
                    <a:pt x="2124869" y="1849963"/>
                  </a:lnTo>
                  <a:lnTo>
                    <a:pt x="2118122" y="1878930"/>
                  </a:lnTo>
                  <a:lnTo>
                    <a:pt x="2110185" y="1907500"/>
                  </a:lnTo>
                  <a:lnTo>
                    <a:pt x="2101850" y="1934879"/>
                  </a:lnTo>
                  <a:lnTo>
                    <a:pt x="2093516" y="1961862"/>
                  </a:lnTo>
                  <a:lnTo>
                    <a:pt x="2084785" y="1988448"/>
                  </a:lnTo>
                  <a:lnTo>
                    <a:pt x="2107010" y="1996384"/>
                  </a:lnTo>
                  <a:lnTo>
                    <a:pt x="2128441" y="2004717"/>
                  </a:lnTo>
                  <a:lnTo>
                    <a:pt x="2149079" y="2013050"/>
                  </a:lnTo>
                  <a:lnTo>
                    <a:pt x="2169319" y="2021383"/>
                  </a:lnTo>
                  <a:lnTo>
                    <a:pt x="2206625" y="2037255"/>
                  </a:lnTo>
                  <a:lnTo>
                    <a:pt x="2241550" y="2053127"/>
                  </a:lnTo>
                  <a:lnTo>
                    <a:pt x="2272507" y="2067809"/>
                  </a:lnTo>
                  <a:lnTo>
                    <a:pt x="2301082" y="2082490"/>
                  </a:lnTo>
                  <a:lnTo>
                    <a:pt x="2325291" y="2095585"/>
                  </a:lnTo>
                  <a:lnTo>
                    <a:pt x="2346325" y="2106695"/>
                  </a:lnTo>
                  <a:lnTo>
                    <a:pt x="2359025" y="2091220"/>
                  </a:lnTo>
                  <a:lnTo>
                    <a:pt x="2371329" y="2075348"/>
                  </a:lnTo>
                  <a:lnTo>
                    <a:pt x="2383235" y="2059079"/>
                  </a:lnTo>
                  <a:lnTo>
                    <a:pt x="2394744" y="2042810"/>
                  </a:lnTo>
                  <a:lnTo>
                    <a:pt x="2406254" y="2026144"/>
                  </a:lnTo>
                  <a:lnTo>
                    <a:pt x="2417366" y="2009082"/>
                  </a:lnTo>
                  <a:lnTo>
                    <a:pt x="2428082" y="1991622"/>
                  </a:lnTo>
                  <a:lnTo>
                    <a:pt x="2438401" y="1974560"/>
                  </a:lnTo>
                  <a:lnTo>
                    <a:pt x="2448719" y="1956704"/>
                  </a:lnTo>
                  <a:lnTo>
                    <a:pt x="2458244" y="1938847"/>
                  </a:lnTo>
                  <a:lnTo>
                    <a:pt x="2467769" y="1920991"/>
                  </a:lnTo>
                  <a:lnTo>
                    <a:pt x="2476897" y="1902341"/>
                  </a:lnTo>
                  <a:lnTo>
                    <a:pt x="2485232" y="1884089"/>
                  </a:lnTo>
                  <a:lnTo>
                    <a:pt x="2493566" y="1865439"/>
                  </a:lnTo>
                  <a:lnTo>
                    <a:pt x="2501901" y="1846789"/>
                  </a:lnTo>
                  <a:lnTo>
                    <a:pt x="2509441" y="1827346"/>
                  </a:lnTo>
                  <a:lnTo>
                    <a:pt x="2516585" y="1808299"/>
                  </a:lnTo>
                  <a:lnTo>
                    <a:pt x="2523332" y="1788856"/>
                  </a:lnTo>
                  <a:lnTo>
                    <a:pt x="2529682" y="1769412"/>
                  </a:lnTo>
                  <a:lnTo>
                    <a:pt x="2536032" y="1749175"/>
                  </a:lnTo>
                  <a:lnTo>
                    <a:pt x="2541588" y="1729732"/>
                  </a:lnTo>
                  <a:lnTo>
                    <a:pt x="2546747" y="1709495"/>
                  </a:lnTo>
                  <a:lnTo>
                    <a:pt x="2551510" y="1689258"/>
                  </a:lnTo>
                  <a:lnTo>
                    <a:pt x="2555875" y="1668624"/>
                  </a:lnTo>
                  <a:lnTo>
                    <a:pt x="2559844" y="1647991"/>
                  </a:lnTo>
                  <a:lnTo>
                    <a:pt x="2563813" y="1627357"/>
                  </a:lnTo>
                  <a:lnTo>
                    <a:pt x="2566988" y="1606723"/>
                  </a:lnTo>
                  <a:lnTo>
                    <a:pt x="2569766" y="1585692"/>
                  </a:lnTo>
                  <a:lnTo>
                    <a:pt x="2572147" y="1564662"/>
                  </a:lnTo>
                  <a:lnTo>
                    <a:pt x="2573735" y="1543234"/>
                  </a:lnTo>
                  <a:lnTo>
                    <a:pt x="2575719" y="1521807"/>
                  </a:lnTo>
                  <a:lnTo>
                    <a:pt x="2576513" y="1500380"/>
                  </a:lnTo>
                  <a:lnTo>
                    <a:pt x="2171700" y="1500380"/>
                  </a:lnTo>
                  <a:close/>
                  <a:moveTo>
                    <a:pt x="1597819" y="1500380"/>
                  </a:moveTo>
                  <a:lnTo>
                    <a:pt x="1597819" y="1893215"/>
                  </a:lnTo>
                  <a:lnTo>
                    <a:pt x="1625997" y="1894802"/>
                  </a:lnTo>
                  <a:lnTo>
                    <a:pt x="1654572" y="1896389"/>
                  </a:lnTo>
                  <a:lnTo>
                    <a:pt x="1682353" y="1898770"/>
                  </a:lnTo>
                  <a:lnTo>
                    <a:pt x="1709738" y="1901151"/>
                  </a:lnTo>
                  <a:lnTo>
                    <a:pt x="1736725" y="1904326"/>
                  </a:lnTo>
                  <a:lnTo>
                    <a:pt x="1764110" y="1908294"/>
                  </a:lnTo>
                  <a:lnTo>
                    <a:pt x="1790700" y="1912262"/>
                  </a:lnTo>
                  <a:lnTo>
                    <a:pt x="1816894" y="1916626"/>
                  </a:lnTo>
                  <a:lnTo>
                    <a:pt x="1842691" y="1921388"/>
                  </a:lnTo>
                  <a:lnTo>
                    <a:pt x="1868091" y="1926547"/>
                  </a:lnTo>
                  <a:lnTo>
                    <a:pt x="1892697" y="1932102"/>
                  </a:lnTo>
                  <a:lnTo>
                    <a:pt x="1917303" y="1938054"/>
                  </a:lnTo>
                  <a:lnTo>
                    <a:pt x="1941116" y="1944006"/>
                  </a:lnTo>
                  <a:lnTo>
                    <a:pt x="1964929" y="1950355"/>
                  </a:lnTo>
                  <a:lnTo>
                    <a:pt x="1987550" y="1957100"/>
                  </a:lnTo>
                  <a:lnTo>
                    <a:pt x="2010172" y="1963449"/>
                  </a:lnTo>
                  <a:lnTo>
                    <a:pt x="2018507" y="1938451"/>
                  </a:lnTo>
                  <a:lnTo>
                    <a:pt x="2026841" y="1912658"/>
                  </a:lnTo>
                  <a:lnTo>
                    <a:pt x="2034382" y="1886469"/>
                  </a:lnTo>
                  <a:lnTo>
                    <a:pt x="2041525" y="1859884"/>
                  </a:lnTo>
                  <a:lnTo>
                    <a:pt x="2048669" y="1832107"/>
                  </a:lnTo>
                  <a:lnTo>
                    <a:pt x="2055019" y="1804331"/>
                  </a:lnTo>
                  <a:lnTo>
                    <a:pt x="2061369" y="1776555"/>
                  </a:lnTo>
                  <a:lnTo>
                    <a:pt x="2066529" y="1747588"/>
                  </a:lnTo>
                  <a:lnTo>
                    <a:pt x="2071688" y="1718225"/>
                  </a:lnTo>
                  <a:lnTo>
                    <a:pt x="2076450" y="1688068"/>
                  </a:lnTo>
                  <a:lnTo>
                    <a:pt x="2080419" y="1657911"/>
                  </a:lnTo>
                  <a:lnTo>
                    <a:pt x="2083991" y="1627357"/>
                  </a:lnTo>
                  <a:lnTo>
                    <a:pt x="2087166" y="1596406"/>
                  </a:lnTo>
                  <a:lnTo>
                    <a:pt x="2089547" y="1564662"/>
                  </a:lnTo>
                  <a:lnTo>
                    <a:pt x="2091532" y="1532918"/>
                  </a:lnTo>
                  <a:lnTo>
                    <a:pt x="2092722" y="1500380"/>
                  </a:lnTo>
                  <a:lnTo>
                    <a:pt x="1597819" y="1500380"/>
                  </a:lnTo>
                  <a:close/>
                  <a:moveTo>
                    <a:pt x="1023541" y="1500380"/>
                  </a:moveTo>
                  <a:lnTo>
                    <a:pt x="1024731" y="1532918"/>
                  </a:lnTo>
                  <a:lnTo>
                    <a:pt x="1026716" y="1564662"/>
                  </a:lnTo>
                  <a:lnTo>
                    <a:pt x="1028700" y="1596406"/>
                  </a:lnTo>
                  <a:lnTo>
                    <a:pt x="1031875" y="1627357"/>
                  </a:lnTo>
                  <a:lnTo>
                    <a:pt x="1035447" y="1657911"/>
                  </a:lnTo>
                  <a:lnTo>
                    <a:pt x="1039813" y="1688068"/>
                  </a:lnTo>
                  <a:lnTo>
                    <a:pt x="1044575" y="1717828"/>
                  </a:lnTo>
                  <a:lnTo>
                    <a:pt x="1049338" y="1747191"/>
                  </a:lnTo>
                  <a:lnTo>
                    <a:pt x="1054894" y="1775761"/>
                  </a:lnTo>
                  <a:lnTo>
                    <a:pt x="1061244" y="1804331"/>
                  </a:lnTo>
                  <a:lnTo>
                    <a:pt x="1067594" y="1832107"/>
                  </a:lnTo>
                  <a:lnTo>
                    <a:pt x="1074738" y="1859884"/>
                  </a:lnTo>
                  <a:lnTo>
                    <a:pt x="1081881" y="1886469"/>
                  </a:lnTo>
                  <a:lnTo>
                    <a:pt x="1089819" y="1912658"/>
                  </a:lnTo>
                  <a:lnTo>
                    <a:pt x="1097756" y="1938451"/>
                  </a:lnTo>
                  <a:lnTo>
                    <a:pt x="1106091" y="1963449"/>
                  </a:lnTo>
                  <a:lnTo>
                    <a:pt x="1128713" y="1957100"/>
                  </a:lnTo>
                  <a:lnTo>
                    <a:pt x="1151731" y="1950355"/>
                  </a:lnTo>
                  <a:lnTo>
                    <a:pt x="1175544" y="1944006"/>
                  </a:lnTo>
                  <a:lnTo>
                    <a:pt x="1199356" y="1938054"/>
                  </a:lnTo>
                  <a:lnTo>
                    <a:pt x="1223963" y="1932102"/>
                  </a:lnTo>
                  <a:lnTo>
                    <a:pt x="1248966" y="1926547"/>
                  </a:lnTo>
                  <a:lnTo>
                    <a:pt x="1273969" y="1921388"/>
                  </a:lnTo>
                  <a:lnTo>
                    <a:pt x="1299766" y="1916626"/>
                  </a:lnTo>
                  <a:lnTo>
                    <a:pt x="1325960" y="1912262"/>
                  </a:lnTo>
                  <a:lnTo>
                    <a:pt x="1352550" y="1908294"/>
                  </a:lnTo>
                  <a:lnTo>
                    <a:pt x="1379538" y="1904326"/>
                  </a:lnTo>
                  <a:lnTo>
                    <a:pt x="1406922" y="1901151"/>
                  </a:lnTo>
                  <a:lnTo>
                    <a:pt x="1434307" y="1898770"/>
                  </a:lnTo>
                  <a:lnTo>
                    <a:pt x="1462485" y="1896389"/>
                  </a:lnTo>
                  <a:lnTo>
                    <a:pt x="1490663" y="1894802"/>
                  </a:lnTo>
                  <a:lnTo>
                    <a:pt x="1519238" y="1893215"/>
                  </a:lnTo>
                  <a:lnTo>
                    <a:pt x="1519238" y="1500380"/>
                  </a:lnTo>
                  <a:lnTo>
                    <a:pt x="1023541" y="1500380"/>
                  </a:lnTo>
                  <a:close/>
                  <a:moveTo>
                    <a:pt x="539750" y="1500380"/>
                  </a:moveTo>
                  <a:lnTo>
                    <a:pt x="540544" y="1521807"/>
                  </a:lnTo>
                  <a:lnTo>
                    <a:pt x="542528" y="1543234"/>
                  </a:lnTo>
                  <a:lnTo>
                    <a:pt x="544116" y="1564662"/>
                  </a:lnTo>
                  <a:lnTo>
                    <a:pt x="546894" y="1585692"/>
                  </a:lnTo>
                  <a:lnTo>
                    <a:pt x="549275" y="1606723"/>
                  </a:lnTo>
                  <a:lnTo>
                    <a:pt x="552847" y="1627357"/>
                  </a:lnTo>
                  <a:lnTo>
                    <a:pt x="556419" y="1647991"/>
                  </a:lnTo>
                  <a:lnTo>
                    <a:pt x="560388" y="1668624"/>
                  </a:lnTo>
                  <a:lnTo>
                    <a:pt x="564753" y="1689258"/>
                  </a:lnTo>
                  <a:lnTo>
                    <a:pt x="569913" y="1709495"/>
                  </a:lnTo>
                  <a:lnTo>
                    <a:pt x="575072" y="1729732"/>
                  </a:lnTo>
                  <a:lnTo>
                    <a:pt x="580628" y="1749175"/>
                  </a:lnTo>
                  <a:lnTo>
                    <a:pt x="586581" y="1769412"/>
                  </a:lnTo>
                  <a:lnTo>
                    <a:pt x="592931" y="1788856"/>
                  </a:lnTo>
                  <a:lnTo>
                    <a:pt x="600075" y="1808299"/>
                  </a:lnTo>
                  <a:lnTo>
                    <a:pt x="606822" y="1827346"/>
                  </a:lnTo>
                  <a:lnTo>
                    <a:pt x="614759" y="1846789"/>
                  </a:lnTo>
                  <a:lnTo>
                    <a:pt x="622697" y="1865439"/>
                  </a:lnTo>
                  <a:lnTo>
                    <a:pt x="631031" y="1884089"/>
                  </a:lnTo>
                  <a:lnTo>
                    <a:pt x="639763" y="1902341"/>
                  </a:lnTo>
                  <a:lnTo>
                    <a:pt x="648494" y="1920991"/>
                  </a:lnTo>
                  <a:lnTo>
                    <a:pt x="658019" y="1938847"/>
                  </a:lnTo>
                  <a:lnTo>
                    <a:pt x="667544" y="1956704"/>
                  </a:lnTo>
                  <a:lnTo>
                    <a:pt x="677863" y="1974560"/>
                  </a:lnTo>
                  <a:lnTo>
                    <a:pt x="688181" y="1991622"/>
                  </a:lnTo>
                  <a:lnTo>
                    <a:pt x="699294" y="2009082"/>
                  </a:lnTo>
                  <a:lnTo>
                    <a:pt x="710009" y="2026144"/>
                  </a:lnTo>
                  <a:lnTo>
                    <a:pt x="721519" y="2042810"/>
                  </a:lnTo>
                  <a:lnTo>
                    <a:pt x="733028" y="2059079"/>
                  </a:lnTo>
                  <a:lnTo>
                    <a:pt x="745331" y="2075348"/>
                  </a:lnTo>
                  <a:lnTo>
                    <a:pt x="757634" y="2091220"/>
                  </a:lnTo>
                  <a:lnTo>
                    <a:pt x="770334" y="2106695"/>
                  </a:lnTo>
                  <a:lnTo>
                    <a:pt x="791369" y="2095585"/>
                  </a:lnTo>
                  <a:lnTo>
                    <a:pt x="815578" y="2082490"/>
                  </a:lnTo>
                  <a:lnTo>
                    <a:pt x="843756" y="2067809"/>
                  </a:lnTo>
                  <a:lnTo>
                    <a:pt x="875109" y="2053127"/>
                  </a:lnTo>
                  <a:lnTo>
                    <a:pt x="909638" y="2037255"/>
                  </a:lnTo>
                  <a:lnTo>
                    <a:pt x="946944" y="2020986"/>
                  </a:lnTo>
                  <a:lnTo>
                    <a:pt x="967185" y="2013050"/>
                  </a:lnTo>
                  <a:lnTo>
                    <a:pt x="988219" y="2004717"/>
                  </a:lnTo>
                  <a:lnTo>
                    <a:pt x="1009650" y="1996384"/>
                  </a:lnTo>
                  <a:lnTo>
                    <a:pt x="1031478" y="1988448"/>
                  </a:lnTo>
                  <a:lnTo>
                    <a:pt x="1022747" y="1961862"/>
                  </a:lnTo>
                  <a:lnTo>
                    <a:pt x="1014413" y="1934879"/>
                  </a:lnTo>
                  <a:lnTo>
                    <a:pt x="1006078" y="1906706"/>
                  </a:lnTo>
                  <a:lnTo>
                    <a:pt x="998538" y="1878930"/>
                  </a:lnTo>
                  <a:lnTo>
                    <a:pt x="991394" y="1849963"/>
                  </a:lnTo>
                  <a:lnTo>
                    <a:pt x="984250" y="1820997"/>
                  </a:lnTo>
                  <a:lnTo>
                    <a:pt x="978297" y="1791237"/>
                  </a:lnTo>
                  <a:lnTo>
                    <a:pt x="971947" y="1760683"/>
                  </a:lnTo>
                  <a:lnTo>
                    <a:pt x="966391" y="1730129"/>
                  </a:lnTo>
                  <a:lnTo>
                    <a:pt x="961628" y="1698781"/>
                  </a:lnTo>
                  <a:lnTo>
                    <a:pt x="957263" y="1666640"/>
                  </a:lnTo>
                  <a:lnTo>
                    <a:pt x="953691" y="1634499"/>
                  </a:lnTo>
                  <a:lnTo>
                    <a:pt x="950119" y="1601961"/>
                  </a:lnTo>
                  <a:lnTo>
                    <a:pt x="947738" y="1568233"/>
                  </a:lnTo>
                  <a:lnTo>
                    <a:pt x="945753" y="1534505"/>
                  </a:lnTo>
                  <a:lnTo>
                    <a:pt x="944563" y="1500380"/>
                  </a:lnTo>
                  <a:lnTo>
                    <a:pt x="539750" y="1500380"/>
                  </a:lnTo>
                  <a:close/>
                  <a:moveTo>
                    <a:pt x="2010172" y="958346"/>
                  </a:moveTo>
                  <a:lnTo>
                    <a:pt x="1987550" y="965489"/>
                  </a:lnTo>
                  <a:lnTo>
                    <a:pt x="1964532" y="971838"/>
                  </a:lnTo>
                  <a:lnTo>
                    <a:pt x="1941116" y="978187"/>
                  </a:lnTo>
                  <a:lnTo>
                    <a:pt x="1916907" y="984139"/>
                  </a:lnTo>
                  <a:lnTo>
                    <a:pt x="1892300" y="990487"/>
                  </a:lnTo>
                  <a:lnTo>
                    <a:pt x="1867297" y="995646"/>
                  </a:lnTo>
                  <a:lnTo>
                    <a:pt x="1842294" y="1000804"/>
                  </a:lnTo>
                  <a:lnTo>
                    <a:pt x="1816497" y="1005566"/>
                  </a:lnTo>
                  <a:lnTo>
                    <a:pt x="1790700" y="1009931"/>
                  </a:lnTo>
                  <a:lnTo>
                    <a:pt x="1764110" y="1014296"/>
                  </a:lnTo>
                  <a:lnTo>
                    <a:pt x="1736725" y="1017867"/>
                  </a:lnTo>
                  <a:lnTo>
                    <a:pt x="1709738" y="1021041"/>
                  </a:lnTo>
                  <a:lnTo>
                    <a:pt x="1682353" y="1023819"/>
                  </a:lnTo>
                  <a:lnTo>
                    <a:pt x="1654572" y="1026200"/>
                  </a:lnTo>
                  <a:lnTo>
                    <a:pt x="1625997" y="1027390"/>
                  </a:lnTo>
                  <a:lnTo>
                    <a:pt x="1597819" y="1028581"/>
                  </a:lnTo>
                  <a:lnTo>
                    <a:pt x="1597819" y="1421813"/>
                  </a:lnTo>
                  <a:lnTo>
                    <a:pt x="2092722" y="1421813"/>
                  </a:lnTo>
                  <a:lnTo>
                    <a:pt x="2091929" y="1389672"/>
                  </a:lnTo>
                  <a:lnTo>
                    <a:pt x="2089944" y="1357531"/>
                  </a:lnTo>
                  <a:lnTo>
                    <a:pt x="2087563" y="1325786"/>
                  </a:lnTo>
                  <a:lnTo>
                    <a:pt x="2084388" y="1294836"/>
                  </a:lnTo>
                  <a:lnTo>
                    <a:pt x="2080816" y="1263885"/>
                  </a:lnTo>
                  <a:lnTo>
                    <a:pt x="2076450" y="1233728"/>
                  </a:lnTo>
                  <a:lnTo>
                    <a:pt x="2072085" y="1204364"/>
                  </a:lnTo>
                  <a:lnTo>
                    <a:pt x="2066925" y="1175001"/>
                  </a:lnTo>
                  <a:lnTo>
                    <a:pt x="2061369" y="1146034"/>
                  </a:lnTo>
                  <a:lnTo>
                    <a:pt x="2055019" y="1117861"/>
                  </a:lnTo>
                  <a:lnTo>
                    <a:pt x="2048669" y="1090085"/>
                  </a:lnTo>
                  <a:lnTo>
                    <a:pt x="2041525" y="1062706"/>
                  </a:lnTo>
                  <a:lnTo>
                    <a:pt x="2034382" y="1036120"/>
                  </a:lnTo>
                  <a:lnTo>
                    <a:pt x="2026841" y="1009534"/>
                  </a:lnTo>
                  <a:lnTo>
                    <a:pt x="2018507" y="983742"/>
                  </a:lnTo>
                  <a:lnTo>
                    <a:pt x="2010172" y="958346"/>
                  </a:lnTo>
                  <a:close/>
                  <a:moveTo>
                    <a:pt x="1106091" y="958346"/>
                  </a:moveTo>
                  <a:lnTo>
                    <a:pt x="1097756" y="983742"/>
                  </a:lnTo>
                  <a:lnTo>
                    <a:pt x="1089819" y="1009534"/>
                  </a:lnTo>
                  <a:lnTo>
                    <a:pt x="1081881" y="1035723"/>
                  </a:lnTo>
                  <a:lnTo>
                    <a:pt x="1074738" y="1062706"/>
                  </a:lnTo>
                  <a:lnTo>
                    <a:pt x="1067991" y="1089688"/>
                  </a:lnTo>
                  <a:lnTo>
                    <a:pt x="1061641" y="1117861"/>
                  </a:lnTo>
                  <a:lnTo>
                    <a:pt x="1055291" y="1146034"/>
                  </a:lnTo>
                  <a:lnTo>
                    <a:pt x="1049735" y="1175001"/>
                  </a:lnTo>
                  <a:lnTo>
                    <a:pt x="1044575" y="1204364"/>
                  </a:lnTo>
                  <a:lnTo>
                    <a:pt x="1039813" y="1233728"/>
                  </a:lnTo>
                  <a:lnTo>
                    <a:pt x="1035844" y="1263885"/>
                  </a:lnTo>
                  <a:lnTo>
                    <a:pt x="1032272" y="1294836"/>
                  </a:lnTo>
                  <a:lnTo>
                    <a:pt x="1029097" y="1325786"/>
                  </a:lnTo>
                  <a:lnTo>
                    <a:pt x="1026716" y="1357531"/>
                  </a:lnTo>
                  <a:lnTo>
                    <a:pt x="1024731" y="1389672"/>
                  </a:lnTo>
                  <a:lnTo>
                    <a:pt x="1023938" y="1421813"/>
                  </a:lnTo>
                  <a:lnTo>
                    <a:pt x="1519238" y="1421813"/>
                  </a:lnTo>
                  <a:lnTo>
                    <a:pt x="1519238" y="1028581"/>
                  </a:lnTo>
                  <a:lnTo>
                    <a:pt x="1490663" y="1027390"/>
                  </a:lnTo>
                  <a:lnTo>
                    <a:pt x="1462485" y="1026200"/>
                  </a:lnTo>
                  <a:lnTo>
                    <a:pt x="1434307" y="1023819"/>
                  </a:lnTo>
                  <a:lnTo>
                    <a:pt x="1406922" y="1021041"/>
                  </a:lnTo>
                  <a:lnTo>
                    <a:pt x="1379538" y="1017867"/>
                  </a:lnTo>
                  <a:lnTo>
                    <a:pt x="1352550" y="1014296"/>
                  </a:lnTo>
                  <a:lnTo>
                    <a:pt x="1325960" y="1009931"/>
                  </a:lnTo>
                  <a:lnTo>
                    <a:pt x="1299766" y="1005566"/>
                  </a:lnTo>
                  <a:lnTo>
                    <a:pt x="1273969" y="1000804"/>
                  </a:lnTo>
                  <a:lnTo>
                    <a:pt x="1248966" y="995646"/>
                  </a:lnTo>
                  <a:lnTo>
                    <a:pt x="1223963" y="990487"/>
                  </a:lnTo>
                  <a:lnTo>
                    <a:pt x="1199356" y="984139"/>
                  </a:lnTo>
                  <a:lnTo>
                    <a:pt x="1175544" y="978187"/>
                  </a:lnTo>
                  <a:lnTo>
                    <a:pt x="1151731" y="971838"/>
                  </a:lnTo>
                  <a:lnTo>
                    <a:pt x="1128713" y="965489"/>
                  </a:lnTo>
                  <a:lnTo>
                    <a:pt x="1106091" y="958346"/>
                  </a:lnTo>
                  <a:close/>
                  <a:moveTo>
                    <a:pt x="2346325" y="815100"/>
                  </a:moveTo>
                  <a:lnTo>
                    <a:pt x="2325291" y="827004"/>
                  </a:lnTo>
                  <a:lnTo>
                    <a:pt x="2301082" y="840099"/>
                  </a:lnTo>
                  <a:lnTo>
                    <a:pt x="2272903" y="853987"/>
                  </a:lnTo>
                  <a:lnTo>
                    <a:pt x="2241550" y="869462"/>
                  </a:lnTo>
                  <a:lnTo>
                    <a:pt x="2206625" y="884938"/>
                  </a:lnTo>
                  <a:lnTo>
                    <a:pt x="2169319" y="901207"/>
                  </a:lnTo>
                  <a:lnTo>
                    <a:pt x="2149079" y="909540"/>
                  </a:lnTo>
                  <a:lnTo>
                    <a:pt x="2128441" y="917476"/>
                  </a:lnTo>
                  <a:lnTo>
                    <a:pt x="2107010" y="925809"/>
                  </a:lnTo>
                  <a:lnTo>
                    <a:pt x="2084785" y="934141"/>
                  </a:lnTo>
                  <a:lnTo>
                    <a:pt x="2093516" y="960727"/>
                  </a:lnTo>
                  <a:lnTo>
                    <a:pt x="2101850" y="987710"/>
                  </a:lnTo>
                  <a:lnTo>
                    <a:pt x="2110185" y="1015089"/>
                  </a:lnTo>
                  <a:lnTo>
                    <a:pt x="2118122" y="1043659"/>
                  </a:lnTo>
                  <a:lnTo>
                    <a:pt x="2124869" y="1072229"/>
                  </a:lnTo>
                  <a:lnTo>
                    <a:pt x="2132013" y="1101592"/>
                  </a:lnTo>
                  <a:lnTo>
                    <a:pt x="2138760" y="1131353"/>
                  </a:lnTo>
                  <a:lnTo>
                    <a:pt x="2144316" y="1161510"/>
                  </a:lnTo>
                  <a:lnTo>
                    <a:pt x="2149872" y="1192460"/>
                  </a:lnTo>
                  <a:lnTo>
                    <a:pt x="2154635" y="1223808"/>
                  </a:lnTo>
                  <a:lnTo>
                    <a:pt x="2159000" y="1255552"/>
                  </a:lnTo>
                  <a:lnTo>
                    <a:pt x="2162969" y="1288090"/>
                  </a:lnTo>
                  <a:lnTo>
                    <a:pt x="2166144" y="1320628"/>
                  </a:lnTo>
                  <a:lnTo>
                    <a:pt x="2168525" y="1353959"/>
                  </a:lnTo>
                  <a:lnTo>
                    <a:pt x="2170510" y="1388084"/>
                  </a:lnTo>
                  <a:lnTo>
                    <a:pt x="2171700" y="1421813"/>
                  </a:lnTo>
                  <a:lnTo>
                    <a:pt x="2576513" y="1421813"/>
                  </a:lnTo>
                  <a:lnTo>
                    <a:pt x="2575719" y="1400385"/>
                  </a:lnTo>
                  <a:lnTo>
                    <a:pt x="2573735" y="1379355"/>
                  </a:lnTo>
                  <a:lnTo>
                    <a:pt x="2572147" y="1357927"/>
                  </a:lnTo>
                  <a:lnTo>
                    <a:pt x="2569766" y="1336897"/>
                  </a:lnTo>
                  <a:lnTo>
                    <a:pt x="2566988" y="1315866"/>
                  </a:lnTo>
                  <a:lnTo>
                    <a:pt x="2563813" y="1294836"/>
                  </a:lnTo>
                  <a:lnTo>
                    <a:pt x="2559844" y="1274202"/>
                  </a:lnTo>
                  <a:lnTo>
                    <a:pt x="2555875" y="1253568"/>
                  </a:lnTo>
                  <a:lnTo>
                    <a:pt x="2551510" y="1232934"/>
                  </a:lnTo>
                  <a:lnTo>
                    <a:pt x="2546747" y="1213094"/>
                  </a:lnTo>
                  <a:lnTo>
                    <a:pt x="2541588" y="1192857"/>
                  </a:lnTo>
                  <a:lnTo>
                    <a:pt x="2536032" y="1172620"/>
                  </a:lnTo>
                  <a:lnTo>
                    <a:pt x="2529682" y="1153177"/>
                  </a:lnTo>
                  <a:lnTo>
                    <a:pt x="2523332" y="1133337"/>
                  </a:lnTo>
                  <a:lnTo>
                    <a:pt x="2516585" y="1114290"/>
                  </a:lnTo>
                  <a:lnTo>
                    <a:pt x="2509441" y="1094450"/>
                  </a:lnTo>
                  <a:lnTo>
                    <a:pt x="2501901" y="1075800"/>
                  </a:lnTo>
                  <a:lnTo>
                    <a:pt x="2493566" y="1057150"/>
                  </a:lnTo>
                  <a:lnTo>
                    <a:pt x="2485232" y="1038501"/>
                  </a:lnTo>
                  <a:lnTo>
                    <a:pt x="2476897" y="1019851"/>
                  </a:lnTo>
                  <a:lnTo>
                    <a:pt x="2467769" y="1001598"/>
                  </a:lnTo>
                  <a:lnTo>
                    <a:pt x="2458244" y="983345"/>
                  </a:lnTo>
                  <a:lnTo>
                    <a:pt x="2448719" y="965886"/>
                  </a:lnTo>
                  <a:lnTo>
                    <a:pt x="2438401" y="948029"/>
                  </a:lnTo>
                  <a:lnTo>
                    <a:pt x="2428082" y="930570"/>
                  </a:lnTo>
                  <a:lnTo>
                    <a:pt x="2417366" y="913508"/>
                  </a:lnTo>
                  <a:lnTo>
                    <a:pt x="2406254" y="896445"/>
                  </a:lnTo>
                  <a:lnTo>
                    <a:pt x="2394744" y="879779"/>
                  </a:lnTo>
                  <a:lnTo>
                    <a:pt x="2383235" y="863114"/>
                  </a:lnTo>
                  <a:lnTo>
                    <a:pt x="2371329" y="847242"/>
                  </a:lnTo>
                  <a:lnTo>
                    <a:pt x="2359025" y="830973"/>
                  </a:lnTo>
                  <a:lnTo>
                    <a:pt x="2346325" y="815100"/>
                  </a:lnTo>
                  <a:close/>
                  <a:moveTo>
                    <a:pt x="770334" y="815100"/>
                  </a:moveTo>
                  <a:lnTo>
                    <a:pt x="757634" y="830973"/>
                  </a:lnTo>
                  <a:lnTo>
                    <a:pt x="745331" y="847242"/>
                  </a:lnTo>
                  <a:lnTo>
                    <a:pt x="733028" y="863114"/>
                  </a:lnTo>
                  <a:lnTo>
                    <a:pt x="721519" y="879779"/>
                  </a:lnTo>
                  <a:lnTo>
                    <a:pt x="710009" y="896445"/>
                  </a:lnTo>
                  <a:lnTo>
                    <a:pt x="699294" y="913508"/>
                  </a:lnTo>
                  <a:lnTo>
                    <a:pt x="688181" y="930570"/>
                  </a:lnTo>
                  <a:lnTo>
                    <a:pt x="677863" y="948029"/>
                  </a:lnTo>
                  <a:lnTo>
                    <a:pt x="667544" y="965886"/>
                  </a:lnTo>
                  <a:lnTo>
                    <a:pt x="658019" y="983345"/>
                  </a:lnTo>
                  <a:lnTo>
                    <a:pt x="648494" y="1001598"/>
                  </a:lnTo>
                  <a:lnTo>
                    <a:pt x="639763" y="1019851"/>
                  </a:lnTo>
                  <a:lnTo>
                    <a:pt x="631031" y="1038501"/>
                  </a:lnTo>
                  <a:lnTo>
                    <a:pt x="622697" y="1057150"/>
                  </a:lnTo>
                  <a:lnTo>
                    <a:pt x="614759" y="1075800"/>
                  </a:lnTo>
                  <a:lnTo>
                    <a:pt x="606822" y="1094450"/>
                  </a:lnTo>
                  <a:lnTo>
                    <a:pt x="600075" y="1114290"/>
                  </a:lnTo>
                  <a:lnTo>
                    <a:pt x="592931" y="1133337"/>
                  </a:lnTo>
                  <a:lnTo>
                    <a:pt x="586581" y="1153177"/>
                  </a:lnTo>
                  <a:lnTo>
                    <a:pt x="580628" y="1172620"/>
                  </a:lnTo>
                  <a:lnTo>
                    <a:pt x="575072" y="1192857"/>
                  </a:lnTo>
                  <a:lnTo>
                    <a:pt x="569913" y="1213094"/>
                  </a:lnTo>
                  <a:lnTo>
                    <a:pt x="564753" y="1232934"/>
                  </a:lnTo>
                  <a:lnTo>
                    <a:pt x="560388" y="1253568"/>
                  </a:lnTo>
                  <a:lnTo>
                    <a:pt x="556419" y="1274202"/>
                  </a:lnTo>
                  <a:lnTo>
                    <a:pt x="552847" y="1294836"/>
                  </a:lnTo>
                  <a:lnTo>
                    <a:pt x="549275" y="1315866"/>
                  </a:lnTo>
                  <a:lnTo>
                    <a:pt x="546894" y="1336897"/>
                  </a:lnTo>
                  <a:lnTo>
                    <a:pt x="544116" y="1357927"/>
                  </a:lnTo>
                  <a:lnTo>
                    <a:pt x="542528" y="1379355"/>
                  </a:lnTo>
                  <a:lnTo>
                    <a:pt x="540544" y="1400385"/>
                  </a:lnTo>
                  <a:lnTo>
                    <a:pt x="539750" y="1421813"/>
                  </a:lnTo>
                  <a:lnTo>
                    <a:pt x="944563" y="1421813"/>
                  </a:lnTo>
                  <a:lnTo>
                    <a:pt x="945753" y="1388084"/>
                  </a:lnTo>
                  <a:lnTo>
                    <a:pt x="947738" y="1353959"/>
                  </a:lnTo>
                  <a:lnTo>
                    <a:pt x="950119" y="1320628"/>
                  </a:lnTo>
                  <a:lnTo>
                    <a:pt x="953691" y="1288090"/>
                  </a:lnTo>
                  <a:lnTo>
                    <a:pt x="957263" y="1255552"/>
                  </a:lnTo>
                  <a:lnTo>
                    <a:pt x="961628" y="1223808"/>
                  </a:lnTo>
                  <a:lnTo>
                    <a:pt x="966391" y="1192460"/>
                  </a:lnTo>
                  <a:lnTo>
                    <a:pt x="971947" y="1161510"/>
                  </a:lnTo>
                  <a:lnTo>
                    <a:pt x="978297" y="1131353"/>
                  </a:lnTo>
                  <a:lnTo>
                    <a:pt x="984250" y="1101196"/>
                  </a:lnTo>
                  <a:lnTo>
                    <a:pt x="991394" y="1071832"/>
                  </a:lnTo>
                  <a:lnTo>
                    <a:pt x="998538" y="1043262"/>
                  </a:lnTo>
                  <a:lnTo>
                    <a:pt x="1006078" y="1015089"/>
                  </a:lnTo>
                  <a:lnTo>
                    <a:pt x="1014413" y="987313"/>
                  </a:lnTo>
                  <a:lnTo>
                    <a:pt x="1022747" y="960330"/>
                  </a:lnTo>
                  <a:lnTo>
                    <a:pt x="1031478" y="933745"/>
                  </a:lnTo>
                  <a:lnTo>
                    <a:pt x="1009650" y="925809"/>
                  </a:lnTo>
                  <a:lnTo>
                    <a:pt x="988219" y="917476"/>
                  </a:lnTo>
                  <a:lnTo>
                    <a:pt x="967185" y="909540"/>
                  </a:lnTo>
                  <a:lnTo>
                    <a:pt x="946944" y="901207"/>
                  </a:lnTo>
                  <a:lnTo>
                    <a:pt x="909638" y="884938"/>
                  </a:lnTo>
                  <a:lnTo>
                    <a:pt x="875109" y="869462"/>
                  </a:lnTo>
                  <a:lnTo>
                    <a:pt x="843756" y="853987"/>
                  </a:lnTo>
                  <a:lnTo>
                    <a:pt x="815578" y="840099"/>
                  </a:lnTo>
                  <a:lnTo>
                    <a:pt x="791369" y="827004"/>
                  </a:lnTo>
                  <a:lnTo>
                    <a:pt x="770334" y="815100"/>
                  </a:lnTo>
                  <a:close/>
                  <a:moveTo>
                    <a:pt x="1855788" y="486547"/>
                  </a:moveTo>
                  <a:lnTo>
                    <a:pt x="1866900" y="502419"/>
                  </a:lnTo>
                  <a:lnTo>
                    <a:pt x="1878410" y="519085"/>
                  </a:lnTo>
                  <a:lnTo>
                    <a:pt x="1890713" y="536941"/>
                  </a:lnTo>
                  <a:lnTo>
                    <a:pt x="1903016" y="555591"/>
                  </a:lnTo>
                  <a:lnTo>
                    <a:pt x="1915319" y="575431"/>
                  </a:lnTo>
                  <a:lnTo>
                    <a:pt x="1928019" y="596065"/>
                  </a:lnTo>
                  <a:lnTo>
                    <a:pt x="1941116" y="618286"/>
                  </a:lnTo>
                  <a:lnTo>
                    <a:pt x="1954213" y="641301"/>
                  </a:lnTo>
                  <a:lnTo>
                    <a:pt x="1967310" y="665109"/>
                  </a:lnTo>
                  <a:lnTo>
                    <a:pt x="1980803" y="690107"/>
                  </a:lnTo>
                  <a:lnTo>
                    <a:pt x="1993900" y="716296"/>
                  </a:lnTo>
                  <a:lnTo>
                    <a:pt x="2006997" y="742882"/>
                  </a:lnTo>
                  <a:lnTo>
                    <a:pt x="2020094" y="770658"/>
                  </a:lnTo>
                  <a:lnTo>
                    <a:pt x="2033191" y="799625"/>
                  </a:lnTo>
                  <a:lnTo>
                    <a:pt x="2045494" y="829385"/>
                  </a:lnTo>
                  <a:lnTo>
                    <a:pt x="2058194" y="860336"/>
                  </a:lnTo>
                  <a:lnTo>
                    <a:pt x="2095103" y="846845"/>
                  </a:lnTo>
                  <a:lnTo>
                    <a:pt x="2129235" y="832560"/>
                  </a:lnTo>
                  <a:lnTo>
                    <a:pt x="2161779" y="819068"/>
                  </a:lnTo>
                  <a:lnTo>
                    <a:pt x="2191941" y="805577"/>
                  </a:lnTo>
                  <a:lnTo>
                    <a:pt x="2219722" y="792483"/>
                  </a:lnTo>
                  <a:lnTo>
                    <a:pt x="2245519" y="780182"/>
                  </a:lnTo>
                  <a:lnTo>
                    <a:pt x="2268141" y="768674"/>
                  </a:lnTo>
                  <a:lnTo>
                    <a:pt x="2288382" y="757564"/>
                  </a:lnTo>
                  <a:lnTo>
                    <a:pt x="2292747" y="755580"/>
                  </a:lnTo>
                  <a:lnTo>
                    <a:pt x="2270125" y="732962"/>
                  </a:lnTo>
                  <a:lnTo>
                    <a:pt x="2246710" y="710344"/>
                  </a:lnTo>
                  <a:lnTo>
                    <a:pt x="2222897" y="689314"/>
                  </a:lnTo>
                  <a:lnTo>
                    <a:pt x="2197894" y="668680"/>
                  </a:lnTo>
                  <a:lnTo>
                    <a:pt x="2172494" y="648443"/>
                  </a:lnTo>
                  <a:lnTo>
                    <a:pt x="2146300" y="629793"/>
                  </a:lnTo>
                  <a:lnTo>
                    <a:pt x="2119710" y="611540"/>
                  </a:lnTo>
                  <a:lnTo>
                    <a:pt x="2092722" y="594081"/>
                  </a:lnTo>
                  <a:lnTo>
                    <a:pt x="2065338" y="577415"/>
                  </a:lnTo>
                  <a:lnTo>
                    <a:pt x="2036763" y="561543"/>
                  </a:lnTo>
                  <a:lnTo>
                    <a:pt x="2007791" y="546861"/>
                  </a:lnTo>
                  <a:lnTo>
                    <a:pt x="1978422" y="532973"/>
                  </a:lnTo>
                  <a:lnTo>
                    <a:pt x="1963341" y="526228"/>
                  </a:lnTo>
                  <a:lnTo>
                    <a:pt x="1948657" y="519879"/>
                  </a:lnTo>
                  <a:lnTo>
                    <a:pt x="1933575" y="513530"/>
                  </a:lnTo>
                  <a:lnTo>
                    <a:pt x="1918097" y="507975"/>
                  </a:lnTo>
                  <a:lnTo>
                    <a:pt x="1903016" y="502419"/>
                  </a:lnTo>
                  <a:lnTo>
                    <a:pt x="1887141" y="496864"/>
                  </a:lnTo>
                  <a:lnTo>
                    <a:pt x="1871266" y="491309"/>
                  </a:lnTo>
                  <a:lnTo>
                    <a:pt x="1855788" y="486547"/>
                  </a:lnTo>
                  <a:close/>
                  <a:moveTo>
                    <a:pt x="1260475" y="486547"/>
                  </a:moveTo>
                  <a:lnTo>
                    <a:pt x="1244997" y="491309"/>
                  </a:lnTo>
                  <a:lnTo>
                    <a:pt x="1229122" y="496864"/>
                  </a:lnTo>
                  <a:lnTo>
                    <a:pt x="1214041" y="502419"/>
                  </a:lnTo>
                  <a:lnTo>
                    <a:pt x="1198563" y="507975"/>
                  </a:lnTo>
                  <a:lnTo>
                    <a:pt x="1183481" y="513530"/>
                  </a:lnTo>
                  <a:lnTo>
                    <a:pt x="1168003" y="519879"/>
                  </a:lnTo>
                  <a:lnTo>
                    <a:pt x="1152922" y="526228"/>
                  </a:lnTo>
                  <a:lnTo>
                    <a:pt x="1137841" y="532973"/>
                  </a:lnTo>
                  <a:lnTo>
                    <a:pt x="1108472" y="546861"/>
                  </a:lnTo>
                  <a:lnTo>
                    <a:pt x="1079897" y="561543"/>
                  </a:lnTo>
                  <a:lnTo>
                    <a:pt x="1051322" y="577415"/>
                  </a:lnTo>
                  <a:lnTo>
                    <a:pt x="1023541" y="594081"/>
                  </a:lnTo>
                  <a:lnTo>
                    <a:pt x="996553" y="611540"/>
                  </a:lnTo>
                  <a:lnTo>
                    <a:pt x="969963" y="629793"/>
                  </a:lnTo>
                  <a:lnTo>
                    <a:pt x="944166" y="648443"/>
                  </a:lnTo>
                  <a:lnTo>
                    <a:pt x="918766" y="668680"/>
                  </a:lnTo>
                  <a:lnTo>
                    <a:pt x="893763" y="689314"/>
                  </a:lnTo>
                  <a:lnTo>
                    <a:pt x="869950" y="710344"/>
                  </a:lnTo>
                  <a:lnTo>
                    <a:pt x="846138" y="732962"/>
                  </a:lnTo>
                  <a:lnTo>
                    <a:pt x="823913" y="755580"/>
                  </a:lnTo>
                  <a:lnTo>
                    <a:pt x="827881" y="757564"/>
                  </a:lnTo>
                  <a:lnTo>
                    <a:pt x="843756" y="765897"/>
                  </a:lnTo>
                  <a:lnTo>
                    <a:pt x="860822" y="775023"/>
                  </a:lnTo>
                  <a:lnTo>
                    <a:pt x="879872" y="784547"/>
                  </a:lnTo>
                  <a:lnTo>
                    <a:pt x="900509" y="794467"/>
                  </a:lnTo>
                  <a:lnTo>
                    <a:pt x="922338" y="804784"/>
                  </a:lnTo>
                  <a:lnTo>
                    <a:pt x="945356" y="815100"/>
                  </a:lnTo>
                  <a:lnTo>
                    <a:pt x="970359" y="825814"/>
                  </a:lnTo>
                  <a:lnTo>
                    <a:pt x="996553" y="836528"/>
                  </a:lnTo>
                  <a:lnTo>
                    <a:pt x="1026716" y="848432"/>
                  </a:lnTo>
                  <a:lnTo>
                    <a:pt x="1058466" y="860336"/>
                  </a:lnTo>
                  <a:lnTo>
                    <a:pt x="1070769" y="829385"/>
                  </a:lnTo>
                  <a:lnTo>
                    <a:pt x="1083469" y="799625"/>
                  </a:lnTo>
                  <a:lnTo>
                    <a:pt x="1096169" y="770658"/>
                  </a:lnTo>
                  <a:lnTo>
                    <a:pt x="1109266" y="742882"/>
                  </a:lnTo>
                  <a:lnTo>
                    <a:pt x="1122363" y="716296"/>
                  </a:lnTo>
                  <a:lnTo>
                    <a:pt x="1135459" y="690107"/>
                  </a:lnTo>
                  <a:lnTo>
                    <a:pt x="1148953" y="665109"/>
                  </a:lnTo>
                  <a:lnTo>
                    <a:pt x="1162050" y="641301"/>
                  </a:lnTo>
                  <a:lnTo>
                    <a:pt x="1175147" y="618286"/>
                  </a:lnTo>
                  <a:lnTo>
                    <a:pt x="1188244" y="596065"/>
                  </a:lnTo>
                  <a:lnTo>
                    <a:pt x="1201341" y="575431"/>
                  </a:lnTo>
                  <a:lnTo>
                    <a:pt x="1213247" y="555591"/>
                  </a:lnTo>
                  <a:lnTo>
                    <a:pt x="1225947" y="536941"/>
                  </a:lnTo>
                  <a:lnTo>
                    <a:pt x="1237853" y="519085"/>
                  </a:lnTo>
                  <a:lnTo>
                    <a:pt x="1249760" y="502419"/>
                  </a:lnTo>
                  <a:lnTo>
                    <a:pt x="1260475" y="486547"/>
                  </a:lnTo>
                  <a:close/>
                  <a:moveTo>
                    <a:pt x="1597819" y="442899"/>
                  </a:moveTo>
                  <a:lnTo>
                    <a:pt x="1597819" y="950410"/>
                  </a:lnTo>
                  <a:lnTo>
                    <a:pt x="1624013" y="949617"/>
                  </a:lnTo>
                  <a:lnTo>
                    <a:pt x="1650207" y="948029"/>
                  </a:lnTo>
                  <a:lnTo>
                    <a:pt x="1676400" y="945649"/>
                  </a:lnTo>
                  <a:lnTo>
                    <a:pt x="1701800" y="943268"/>
                  </a:lnTo>
                  <a:lnTo>
                    <a:pt x="1727200" y="940490"/>
                  </a:lnTo>
                  <a:lnTo>
                    <a:pt x="1752203" y="936919"/>
                  </a:lnTo>
                  <a:lnTo>
                    <a:pt x="1777207" y="932951"/>
                  </a:lnTo>
                  <a:lnTo>
                    <a:pt x="1801416" y="929380"/>
                  </a:lnTo>
                  <a:lnTo>
                    <a:pt x="1825625" y="924221"/>
                  </a:lnTo>
                  <a:lnTo>
                    <a:pt x="1849041" y="919460"/>
                  </a:lnTo>
                  <a:lnTo>
                    <a:pt x="1872853" y="914301"/>
                  </a:lnTo>
                  <a:lnTo>
                    <a:pt x="1895475" y="909143"/>
                  </a:lnTo>
                  <a:lnTo>
                    <a:pt x="1918097" y="903588"/>
                  </a:lnTo>
                  <a:lnTo>
                    <a:pt x="1940322" y="897239"/>
                  </a:lnTo>
                  <a:lnTo>
                    <a:pt x="1962150" y="891287"/>
                  </a:lnTo>
                  <a:lnTo>
                    <a:pt x="1983185" y="884541"/>
                  </a:lnTo>
                  <a:lnTo>
                    <a:pt x="1970485" y="853194"/>
                  </a:lnTo>
                  <a:lnTo>
                    <a:pt x="1957388" y="822243"/>
                  </a:lnTo>
                  <a:lnTo>
                    <a:pt x="1943894" y="792483"/>
                  </a:lnTo>
                  <a:lnTo>
                    <a:pt x="1930400" y="764310"/>
                  </a:lnTo>
                  <a:lnTo>
                    <a:pt x="1916510" y="736533"/>
                  </a:lnTo>
                  <a:lnTo>
                    <a:pt x="1903016" y="709948"/>
                  </a:lnTo>
                  <a:lnTo>
                    <a:pt x="1888729" y="685346"/>
                  </a:lnTo>
                  <a:lnTo>
                    <a:pt x="1875235" y="660744"/>
                  </a:lnTo>
                  <a:lnTo>
                    <a:pt x="1861741" y="638126"/>
                  </a:lnTo>
                  <a:lnTo>
                    <a:pt x="1848247" y="616302"/>
                  </a:lnTo>
                  <a:lnTo>
                    <a:pt x="1835150" y="595668"/>
                  </a:lnTo>
                  <a:lnTo>
                    <a:pt x="1822450" y="576225"/>
                  </a:lnTo>
                  <a:lnTo>
                    <a:pt x="1810147" y="558369"/>
                  </a:lnTo>
                  <a:lnTo>
                    <a:pt x="1798638" y="541306"/>
                  </a:lnTo>
                  <a:lnTo>
                    <a:pt x="1787128" y="525434"/>
                  </a:lnTo>
                  <a:lnTo>
                    <a:pt x="1776810" y="511149"/>
                  </a:lnTo>
                  <a:lnTo>
                    <a:pt x="1763713" y="494086"/>
                  </a:lnTo>
                  <a:lnTo>
                    <a:pt x="1752203" y="479802"/>
                  </a:lnTo>
                  <a:lnTo>
                    <a:pt x="1733947" y="457581"/>
                  </a:lnTo>
                  <a:lnTo>
                    <a:pt x="1716881" y="454803"/>
                  </a:lnTo>
                  <a:lnTo>
                    <a:pt x="1700213" y="452025"/>
                  </a:lnTo>
                  <a:lnTo>
                    <a:pt x="1683147" y="450041"/>
                  </a:lnTo>
                  <a:lnTo>
                    <a:pt x="1666081" y="448057"/>
                  </a:lnTo>
                  <a:lnTo>
                    <a:pt x="1649016" y="446470"/>
                  </a:lnTo>
                  <a:lnTo>
                    <a:pt x="1631950" y="444883"/>
                  </a:lnTo>
                  <a:lnTo>
                    <a:pt x="1614488" y="443692"/>
                  </a:lnTo>
                  <a:lnTo>
                    <a:pt x="1597819" y="442899"/>
                  </a:lnTo>
                  <a:close/>
                  <a:moveTo>
                    <a:pt x="1519238" y="442899"/>
                  </a:moveTo>
                  <a:lnTo>
                    <a:pt x="1501775" y="443692"/>
                  </a:lnTo>
                  <a:lnTo>
                    <a:pt x="1484710" y="444883"/>
                  </a:lnTo>
                  <a:lnTo>
                    <a:pt x="1467247" y="446470"/>
                  </a:lnTo>
                  <a:lnTo>
                    <a:pt x="1450181" y="448057"/>
                  </a:lnTo>
                  <a:lnTo>
                    <a:pt x="1433116" y="450041"/>
                  </a:lnTo>
                  <a:lnTo>
                    <a:pt x="1416447" y="452025"/>
                  </a:lnTo>
                  <a:lnTo>
                    <a:pt x="1399381" y="454803"/>
                  </a:lnTo>
                  <a:lnTo>
                    <a:pt x="1382713" y="457581"/>
                  </a:lnTo>
                  <a:lnTo>
                    <a:pt x="1364456" y="479802"/>
                  </a:lnTo>
                  <a:lnTo>
                    <a:pt x="1352550" y="494086"/>
                  </a:lnTo>
                  <a:lnTo>
                    <a:pt x="1339453" y="511149"/>
                  </a:lnTo>
                  <a:lnTo>
                    <a:pt x="1325960" y="529799"/>
                  </a:lnTo>
                  <a:lnTo>
                    <a:pt x="1311275" y="550433"/>
                  </a:lnTo>
                  <a:lnTo>
                    <a:pt x="1295797" y="573050"/>
                  </a:lnTo>
                  <a:lnTo>
                    <a:pt x="1279922" y="598049"/>
                  </a:lnTo>
                  <a:lnTo>
                    <a:pt x="1262856" y="624635"/>
                  </a:lnTo>
                  <a:lnTo>
                    <a:pt x="1245791" y="652808"/>
                  </a:lnTo>
                  <a:lnTo>
                    <a:pt x="1228328" y="683362"/>
                  </a:lnTo>
                  <a:lnTo>
                    <a:pt x="1210469" y="715900"/>
                  </a:lnTo>
                  <a:lnTo>
                    <a:pt x="1200944" y="734946"/>
                  </a:lnTo>
                  <a:lnTo>
                    <a:pt x="1190625" y="754786"/>
                  </a:lnTo>
                  <a:lnTo>
                    <a:pt x="1180703" y="775023"/>
                  </a:lnTo>
                  <a:lnTo>
                    <a:pt x="1171178" y="795657"/>
                  </a:lnTo>
                  <a:lnTo>
                    <a:pt x="1161653" y="817481"/>
                  </a:lnTo>
                  <a:lnTo>
                    <a:pt x="1151731" y="839305"/>
                  </a:lnTo>
                  <a:lnTo>
                    <a:pt x="1142603" y="861923"/>
                  </a:lnTo>
                  <a:lnTo>
                    <a:pt x="1133078" y="884541"/>
                  </a:lnTo>
                  <a:lnTo>
                    <a:pt x="1154510" y="891287"/>
                  </a:lnTo>
                  <a:lnTo>
                    <a:pt x="1176338" y="897239"/>
                  </a:lnTo>
                  <a:lnTo>
                    <a:pt x="1198563" y="903588"/>
                  </a:lnTo>
                  <a:lnTo>
                    <a:pt x="1220788" y="909143"/>
                  </a:lnTo>
                  <a:lnTo>
                    <a:pt x="1244203" y="914301"/>
                  </a:lnTo>
                  <a:lnTo>
                    <a:pt x="1267222" y="919460"/>
                  </a:lnTo>
                  <a:lnTo>
                    <a:pt x="1291035" y="924221"/>
                  </a:lnTo>
                  <a:lnTo>
                    <a:pt x="1315244" y="928586"/>
                  </a:lnTo>
                  <a:lnTo>
                    <a:pt x="1339453" y="932951"/>
                  </a:lnTo>
                  <a:lnTo>
                    <a:pt x="1364060" y="936522"/>
                  </a:lnTo>
                  <a:lnTo>
                    <a:pt x="1389460" y="940094"/>
                  </a:lnTo>
                  <a:lnTo>
                    <a:pt x="1414860" y="943268"/>
                  </a:lnTo>
                  <a:lnTo>
                    <a:pt x="1440657" y="945649"/>
                  </a:lnTo>
                  <a:lnTo>
                    <a:pt x="1466057" y="947633"/>
                  </a:lnTo>
                  <a:lnTo>
                    <a:pt x="1492250" y="949220"/>
                  </a:lnTo>
                  <a:lnTo>
                    <a:pt x="1519238" y="950014"/>
                  </a:lnTo>
                  <a:lnTo>
                    <a:pt x="1519238" y="442899"/>
                  </a:lnTo>
                  <a:close/>
                  <a:moveTo>
                    <a:pt x="1558528" y="363538"/>
                  </a:moveTo>
                  <a:lnTo>
                    <a:pt x="1586707" y="363935"/>
                  </a:lnTo>
                  <a:lnTo>
                    <a:pt x="1614488" y="364729"/>
                  </a:lnTo>
                  <a:lnTo>
                    <a:pt x="1642666" y="366713"/>
                  </a:lnTo>
                  <a:lnTo>
                    <a:pt x="1670447" y="369093"/>
                  </a:lnTo>
                  <a:lnTo>
                    <a:pt x="1698228" y="372268"/>
                  </a:lnTo>
                  <a:lnTo>
                    <a:pt x="1725613" y="376236"/>
                  </a:lnTo>
                  <a:lnTo>
                    <a:pt x="1752600" y="380601"/>
                  </a:lnTo>
                  <a:lnTo>
                    <a:pt x="1779191" y="385759"/>
                  </a:lnTo>
                  <a:lnTo>
                    <a:pt x="1806178" y="391314"/>
                  </a:lnTo>
                  <a:lnTo>
                    <a:pt x="1832372" y="398060"/>
                  </a:lnTo>
                  <a:lnTo>
                    <a:pt x="1858566" y="405202"/>
                  </a:lnTo>
                  <a:lnTo>
                    <a:pt x="1884363" y="412742"/>
                  </a:lnTo>
                  <a:lnTo>
                    <a:pt x="1910160" y="421075"/>
                  </a:lnTo>
                  <a:lnTo>
                    <a:pt x="1935560" y="430201"/>
                  </a:lnTo>
                  <a:lnTo>
                    <a:pt x="1960960" y="439328"/>
                  </a:lnTo>
                  <a:lnTo>
                    <a:pt x="1985963" y="450041"/>
                  </a:lnTo>
                  <a:lnTo>
                    <a:pt x="2010172" y="460358"/>
                  </a:lnTo>
                  <a:lnTo>
                    <a:pt x="2034382" y="471865"/>
                  </a:lnTo>
                  <a:lnTo>
                    <a:pt x="2057797" y="483770"/>
                  </a:lnTo>
                  <a:lnTo>
                    <a:pt x="2081213" y="496070"/>
                  </a:lnTo>
                  <a:lnTo>
                    <a:pt x="2104629" y="508768"/>
                  </a:lnTo>
                  <a:lnTo>
                    <a:pt x="2127647" y="522259"/>
                  </a:lnTo>
                  <a:lnTo>
                    <a:pt x="2149872" y="536544"/>
                  </a:lnTo>
                  <a:lnTo>
                    <a:pt x="2172097" y="550829"/>
                  </a:lnTo>
                  <a:lnTo>
                    <a:pt x="2193529" y="565908"/>
                  </a:lnTo>
                  <a:lnTo>
                    <a:pt x="2214960" y="581780"/>
                  </a:lnTo>
                  <a:lnTo>
                    <a:pt x="2235994" y="597652"/>
                  </a:lnTo>
                  <a:lnTo>
                    <a:pt x="2256632" y="613921"/>
                  </a:lnTo>
                  <a:lnTo>
                    <a:pt x="2276475" y="630984"/>
                  </a:lnTo>
                  <a:lnTo>
                    <a:pt x="2296716" y="648443"/>
                  </a:lnTo>
                  <a:lnTo>
                    <a:pt x="2315766" y="666299"/>
                  </a:lnTo>
                  <a:lnTo>
                    <a:pt x="2334419" y="685346"/>
                  </a:lnTo>
                  <a:lnTo>
                    <a:pt x="2353072" y="703995"/>
                  </a:lnTo>
                  <a:lnTo>
                    <a:pt x="2370932" y="723042"/>
                  </a:lnTo>
                  <a:lnTo>
                    <a:pt x="2388394" y="742882"/>
                  </a:lnTo>
                  <a:lnTo>
                    <a:pt x="2405460" y="762722"/>
                  </a:lnTo>
                  <a:lnTo>
                    <a:pt x="2421732" y="783356"/>
                  </a:lnTo>
                  <a:lnTo>
                    <a:pt x="2438004" y="804387"/>
                  </a:lnTo>
                  <a:lnTo>
                    <a:pt x="2453482" y="825814"/>
                  </a:lnTo>
                  <a:lnTo>
                    <a:pt x="2468563" y="847638"/>
                  </a:lnTo>
                  <a:lnTo>
                    <a:pt x="2483247" y="869462"/>
                  </a:lnTo>
                  <a:lnTo>
                    <a:pt x="2497138" y="892080"/>
                  </a:lnTo>
                  <a:lnTo>
                    <a:pt x="2510632" y="914698"/>
                  </a:lnTo>
                  <a:lnTo>
                    <a:pt x="2523729" y="938109"/>
                  </a:lnTo>
                  <a:lnTo>
                    <a:pt x="2536032" y="961521"/>
                  </a:lnTo>
                  <a:lnTo>
                    <a:pt x="2547541" y="985329"/>
                  </a:lnTo>
                  <a:lnTo>
                    <a:pt x="2559051" y="1009534"/>
                  </a:lnTo>
                  <a:lnTo>
                    <a:pt x="2569766" y="1034136"/>
                  </a:lnTo>
                  <a:lnTo>
                    <a:pt x="2580085" y="1058738"/>
                  </a:lnTo>
                  <a:lnTo>
                    <a:pt x="2589610" y="1083736"/>
                  </a:lnTo>
                  <a:lnTo>
                    <a:pt x="2598341" y="1109132"/>
                  </a:lnTo>
                  <a:lnTo>
                    <a:pt x="2606675" y="1134924"/>
                  </a:lnTo>
                  <a:lnTo>
                    <a:pt x="2614613" y="1160716"/>
                  </a:lnTo>
                  <a:lnTo>
                    <a:pt x="2621360" y="1186905"/>
                  </a:lnTo>
                  <a:lnTo>
                    <a:pt x="2628107" y="1213491"/>
                  </a:lnTo>
                  <a:lnTo>
                    <a:pt x="2633663" y="1240077"/>
                  </a:lnTo>
                  <a:lnTo>
                    <a:pt x="2638822" y="1267059"/>
                  </a:lnTo>
                  <a:lnTo>
                    <a:pt x="2643188" y="1294042"/>
                  </a:lnTo>
                  <a:lnTo>
                    <a:pt x="2647157" y="1321025"/>
                  </a:lnTo>
                  <a:lnTo>
                    <a:pt x="2650332" y="1349198"/>
                  </a:lnTo>
                  <a:lnTo>
                    <a:pt x="2652713" y="1376577"/>
                  </a:lnTo>
                  <a:lnTo>
                    <a:pt x="2654697" y="1404353"/>
                  </a:lnTo>
                  <a:lnTo>
                    <a:pt x="2655888" y="1432923"/>
                  </a:lnTo>
                  <a:lnTo>
                    <a:pt x="2655888" y="1461096"/>
                  </a:lnTo>
                  <a:lnTo>
                    <a:pt x="2655888" y="1489666"/>
                  </a:lnTo>
                  <a:lnTo>
                    <a:pt x="2654697" y="1517442"/>
                  </a:lnTo>
                  <a:lnTo>
                    <a:pt x="2652713" y="1545615"/>
                  </a:lnTo>
                  <a:lnTo>
                    <a:pt x="2650332" y="1573392"/>
                  </a:lnTo>
                  <a:lnTo>
                    <a:pt x="2647157" y="1600771"/>
                  </a:lnTo>
                  <a:lnTo>
                    <a:pt x="2643188" y="1628547"/>
                  </a:lnTo>
                  <a:lnTo>
                    <a:pt x="2638822" y="1655530"/>
                  </a:lnTo>
                  <a:lnTo>
                    <a:pt x="2633663" y="1682512"/>
                  </a:lnTo>
                  <a:lnTo>
                    <a:pt x="2628107" y="1709098"/>
                  </a:lnTo>
                  <a:lnTo>
                    <a:pt x="2621360" y="1735287"/>
                  </a:lnTo>
                  <a:lnTo>
                    <a:pt x="2614613" y="1761476"/>
                  </a:lnTo>
                  <a:lnTo>
                    <a:pt x="2606675" y="1787665"/>
                  </a:lnTo>
                  <a:lnTo>
                    <a:pt x="2598341" y="1813061"/>
                  </a:lnTo>
                  <a:lnTo>
                    <a:pt x="2589610" y="1838456"/>
                  </a:lnTo>
                  <a:lnTo>
                    <a:pt x="2580085" y="1863852"/>
                  </a:lnTo>
                  <a:lnTo>
                    <a:pt x="2569766" y="1888453"/>
                  </a:lnTo>
                  <a:lnTo>
                    <a:pt x="2559051" y="1913055"/>
                  </a:lnTo>
                  <a:lnTo>
                    <a:pt x="2547541" y="1936863"/>
                  </a:lnTo>
                  <a:lnTo>
                    <a:pt x="2536032" y="1961068"/>
                  </a:lnTo>
                  <a:lnTo>
                    <a:pt x="2523729" y="1984083"/>
                  </a:lnTo>
                  <a:lnTo>
                    <a:pt x="2510632" y="2007098"/>
                  </a:lnTo>
                  <a:lnTo>
                    <a:pt x="2497138" y="2030509"/>
                  </a:lnTo>
                  <a:lnTo>
                    <a:pt x="2483247" y="2052730"/>
                  </a:lnTo>
                  <a:lnTo>
                    <a:pt x="2468563" y="2074951"/>
                  </a:lnTo>
                  <a:lnTo>
                    <a:pt x="2453482" y="2096775"/>
                  </a:lnTo>
                  <a:lnTo>
                    <a:pt x="2438004" y="2117806"/>
                  </a:lnTo>
                  <a:lnTo>
                    <a:pt x="2421732" y="2138440"/>
                  </a:lnTo>
                  <a:lnTo>
                    <a:pt x="2405460" y="2159073"/>
                  </a:lnTo>
                  <a:lnTo>
                    <a:pt x="2388394" y="2179310"/>
                  </a:lnTo>
                  <a:lnTo>
                    <a:pt x="2370932" y="2199151"/>
                  </a:lnTo>
                  <a:lnTo>
                    <a:pt x="2353072" y="2218594"/>
                  </a:lnTo>
                  <a:lnTo>
                    <a:pt x="2334419" y="2237244"/>
                  </a:lnTo>
                  <a:lnTo>
                    <a:pt x="2315766" y="2255497"/>
                  </a:lnTo>
                  <a:lnTo>
                    <a:pt x="2296716" y="2273353"/>
                  </a:lnTo>
                  <a:lnTo>
                    <a:pt x="2276475" y="2290812"/>
                  </a:lnTo>
                  <a:lnTo>
                    <a:pt x="2256632" y="2307875"/>
                  </a:lnTo>
                  <a:lnTo>
                    <a:pt x="2235994" y="2324540"/>
                  </a:lnTo>
                  <a:lnTo>
                    <a:pt x="2214960" y="2340809"/>
                  </a:lnTo>
                  <a:lnTo>
                    <a:pt x="2193529" y="2356285"/>
                  </a:lnTo>
                  <a:lnTo>
                    <a:pt x="2172097" y="2371363"/>
                  </a:lnTo>
                  <a:lnTo>
                    <a:pt x="2149872" y="2385648"/>
                  </a:lnTo>
                  <a:lnTo>
                    <a:pt x="2127647" y="2399536"/>
                  </a:lnTo>
                  <a:lnTo>
                    <a:pt x="2104629" y="2413028"/>
                  </a:lnTo>
                  <a:lnTo>
                    <a:pt x="2081213" y="2426122"/>
                  </a:lnTo>
                  <a:lnTo>
                    <a:pt x="2057797" y="2438423"/>
                  </a:lnTo>
                  <a:lnTo>
                    <a:pt x="2034382" y="2450724"/>
                  </a:lnTo>
                  <a:lnTo>
                    <a:pt x="2010172" y="2461437"/>
                  </a:lnTo>
                  <a:lnTo>
                    <a:pt x="1985963" y="2472548"/>
                  </a:lnTo>
                  <a:lnTo>
                    <a:pt x="1960960" y="2482468"/>
                  </a:lnTo>
                  <a:lnTo>
                    <a:pt x="1935560" y="2491991"/>
                  </a:lnTo>
                  <a:lnTo>
                    <a:pt x="1910160" y="2500721"/>
                  </a:lnTo>
                  <a:lnTo>
                    <a:pt x="1884363" y="2509054"/>
                  </a:lnTo>
                  <a:lnTo>
                    <a:pt x="1858566" y="2516990"/>
                  </a:lnTo>
                  <a:lnTo>
                    <a:pt x="1832372" y="2524132"/>
                  </a:lnTo>
                  <a:lnTo>
                    <a:pt x="1806178" y="2530481"/>
                  </a:lnTo>
                  <a:lnTo>
                    <a:pt x="1779191" y="2536433"/>
                  </a:lnTo>
                  <a:lnTo>
                    <a:pt x="1752600" y="2541592"/>
                  </a:lnTo>
                  <a:lnTo>
                    <a:pt x="1725613" y="2546353"/>
                  </a:lnTo>
                  <a:lnTo>
                    <a:pt x="1698228" y="2549925"/>
                  </a:lnTo>
                  <a:lnTo>
                    <a:pt x="1670447" y="2553099"/>
                  </a:lnTo>
                  <a:lnTo>
                    <a:pt x="1642666" y="2555480"/>
                  </a:lnTo>
                  <a:lnTo>
                    <a:pt x="1614488" y="2557067"/>
                  </a:lnTo>
                  <a:lnTo>
                    <a:pt x="1586707" y="2558654"/>
                  </a:lnTo>
                  <a:lnTo>
                    <a:pt x="1558528" y="2559051"/>
                  </a:lnTo>
                  <a:lnTo>
                    <a:pt x="1529953" y="2558654"/>
                  </a:lnTo>
                  <a:lnTo>
                    <a:pt x="1501775" y="2557067"/>
                  </a:lnTo>
                  <a:lnTo>
                    <a:pt x="1473597" y="2555480"/>
                  </a:lnTo>
                  <a:lnTo>
                    <a:pt x="1446213" y="2553099"/>
                  </a:lnTo>
                  <a:lnTo>
                    <a:pt x="1418035" y="2549925"/>
                  </a:lnTo>
                  <a:lnTo>
                    <a:pt x="1391047" y="2546353"/>
                  </a:lnTo>
                  <a:lnTo>
                    <a:pt x="1364060" y="2541592"/>
                  </a:lnTo>
                  <a:lnTo>
                    <a:pt x="1337072" y="2536433"/>
                  </a:lnTo>
                  <a:lnTo>
                    <a:pt x="1310481" y="2530481"/>
                  </a:lnTo>
                  <a:lnTo>
                    <a:pt x="1283891" y="2524132"/>
                  </a:lnTo>
                  <a:lnTo>
                    <a:pt x="1257697" y="2516990"/>
                  </a:lnTo>
                  <a:lnTo>
                    <a:pt x="1231900" y="2509054"/>
                  </a:lnTo>
                  <a:lnTo>
                    <a:pt x="1206103" y="2500721"/>
                  </a:lnTo>
                  <a:lnTo>
                    <a:pt x="1180703" y="2491991"/>
                  </a:lnTo>
                  <a:lnTo>
                    <a:pt x="1155700" y="2482468"/>
                  </a:lnTo>
                  <a:lnTo>
                    <a:pt x="1131094" y="2472548"/>
                  </a:lnTo>
                  <a:lnTo>
                    <a:pt x="1106488" y="2461437"/>
                  </a:lnTo>
                  <a:lnTo>
                    <a:pt x="1081881" y="2450724"/>
                  </a:lnTo>
                  <a:lnTo>
                    <a:pt x="1058466" y="2438423"/>
                  </a:lnTo>
                  <a:lnTo>
                    <a:pt x="1035050" y="2426122"/>
                  </a:lnTo>
                  <a:lnTo>
                    <a:pt x="1011635" y="2413028"/>
                  </a:lnTo>
                  <a:lnTo>
                    <a:pt x="989013" y="2399536"/>
                  </a:lnTo>
                  <a:lnTo>
                    <a:pt x="966391" y="2385648"/>
                  </a:lnTo>
                  <a:lnTo>
                    <a:pt x="944563" y="2371363"/>
                  </a:lnTo>
                  <a:lnTo>
                    <a:pt x="922734" y="2356285"/>
                  </a:lnTo>
                  <a:lnTo>
                    <a:pt x="901303" y="2340809"/>
                  </a:lnTo>
                  <a:lnTo>
                    <a:pt x="880269" y="2324540"/>
                  </a:lnTo>
                  <a:lnTo>
                    <a:pt x="859631" y="2307875"/>
                  </a:lnTo>
                  <a:lnTo>
                    <a:pt x="839788" y="2290812"/>
                  </a:lnTo>
                  <a:lnTo>
                    <a:pt x="819944" y="2273353"/>
                  </a:lnTo>
                  <a:lnTo>
                    <a:pt x="800894" y="2255497"/>
                  </a:lnTo>
                  <a:lnTo>
                    <a:pt x="781844" y="2237244"/>
                  </a:lnTo>
                  <a:lnTo>
                    <a:pt x="763191" y="2218594"/>
                  </a:lnTo>
                  <a:lnTo>
                    <a:pt x="745331" y="2199151"/>
                  </a:lnTo>
                  <a:lnTo>
                    <a:pt x="727869" y="2179310"/>
                  </a:lnTo>
                  <a:lnTo>
                    <a:pt x="710803" y="2159073"/>
                  </a:lnTo>
                  <a:lnTo>
                    <a:pt x="694531" y="2138440"/>
                  </a:lnTo>
                  <a:lnTo>
                    <a:pt x="678656" y="2117806"/>
                  </a:lnTo>
                  <a:lnTo>
                    <a:pt x="662781" y="2096775"/>
                  </a:lnTo>
                  <a:lnTo>
                    <a:pt x="647700" y="2074951"/>
                  </a:lnTo>
                  <a:lnTo>
                    <a:pt x="633413" y="2052730"/>
                  </a:lnTo>
                  <a:lnTo>
                    <a:pt x="619125" y="2030509"/>
                  </a:lnTo>
                  <a:lnTo>
                    <a:pt x="605631" y="2007098"/>
                  </a:lnTo>
                  <a:lnTo>
                    <a:pt x="592534" y="1984083"/>
                  </a:lnTo>
                  <a:lnTo>
                    <a:pt x="580231" y="1961068"/>
                  </a:lnTo>
                  <a:lnTo>
                    <a:pt x="568722" y="1936863"/>
                  </a:lnTo>
                  <a:lnTo>
                    <a:pt x="557213" y="1913055"/>
                  </a:lnTo>
                  <a:lnTo>
                    <a:pt x="546894" y="1888453"/>
                  </a:lnTo>
                  <a:lnTo>
                    <a:pt x="536178" y="1863852"/>
                  </a:lnTo>
                  <a:lnTo>
                    <a:pt x="527050" y="1838456"/>
                  </a:lnTo>
                  <a:lnTo>
                    <a:pt x="517922" y="1813061"/>
                  </a:lnTo>
                  <a:lnTo>
                    <a:pt x="509588" y="1787665"/>
                  </a:lnTo>
                  <a:lnTo>
                    <a:pt x="501650" y="1761476"/>
                  </a:lnTo>
                  <a:lnTo>
                    <a:pt x="494903" y="1735287"/>
                  </a:lnTo>
                  <a:lnTo>
                    <a:pt x="488156" y="1709098"/>
                  </a:lnTo>
                  <a:lnTo>
                    <a:pt x="482600" y="1682512"/>
                  </a:lnTo>
                  <a:lnTo>
                    <a:pt x="477441" y="1655530"/>
                  </a:lnTo>
                  <a:lnTo>
                    <a:pt x="473075" y="1628547"/>
                  </a:lnTo>
                  <a:lnTo>
                    <a:pt x="469106" y="1600771"/>
                  </a:lnTo>
                  <a:lnTo>
                    <a:pt x="465931" y="1573392"/>
                  </a:lnTo>
                  <a:lnTo>
                    <a:pt x="463550" y="1545615"/>
                  </a:lnTo>
                  <a:lnTo>
                    <a:pt x="461566" y="1517442"/>
                  </a:lnTo>
                  <a:lnTo>
                    <a:pt x="460772" y="1489666"/>
                  </a:lnTo>
                  <a:lnTo>
                    <a:pt x="460375" y="1461096"/>
                  </a:lnTo>
                  <a:lnTo>
                    <a:pt x="460772" y="1432923"/>
                  </a:lnTo>
                  <a:lnTo>
                    <a:pt x="461566" y="1404353"/>
                  </a:lnTo>
                  <a:lnTo>
                    <a:pt x="463550" y="1376577"/>
                  </a:lnTo>
                  <a:lnTo>
                    <a:pt x="465931" y="1349198"/>
                  </a:lnTo>
                  <a:lnTo>
                    <a:pt x="469106" y="1321025"/>
                  </a:lnTo>
                  <a:lnTo>
                    <a:pt x="473075" y="1294042"/>
                  </a:lnTo>
                  <a:lnTo>
                    <a:pt x="477441" y="1267059"/>
                  </a:lnTo>
                  <a:lnTo>
                    <a:pt x="482600" y="1240077"/>
                  </a:lnTo>
                  <a:lnTo>
                    <a:pt x="488156" y="1213491"/>
                  </a:lnTo>
                  <a:lnTo>
                    <a:pt x="494903" y="1186905"/>
                  </a:lnTo>
                  <a:lnTo>
                    <a:pt x="501650" y="1160716"/>
                  </a:lnTo>
                  <a:lnTo>
                    <a:pt x="509588" y="1134924"/>
                  </a:lnTo>
                  <a:lnTo>
                    <a:pt x="517922" y="1109132"/>
                  </a:lnTo>
                  <a:lnTo>
                    <a:pt x="527050" y="1083736"/>
                  </a:lnTo>
                  <a:lnTo>
                    <a:pt x="536178" y="1058738"/>
                  </a:lnTo>
                  <a:lnTo>
                    <a:pt x="546894" y="1034136"/>
                  </a:lnTo>
                  <a:lnTo>
                    <a:pt x="557213" y="1009534"/>
                  </a:lnTo>
                  <a:lnTo>
                    <a:pt x="568722" y="985329"/>
                  </a:lnTo>
                  <a:lnTo>
                    <a:pt x="580231" y="961521"/>
                  </a:lnTo>
                  <a:lnTo>
                    <a:pt x="592534" y="938109"/>
                  </a:lnTo>
                  <a:lnTo>
                    <a:pt x="605631" y="914698"/>
                  </a:lnTo>
                  <a:lnTo>
                    <a:pt x="619125" y="892080"/>
                  </a:lnTo>
                  <a:lnTo>
                    <a:pt x="633413" y="869462"/>
                  </a:lnTo>
                  <a:lnTo>
                    <a:pt x="647700" y="847638"/>
                  </a:lnTo>
                  <a:lnTo>
                    <a:pt x="662781" y="825814"/>
                  </a:lnTo>
                  <a:lnTo>
                    <a:pt x="678656" y="804387"/>
                  </a:lnTo>
                  <a:lnTo>
                    <a:pt x="694531" y="783356"/>
                  </a:lnTo>
                  <a:lnTo>
                    <a:pt x="710803" y="762722"/>
                  </a:lnTo>
                  <a:lnTo>
                    <a:pt x="727869" y="742882"/>
                  </a:lnTo>
                  <a:lnTo>
                    <a:pt x="745331" y="723042"/>
                  </a:lnTo>
                  <a:lnTo>
                    <a:pt x="763191" y="703995"/>
                  </a:lnTo>
                  <a:lnTo>
                    <a:pt x="781844" y="685346"/>
                  </a:lnTo>
                  <a:lnTo>
                    <a:pt x="800894" y="666299"/>
                  </a:lnTo>
                  <a:lnTo>
                    <a:pt x="819944" y="648443"/>
                  </a:lnTo>
                  <a:lnTo>
                    <a:pt x="839788" y="630984"/>
                  </a:lnTo>
                  <a:lnTo>
                    <a:pt x="859631" y="613921"/>
                  </a:lnTo>
                  <a:lnTo>
                    <a:pt x="880269" y="597652"/>
                  </a:lnTo>
                  <a:lnTo>
                    <a:pt x="901303" y="581780"/>
                  </a:lnTo>
                  <a:lnTo>
                    <a:pt x="922734" y="565908"/>
                  </a:lnTo>
                  <a:lnTo>
                    <a:pt x="944563" y="550829"/>
                  </a:lnTo>
                  <a:lnTo>
                    <a:pt x="966391" y="536544"/>
                  </a:lnTo>
                  <a:lnTo>
                    <a:pt x="989013" y="522259"/>
                  </a:lnTo>
                  <a:lnTo>
                    <a:pt x="1011635" y="508768"/>
                  </a:lnTo>
                  <a:lnTo>
                    <a:pt x="1035050" y="496070"/>
                  </a:lnTo>
                  <a:lnTo>
                    <a:pt x="1058466" y="483770"/>
                  </a:lnTo>
                  <a:lnTo>
                    <a:pt x="1081881" y="471865"/>
                  </a:lnTo>
                  <a:lnTo>
                    <a:pt x="1106488" y="460358"/>
                  </a:lnTo>
                  <a:lnTo>
                    <a:pt x="1131094" y="450041"/>
                  </a:lnTo>
                  <a:lnTo>
                    <a:pt x="1155700" y="439328"/>
                  </a:lnTo>
                  <a:lnTo>
                    <a:pt x="1180703" y="430201"/>
                  </a:lnTo>
                  <a:lnTo>
                    <a:pt x="1206103" y="421075"/>
                  </a:lnTo>
                  <a:lnTo>
                    <a:pt x="1231900" y="412742"/>
                  </a:lnTo>
                  <a:lnTo>
                    <a:pt x="1257697" y="405202"/>
                  </a:lnTo>
                  <a:lnTo>
                    <a:pt x="1283891" y="398060"/>
                  </a:lnTo>
                  <a:lnTo>
                    <a:pt x="1310481" y="391314"/>
                  </a:lnTo>
                  <a:lnTo>
                    <a:pt x="1337072" y="385759"/>
                  </a:lnTo>
                  <a:lnTo>
                    <a:pt x="1364060" y="380601"/>
                  </a:lnTo>
                  <a:lnTo>
                    <a:pt x="1391047" y="376236"/>
                  </a:lnTo>
                  <a:lnTo>
                    <a:pt x="1418035" y="372268"/>
                  </a:lnTo>
                  <a:lnTo>
                    <a:pt x="1446213" y="369093"/>
                  </a:lnTo>
                  <a:lnTo>
                    <a:pt x="1473597" y="366713"/>
                  </a:lnTo>
                  <a:lnTo>
                    <a:pt x="1501775" y="364729"/>
                  </a:lnTo>
                  <a:lnTo>
                    <a:pt x="1529953" y="363935"/>
                  </a:lnTo>
                  <a:lnTo>
                    <a:pt x="1558528" y="363538"/>
                  </a:lnTo>
                  <a:close/>
                  <a:moveTo>
                    <a:pt x="852488" y="277813"/>
                  </a:moveTo>
                  <a:lnTo>
                    <a:pt x="826703" y="300832"/>
                  </a:lnTo>
                  <a:lnTo>
                    <a:pt x="801712" y="324247"/>
                  </a:lnTo>
                  <a:lnTo>
                    <a:pt x="777910" y="347663"/>
                  </a:lnTo>
                  <a:lnTo>
                    <a:pt x="754109" y="372269"/>
                  </a:lnTo>
                  <a:lnTo>
                    <a:pt x="731497" y="397272"/>
                  </a:lnTo>
                  <a:lnTo>
                    <a:pt x="709679" y="422672"/>
                  </a:lnTo>
                  <a:lnTo>
                    <a:pt x="688258" y="448072"/>
                  </a:lnTo>
                  <a:lnTo>
                    <a:pt x="667630" y="473869"/>
                  </a:lnTo>
                  <a:lnTo>
                    <a:pt x="647796" y="500460"/>
                  </a:lnTo>
                  <a:lnTo>
                    <a:pt x="628755" y="527447"/>
                  </a:lnTo>
                  <a:lnTo>
                    <a:pt x="610507" y="554435"/>
                  </a:lnTo>
                  <a:lnTo>
                    <a:pt x="593052" y="581819"/>
                  </a:lnTo>
                  <a:lnTo>
                    <a:pt x="575995" y="609601"/>
                  </a:lnTo>
                  <a:lnTo>
                    <a:pt x="560127" y="637779"/>
                  </a:lnTo>
                  <a:lnTo>
                    <a:pt x="544656" y="665957"/>
                  </a:lnTo>
                  <a:lnTo>
                    <a:pt x="530375" y="694532"/>
                  </a:lnTo>
                  <a:lnTo>
                    <a:pt x="516888" y="723107"/>
                  </a:lnTo>
                  <a:lnTo>
                    <a:pt x="503797" y="752079"/>
                  </a:lnTo>
                  <a:lnTo>
                    <a:pt x="491896" y="781448"/>
                  </a:lnTo>
                  <a:lnTo>
                    <a:pt x="480392" y="810419"/>
                  </a:lnTo>
                  <a:lnTo>
                    <a:pt x="469682" y="839788"/>
                  </a:lnTo>
                  <a:lnTo>
                    <a:pt x="460161" y="869157"/>
                  </a:lnTo>
                  <a:lnTo>
                    <a:pt x="451037" y="898923"/>
                  </a:lnTo>
                  <a:lnTo>
                    <a:pt x="443103" y="928291"/>
                  </a:lnTo>
                  <a:lnTo>
                    <a:pt x="435566" y="958057"/>
                  </a:lnTo>
                  <a:lnTo>
                    <a:pt x="428823" y="987823"/>
                  </a:lnTo>
                  <a:lnTo>
                    <a:pt x="422872" y="1017588"/>
                  </a:lnTo>
                  <a:lnTo>
                    <a:pt x="417715" y="1047354"/>
                  </a:lnTo>
                  <a:lnTo>
                    <a:pt x="413352" y="1076326"/>
                  </a:lnTo>
                  <a:lnTo>
                    <a:pt x="409781" y="1106091"/>
                  </a:lnTo>
                  <a:lnTo>
                    <a:pt x="407401" y="1135857"/>
                  </a:lnTo>
                  <a:lnTo>
                    <a:pt x="405021" y="1165226"/>
                  </a:lnTo>
                  <a:lnTo>
                    <a:pt x="287204" y="1130698"/>
                  </a:lnTo>
                  <a:lnTo>
                    <a:pt x="280857" y="1153320"/>
                  </a:lnTo>
                  <a:lnTo>
                    <a:pt x="274510" y="1175941"/>
                  </a:lnTo>
                  <a:lnTo>
                    <a:pt x="269353" y="1198960"/>
                  </a:lnTo>
                  <a:lnTo>
                    <a:pt x="264196" y="1221979"/>
                  </a:lnTo>
                  <a:lnTo>
                    <a:pt x="259436" y="1244998"/>
                  </a:lnTo>
                  <a:lnTo>
                    <a:pt x="255072" y="1268016"/>
                  </a:lnTo>
                  <a:lnTo>
                    <a:pt x="251105" y="1291035"/>
                  </a:lnTo>
                  <a:lnTo>
                    <a:pt x="247535" y="1314848"/>
                  </a:lnTo>
                  <a:lnTo>
                    <a:pt x="244361" y="1337866"/>
                  </a:lnTo>
                  <a:lnTo>
                    <a:pt x="241981" y="1361679"/>
                  </a:lnTo>
                  <a:lnTo>
                    <a:pt x="239601" y="1384698"/>
                  </a:lnTo>
                  <a:lnTo>
                    <a:pt x="238014" y="1408113"/>
                  </a:lnTo>
                  <a:lnTo>
                    <a:pt x="236824" y="1431926"/>
                  </a:lnTo>
                  <a:lnTo>
                    <a:pt x="235237" y="1455341"/>
                  </a:lnTo>
                  <a:lnTo>
                    <a:pt x="234841" y="1478757"/>
                  </a:lnTo>
                  <a:lnTo>
                    <a:pt x="234841" y="1502570"/>
                  </a:lnTo>
                  <a:lnTo>
                    <a:pt x="234841" y="1525985"/>
                  </a:lnTo>
                  <a:lnTo>
                    <a:pt x="235634" y="1549798"/>
                  </a:lnTo>
                  <a:lnTo>
                    <a:pt x="236824" y="1573213"/>
                  </a:lnTo>
                  <a:lnTo>
                    <a:pt x="238014" y="1596629"/>
                  </a:lnTo>
                  <a:lnTo>
                    <a:pt x="239998" y="1620045"/>
                  </a:lnTo>
                  <a:lnTo>
                    <a:pt x="242378" y="1643460"/>
                  </a:lnTo>
                  <a:lnTo>
                    <a:pt x="244758" y="1666876"/>
                  </a:lnTo>
                  <a:lnTo>
                    <a:pt x="247932" y="1690291"/>
                  </a:lnTo>
                  <a:lnTo>
                    <a:pt x="251899" y="1713310"/>
                  </a:lnTo>
                  <a:lnTo>
                    <a:pt x="255865" y="1736726"/>
                  </a:lnTo>
                  <a:lnTo>
                    <a:pt x="260229" y="1760142"/>
                  </a:lnTo>
                  <a:lnTo>
                    <a:pt x="264989" y="1782763"/>
                  </a:lnTo>
                  <a:lnTo>
                    <a:pt x="270146" y="1805782"/>
                  </a:lnTo>
                  <a:lnTo>
                    <a:pt x="275303" y="1828404"/>
                  </a:lnTo>
                  <a:lnTo>
                    <a:pt x="281650" y="1851423"/>
                  </a:lnTo>
                  <a:lnTo>
                    <a:pt x="287997" y="1874045"/>
                  </a:lnTo>
                  <a:lnTo>
                    <a:pt x="295138" y="1896667"/>
                  </a:lnTo>
                  <a:lnTo>
                    <a:pt x="302278" y="1918892"/>
                  </a:lnTo>
                  <a:lnTo>
                    <a:pt x="309419" y="1941117"/>
                  </a:lnTo>
                  <a:lnTo>
                    <a:pt x="317749" y="1963342"/>
                  </a:lnTo>
                  <a:lnTo>
                    <a:pt x="326080" y="1985170"/>
                  </a:lnTo>
                  <a:lnTo>
                    <a:pt x="334807" y="2006998"/>
                  </a:lnTo>
                  <a:lnTo>
                    <a:pt x="343931" y="2028826"/>
                  </a:lnTo>
                  <a:lnTo>
                    <a:pt x="353451" y="2050257"/>
                  </a:lnTo>
                  <a:lnTo>
                    <a:pt x="363765" y="2071688"/>
                  </a:lnTo>
                  <a:lnTo>
                    <a:pt x="374079" y="2092723"/>
                  </a:lnTo>
                  <a:lnTo>
                    <a:pt x="385187" y="2113757"/>
                  </a:lnTo>
                  <a:lnTo>
                    <a:pt x="395897" y="2134395"/>
                  </a:lnTo>
                  <a:lnTo>
                    <a:pt x="407401" y="2155032"/>
                  </a:lnTo>
                  <a:lnTo>
                    <a:pt x="419302" y="2175273"/>
                  </a:lnTo>
                  <a:lnTo>
                    <a:pt x="431599" y="2195117"/>
                  </a:lnTo>
                  <a:lnTo>
                    <a:pt x="443897" y="2215357"/>
                  </a:lnTo>
                  <a:lnTo>
                    <a:pt x="456988" y="2234804"/>
                  </a:lnTo>
                  <a:lnTo>
                    <a:pt x="470078" y="2254648"/>
                  </a:lnTo>
                  <a:lnTo>
                    <a:pt x="483566" y="2273698"/>
                  </a:lnTo>
                  <a:lnTo>
                    <a:pt x="497450" y="2292748"/>
                  </a:lnTo>
                  <a:lnTo>
                    <a:pt x="512127" y="2311401"/>
                  </a:lnTo>
                  <a:lnTo>
                    <a:pt x="526408" y="2329657"/>
                  </a:lnTo>
                  <a:lnTo>
                    <a:pt x="541483" y="2347914"/>
                  </a:lnTo>
                  <a:lnTo>
                    <a:pt x="556557" y="2365773"/>
                  </a:lnTo>
                  <a:lnTo>
                    <a:pt x="572028" y="2384029"/>
                  </a:lnTo>
                  <a:lnTo>
                    <a:pt x="587895" y="2401492"/>
                  </a:lnTo>
                  <a:lnTo>
                    <a:pt x="604160" y="2418160"/>
                  </a:lnTo>
                  <a:lnTo>
                    <a:pt x="620821" y="2434829"/>
                  </a:lnTo>
                  <a:lnTo>
                    <a:pt x="637878" y="2451498"/>
                  </a:lnTo>
                  <a:lnTo>
                    <a:pt x="654539" y="2467770"/>
                  </a:lnTo>
                  <a:lnTo>
                    <a:pt x="671994" y="2483645"/>
                  </a:lnTo>
                  <a:lnTo>
                    <a:pt x="689448" y="2499520"/>
                  </a:lnTo>
                  <a:lnTo>
                    <a:pt x="574011" y="2632076"/>
                  </a:lnTo>
                  <a:lnTo>
                    <a:pt x="554177" y="2614217"/>
                  </a:lnTo>
                  <a:lnTo>
                    <a:pt x="534739" y="2596357"/>
                  </a:lnTo>
                  <a:lnTo>
                    <a:pt x="514904" y="2578101"/>
                  </a:lnTo>
                  <a:lnTo>
                    <a:pt x="496260" y="2559448"/>
                  </a:lnTo>
                  <a:lnTo>
                    <a:pt x="477615" y="2540001"/>
                  </a:lnTo>
                  <a:lnTo>
                    <a:pt x="459368" y="2520951"/>
                  </a:lnTo>
                  <a:lnTo>
                    <a:pt x="441120" y="2501107"/>
                  </a:lnTo>
                  <a:lnTo>
                    <a:pt x="423665" y="2481264"/>
                  </a:lnTo>
                  <a:lnTo>
                    <a:pt x="406211" y="2460626"/>
                  </a:lnTo>
                  <a:lnTo>
                    <a:pt x="389550" y="2439989"/>
                  </a:lnTo>
                  <a:lnTo>
                    <a:pt x="373286" y="2419351"/>
                  </a:lnTo>
                  <a:lnTo>
                    <a:pt x="357021" y="2398317"/>
                  </a:lnTo>
                  <a:lnTo>
                    <a:pt x="340757" y="2376489"/>
                  </a:lnTo>
                  <a:lnTo>
                    <a:pt x="325683" y="2355057"/>
                  </a:lnTo>
                  <a:lnTo>
                    <a:pt x="311005" y="2332832"/>
                  </a:lnTo>
                  <a:lnTo>
                    <a:pt x="295931" y="2310607"/>
                  </a:lnTo>
                  <a:lnTo>
                    <a:pt x="282047" y="2287985"/>
                  </a:lnTo>
                  <a:lnTo>
                    <a:pt x="268163" y="2264967"/>
                  </a:lnTo>
                  <a:lnTo>
                    <a:pt x="254675" y="2241948"/>
                  </a:lnTo>
                  <a:lnTo>
                    <a:pt x="241981" y="2218929"/>
                  </a:lnTo>
                  <a:lnTo>
                    <a:pt x="229287" y="2195117"/>
                  </a:lnTo>
                  <a:lnTo>
                    <a:pt x="216990" y="2171701"/>
                  </a:lnTo>
                  <a:lnTo>
                    <a:pt x="205089" y="2147492"/>
                  </a:lnTo>
                  <a:lnTo>
                    <a:pt x="193982" y="2123282"/>
                  </a:lnTo>
                  <a:lnTo>
                    <a:pt x="182874" y="2099073"/>
                  </a:lnTo>
                  <a:lnTo>
                    <a:pt x="172560" y="2074467"/>
                  </a:lnTo>
                  <a:lnTo>
                    <a:pt x="162643" y="2049860"/>
                  </a:lnTo>
                  <a:lnTo>
                    <a:pt x="152726" y="2024857"/>
                  </a:lnTo>
                  <a:lnTo>
                    <a:pt x="143602" y="1999854"/>
                  </a:lnTo>
                  <a:lnTo>
                    <a:pt x="135271" y="1974454"/>
                  </a:lnTo>
                  <a:lnTo>
                    <a:pt x="126941" y="1949054"/>
                  </a:lnTo>
                  <a:lnTo>
                    <a:pt x="119404" y="1923654"/>
                  </a:lnTo>
                  <a:lnTo>
                    <a:pt x="111867" y="1897857"/>
                  </a:lnTo>
                  <a:lnTo>
                    <a:pt x="105123" y="1872060"/>
                  </a:lnTo>
                  <a:lnTo>
                    <a:pt x="98776" y="1845867"/>
                  </a:lnTo>
                  <a:lnTo>
                    <a:pt x="93222" y="1820467"/>
                  </a:lnTo>
                  <a:lnTo>
                    <a:pt x="87272" y="1794273"/>
                  </a:lnTo>
                  <a:lnTo>
                    <a:pt x="82512" y="1768079"/>
                  </a:lnTo>
                  <a:lnTo>
                    <a:pt x="78148" y="1741885"/>
                  </a:lnTo>
                  <a:lnTo>
                    <a:pt x="74181" y="1714898"/>
                  </a:lnTo>
                  <a:lnTo>
                    <a:pt x="70214" y="1688704"/>
                  </a:lnTo>
                  <a:lnTo>
                    <a:pt x="67437" y="1662113"/>
                  </a:lnTo>
                  <a:lnTo>
                    <a:pt x="64661" y="1635523"/>
                  </a:lnTo>
                  <a:lnTo>
                    <a:pt x="62677" y="1609329"/>
                  </a:lnTo>
                  <a:lnTo>
                    <a:pt x="61090" y="1582738"/>
                  </a:lnTo>
                  <a:lnTo>
                    <a:pt x="59900" y="1556148"/>
                  </a:lnTo>
                  <a:lnTo>
                    <a:pt x="59107" y="1529557"/>
                  </a:lnTo>
                  <a:lnTo>
                    <a:pt x="58710" y="1502570"/>
                  </a:lnTo>
                  <a:lnTo>
                    <a:pt x="59107" y="1475979"/>
                  </a:lnTo>
                  <a:lnTo>
                    <a:pt x="59504" y="1449388"/>
                  </a:lnTo>
                  <a:lnTo>
                    <a:pt x="60694" y="1422401"/>
                  </a:lnTo>
                  <a:lnTo>
                    <a:pt x="62677" y="1395810"/>
                  </a:lnTo>
                  <a:lnTo>
                    <a:pt x="64264" y="1369616"/>
                  </a:lnTo>
                  <a:lnTo>
                    <a:pt x="67041" y="1343026"/>
                  </a:lnTo>
                  <a:lnTo>
                    <a:pt x="69818" y="1316435"/>
                  </a:lnTo>
                  <a:lnTo>
                    <a:pt x="73388" y="1290241"/>
                  </a:lnTo>
                  <a:lnTo>
                    <a:pt x="77355" y="1263651"/>
                  </a:lnTo>
                  <a:lnTo>
                    <a:pt x="81718" y="1237457"/>
                  </a:lnTo>
                  <a:lnTo>
                    <a:pt x="86479" y="1211263"/>
                  </a:lnTo>
                  <a:lnTo>
                    <a:pt x="92032" y="1185070"/>
                  </a:lnTo>
                  <a:lnTo>
                    <a:pt x="97983" y="1158876"/>
                  </a:lnTo>
                  <a:lnTo>
                    <a:pt x="103933" y="1133079"/>
                  </a:lnTo>
                  <a:lnTo>
                    <a:pt x="111073" y="1107282"/>
                  </a:lnTo>
                  <a:lnTo>
                    <a:pt x="117817" y="1081485"/>
                  </a:lnTo>
                  <a:lnTo>
                    <a:pt x="0" y="1047354"/>
                  </a:lnTo>
                  <a:lnTo>
                    <a:pt x="17454" y="1012429"/>
                  </a:lnTo>
                  <a:lnTo>
                    <a:pt x="36099" y="977901"/>
                  </a:lnTo>
                  <a:lnTo>
                    <a:pt x="55140" y="943769"/>
                  </a:lnTo>
                  <a:lnTo>
                    <a:pt x="74578" y="910035"/>
                  </a:lnTo>
                  <a:lnTo>
                    <a:pt x="95206" y="877888"/>
                  </a:lnTo>
                  <a:lnTo>
                    <a:pt x="116627" y="845344"/>
                  </a:lnTo>
                  <a:lnTo>
                    <a:pt x="138842" y="813991"/>
                  </a:lnTo>
                  <a:lnTo>
                    <a:pt x="161453" y="783432"/>
                  </a:lnTo>
                  <a:lnTo>
                    <a:pt x="184858" y="753269"/>
                  </a:lnTo>
                  <a:lnTo>
                    <a:pt x="208659" y="724298"/>
                  </a:lnTo>
                  <a:lnTo>
                    <a:pt x="233254" y="695723"/>
                  </a:lnTo>
                  <a:lnTo>
                    <a:pt x="258642" y="667941"/>
                  </a:lnTo>
                  <a:lnTo>
                    <a:pt x="284030" y="640954"/>
                  </a:lnTo>
                  <a:lnTo>
                    <a:pt x="310212" y="614760"/>
                  </a:lnTo>
                  <a:lnTo>
                    <a:pt x="337584" y="588963"/>
                  </a:lnTo>
                  <a:lnTo>
                    <a:pt x="364559" y="563960"/>
                  </a:lnTo>
                  <a:lnTo>
                    <a:pt x="392327" y="539751"/>
                  </a:lnTo>
                  <a:lnTo>
                    <a:pt x="420889" y="516732"/>
                  </a:lnTo>
                  <a:lnTo>
                    <a:pt x="449054" y="494507"/>
                  </a:lnTo>
                  <a:lnTo>
                    <a:pt x="478409" y="472679"/>
                  </a:lnTo>
                  <a:lnTo>
                    <a:pt x="508161" y="452041"/>
                  </a:lnTo>
                  <a:lnTo>
                    <a:pt x="537912" y="432197"/>
                  </a:lnTo>
                  <a:lnTo>
                    <a:pt x="567664" y="412751"/>
                  </a:lnTo>
                  <a:lnTo>
                    <a:pt x="598209" y="394494"/>
                  </a:lnTo>
                  <a:lnTo>
                    <a:pt x="629548" y="377032"/>
                  </a:lnTo>
                  <a:lnTo>
                    <a:pt x="660490" y="359966"/>
                  </a:lnTo>
                  <a:lnTo>
                    <a:pt x="691828" y="344488"/>
                  </a:lnTo>
                  <a:lnTo>
                    <a:pt x="723564" y="329407"/>
                  </a:lnTo>
                  <a:lnTo>
                    <a:pt x="755695" y="315119"/>
                  </a:lnTo>
                  <a:lnTo>
                    <a:pt x="787827" y="302022"/>
                  </a:lnTo>
                  <a:lnTo>
                    <a:pt x="819563" y="289322"/>
                  </a:lnTo>
                  <a:lnTo>
                    <a:pt x="852488" y="277813"/>
                  </a:lnTo>
                  <a:close/>
                  <a:moveTo>
                    <a:pt x="1541357" y="0"/>
                  </a:moveTo>
                  <a:lnTo>
                    <a:pt x="1567964" y="0"/>
                  </a:lnTo>
                  <a:lnTo>
                    <a:pt x="1594571" y="0"/>
                  </a:lnTo>
                  <a:lnTo>
                    <a:pt x="1621178" y="794"/>
                  </a:lnTo>
                  <a:lnTo>
                    <a:pt x="1647785" y="2780"/>
                  </a:lnTo>
                  <a:lnTo>
                    <a:pt x="1674392" y="4368"/>
                  </a:lnTo>
                  <a:lnTo>
                    <a:pt x="1700999" y="6751"/>
                  </a:lnTo>
                  <a:lnTo>
                    <a:pt x="1727209" y="9133"/>
                  </a:lnTo>
                  <a:lnTo>
                    <a:pt x="1753816" y="12707"/>
                  </a:lnTo>
                  <a:lnTo>
                    <a:pt x="1780423" y="16281"/>
                  </a:lnTo>
                  <a:lnTo>
                    <a:pt x="1806633" y="20251"/>
                  </a:lnTo>
                  <a:lnTo>
                    <a:pt x="1833240" y="25016"/>
                  </a:lnTo>
                  <a:lnTo>
                    <a:pt x="1859450" y="30179"/>
                  </a:lnTo>
                  <a:lnTo>
                    <a:pt x="1885660" y="35341"/>
                  </a:lnTo>
                  <a:lnTo>
                    <a:pt x="1911076" y="41694"/>
                  </a:lnTo>
                  <a:lnTo>
                    <a:pt x="1937286" y="48047"/>
                  </a:lnTo>
                  <a:lnTo>
                    <a:pt x="1963099" y="55195"/>
                  </a:lnTo>
                  <a:lnTo>
                    <a:pt x="1988911" y="62343"/>
                  </a:lnTo>
                  <a:lnTo>
                    <a:pt x="2014327" y="70284"/>
                  </a:lnTo>
                  <a:lnTo>
                    <a:pt x="2039743" y="78623"/>
                  </a:lnTo>
                  <a:lnTo>
                    <a:pt x="2065159" y="87359"/>
                  </a:lnTo>
                  <a:lnTo>
                    <a:pt x="2089780" y="96492"/>
                  </a:lnTo>
                  <a:lnTo>
                    <a:pt x="2114799" y="106419"/>
                  </a:lnTo>
                  <a:lnTo>
                    <a:pt x="2139420" y="116743"/>
                  </a:lnTo>
                  <a:lnTo>
                    <a:pt x="2164041" y="127067"/>
                  </a:lnTo>
                  <a:lnTo>
                    <a:pt x="2188266" y="138186"/>
                  </a:lnTo>
                  <a:lnTo>
                    <a:pt x="2212093" y="149304"/>
                  </a:lnTo>
                  <a:lnTo>
                    <a:pt x="2236317" y="161614"/>
                  </a:lnTo>
                  <a:lnTo>
                    <a:pt x="2259747" y="173923"/>
                  </a:lnTo>
                  <a:lnTo>
                    <a:pt x="2283575" y="186630"/>
                  </a:lnTo>
                  <a:lnTo>
                    <a:pt x="2306608" y="199734"/>
                  </a:lnTo>
                  <a:lnTo>
                    <a:pt x="2329641" y="213235"/>
                  </a:lnTo>
                  <a:lnTo>
                    <a:pt x="2352277" y="227133"/>
                  </a:lnTo>
                  <a:lnTo>
                    <a:pt x="2375309" y="241428"/>
                  </a:lnTo>
                  <a:lnTo>
                    <a:pt x="2397548" y="256120"/>
                  </a:lnTo>
                  <a:lnTo>
                    <a:pt x="2419390" y="271209"/>
                  </a:lnTo>
                  <a:lnTo>
                    <a:pt x="2441231" y="286696"/>
                  </a:lnTo>
                  <a:lnTo>
                    <a:pt x="2462676" y="302579"/>
                  </a:lnTo>
                  <a:lnTo>
                    <a:pt x="2483723" y="318860"/>
                  </a:lnTo>
                  <a:lnTo>
                    <a:pt x="2504374" y="335537"/>
                  </a:lnTo>
                  <a:lnTo>
                    <a:pt x="2525024" y="352612"/>
                  </a:lnTo>
                  <a:lnTo>
                    <a:pt x="2545277" y="370084"/>
                  </a:lnTo>
                  <a:lnTo>
                    <a:pt x="2565133" y="387555"/>
                  </a:lnTo>
                  <a:lnTo>
                    <a:pt x="2584989" y="405821"/>
                  </a:lnTo>
                  <a:lnTo>
                    <a:pt x="2604051" y="424087"/>
                  </a:lnTo>
                  <a:lnTo>
                    <a:pt x="2622715" y="442750"/>
                  </a:lnTo>
                  <a:lnTo>
                    <a:pt x="2641777" y="462207"/>
                  </a:lnTo>
                  <a:lnTo>
                    <a:pt x="2730335" y="376834"/>
                  </a:lnTo>
                  <a:lnTo>
                    <a:pt x="2752177" y="409792"/>
                  </a:lnTo>
                  <a:lnTo>
                    <a:pt x="2772827" y="442353"/>
                  </a:lnTo>
                  <a:lnTo>
                    <a:pt x="2792683" y="476105"/>
                  </a:lnTo>
                  <a:lnTo>
                    <a:pt x="2811745" y="510255"/>
                  </a:lnTo>
                  <a:lnTo>
                    <a:pt x="2829615" y="544404"/>
                  </a:lnTo>
                  <a:lnTo>
                    <a:pt x="2847089" y="578950"/>
                  </a:lnTo>
                  <a:lnTo>
                    <a:pt x="2862973" y="613100"/>
                  </a:lnTo>
                  <a:lnTo>
                    <a:pt x="2878461" y="648043"/>
                  </a:lnTo>
                  <a:lnTo>
                    <a:pt x="2892360" y="683781"/>
                  </a:lnTo>
                  <a:lnTo>
                    <a:pt x="2905862" y="719121"/>
                  </a:lnTo>
                  <a:lnTo>
                    <a:pt x="2918570" y="754462"/>
                  </a:lnTo>
                  <a:lnTo>
                    <a:pt x="2930087" y="790200"/>
                  </a:lnTo>
                  <a:lnTo>
                    <a:pt x="2940809" y="825937"/>
                  </a:lnTo>
                  <a:lnTo>
                    <a:pt x="2950340" y="861675"/>
                  </a:lnTo>
                  <a:lnTo>
                    <a:pt x="2959077" y="898207"/>
                  </a:lnTo>
                  <a:lnTo>
                    <a:pt x="2967019" y="934342"/>
                  </a:lnTo>
                  <a:lnTo>
                    <a:pt x="2974167" y="970079"/>
                  </a:lnTo>
                  <a:lnTo>
                    <a:pt x="2980124" y="1006214"/>
                  </a:lnTo>
                  <a:lnTo>
                    <a:pt x="2985286" y="1042746"/>
                  </a:lnTo>
                  <a:lnTo>
                    <a:pt x="2989258" y="1078484"/>
                  </a:lnTo>
                  <a:lnTo>
                    <a:pt x="2992832" y="1114618"/>
                  </a:lnTo>
                  <a:lnTo>
                    <a:pt x="2995214" y="1150356"/>
                  </a:lnTo>
                  <a:lnTo>
                    <a:pt x="2996406" y="1186491"/>
                  </a:lnTo>
                  <a:lnTo>
                    <a:pt x="2997200" y="1222228"/>
                  </a:lnTo>
                  <a:lnTo>
                    <a:pt x="2996803" y="1257569"/>
                  </a:lnTo>
                  <a:lnTo>
                    <a:pt x="2995611" y="1292910"/>
                  </a:lnTo>
                  <a:lnTo>
                    <a:pt x="2993626" y="1327853"/>
                  </a:lnTo>
                  <a:lnTo>
                    <a:pt x="2990846" y="1362797"/>
                  </a:lnTo>
                  <a:lnTo>
                    <a:pt x="2986875" y="1397740"/>
                  </a:lnTo>
                  <a:lnTo>
                    <a:pt x="2982507" y="1432286"/>
                  </a:lnTo>
                  <a:lnTo>
                    <a:pt x="2977344" y="1466436"/>
                  </a:lnTo>
                  <a:lnTo>
                    <a:pt x="2970593" y="1500188"/>
                  </a:lnTo>
                  <a:lnTo>
                    <a:pt x="2963445" y="1466833"/>
                  </a:lnTo>
                  <a:lnTo>
                    <a:pt x="2956297" y="1433478"/>
                  </a:lnTo>
                  <a:lnTo>
                    <a:pt x="2947560" y="1400123"/>
                  </a:lnTo>
                  <a:lnTo>
                    <a:pt x="2938426" y="1367959"/>
                  </a:lnTo>
                  <a:lnTo>
                    <a:pt x="2928101" y="1335795"/>
                  </a:lnTo>
                  <a:lnTo>
                    <a:pt x="2917379" y="1304425"/>
                  </a:lnTo>
                  <a:lnTo>
                    <a:pt x="2905465" y="1272658"/>
                  </a:lnTo>
                  <a:lnTo>
                    <a:pt x="2893155" y="1241686"/>
                  </a:lnTo>
                  <a:lnTo>
                    <a:pt x="2880447" y="1211507"/>
                  </a:lnTo>
                  <a:lnTo>
                    <a:pt x="2866547" y="1181329"/>
                  </a:lnTo>
                  <a:lnTo>
                    <a:pt x="2852648" y="1152341"/>
                  </a:lnTo>
                  <a:lnTo>
                    <a:pt x="2837558" y="1123354"/>
                  </a:lnTo>
                  <a:lnTo>
                    <a:pt x="2822070" y="1095161"/>
                  </a:lnTo>
                  <a:lnTo>
                    <a:pt x="2805391" y="1066968"/>
                  </a:lnTo>
                  <a:lnTo>
                    <a:pt x="2788712" y="1039569"/>
                  </a:lnTo>
                  <a:lnTo>
                    <a:pt x="2771239" y="1012965"/>
                  </a:lnTo>
                  <a:lnTo>
                    <a:pt x="2752971" y="986757"/>
                  </a:lnTo>
                  <a:lnTo>
                    <a:pt x="2734703" y="960946"/>
                  </a:lnTo>
                  <a:lnTo>
                    <a:pt x="2715642" y="935930"/>
                  </a:lnTo>
                  <a:lnTo>
                    <a:pt x="2695786" y="911708"/>
                  </a:lnTo>
                  <a:lnTo>
                    <a:pt x="2675930" y="887883"/>
                  </a:lnTo>
                  <a:lnTo>
                    <a:pt x="2654882" y="864852"/>
                  </a:lnTo>
                  <a:lnTo>
                    <a:pt x="2633835" y="842218"/>
                  </a:lnTo>
                  <a:lnTo>
                    <a:pt x="2611993" y="820378"/>
                  </a:lnTo>
                  <a:lnTo>
                    <a:pt x="2590152" y="798936"/>
                  </a:lnTo>
                  <a:lnTo>
                    <a:pt x="2567913" y="778287"/>
                  </a:lnTo>
                  <a:lnTo>
                    <a:pt x="2544880" y="758830"/>
                  </a:lnTo>
                  <a:lnTo>
                    <a:pt x="2521450" y="739373"/>
                  </a:lnTo>
                  <a:lnTo>
                    <a:pt x="2498020" y="720710"/>
                  </a:lnTo>
                  <a:lnTo>
                    <a:pt x="2474193" y="702841"/>
                  </a:lnTo>
                  <a:lnTo>
                    <a:pt x="2449968" y="685766"/>
                  </a:lnTo>
                  <a:lnTo>
                    <a:pt x="2425347" y="669089"/>
                  </a:lnTo>
                  <a:lnTo>
                    <a:pt x="2514699" y="584113"/>
                  </a:lnTo>
                  <a:lnTo>
                    <a:pt x="2498020" y="567038"/>
                  </a:lnTo>
                  <a:lnTo>
                    <a:pt x="2481341" y="550360"/>
                  </a:lnTo>
                  <a:lnTo>
                    <a:pt x="2464265" y="534080"/>
                  </a:lnTo>
                  <a:lnTo>
                    <a:pt x="2446791" y="518196"/>
                  </a:lnTo>
                  <a:lnTo>
                    <a:pt x="2429318" y="502313"/>
                  </a:lnTo>
                  <a:lnTo>
                    <a:pt x="2411447" y="487224"/>
                  </a:lnTo>
                  <a:lnTo>
                    <a:pt x="2393180" y="472134"/>
                  </a:lnTo>
                  <a:lnTo>
                    <a:pt x="2374912" y="457442"/>
                  </a:lnTo>
                  <a:lnTo>
                    <a:pt x="2356248" y="442750"/>
                  </a:lnTo>
                  <a:lnTo>
                    <a:pt x="2337186" y="428852"/>
                  </a:lnTo>
                  <a:lnTo>
                    <a:pt x="2318124" y="415351"/>
                  </a:lnTo>
                  <a:lnTo>
                    <a:pt x="2298665" y="401850"/>
                  </a:lnTo>
                  <a:lnTo>
                    <a:pt x="2279206" y="389144"/>
                  </a:lnTo>
                  <a:lnTo>
                    <a:pt x="2258953" y="376437"/>
                  </a:lnTo>
                  <a:lnTo>
                    <a:pt x="2238700" y="363730"/>
                  </a:lnTo>
                  <a:lnTo>
                    <a:pt x="2218844" y="352215"/>
                  </a:lnTo>
                  <a:lnTo>
                    <a:pt x="2198194" y="340699"/>
                  </a:lnTo>
                  <a:lnTo>
                    <a:pt x="2177544" y="329184"/>
                  </a:lnTo>
                  <a:lnTo>
                    <a:pt x="2156893" y="318462"/>
                  </a:lnTo>
                  <a:lnTo>
                    <a:pt x="2135449" y="308138"/>
                  </a:lnTo>
                  <a:lnTo>
                    <a:pt x="2114401" y="297814"/>
                  </a:lnTo>
                  <a:lnTo>
                    <a:pt x="2092957" y="288284"/>
                  </a:lnTo>
                  <a:lnTo>
                    <a:pt x="2071115" y="278754"/>
                  </a:lnTo>
                  <a:lnTo>
                    <a:pt x="2049274" y="270018"/>
                  </a:lnTo>
                  <a:lnTo>
                    <a:pt x="2027432" y="261282"/>
                  </a:lnTo>
                  <a:lnTo>
                    <a:pt x="2005591" y="253341"/>
                  </a:lnTo>
                  <a:lnTo>
                    <a:pt x="1983352" y="245399"/>
                  </a:lnTo>
                  <a:lnTo>
                    <a:pt x="1961113" y="238251"/>
                  </a:lnTo>
                  <a:lnTo>
                    <a:pt x="1938477" y="231104"/>
                  </a:lnTo>
                  <a:lnTo>
                    <a:pt x="1915444" y="224353"/>
                  </a:lnTo>
                  <a:lnTo>
                    <a:pt x="1892808" y="218397"/>
                  </a:lnTo>
                  <a:lnTo>
                    <a:pt x="1870173" y="212838"/>
                  </a:lnTo>
                  <a:lnTo>
                    <a:pt x="1847139" y="207676"/>
                  </a:lnTo>
                  <a:lnTo>
                    <a:pt x="1824107" y="202514"/>
                  </a:lnTo>
                  <a:lnTo>
                    <a:pt x="1801074" y="197749"/>
                  </a:lnTo>
                  <a:lnTo>
                    <a:pt x="1778041" y="193778"/>
                  </a:lnTo>
                  <a:lnTo>
                    <a:pt x="1754213" y="190601"/>
                  </a:lnTo>
                  <a:lnTo>
                    <a:pt x="1731180" y="187027"/>
                  </a:lnTo>
                  <a:lnTo>
                    <a:pt x="1707750" y="184248"/>
                  </a:lnTo>
                  <a:lnTo>
                    <a:pt x="1684320" y="181865"/>
                  </a:lnTo>
                  <a:lnTo>
                    <a:pt x="1660890" y="179483"/>
                  </a:lnTo>
                  <a:lnTo>
                    <a:pt x="1637460" y="178291"/>
                  </a:lnTo>
                  <a:lnTo>
                    <a:pt x="1613633" y="177100"/>
                  </a:lnTo>
                  <a:lnTo>
                    <a:pt x="1590203" y="175909"/>
                  </a:lnTo>
                  <a:lnTo>
                    <a:pt x="1566375" y="175909"/>
                  </a:lnTo>
                  <a:lnTo>
                    <a:pt x="1542945" y="175909"/>
                  </a:lnTo>
                  <a:lnTo>
                    <a:pt x="1519515" y="176306"/>
                  </a:lnTo>
                  <a:lnTo>
                    <a:pt x="1495688" y="177497"/>
                  </a:lnTo>
                  <a:lnTo>
                    <a:pt x="1472655" y="178689"/>
                  </a:lnTo>
                  <a:lnTo>
                    <a:pt x="1449225" y="180277"/>
                  </a:lnTo>
                  <a:lnTo>
                    <a:pt x="1425398" y="182659"/>
                  </a:lnTo>
                  <a:lnTo>
                    <a:pt x="1401968" y="184645"/>
                  </a:lnTo>
                  <a:lnTo>
                    <a:pt x="1378537" y="187821"/>
                  </a:lnTo>
                  <a:lnTo>
                    <a:pt x="1355107" y="191395"/>
                  </a:lnTo>
                  <a:lnTo>
                    <a:pt x="1332074" y="194969"/>
                  </a:lnTo>
                  <a:lnTo>
                    <a:pt x="1308644" y="199337"/>
                  </a:lnTo>
                  <a:lnTo>
                    <a:pt x="1285611" y="204102"/>
                  </a:lnTo>
                  <a:lnTo>
                    <a:pt x="1262975" y="208867"/>
                  </a:lnTo>
                  <a:lnTo>
                    <a:pt x="1239943" y="214029"/>
                  </a:lnTo>
                  <a:lnTo>
                    <a:pt x="1216910" y="219985"/>
                  </a:lnTo>
                  <a:lnTo>
                    <a:pt x="1194274" y="226339"/>
                  </a:lnTo>
                  <a:lnTo>
                    <a:pt x="1171638" y="232692"/>
                  </a:lnTo>
                  <a:lnTo>
                    <a:pt x="1149399" y="240237"/>
                  </a:lnTo>
                  <a:lnTo>
                    <a:pt x="1127160" y="247781"/>
                  </a:lnTo>
                  <a:lnTo>
                    <a:pt x="1069975" y="81403"/>
                  </a:lnTo>
                  <a:lnTo>
                    <a:pt x="1094994" y="72667"/>
                  </a:lnTo>
                  <a:lnTo>
                    <a:pt x="1120409" y="64725"/>
                  </a:lnTo>
                  <a:lnTo>
                    <a:pt x="1146222" y="56783"/>
                  </a:lnTo>
                  <a:lnTo>
                    <a:pt x="1172035" y="49636"/>
                  </a:lnTo>
                  <a:lnTo>
                    <a:pt x="1197848" y="43282"/>
                  </a:lnTo>
                  <a:lnTo>
                    <a:pt x="1223661" y="37326"/>
                  </a:lnTo>
                  <a:lnTo>
                    <a:pt x="1249871" y="31370"/>
                  </a:lnTo>
                  <a:lnTo>
                    <a:pt x="1276080" y="26208"/>
                  </a:lnTo>
                  <a:lnTo>
                    <a:pt x="1302290" y="21443"/>
                  </a:lnTo>
                  <a:lnTo>
                    <a:pt x="1328500" y="17075"/>
                  </a:lnTo>
                  <a:lnTo>
                    <a:pt x="1355107" y="13501"/>
                  </a:lnTo>
                  <a:lnTo>
                    <a:pt x="1381317" y="9927"/>
                  </a:lnTo>
                  <a:lnTo>
                    <a:pt x="1407924" y="7545"/>
                  </a:lnTo>
                  <a:lnTo>
                    <a:pt x="1434531" y="4765"/>
                  </a:lnTo>
                  <a:lnTo>
                    <a:pt x="1461139" y="3177"/>
                  </a:lnTo>
                  <a:lnTo>
                    <a:pt x="1487746" y="1191"/>
                  </a:lnTo>
                  <a:lnTo>
                    <a:pt x="1514750" y="397"/>
                  </a:lnTo>
                  <a:lnTo>
                    <a:pt x="1541357" y="0"/>
                  </a:lnTo>
                  <a:close/>
                </a:path>
              </a:pathLst>
            </a:custGeom>
            <a:solidFill>
              <a:srgbClr val="FFFFFF"/>
            </a:solidFill>
            <a:ln>
              <a:noFill/>
            </a:ln>
          </p:spPr>
          <p:txBody>
            <a:bodyPr anchor="ctr">
              <a:noAutofit/>
              <a:scene3d>
                <a:camera prst="orthographicFront"/>
                <a:lightRig rig="threePt" dir="t"/>
              </a:scene3d>
              <a:sp3d contourW="12700">
                <a:contourClr>
                  <a:srgbClr val="FFFFFF"/>
                </a:contourClr>
              </a:sp3d>
            </a:bodyPr>
            <a:lstStyle/>
            <a:p>
              <a:pPr algn="ctr">
                <a:defRPr/>
              </a:pPr>
              <a:endParaRPr lang="zh-CN" altLang="en-US" sz="700">
                <a:solidFill>
                  <a:srgbClr val="FFFFFF"/>
                </a:solidFill>
              </a:endParaRPr>
            </a:p>
          </p:txBody>
        </p:sp>
        <p:sp>
          <p:nvSpPr>
            <p:cNvPr id="28" name="标题 1"/>
            <p:cNvSpPr txBox="1"/>
            <p:nvPr>
              <p:custDataLst>
                <p:tags r:id="rId12"/>
              </p:custDataLst>
            </p:nvPr>
          </p:nvSpPr>
          <p:spPr>
            <a:xfrm>
              <a:off x="4312" y="3178"/>
              <a:ext cx="6209" cy="609"/>
            </a:xfrm>
            <a:prstGeom prst="rect">
              <a:avLst/>
            </a:prstGeom>
            <a:noFill/>
          </p:spPr>
          <p:txBody>
            <a:bodyPr wrap="square" lIns="68580" tIns="34290" rIns="68580" bIns="34290" rtlCol="0" anchor="ctr"/>
            <a:lstStyle>
              <a:defPPr>
                <a:defRPr lang="zh-CN"/>
              </a:defPPr>
              <a:lvl1pPr>
                <a:lnSpc>
                  <a:spcPct val="130000"/>
                </a:lnSpc>
                <a:defRPr sz="1200"/>
              </a:lvl1pPr>
            </a:lstStyle>
            <a:p>
              <a:pPr>
                <a:lnSpc>
                  <a:spcPct val="120000"/>
                </a:lnSpc>
              </a:pPr>
              <a:r>
                <a:rPr lang="zh-CN" altLang="en-US" sz="1600" spc="150">
                  <a:latin typeface="Arial" panose="020B0604020202020204" pitchFamily="34" charset="0"/>
                  <a:ea typeface="微软雅黑" panose="020B0503020204020204" pitchFamily="34" charset="-122"/>
                </a:rPr>
                <a:t>得到PDF基本信息以及PDF的根目录对象</a:t>
              </a:r>
            </a:p>
          </p:txBody>
        </p:sp>
        <p:sp>
          <p:nvSpPr>
            <p:cNvPr id="36" name="标题 1"/>
            <p:cNvSpPr txBox="1"/>
            <p:nvPr>
              <p:custDataLst>
                <p:tags r:id="rId13"/>
              </p:custDataLst>
            </p:nvPr>
          </p:nvSpPr>
          <p:spPr>
            <a:xfrm>
              <a:off x="4312" y="4137"/>
              <a:ext cx="6412" cy="741"/>
            </a:xfrm>
            <a:prstGeom prst="rect">
              <a:avLst/>
            </a:prstGeom>
            <a:noFill/>
          </p:spPr>
          <p:txBody>
            <a:bodyPr wrap="square" lIns="68580" tIns="34290" rIns="68580" bIns="34290" rtlCol="0" anchor="ctr"/>
            <a:lstStyle>
              <a:defPPr>
                <a:defRPr lang="zh-CN"/>
              </a:defPPr>
              <a:lvl1pPr>
                <a:lnSpc>
                  <a:spcPct val="130000"/>
                </a:lnSpc>
                <a:defRPr sz="1200"/>
              </a:lvl1pPr>
            </a:lstStyle>
            <a:p>
              <a:pPr>
                <a:lnSpc>
                  <a:spcPct val="120000"/>
                </a:lnSpc>
              </a:pPr>
              <a:r>
                <a:rPr lang="zh-CN" altLang="en-US" sz="1600" spc="150">
                  <a:latin typeface="Arial" panose="020B0604020202020204" pitchFamily="34" charset="0"/>
                  <a:ea typeface="微软雅黑" panose="020B0503020204020204" pitchFamily="34" charset="-122"/>
                </a:rPr>
                <a:t>通过根目录对象得到PDF的所有大纲和页面的对象集合 </a:t>
              </a:r>
            </a:p>
          </p:txBody>
        </p:sp>
        <p:sp>
          <p:nvSpPr>
            <p:cNvPr id="34" name="椭圆 33"/>
            <p:cNvSpPr/>
            <p:nvPr>
              <p:custDataLst>
                <p:tags r:id="rId14"/>
              </p:custDataLst>
            </p:nvPr>
          </p:nvSpPr>
          <p:spPr>
            <a:xfrm>
              <a:off x="3652" y="4316"/>
              <a:ext cx="546" cy="546"/>
            </a:xfrm>
            <a:prstGeom prst="ellipse">
              <a:avLst/>
            </a:prstGeom>
            <a:solidFill>
              <a:srgbClr val="69A35B"/>
            </a:solidFill>
            <a:ln>
              <a:solidFill>
                <a:srgbClr val="69A35B">
                  <a:lumMod val="75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endParaRPr lang="zh-CN" altLang="en-US" sz="900"/>
            </a:p>
          </p:txBody>
        </p:sp>
        <p:sp>
          <p:nvSpPr>
            <p:cNvPr id="38" name="KSO_Shape"/>
            <p:cNvSpPr/>
            <p:nvPr>
              <p:custDataLst>
                <p:tags r:id="rId15"/>
              </p:custDataLst>
            </p:nvPr>
          </p:nvSpPr>
          <p:spPr bwMode="auto">
            <a:xfrm>
              <a:off x="3843" y="4428"/>
              <a:ext cx="166" cy="372"/>
            </a:xfrm>
            <a:custGeom>
              <a:avLst/>
              <a:gdLst>
                <a:gd name="T0" fmla="*/ 645836 w 1000125"/>
                <a:gd name="T1" fmla="*/ 2202388 h 2249488"/>
                <a:gd name="T2" fmla="*/ 499269 w 1000125"/>
                <a:gd name="T3" fmla="*/ 2249488 h 2249488"/>
                <a:gd name="T4" fmla="*/ 353019 w 1000125"/>
                <a:gd name="T5" fmla="*/ 2202388 h 2249488"/>
                <a:gd name="T6" fmla="*/ 729267 w 1000125"/>
                <a:gd name="T7" fmla="*/ 1946275 h 2249488"/>
                <a:gd name="T8" fmla="*/ 783907 w 1000125"/>
                <a:gd name="T9" fmla="*/ 2007378 h 2249488"/>
                <a:gd name="T10" fmla="*/ 264822 w 1000125"/>
                <a:gd name="T11" fmla="*/ 2057084 h 2249488"/>
                <a:gd name="T12" fmla="*/ 216853 w 1000125"/>
                <a:gd name="T13" fmla="*/ 1990599 h 2249488"/>
                <a:gd name="T14" fmla="*/ 734985 w 1000125"/>
                <a:gd name="T15" fmla="*/ 1798953 h 2249488"/>
                <a:gd name="T16" fmla="*/ 783272 w 1000125"/>
                <a:gd name="T17" fmla="*/ 1865249 h 2249488"/>
                <a:gd name="T18" fmla="*/ 259739 w 1000125"/>
                <a:gd name="T19" fmla="*/ 1908499 h 2249488"/>
                <a:gd name="T20" fmla="*/ 218124 w 1000125"/>
                <a:gd name="T21" fmla="*/ 1837784 h 2249488"/>
                <a:gd name="T22" fmla="*/ 893763 w 1000125"/>
                <a:gd name="T23" fmla="*/ 1480542 h 2249488"/>
                <a:gd name="T24" fmla="*/ 861683 w 1000125"/>
                <a:gd name="T25" fmla="*/ 1637130 h 2249488"/>
                <a:gd name="T26" fmla="*/ 205463 w 1000125"/>
                <a:gd name="T27" fmla="*/ 1744369 h 2249488"/>
                <a:gd name="T28" fmla="*/ 127009 w 1000125"/>
                <a:gd name="T29" fmla="*/ 1611190 h 2249488"/>
                <a:gd name="T30" fmla="*/ 300928 w 1000125"/>
                <a:gd name="T31" fmla="*/ 1209675 h 2249488"/>
                <a:gd name="T32" fmla="*/ 318768 w 1000125"/>
                <a:gd name="T33" fmla="*/ 1338180 h 2249488"/>
                <a:gd name="T34" fmla="*/ 150558 w 1000125"/>
                <a:gd name="T35" fmla="*/ 1356675 h 2249488"/>
                <a:gd name="T36" fmla="*/ 132081 w 1000125"/>
                <a:gd name="T37" fmla="*/ 1263564 h 2249488"/>
                <a:gd name="T38" fmla="*/ 300928 w 1000125"/>
                <a:gd name="T39" fmla="*/ 1209675 h 2249488"/>
                <a:gd name="T40" fmla="*/ 845505 w 1000125"/>
                <a:gd name="T41" fmla="*/ 1323023 h 2249488"/>
                <a:gd name="T42" fmla="*/ 697018 w 1000125"/>
                <a:gd name="T43" fmla="*/ 1357313 h 2249488"/>
                <a:gd name="T44" fmla="*/ 622933 w 1000125"/>
                <a:gd name="T45" fmla="*/ 1183957 h 2249488"/>
                <a:gd name="T46" fmla="*/ 763505 w 1000125"/>
                <a:gd name="T47" fmla="*/ 1118235 h 2249488"/>
                <a:gd name="T48" fmla="*/ 381083 w 1000125"/>
                <a:gd name="T49" fmla="*/ 950621 h 2249488"/>
                <a:gd name="T50" fmla="*/ 642138 w 1000125"/>
                <a:gd name="T51" fmla="*/ 924248 h 2249488"/>
                <a:gd name="T52" fmla="*/ 934423 w 1000125"/>
                <a:gd name="T53" fmla="*/ 817583 h 2249488"/>
                <a:gd name="T54" fmla="*/ 993142 w 1000125"/>
                <a:gd name="T55" fmla="*/ 878060 h 2249488"/>
                <a:gd name="T56" fmla="*/ 988064 w 1000125"/>
                <a:gd name="T57" fmla="*/ 964002 h 2249488"/>
                <a:gd name="T58" fmla="*/ 921727 w 1000125"/>
                <a:gd name="T59" fmla="*/ 1017158 h 2249488"/>
                <a:gd name="T60" fmla="*/ 26662 w 1000125"/>
                <a:gd name="T61" fmla="*/ 1152119 h 2249488"/>
                <a:gd name="T62" fmla="*/ 1904 w 1000125"/>
                <a:gd name="T63" fmla="*/ 1062039 h 2249488"/>
                <a:gd name="T64" fmla="*/ 49514 w 1000125"/>
                <a:gd name="T65" fmla="*/ 992649 h 2249488"/>
                <a:gd name="T66" fmla="*/ 784387 w 1000125"/>
                <a:gd name="T67" fmla="*/ 572155 h 2249488"/>
                <a:gd name="T68" fmla="*/ 292059 w 1000125"/>
                <a:gd name="T69" fmla="*/ 677858 h 2249488"/>
                <a:gd name="T70" fmla="*/ 823038 w 1000125"/>
                <a:gd name="T71" fmla="*/ 576294 h 2249488"/>
                <a:gd name="T72" fmla="*/ 960450 w 1000125"/>
                <a:gd name="T73" fmla="*/ 529551 h 2249488"/>
                <a:gd name="T74" fmla="*/ 999808 w 1000125"/>
                <a:gd name="T75" fmla="*/ 605939 h 2249488"/>
                <a:gd name="T76" fmla="*/ 970289 w 1000125"/>
                <a:gd name="T77" fmla="*/ 684547 h 2249488"/>
                <a:gd name="T78" fmla="*/ 105059 w 1000125"/>
                <a:gd name="T79" fmla="*/ 882650 h 2249488"/>
                <a:gd name="T80" fmla="*/ 6031 w 1000125"/>
                <a:gd name="T81" fmla="*/ 812601 h 2249488"/>
                <a:gd name="T82" fmla="*/ 12061 w 1000125"/>
                <a:gd name="T83" fmla="*/ 728922 h 2249488"/>
                <a:gd name="T84" fmla="*/ 78398 w 1000125"/>
                <a:gd name="T85" fmla="*/ 676306 h 2249488"/>
                <a:gd name="T86" fmla="*/ 563251 w 1000125"/>
                <a:gd name="T87" fmla="*/ 304601 h 2249488"/>
                <a:gd name="T88" fmla="*/ 458703 w 1000125"/>
                <a:gd name="T89" fmla="*/ 353314 h 2249488"/>
                <a:gd name="T90" fmla="*/ 909666 w 1000125"/>
                <a:gd name="T91" fmla="*/ 202567 h 2249488"/>
                <a:gd name="T92" fmla="*/ 981081 w 1000125"/>
                <a:gd name="T93" fmla="*/ 246811 h 2249488"/>
                <a:gd name="T94" fmla="*/ 996951 w 1000125"/>
                <a:gd name="T95" fmla="*/ 332116 h 2249488"/>
                <a:gd name="T96" fmla="*/ 945850 w 1000125"/>
                <a:gd name="T97" fmla="*/ 399278 h 2249488"/>
                <a:gd name="T98" fmla="*/ 61575 w 1000125"/>
                <a:gd name="T99" fmla="*/ 570206 h 2249488"/>
                <a:gd name="T100" fmla="*/ 317 w 1000125"/>
                <a:gd name="T101" fmla="*/ 479809 h 2249488"/>
                <a:gd name="T102" fmla="*/ 29518 w 1000125"/>
                <a:gd name="T103" fmla="*/ 400551 h 2249488"/>
                <a:gd name="T104" fmla="*/ 894431 w 1000125"/>
                <a:gd name="T105" fmla="*/ 201612 h 2249488"/>
                <a:gd name="T106" fmla="*/ 537230 w 1000125"/>
                <a:gd name="T107" fmla="*/ 26064 h 2249488"/>
                <a:gd name="T108" fmla="*/ 573088 w 1000125"/>
                <a:gd name="T109" fmla="*/ 104573 h 2249488"/>
                <a:gd name="T110" fmla="*/ 539769 w 1000125"/>
                <a:gd name="T111" fmla="*/ 182129 h 2249488"/>
                <a:gd name="T112" fmla="*/ 100275 w 1000125"/>
                <a:gd name="T113" fmla="*/ 287020 h 2249488"/>
                <a:gd name="T114" fmla="*/ 4443 w 1000125"/>
                <a:gd name="T115" fmla="*/ 212643 h 2249488"/>
                <a:gd name="T116" fmla="*/ 14280 w 1000125"/>
                <a:gd name="T117" fmla="*/ 128730 h 2249488"/>
                <a:gd name="T118" fmla="*/ 83456 w 1000125"/>
                <a:gd name="T119" fmla="*/ 78827 h 2249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00125" h="2249488">
                  <a:moveTo>
                    <a:pt x="301625" y="2105025"/>
                  </a:moveTo>
                  <a:lnTo>
                    <a:pt x="696913" y="2105025"/>
                  </a:lnTo>
                  <a:lnTo>
                    <a:pt x="696913" y="2112612"/>
                  </a:lnTo>
                  <a:lnTo>
                    <a:pt x="695961" y="2120199"/>
                  </a:lnTo>
                  <a:lnTo>
                    <a:pt x="694692" y="2127153"/>
                  </a:lnTo>
                  <a:lnTo>
                    <a:pt x="693106" y="2134424"/>
                  </a:lnTo>
                  <a:lnTo>
                    <a:pt x="690885" y="2141062"/>
                  </a:lnTo>
                  <a:lnTo>
                    <a:pt x="688347" y="2148016"/>
                  </a:lnTo>
                  <a:lnTo>
                    <a:pt x="685175" y="2154971"/>
                  </a:lnTo>
                  <a:lnTo>
                    <a:pt x="681685" y="2161293"/>
                  </a:lnTo>
                  <a:lnTo>
                    <a:pt x="677878" y="2167931"/>
                  </a:lnTo>
                  <a:lnTo>
                    <a:pt x="673120" y="2173938"/>
                  </a:lnTo>
                  <a:lnTo>
                    <a:pt x="668678" y="2179944"/>
                  </a:lnTo>
                  <a:lnTo>
                    <a:pt x="663285" y="2185634"/>
                  </a:lnTo>
                  <a:lnTo>
                    <a:pt x="657892" y="2191640"/>
                  </a:lnTo>
                  <a:lnTo>
                    <a:pt x="651864" y="2197014"/>
                  </a:lnTo>
                  <a:lnTo>
                    <a:pt x="645836" y="2202388"/>
                  </a:lnTo>
                  <a:lnTo>
                    <a:pt x="639174" y="2207129"/>
                  </a:lnTo>
                  <a:lnTo>
                    <a:pt x="632512" y="2211871"/>
                  </a:lnTo>
                  <a:lnTo>
                    <a:pt x="625215" y="2216613"/>
                  </a:lnTo>
                  <a:lnTo>
                    <a:pt x="617919" y="2220722"/>
                  </a:lnTo>
                  <a:lnTo>
                    <a:pt x="609988" y="2224832"/>
                  </a:lnTo>
                  <a:lnTo>
                    <a:pt x="601739" y="2228625"/>
                  </a:lnTo>
                  <a:lnTo>
                    <a:pt x="593491" y="2232102"/>
                  </a:lnTo>
                  <a:lnTo>
                    <a:pt x="585243" y="2234947"/>
                  </a:lnTo>
                  <a:lnTo>
                    <a:pt x="576360" y="2238108"/>
                  </a:lnTo>
                  <a:lnTo>
                    <a:pt x="567160" y="2240637"/>
                  </a:lnTo>
                  <a:lnTo>
                    <a:pt x="557959" y="2242850"/>
                  </a:lnTo>
                  <a:lnTo>
                    <a:pt x="548759" y="2244747"/>
                  </a:lnTo>
                  <a:lnTo>
                    <a:pt x="539242" y="2246327"/>
                  </a:lnTo>
                  <a:lnTo>
                    <a:pt x="529407" y="2247908"/>
                  </a:lnTo>
                  <a:lnTo>
                    <a:pt x="519573" y="2248856"/>
                  </a:lnTo>
                  <a:lnTo>
                    <a:pt x="509421" y="2249488"/>
                  </a:lnTo>
                  <a:lnTo>
                    <a:pt x="499269" y="2249488"/>
                  </a:lnTo>
                  <a:lnTo>
                    <a:pt x="489434" y="2249488"/>
                  </a:lnTo>
                  <a:lnTo>
                    <a:pt x="479283" y="2248856"/>
                  </a:lnTo>
                  <a:lnTo>
                    <a:pt x="469131" y="2247908"/>
                  </a:lnTo>
                  <a:lnTo>
                    <a:pt x="459613" y="2246327"/>
                  </a:lnTo>
                  <a:lnTo>
                    <a:pt x="449779" y="2244747"/>
                  </a:lnTo>
                  <a:lnTo>
                    <a:pt x="440261" y="2242850"/>
                  </a:lnTo>
                  <a:lnTo>
                    <a:pt x="431378" y="2240637"/>
                  </a:lnTo>
                  <a:lnTo>
                    <a:pt x="422496" y="2238108"/>
                  </a:lnTo>
                  <a:lnTo>
                    <a:pt x="413613" y="2234947"/>
                  </a:lnTo>
                  <a:lnTo>
                    <a:pt x="405047" y="2232102"/>
                  </a:lnTo>
                  <a:lnTo>
                    <a:pt x="396799" y="2228625"/>
                  </a:lnTo>
                  <a:lnTo>
                    <a:pt x="388868" y="2224832"/>
                  </a:lnTo>
                  <a:lnTo>
                    <a:pt x="380936" y="2220722"/>
                  </a:lnTo>
                  <a:lnTo>
                    <a:pt x="373640" y="2216613"/>
                  </a:lnTo>
                  <a:lnTo>
                    <a:pt x="366343" y="2211871"/>
                  </a:lnTo>
                  <a:lnTo>
                    <a:pt x="359681" y="2207129"/>
                  </a:lnTo>
                  <a:lnTo>
                    <a:pt x="353019" y="2202388"/>
                  </a:lnTo>
                  <a:lnTo>
                    <a:pt x="346674" y="2197014"/>
                  </a:lnTo>
                  <a:lnTo>
                    <a:pt x="340963" y="2191640"/>
                  </a:lnTo>
                  <a:lnTo>
                    <a:pt x="335253" y="2185634"/>
                  </a:lnTo>
                  <a:lnTo>
                    <a:pt x="330177" y="2179944"/>
                  </a:lnTo>
                  <a:lnTo>
                    <a:pt x="325418" y="2173938"/>
                  </a:lnTo>
                  <a:lnTo>
                    <a:pt x="320977" y="2167931"/>
                  </a:lnTo>
                  <a:lnTo>
                    <a:pt x="317170" y="2161293"/>
                  </a:lnTo>
                  <a:lnTo>
                    <a:pt x="313680" y="2154971"/>
                  </a:lnTo>
                  <a:lnTo>
                    <a:pt x="310508" y="2148016"/>
                  </a:lnTo>
                  <a:lnTo>
                    <a:pt x="307653" y="2141062"/>
                  </a:lnTo>
                  <a:lnTo>
                    <a:pt x="305749" y="2134424"/>
                  </a:lnTo>
                  <a:lnTo>
                    <a:pt x="303846" y="2127153"/>
                  </a:lnTo>
                  <a:lnTo>
                    <a:pt x="302577" y="2120199"/>
                  </a:lnTo>
                  <a:lnTo>
                    <a:pt x="301942" y="2112612"/>
                  </a:lnTo>
                  <a:lnTo>
                    <a:pt x="301625" y="2105025"/>
                  </a:lnTo>
                  <a:close/>
                  <a:moveTo>
                    <a:pt x="270541" y="1946275"/>
                  </a:moveTo>
                  <a:lnTo>
                    <a:pt x="729267" y="1946275"/>
                  </a:lnTo>
                  <a:lnTo>
                    <a:pt x="734985" y="1946592"/>
                  </a:lnTo>
                  <a:lnTo>
                    <a:pt x="740385" y="1947225"/>
                  </a:lnTo>
                  <a:lnTo>
                    <a:pt x="745468" y="1948808"/>
                  </a:lnTo>
                  <a:lnTo>
                    <a:pt x="750869" y="1950391"/>
                  </a:lnTo>
                  <a:lnTo>
                    <a:pt x="755316" y="1952607"/>
                  </a:lnTo>
                  <a:lnTo>
                    <a:pt x="760081" y="1955773"/>
                  </a:lnTo>
                  <a:lnTo>
                    <a:pt x="764211" y="1958939"/>
                  </a:lnTo>
                  <a:lnTo>
                    <a:pt x="768023" y="1962422"/>
                  </a:lnTo>
                  <a:lnTo>
                    <a:pt x="771836" y="1966537"/>
                  </a:lnTo>
                  <a:lnTo>
                    <a:pt x="774695" y="1970653"/>
                  </a:lnTo>
                  <a:lnTo>
                    <a:pt x="777554" y="1975085"/>
                  </a:lnTo>
                  <a:lnTo>
                    <a:pt x="779777" y="1980151"/>
                  </a:lnTo>
                  <a:lnTo>
                    <a:pt x="781684" y="1985216"/>
                  </a:lnTo>
                  <a:lnTo>
                    <a:pt x="783272" y="1990599"/>
                  </a:lnTo>
                  <a:lnTo>
                    <a:pt x="783907" y="1995981"/>
                  </a:lnTo>
                  <a:lnTo>
                    <a:pt x="784225" y="2001996"/>
                  </a:lnTo>
                  <a:lnTo>
                    <a:pt x="783907" y="2007378"/>
                  </a:lnTo>
                  <a:lnTo>
                    <a:pt x="783272" y="2013077"/>
                  </a:lnTo>
                  <a:lnTo>
                    <a:pt x="781684" y="2018459"/>
                  </a:lnTo>
                  <a:lnTo>
                    <a:pt x="779777" y="2023525"/>
                  </a:lnTo>
                  <a:lnTo>
                    <a:pt x="777554" y="2028590"/>
                  </a:lnTo>
                  <a:lnTo>
                    <a:pt x="774695" y="2033022"/>
                  </a:lnTo>
                  <a:lnTo>
                    <a:pt x="771836" y="2037455"/>
                  </a:lnTo>
                  <a:lnTo>
                    <a:pt x="768023" y="2041254"/>
                  </a:lnTo>
                  <a:lnTo>
                    <a:pt x="764211" y="2044736"/>
                  </a:lnTo>
                  <a:lnTo>
                    <a:pt x="760081" y="2048219"/>
                  </a:lnTo>
                  <a:lnTo>
                    <a:pt x="755316" y="2050752"/>
                  </a:lnTo>
                  <a:lnTo>
                    <a:pt x="750869" y="2053285"/>
                  </a:lnTo>
                  <a:lnTo>
                    <a:pt x="745468" y="2054867"/>
                  </a:lnTo>
                  <a:lnTo>
                    <a:pt x="740385" y="2056450"/>
                  </a:lnTo>
                  <a:lnTo>
                    <a:pt x="734985" y="2057084"/>
                  </a:lnTo>
                  <a:lnTo>
                    <a:pt x="729267" y="2057400"/>
                  </a:lnTo>
                  <a:lnTo>
                    <a:pt x="270541" y="2057400"/>
                  </a:lnTo>
                  <a:lnTo>
                    <a:pt x="264822" y="2057084"/>
                  </a:lnTo>
                  <a:lnTo>
                    <a:pt x="259739" y="2056450"/>
                  </a:lnTo>
                  <a:lnTo>
                    <a:pt x="254657" y="2054867"/>
                  </a:lnTo>
                  <a:lnTo>
                    <a:pt x="249256" y="2053285"/>
                  </a:lnTo>
                  <a:lnTo>
                    <a:pt x="244491" y="2050752"/>
                  </a:lnTo>
                  <a:lnTo>
                    <a:pt x="240043" y="2048219"/>
                  </a:lnTo>
                  <a:lnTo>
                    <a:pt x="235914" y="2044736"/>
                  </a:lnTo>
                  <a:lnTo>
                    <a:pt x="232102" y="2041254"/>
                  </a:lnTo>
                  <a:lnTo>
                    <a:pt x="228289" y="2037455"/>
                  </a:lnTo>
                  <a:lnTo>
                    <a:pt x="225113" y="2033022"/>
                  </a:lnTo>
                  <a:lnTo>
                    <a:pt x="222571" y="2028590"/>
                  </a:lnTo>
                  <a:lnTo>
                    <a:pt x="220347" y="2023525"/>
                  </a:lnTo>
                  <a:lnTo>
                    <a:pt x="218124" y="2018459"/>
                  </a:lnTo>
                  <a:lnTo>
                    <a:pt x="216853" y="2013077"/>
                  </a:lnTo>
                  <a:lnTo>
                    <a:pt x="215900" y="2007378"/>
                  </a:lnTo>
                  <a:lnTo>
                    <a:pt x="215900" y="2001996"/>
                  </a:lnTo>
                  <a:lnTo>
                    <a:pt x="215900" y="1995981"/>
                  </a:lnTo>
                  <a:lnTo>
                    <a:pt x="216853" y="1990599"/>
                  </a:lnTo>
                  <a:lnTo>
                    <a:pt x="218124" y="1985216"/>
                  </a:lnTo>
                  <a:lnTo>
                    <a:pt x="220347" y="1980151"/>
                  </a:lnTo>
                  <a:lnTo>
                    <a:pt x="222571" y="1975085"/>
                  </a:lnTo>
                  <a:lnTo>
                    <a:pt x="225113" y="1970653"/>
                  </a:lnTo>
                  <a:lnTo>
                    <a:pt x="228289" y="1966537"/>
                  </a:lnTo>
                  <a:lnTo>
                    <a:pt x="232102" y="1962422"/>
                  </a:lnTo>
                  <a:lnTo>
                    <a:pt x="235914" y="1958939"/>
                  </a:lnTo>
                  <a:lnTo>
                    <a:pt x="240043" y="1955773"/>
                  </a:lnTo>
                  <a:lnTo>
                    <a:pt x="244491" y="1952607"/>
                  </a:lnTo>
                  <a:lnTo>
                    <a:pt x="249256" y="1950391"/>
                  </a:lnTo>
                  <a:lnTo>
                    <a:pt x="254657" y="1948808"/>
                  </a:lnTo>
                  <a:lnTo>
                    <a:pt x="259739" y="1947225"/>
                  </a:lnTo>
                  <a:lnTo>
                    <a:pt x="264822" y="1946592"/>
                  </a:lnTo>
                  <a:lnTo>
                    <a:pt x="270541" y="1946275"/>
                  </a:lnTo>
                  <a:close/>
                  <a:moveTo>
                    <a:pt x="270541" y="1798637"/>
                  </a:moveTo>
                  <a:lnTo>
                    <a:pt x="729267" y="1798637"/>
                  </a:lnTo>
                  <a:lnTo>
                    <a:pt x="734985" y="1798953"/>
                  </a:lnTo>
                  <a:lnTo>
                    <a:pt x="740385" y="1799584"/>
                  </a:lnTo>
                  <a:lnTo>
                    <a:pt x="745468" y="1800847"/>
                  </a:lnTo>
                  <a:lnTo>
                    <a:pt x="750869" y="1803057"/>
                  </a:lnTo>
                  <a:lnTo>
                    <a:pt x="755316" y="1805267"/>
                  </a:lnTo>
                  <a:lnTo>
                    <a:pt x="760081" y="1808108"/>
                  </a:lnTo>
                  <a:lnTo>
                    <a:pt x="764211" y="1811265"/>
                  </a:lnTo>
                  <a:lnTo>
                    <a:pt x="768023" y="1815053"/>
                  </a:lnTo>
                  <a:lnTo>
                    <a:pt x="771836" y="1818842"/>
                  </a:lnTo>
                  <a:lnTo>
                    <a:pt x="774695" y="1822946"/>
                  </a:lnTo>
                  <a:lnTo>
                    <a:pt x="777554" y="1827681"/>
                  </a:lnTo>
                  <a:lnTo>
                    <a:pt x="779777" y="1832417"/>
                  </a:lnTo>
                  <a:lnTo>
                    <a:pt x="781684" y="1837784"/>
                  </a:lnTo>
                  <a:lnTo>
                    <a:pt x="783272" y="1842835"/>
                  </a:lnTo>
                  <a:lnTo>
                    <a:pt x="783907" y="1848517"/>
                  </a:lnTo>
                  <a:lnTo>
                    <a:pt x="784225" y="1854200"/>
                  </a:lnTo>
                  <a:lnTo>
                    <a:pt x="783907" y="1859882"/>
                  </a:lnTo>
                  <a:lnTo>
                    <a:pt x="783272" y="1865249"/>
                  </a:lnTo>
                  <a:lnTo>
                    <a:pt x="781684" y="1870616"/>
                  </a:lnTo>
                  <a:lnTo>
                    <a:pt x="779777" y="1875667"/>
                  </a:lnTo>
                  <a:lnTo>
                    <a:pt x="777554" y="1880403"/>
                  </a:lnTo>
                  <a:lnTo>
                    <a:pt x="774695" y="1885138"/>
                  </a:lnTo>
                  <a:lnTo>
                    <a:pt x="771836" y="1889558"/>
                  </a:lnTo>
                  <a:lnTo>
                    <a:pt x="768023" y="1893346"/>
                  </a:lnTo>
                  <a:lnTo>
                    <a:pt x="764211" y="1897134"/>
                  </a:lnTo>
                  <a:lnTo>
                    <a:pt x="760081" y="1900291"/>
                  </a:lnTo>
                  <a:lnTo>
                    <a:pt x="755316" y="1902817"/>
                  </a:lnTo>
                  <a:lnTo>
                    <a:pt x="750869" y="1905027"/>
                  </a:lnTo>
                  <a:lnTo>
                    <a:pt x="745468" y="1907237"/>
                  </a:lnTo>
                  <a:lnTo>
                    <a:pt x="740385" y="1908499"/>
                  </a:lnTo>
                  <a:lnTo>
                    <a:pt x="734985" y="1909447"/>
                  </a:lnTo>
                  <a:lnTo>
                    <a:pt x="729267" y="1909762"/>
                  </a:lnTo>
                  <a:lnTo>
                    <a:pt x="270541" y="1909762"/>
                  </a:lnTo>
                  <a:lnTo>
                    <a:pt x="264822" y="1909447"/>
                  </a:lnTo>
                  <a:lnTo>
                    <a:pt x="259739" y="1908499"/>
                  </a:lnTo>
                  <a:lnTo>
                    <a:pt x="254657" y="1907237"/>
                  </a:lnTo>
                  <a:lnTo>
                    <a:pt x="249256" y="1905027"/>
                  </a:lnTo>
                  <a:lnTo>
                    <a:pt x="244491" y="1902817"/>
                  </a:lnTo>
                  <a:lnTo>
                    <a:pt x="240043" y="1900291"/>
                  </a:lnTo>
                  <a:lnTo>
                    <a:pt x="235914" y="1897134"/>
                  </a:lnTo>
                  <a:lnTo>
                    <a:pt x="232102" y="1893346"/>
                  </a:lnTo>
                  <a:lnTo>
                    <a:pt x="228289" y="1889558"/>
                  </a:lnTo>
                  <a:lnTo>
                    <a:pt x="225113" y="1885138"/>
                  </a:lnTo>
                  <a:lnTo>
                    <a:pt x="222571" y="1880403"/>
                  </a:lnTo>
                  <a:lnTo>
                    <a:pt x="220347" y="1875667"/>
                  </a:lnTo>
                  <a:lnTo>
                    <a:pt x="218124" y="1870616"/>
                  </a:lnTo>
                  <a:lnTo>
                    <a:pt x="216853" y="1865249"/>
                  </a:lnTo>
                  <a:lnTo>
                    <a:pt x="215900" y="1859882"/>
                  </a:lnTo>
                  <a:lnTo>
                    <a:pt x="215900" y="1854200"/>
                  </a:lnTo>
                  <a:lnTo>
                    <a:pt x="215900" y="1848517"/>
                  </a:lnTo>
                  <a:lnTo>
                    <a:pt x="216853" y="1842835"/>
                  </a:lnTo>
                  <a:lnTo>
                    <a:pt x="218124" y="1837784"/>
                  </a:lnTo>
                  <a:lnTo>
                    <a:pt x="220347" y="1832417"/>
                  </a:lnTo>
                  <a:lnTo>
                    <a:pt x="222571" y="1827681"/>
                  </a:lnTo>
                  <a:lnTo>
                    <a:pt x="225113" y="1822946"/>
                  </a:lnTo>
                  <a:lnTo>
                    <a:pt x="228289" y="1818842"/>
                  </a:lnTo>
                  <a:lnTo>
                    <a:pt x="232102" y="1815053"/>
                  </a:lnTo>
                  <a:lnTo>
                    <a:pt x="235914" y="1811265"/>
                  </a:lnTo>
                  <a:lnTo>
                    <a:pt x="240043" y="1808108"/>
                  </a:lnTo>
                  <a:lnTo>
                    <a:pt x="244491" y="1805267"/>
                  </a:lnTo>
                  <a:lnTo>
                    <a:pt x="249256" y="1803057"/>
                  </a:lnTo>
                  <a:lnTo>
                    <a:pt x="254657" y="1800847"/>
                  </a:lnTo>
                  <a:lnTo>
                    <a:pt x="259739" y="1799584"/>
                  </a:lnTo>
                  <a:lnTo>
                    <a:pt x="264822" y="1798953"/>
                  </a:lnTo>
                  <a:lnTo>
                    <a:pt x="270541" y="1798637"/>
                  </a:lnTo>
                  <a:close/>
                  <a:moveTo>
                    <a:pt x="105728" y="1404937"/>
                  </a:moveTo>
                  <a:lnTo>
                    <a:pt x="893128" y="1404937"/>
                  </a:lnTo>
                  <a:lnTo>
                    <a:pt x="893763" y="1441633"/>
                  </a:lnTo>
                  <a:lnTo>
                    <a:pt x="893763" y="1480542"/>
                  </a:lnTo>
                  <a:lnTo>
                    <a:pt x="893763" y="1490349"/>
                  </a:lnTo>
                  <a:lnTo>
                    <a:pt x="893445" y="1500155"/>
                  </a:lnTo>
                  <a:lnTo>
                    <a:pt x="892810" y="1509962"/>
                  </a:lnTo>
                  <a:lnTo>
                    <a:pt x="892175" y="1519452"/>
                  </a:lnTo>
                  <a:lnTo>
                    <a:pt x="890904" y="1528942"/>
                  </a:lnTo>
                  <a:lnTo>
                    <a:pt x="889634" y="1538432"/>
                  </a:lnTo>
                  <a:lnTo>
                    <a:pt x="888363" y="1547923"/>
                  </a:lnTo>
                  <a:lnTo>
                    <a:pt x="886458" y="1557096"/>
                  </a:lnTo>
                  <a:lnTo>
                    <a:pt x="884552" y="1566587"/>
                  </a:lnTo>
                  <a:lnTo>
                    <a:pt x="882328" y="1575444"/>
                  </a:lnTo>
                  <a:lnTo>
                    <a:pt x="880105" y="1584618"/>
                  </a:lnTo>
                  <a:lnTo>
                    <a:pt x="877564" y="1593792"/>
                  </a:lnTo>
                  <a:lnTo>
                    <a:pt x="874705" y="1602649"/>
                  </a:lnTo>
                  <a:lnTo>
                    <a:pt x="871847" y="1611190"/>
                  </a:lnTo>
                  <a:lnTo>
                    <a:pt x="868670" y="1620048"/>
                  </a:lnTo>
                  <a:lnTo>
                    <a:pt x="865494" y="1628589"/>
                  </a:lnTo>
                  <a:lnTo>
                    <a:pt x="861683" y="1637130"/>
                  </a:lnTo>
                  <a:lnTo>
                    <a:pt x="858189" y="1645355"/>
                  </a:lnTo>
                  <a:lnTo>
                    <a:pt x="854059" y="1653896"/>
                  </a:lnTo>
                  <a:lnTo>
                    <a:pt x="849930" y="1662121"/>
                  </a:lnTo>
                  <a:lnTo>
                    <a:pt x="845801" y="1670029"/>
                  </a:lnTo>
                  <a:lnTo>
                    <a:pt x="841354" y="1677938"/>
                  </a:lnTo>
                  <a:lnTo>
                    <a:pt x="836590" y="1686163"/>
                  </a:lnTo>
                  <a:lnTo>
                    <a:pt x="831826" y="1693439"/>
                  </a:lnTo>
                  <a:lnTo>
                    <a:pt x="826743" y="1701347"/>
                  </a:lnTo>
                  <a:lnTo>
                    <a:pt x="821661" y="1708939"/>
                  </a:lnTo>
                  <a:lnTo>
                    <a:pt x="815944" y="1716215"/>
                  </a:lnTo>
                  <a:lnTo>
                    <a:pt x="810862" y="1723491"/>
                  </a:lnTo>
                  <a:lnTo>
                    <a:pt x="804827" y="1730767"/>
                  </a:lnTo>
                  <a:lnTo>
                    <a:pt x="799110" y="1737410"/>
                  </a:lnTo>
                  <a:lnTo>
                    <a:pt x="793075" y="1744369"/>
                  </a:lnTo>
                  <a:lnTo>
                    <a:pt x="787040" y="1751012"/>
                  </a:lnTo>
                  <a:lnTo>
                    <a:pt x="211498" y="1751012"/>
                  </a:lnTo>
                  <a:lnTo>
                    <a:pt x="205463" y="1744369"/>
                  </a:lnTo>
                  <a:lnTo>
                    <a:pt x="199428" y="1737410"/>
                  </a:lnTo>
                  <a:lnTo>
                    <a:pt x="193711" y="1730767"/>
                  </a:lnTo>
                  <a:lnTo>
                    <a:pt x="187994" y="1723491"/>
                  </a:lnTo>
                  <a:lnTo>
                    <a:pt x="182276" y="1716215"/>
                  </a:lnTo>
                  <a:lnTo>
                    <a:pt x="177194" y="1708939"/>
                  </a:lnTo>
                  <a:lnTo>
                    <a:pt x="172112" y="1701347"/>
                  </a:lnTo>
                  <a:lnTo>
                    <a:pt x="167030" y="1693439"/>
                  </a:lnTo>
                  <a:lnTo>
                    <a:pt x="162266" y="1686163"/>
                  </a:lnTo>
                  <a:lnTo>
                    <a:pt x="157501" y="1677938"/>
                  </a:lnTo>
                  <a:lnTo>
                    <a:pt x="153054" y="1670029"/>
                  </a:lnTo>
                  <a:lnTo>
                    <a:pt x="148925" y="1662121"/>
                  </a:lnTo>
                  <a:lnTo>
                    <a:pt x="144479" y="1653896"/>
                  </a:lnTo>
                  <a:lnTo>
                    <a:pt x="140667" y="1645355"/>
                  </a:lnTo>
                  <a:lnTo>
                    <a:pt x="137173" y="1637130"/>
                  </a:lnTo>
                  <a:lnTo>
                    <a:pt x="133362" y="1628589"/>
                  </a:lnTo>
                  <a:lnTo>
                    <a:pt x="130185" y="1620048"/>
                  </a:lnTo>
                  <a:lnTo>
                    <a:pt x="127009" y="1611190"/>
                  </a:lnTo>
                  <a:lnTo>
                    <a:pt x="124150" y="1602649"/>
                  </a:lnTo>
                  <a:lnTo>
                    <a:pt x="120974" y="1593792"/>
                  </a:lnTo>
                  <a:lnTo>
                    <a:pt x="118751" y="1584618"/>
                  </a:lnTo>
                  <a:lnTo>
                    <a:pt x="116210" y="1575444"/>
                  </a:lnTo>
                  <a:lnTo>
                    <a:pt x="114304" y="1566587"/>
                  </a:lnTo>
                  <a:lnTo>
                    <a:pt x="112398" y="1557096"/>
                  </a:lnTo>
                  <a:lnTo>
                    <a:pt x="110492" y="1547923"/>
                  </a:lnTo>
                  <a:lnTo>
                    <a:pt x="108904" y="1538432"/>
                  </a:lnTo>
                  <a:lnTo>
                    <a:pt x="107634" y="1528942"/>
                  </a:lnTo>
                  <a:lnTo>
                    <a:pt x="106681" y="1519452"/>
                  </a:lnTo>
                  <a:lnTo>
                    <a:pt x="106046" y="1509962"/>
                  </a:lnTo>
                  <a:lnTo>
                    <a:pt x="105410" y="1500155"/>
                  </a:lnTo>
                  <a:lnTo>
                    <a:pt x="105093" y="1490349"/>
                  </a:lnTo>
                  <a:lnTo>
                    <a:pt x="104775" y="1480542"/>
                  </a:lnTo>
                  <a:lnTo>
                    <a:pt x="105093" y="1441633"/>
                  </a:lnTo>
                  <a:lnTo>
                    <a:pt x="105728" y="1404937"/>
                  </a:lnTo>
                  <a:close/>
                  <a:moveTo>
                    <a:pt x="300928" y="1209675"/>
                  </a:moveTo>
                  <a:lnTo>
                    <a:pt x="302839" y="1209994"/>
                  </a:lnTo>
                  <a:lnTo>
                    <a:pt x="305069" y="1210312"/>
                  </a:lnTo>
                  <a:lnTo>
                    <a:pt x="306981" y="1210950"/>
                  </a:lnTo>
                  <a:lnTo>
                    <a:pt x="308574" y="1211907"/>
                  </a:lnTo>
                  <a:lnTo>
                    <a:pt x="310485" y="1212863"/>
                  </a:lnTo>
                  <a:lnTo>
                    <a:pt x="312078" y="1213820"/>
                  </a:lnTo>
                  <a:lnTo>
                    <a:pt x="313990" y="1215733"/>
                  </a:lnTo>
                  <a:lnTo>
                    <a:pt x="315264" y="1217009"/>
                  </a:lnTo>
                  <a:lnTo>
                    <a:pt x="316220" y="1218603"/>
                  </a:lnTo>
                  <a:lnTo>
                    <a:pt x="317176" y="1220516"/>
                  </a:lnTo>
                  <a:lnTo>
                    <a:pt x="318131" y="1222430"/>
                  </a:lnTo>
                  <a:lnTo>
                    <a:pt x="318768" y="1224343"/>
                  </a:lnTo>
                  <a:lnTo>
                    <a:pt x="319087" y="1226894"/>
                  </a:lnTo>
                  <a:lnTo>
                    <a:pt x="319087" y="1229126"/>
                  </a:lnTo>
                  <a:lnTo>
                    <a:pt x="319087" y="1333716"/>
                  </a:lnTo>
                  <a:lnTo>
                    <a:pt x="319087" y="1335948"/>
                  </a:lnTo>
                  <a:lnTo>
                    <a:pt x="318768" y="1338180"/>
                  </a:lnTo>
                  <a:lnTo>
                    <a:pt x="318131" y="1340413"/>
                  </a:lnTo>
                  <a:lnTo>
                    <a:pt x="317494" y="1342645"/>
                  </a:lnTo>
                  <a:lnTo>
                    <a:pt x="316538" y="1344877"/>
                  </a:lnTo>
                  <a:lnTo>
                    <a:pt x="315264" y="1346790"/>
                  </a:lnTo>
                  <a:lnTo>
                    <a:pt x="313990" y="1348703"/>
                  </a:lnTo>
                  <a:lnTo>
                    <a:pt x="312078" y="1350298"/>
                  </a:lnTo>
                  <a:lnTo>
                    <a:pt x="310485" y="1351573"/>
                  </a:lnTo>
                  <a:lnTo>
                    <a:pt x="308892" y="1352849"/>
                  </a:lnTo>
                  <a:lnTo>
                    <a:pt x="306981" y="1354124"/>
                  </a:lnTo>
                  <a:lnTo>
                    <a:pt x="305069" y="1355081"/>
                  </a:lnTo>
                  <a:lnTo>
                    <a:pt x="302839" y="1356037"/>
                  </a:lnTo>
                  <a:lnTo>
                    <a:pt x="300291" y="1356675"/>
                  </a:lnTo>
                  <a:lnTo>
                    <a:pt x="298061" y="1356994"/>
                  </a:lnTo>
                  <a:lnTo>
                    <a:pt x="295831" y="1357313"/>
                  </a:lnTo>
                  <a:lnTo>
                    <a:pt x="155018" y="1357313"/>
                  </a:lnTo>
                  <a:lnTo>
                    <a:pt x="152788" y="1356994"/>
                  </a:lnTo>
                  <a:lnTo>
                    <a:pt x="150558" y="1356675"/>
                  </a:lnTo>
                  <a:lnTo>
                    <a:pt x="148328" y="1356037"/>
                  </a:lnTo>
                  <a:lnTo>
                    <a:pt x="145780" y="1355081"/>
                  </a:lnTo>
                  <a:lnTo>
                    <a:pt x="143868" y="1354124"/>
                  </a:lnTo>
                  <a:lnTo>
                    <a:pt x="141957" y="1352849"/>
                  </a:lnTo>
                  <a:lnTo>
                    <a:pt x="140364" y="1351573"/>
                  </a:lnTo>
                  <a:lnTo>
                    <a:pt x="138771" y="1350298"/>
                  </a:lnTo>
                  <a:lnTo>
                    <a:pt x="137178" y="1348703"/>
                  </a:lnTo>
                  <a:lnTo>
                    <a:pt x="135904" y="1346790"/>
                  </a:lnTo>
                  <a:lnTo>
                    <a:pt x="134311" y="1344877"/>
                  </a:lnTo>
                  <a:lnTo>
                    <a:pt x="133355" y="1342645"/>
                  </a:lnTo>
                  <a:lnTo>
                    <a:pt x="132718" y="1340413"/>
                  </a:lnTo>
                  <a:lnTo>
                    <a:pt x="132081" y="1338180"/>
                  </a:lnTo>
                  <a:lnTo>
                    <a:pt x="131762" y="1335948"/>
                  </a:lnTo>
                  <a:lnTo>
                    <a:pt x="131762" y="1333716"/>
                  </a:lnTo>
                  <a:lnTo>
                    <a:pt x="131762" y="1268347"/>
                  </a:lnTo>
                  <a:lnTo>
                    <a:pt x="131762" y="1266115"/>
                  </a:lnTo>
                  <a:lnTo>
                    <a:pt x="132081" y="1263564"/>
                  </a:lnTo>
                  <a:lnTo>
                    <a:pt x="132718" y="1261013"/>
                  </a:lnTo>
                  <a:lnTo>
                    <a:pt x="133355" y="1258462"/>
                  </a:lnTo>
                  <a:lnTo>
                    <a:pt x="134311" y="1256549"/>
                  </a:lnTo>
                  <a:lnTo>
                    <a:pt x="135585" y="1254317"/>
                  </a:lnTo>
                  <a:lnTo>
                    <a:pt x="136859" y="1252404"/>
                  </a:lnTo>
                  <a:lnTo>
                    <a:pt x="138134" y="1250490"/>
                  </a:lnTo>
                  <a:lnTo>
                    <a:pt x="139726" y="1248258"/>
                  </a:lnTo>
                  <a:lnTo>
                    <a:pt x="141638" y="1246664"/>
                  </a:lnTo>
                  <a:lnTo>
                    <a:pt x="143231" y="1245070"/>
                  </a:lnTo>
                  <a:lnTo>
                    <a:pt x="145461" y="1243794"/>
                  </a:lnTo>
                  <a:lnTo>
                    <a:pt x="147691" y="1242837"/>
                  </a:lnTo>
                  <a:lnTo>
                    <a:pt x="149921" y="1241562"/>
                  </a:lnTo>
                  <a:lnTo>
                    <a:pt x="152151" y="1240924"/>
                  </a:lnTo>
                  <a:lnTo>
                    <a:pt x="154700" y="1240287"/>
                  </a:lnTo>
                  <a:lnTo>
                    <a:pt x="296149" y="1210312"/>
                  </a:lnTo>
                  <a:lnTo>
                    <a:pt x="298379" y="1209994"/>
                  </a:lnTo>
                  <a:lnTo>
                    <a:pt x="300928" y="1209675"/>
                  </a:lnTo>
                  <a:close/>
                  <a:moveTo>
                    <a:pt x="766987" y="1117600"/>
                  </a:moveTo>
                  <a:lnTo>
                    <a:pt x="770787" y="1117600"/>
                  </a:lnTo>
                  <a:lnTo>
                    <a:pt x="774269" y="1117600"/>
                  </a:lnTo>
                  <a:lnTo>
                    <a:pt x="777435" y="1118235"/>
                  </a:lnTo>
                  <a:lnTo>
                    <a:pt x="780601" y="1118870"/>
                  </a:lnTo>
                  <a:lnTo>
                    <a:pt x="784084" y="1119822"/>
                  </a:lnTo>
                  <a:lnTo>
                    <a:pt x="787250" y="1121727"/>
                  </a:lnTo>
                  <a:lnTo>
                    <a:pt x="790099" y="1123315"/>
                  </a:lnTo>
                  <a:lnTo>
                    <a:pt x="792632" y="1125220"/>
                  </a:lnTo>
                  <a:lnTo>
                    <a:pt x="795482" y="1127442"/>
                  </a:lnTo>
                  <a:lnTo>
                    <a:pt x="797698" y="1129665"/>
                  </a:lnTo>
                  <a:lnTo>
                    <a:pt x="799914" y="1132205"/>
                  </a:lnTo>
                  <a:lnTo>
                    <a:pt x="801497" y="1135380"/>
                  </a:lnTo>
                  <a:lnTo>
                    <a:pt x="803080" y="1138555"/>
                  </a:lnTo>
                  <a:lnTo>
                    <a:pt x="804346" y="1141730"/>
                  </a:lnTo>
                  <a:lnTo>
                    <a:pt x="805296" y="1145540"/>
                  </a:lnTo>
                  <a:lnTo>
                    <a:pt x="845505" y="1323023"/>
                  </a:lnTo>
                  <a:lnTo>
                    <a:pt x="846138" y="1326198"/>
                  </a:lnTo>
                  <a:lnTo>
                    <a:pt x="846138" y="1329373"/>
                  </a:lnTo>
                  <a:lnTo>
                    <a:pt x="845821" y="1332865"/>
                  </a:lnTo>
                  <a:lnTo>
                    <a:pt x="845505" y="1335723"/>
                  </a:lnTo>
                  <a:lnTo>
                    <a:pt x="844555" y="1338580"/>
                  </a:lnTo>
                  <a:lnTo>
                    <a:pt x="843289" y="1341438"/>
                  </a:lnTo>
                  <a:lnTo>
                    <a:pt x="842022" y="1344295"/>
                  </a:lnTo>
                  <a:lnTo>
                    <a:pt x="839806" y="1346518"/>
                  </a:lnTo>
                  <a:lnTo>
                    <a:pt x="837906" y="1348740"/>
                  </a:lnTo>
                  <a:lnTo>
                    <a:pt x="835690" y="1350963"/>
                  </a:lnTo>
                  <a:lnTo>
                    <a:pt x="833474" y="1352550"/>
                  </a:lnTo>
                  <a:lnTo>
                    <a:pt x="830624" y="1354138"/>
                  </a:lnTo>
                  <a:lnTo>
                    <a:pt x="827775" y="1355408"/>
                  </a:lnTo>
                  <a:lnTo>
                    <a:pt x="824609" y="1356360"/>
                  </a:lnTo>
                  <a:lnTo>
                    <a:pt x="821443" y="1356995"/>
                  </a:lnTo>
                  <a:lnTo>
                    <a:pt x="818277" y="1357313"/>
                  </a:lnTo>
                  <a:lnTo>
                    <a:pt x="697018" y="1357313"/>
                  </a:lnTo>
                  <a:lnTo>
                    <a:pt x="693219" y="1356995"/>
                  </a:lnTo>
                  <a:lnTo>
                    <a:pt x="689736" y="1356678"/>
                  </a:lnTo>
                  <a:lnTo>
                    <a:pt x="685937" y="1355408"/>
                  </a:lnTo>
                  <a:lnTo>
                    <a:pt x="682454" y="1354455"/>
                  </a:lnTo>
                  <a:lnTo>
                    <a:pt x="678972" y="1353185"/>
                  </a:lnTo>
                  <a:lnTo>
                    <a:pt x="675489" y="1351598"/>
                  </a:lnTo>
                  <a:lnTo>
                    <a:pt x="672640" y="1349693"/>
                  </a:lnTo>
                  <a:lnTo>
                    <a:pt x="669790" y="1347470"/>
                  </a:lnTo>
                  <a:lnTo>
                    <a:pt x="667258" y="1345248"/>
                  </a:lnTo>
                  <a:lnTo>
                    <a:pt x="664408" y="1342390"/>
                  </a:lnTo>
                  <a:lnTo>
                    <a:pt x="662192" y="1339533"/>
                  </a:lnTo>
                  <a:lnTo>
                    <a:pt x="659976" y="1336675"/>
                  </a:lnTo>
                  <a:lnTo>
                    <a:pt x="658393" y="1333500"/>
                  </a:lnTo>
                  <a:lnTo>
                    <a:pt x="656810" y="1330008"/>
                  </a:lnTo>
                  <a:lnTo>
                    <a:pt x="655543" y="1326515"/>
                  </a:lnTo>
                  <a:lnTo>
                    <a:pt x="654593" y="1323023"/>
                  </a:lnTo>
                  <a:lnTo>
                    <a:pt x="622933" y="1183957"/>
                  </a:lnTo>
                  <a:lnTo>
                    <a:pt x="622617" y="1180465"/>
                  </a:lnTo>
                  <a:lnTo>
                    <a:pt x="622300" y="1176655"/>
                  </a:lnTo>
                  <a:lnTo>
                    <a:pt x="622300" y="1173480"/>
                  </a:lnTo>
                  <a:lnTo>
                    <a:pt x="622933" y="1169987"/>
                  </a:lnTo>
                  <a:lnTo>
                    <a:pt x="623566" y="1166495"/>
                  </a:lnTo>
                  <a:lnTo>
                    <a:pt x="624516" y="1163320"/>
                  </a:lnTo>
                  <a:lnTo>
                    <a:pt x="625783" y="1160462"/>
                  </a:lnTo>
                  <a:lnTo>
                    <a:pt x="627682" y="1157605"/>
                  </a:lnTo>
                  <a:lnTo>
                    <a:pt x="629265" y="1154747"/>
                  </a:lnTo>
                  <a:lnTo>
                    <a:pt x="631798" y="1152207"/>
                  </a:lnTo>
                  <a:lnTo>
                    <a:pt x="634331" y="1149985"/>
                  </a:lnTo>
                  <a:lnTo>
                    <a:pt x="636864" y="1148080"/>
                  </a:lnTo>
                  <a:lnTo>
                    <a:pt x="639713" y="1146175"/>
                  </a:lnTo>
                  <a:lnTo>
                    <a:pt x="642879" y="1144587"/>
                  </a:lnTo>
                  <a:lnTo>
                    <a:pt x="646045" y="1143317"/>
                  </a:lnTo>
                  <a:lnTo>
                    <a:pt x="649528" y="1142365"/>
                  </a:lnTo>
                  <a:lnTo>
                    <a:pt x="763505" y="1118235"/>
                  </a:lnTo>
                  <a:lnTo>
                    <a:pt x="766987" y="1117600"/>
                  </a:lnTo>
                  <a:close/>
                  <a:moveTo>
                    <a:pt x="858838" y="868362"/>
                  </a:moveTo>
                  <a:lnTo>
                    <a:pt x="840146" y="869932"/>
                  </a:lnTo>
                  <a:lnTo>
                    <a:pt x="821454" y="871502"/>
                  </a:lnTo>
                  <a:lnTo>
                    <a:pt x="802762" y="873386"/>
                  </a:lnTo>
                  <a:lnTo>
                    <a:pt x="784387" y="875583"/>
                  </a:lnTo>
                  <a:lnTo>
                    <a:pt x="747320" y="879979"/>
                  </a:lnTo>
                  <a:lnTo>
                    <a:pt x="710253" y="885316"/>
                  </a:lnTo>
                  <a:lnTo>
                    <a:pt x="673185" y="890968"/>
                  </a:lnTo>
                  <a:lnTo>
                    <a:pt x="636435" y="896933"/>
                  </a:lnTo>
                  <a:lnTo>
                    <a:pt x="600001" y="903526"/>
                  </a:lnTo>
                  <a:lnTo>
                    <a:pt x="563251" y="910433"/>
                  </a:lnTo>
                  <a:lnTo>
                    <a:pt x="526818" y="917655"/>
                  </a:lnTo>
                  <a:lnTo>
                    <a:pt x="490384" y="925190"/>
                  </a:lnTo>
                  <a:lnTo>
                    <a:pt x="453950" y="933353"/>
                  </a:lnTo>
                  <a:lnTo>
                    <a:pt x="417200" y="941516"/>
                  </a:lnTo>
                  <a:lnTo>
                    <a:pt x="381083" y="950621"/>
                  </a:lnTo>
                  <a:lnTo>
                    <a:pt x="344967" y="960040"/>
                  </a:lnTo>
                  <a:lnTo>
                    <a:pt x="326908" y="964749"/>
                  </a:lnTo>
                  <a:lnTo>
                    <a:pt x="308850" y="970087"/>
                  </a:lnTo>
                  <a:lnTo>
                    <a:pt x="291108" y="975424"/>
                  </a:lnTo>
                  <a:lnTo>
                    <a:pt x="273050" y="981075"/>
                  </a:lnTo>
                  <a:lnTo>
                    <a:pt x="292059" y="979819"/>
                  </a:lnTo>
                  <a:lnTo>
                    <a:pt x="310434" y="977936"/>
                  </a:lnTo>
                  <a:lnTo>
                    <a:pt x="329126" y="976052"/>
                  </a:lnTo>
                  <a:lnTo>
                    <a:pt x="347501" y="973854"/>
                  </a:lnTo>
                  <a:lnTo>
                    <a:pt x="384885" y="969459"/>
                  </a:lnTo>
                  <a:lnTo>
                    <a:pt x="421952" y="964121"/>
                  </a:lnTo>
                  <a:lnTo>
                    <a:pt x="458703" y="958470"/>
                  </a:lnTo>
                  <a:lnTo>
                    <a:pt x="495453" y="952191"/>
                  </a:lnTo>
                  <a:lnTo>
                    <a:pt x="532203" y="945911"/>
                  </a:lnTo>
                  <a:lnTo>
                    <a:pt x="568637" y="939004"/>
                  </a:lnTo>
                  <a:lnTo>
                    <a:pt x="605387" y="931469"/>
                  </a:lnTo>
                  <a:lnTo>
                    <a:pt x="642138" y="924248"/>
                  </a:lnTo>
                  <a:lnTo>
                    <a:pt x="678254" y="916085"/>
                  </a:lnTo>
                  <a:lnTo>
                    <a:pt x="714688" y="907608"/>
                  </a:lnTo>
                  <a:lnTo>
                    <a:pt x="750805" y="899131"/>
                  </a:lnTo>
                  <a:lnTo>
                    <a:pt x="786921" y="889712"/>
                  </a:lnTo>
                  <a:lnTo>
                    <a:pt x="804980" y="884374"/>
                  </a:lnTo>
                  <a:lnTo>
                    <a:pt x="823038" y="879351"/>
                  </a:lnTo>
                  <a:lnTo>
                    <a:pt x="841096" y="874328"/>
                  </a:lnTo>
                  <a:lnTo>
                    <a:pt x="858838" y="868362"/>
                  </a:lnTo>
                  <a:close/>
                  <a:moveTo>
                    <a:pt x="894431" y="809625"/>
                  </a:moveTo>
                  <a:lnTo>
                    <a:pt x="899509" y="809625"/>
                  </a:lnTo>
                  <a:lnTo>
                    <a:pt x="904905" y="810262"/>
                  </a:lnTo>
                  <a:lnTo>
                    <a:pt x="909666" y="810580"/>
                  </a:lnTo>
                  <a:lnTo>
                    <a:pt x="915062" y="811535"/>
                  </a:lnTo>
                  <a:lnTo>
                    <a:pt x="919823" y="812490"/>
                  </a:lnTo>
                  <a:lnTo>
                    <a:pt x="924901" y="814400"/>
                  </a:lnTo>
                  <a:lnTo>
                    <a:pt x="929662" y="815673"/>
                  </a:lnTo>
                  <a:lnTo>
                    <a:pt x="934423" y="817583"/>
                  </a:lnTo>
                  <a:lnTo>
                    <a:pt x="939184" y="819493"/>
                  </a:lnTo>
                  <a:lnTo>
                    <a:pt x="943628" y="821721"/>
                  </a:lnTo>
                  <a:lnTo>
                    <a:pt x="948071" y="823949"/>
                  </a:lnTo>
                  <a:lnTo>
                    <a:pt x="952198" y="827132"/>
                  </a:lnTo>
                  <a:lnTo>
                    <a:pt x="956324" y="829678"/>
                  </a:lnTo>
                  <a:lnTo>
                    <a:pt x="960450" y="832861"/>
                  </a:lnTo>
                  <a:lnTo>
                    <a:pt x="964259" y="836044"/>
                  </a:lnTo>
                  <a:lnTo>
                    <a:pt x="968068" y="839546"/>
                  </a:lnTo>
                  <a:lnTo>
                    <a:pt x="971876" y="843047"/>
                  </a:lnTo>
                  <a:lnTo>
                    <a:pt x="975050" y="846867"/>
                  </a:lnTo>
                  <a:lnTo>
                    <a:pt x="978224" y="851005"/>
                  </a:lnTo>
                  <a:lnTo>
                    <a:pt x="981081" y="855142"/>
                  </a:lnTo>
                  <a:lnTo>
                    <a:pt x="984255" y="859280"/>
                  </a:lnTo>
                  <a:lnTo>
                    <a:pt x="986794" y="863737"/>
                  </a:lnTo>
                  <a:lnTo>
                    <a:pt x="989016" y="868193"/>
                  </a:lnTo>
                  <a:lnTo>
                    <a:pt x="991238" y="873286"/>
                  </a:lnTo>
                  <a:lnTo>
                    <a:pt x="993142" y="878060"/>
                  </a:lnTo>
                  <a:lnTo>
                    <a:pt x="995047" y="882835"/>
                  </a:lnTo>
                  <a:lnTo>
                    <a:pt x="996634" y="888246"/>
                  </a:lnTo>
                  <a:lnTo>
                    <a:pt x="997903" y="893339"/>
                  </a:lnTo>
                  <a:lnTo>
                    <a:pt x="998855" y="898750"/>
                  </a:lnTo>
                  <a:lnTo>
                    <a:pt x="999490" y="904161"/>
                  </a:lnTo>
                  <a:lnTo>
                    <a:pt x="999808" y="909572"/>
                  </a:lnTo>
                  <a:lnTo>
                    <a:pt x="1000125" y="914665"/>
                  </a:lnTo>
                  <a:lnTo>
                    <a:pt x="999808" y="919758"/>
                  </a:lnTo>
                  <a:lnTo>
                    <a:pt x="999490" y="925169"/>
                  </a:lnTo>
                  <a:lnTo>
                    <a:pt x="998855" y="929944"/>
                  </a:lnTo>
                  <a:lnTo>
                    <a:pt x="998221" y="935355"/>
                  </a:lnTo>
                  <a:lnTo>
                    <a:pt x="996951" y="940129"/>
                  </a:lnTo>
                  <a:lnTo>
                    <a:pt x="995681" y="945222"/>
                  </a:lnTo>
                  <a:lnTo>
                    <a:pt x="993777" y="949997"/>
                  </a:lnTo>
                  <a:lnTo>
                    <a:pt x="992190" y="954771"/>
                  </a:lnTo>
                  <a:lnTo>
                    <a:pt x="990286" y="959546"/>
                  </a:lnTo>
                  <a:lnTo>
                    <a:pt x="988064" y="964002"/>
                  </a:lnTo>
                  <a:lnTo>
                    <a:pt x="985525" y="968458"/>
                  </a:lnTo>
                  <a:lnTo>
                    <a:pt x="982985" y="972596"/>
                  </a:lnTo>
                  <a:lnTo>
                    <a:pt x="979811" y="976734"/>
                  </a:lnTo>
                  <a:lnTo>
                    <a:pt x="976955" y="980872"/>
                  </a:lnTo>
                  <a:lnTo>
                    <a:pt x="973781" y="984692"/>
                  </a:lnTo>
                  <a:lnTo>
                    <a:pt x="970289" y="988511"/>
                  </a:lnTo>
                  <a:lnTo>
                    <a:pt x="966798" y="992331"/>
                  </a:lnTo>
                  <a:lnTo>
                    <a:pt x="962989" y="995514"/>
                  </a:lnTo>
                  <a:lnTo>
                    <a:pt x="959181" y="998697"/>
                  </a:lnTo>
                  <a:lnTo>
                    <a:pt x="954737" y="1001562"/>
                  </a:lnTo>
                  <a:lnTo>
                    <a:pt x="950611" y="1004745"/>
                  </a:lnTo>
                  <a:lnTo>
                    <a:pt x="945850" y="1007291"/>
                  </a:lnTo>
                  <a:lnTo>
                    <a:pt x="941406" y="1009519"/>
                  </a:lnTo>
                  <a:lnTo>
                    <a:pt x="936963" y="1011747"/>
                  </a:lnTo>
                  <a:lnTo>
                    <a:pt x="931884" y="1013657"/>
                  </a:lnTo>
                  <a:lnTo>
                    <a:pt x="927123" y="1015567"/>
                  </a:lnTo>
                  <a:lnTo>
                    <a:pt x="921727" y="1017158"/>
                  </a:lnTo>
                  <a:lnTo>
                    <a:pt x="916649" y="1018432"/>
                  </a:lnTo>
                  <a:lnTo>
                    <a:pt x="126960" y="1185222"/>
                  </a:lnTo>
                  <a:lnTo>
                    <a:pt x="121247" y="1186177"/>
                  </a:lnTo>
                  <a:lnTo>
                    <a:pt x="115851" y="1186814"/>
                  </a:lnTo>
                  <a:lnTo>
                    <a:pt x="110455" y="1187132"/>
                  </a:lnTo>
                  <a:lnTo>
                    <a:pt x="105059" y="1187450"/>
                  </a:lnTo>
                  <a:lnTo>
                    <a:pt x="100298" y="1187132"/>
                  </a:lnTo>
                  <a:lnTo>
                    <a:pt x="95855" y="1186814"/>
                  </a:lnTo>
                  <a:lnTo>
                    <a:pt x="86967" y="1185859"/>
                  </a:lnTo>
                  <a:lnTo>
                    <a:pt x="78398" y="1183949"/>
                  </a:lnTo>
                  <a:lnTo>
                    <a:pt x="70145" y="1181402"/>
                  </a:lnTo>
                  <a:lnTo>
                    <a:pt x="61575" y="1177901"/>
                  </a:lnTo>
                  <a:lnTo>
                    <a:pt x="53640" y="1174082"/>
                  </a:lnTo>
                  <a:lnTo>
                    <a:pt x="46340" y="1169625"/>
                  </a:lnTo>
                  <a:lnTo>
                    <a:pt x="39358" y="1164214"/>
                  </a:lnTo>
                  <a:lnTo>
                    <a:pt x="32692" y="1158485"/>
                  </a:lnTo>
                  <a:lnTo>
                    <a:pt x="26662" y="1152119"/>
                  </a:lnTo>
                  <a:lnTo>
                    <a:pt x="20948" y="1145116"/>
                  </a:lnTo>
                  <a:lnTo>
                    <a:pt x="15870" y="1137795"/>
                  </a:lnTo>
                  <a:lnTo>
                    <a:pt x="11426" y="1129837"/>
                  </a:lnTo>
                  <a:lnTo>
                    <a:pt x="9522" y="1125700"/>
                  </a:lnTo>
                  <a:lnTo>
                    <a:pt x="7935" y="1121562"/>
                  </a:lnTo>
                  <a:lnTo>
                    <a:pt x="6031" y="1117105"/>
                  </a:lnTo>
                  <a:lnTo>
                    <a:pt x="4444" y="1112967"/>
                  </a:lnTo>
                  <a:lnTo>
                    <a:pt x="3491" y="1108193"/>
                  </a:lnTo>
                  <a:lnTo>
                    <a:pt x="2222" y="1103737"/>
                  </a:lnTo>
                  <a:lnTo>
                    <a:pt x="1270" y="1098644"/>
                  </a:lnTo>
                  <a:lnTo>
                    <a:pt x="635" y="1092914"/>
                  </a:lnTo>
                  <a:lnTo>
                    <a:pt x="317" y="1087822"/>
                  </a:lnTo>
                  <a:lnTo>
                    <a:pt x="0" y="1082410"/>
                  </a:lnTo>
                  <a:lnTo>
                    <a:pt x="317" y="1077318"/>
                  </a:lnTo>
                  <a:lnTo>
                    <a:pt x="635" y="1071906"/>
                  </a:lnTo>
                  <a:lnTo>
                    <a:pt x="1270" y="1066814"/>
                  </a:lnTo>
                  <a:lnTo>
                    <a:pt x="1904" y="1062039"/>
                  </a:lnTo>
                  <a:lnTo>
                    <a:pt x="3174" y="1056946"/>
                  </a:lnTo>
                  <a:lnTo>
                    <a:pt x="4444" y="1052172"/>
                  </a:lnTo>
                  <a:lnTo>
                    <a:pt x="5713" y="1047079"/>
                  </a:lnTo>
                  <a:lnTo>
                    <a:pt x="7935" y="1042304"/>
                  </a:lnTo>
                  <a:lnTo>
                    <a:pt x="9839" y="1037530"/>
                  </a:lnTo>
                  <a:lnTo>
                    <a:pt x="12061" y="1033074"/>
                  </a:lnTo>
                  <a:lnTo>
                    <a:pt x="14283" y="1028936"/>
                  </a:lnTo>
                  <a:lnTo>
                    <a:pt x="17140" y="1024479"/>
                  </a:lnTo>
                  <a:lnTo>
                    <a:pt x="19996" y="1020341"/>
                  </a:lnTo>
                  <a:lnTo>
                    <a:pt x="23170" y="1016204"/>
                  </a:lnTo>
                  <a:lnTo>
                    <a:pt x="26344" y="1012384"/>
                  </a:lnTo>
                  <a:lnTo>
                    <a:pt x="29518" y="1008564"/>
                  </a:lnTo>
                  <a:lnTo>
                    <a:pt x="33327" y="1005063"/>
                  </a:lnTo>
                  <a:lnTo>
                    <a:pt x="37136" y="1001562"/>
                  </a:lnTo>
                  <a:lnTo>
                    <a:pt x="40945" y="998379"/>
                  </a:lnTo>
                  <a:lnTo>
                    <a:pt x="45388" y="995514"/>
                  </a:lnTo>
                  <a:lnTo>
                    <a:pt x="49514" y="992649"/>
                  </a:lnTo>
                  <a:lnTo>
                    <a:pt x="53640" y="989784"/>
                  </a:lnTo>
                  <a:lnTo>
                    <a:pt x="58401" y="987556"/>
                  </a:lnTo>
                  <a:lnTo>
                    <a:pt x="63162" y="985328"/>
                  </a:lnTo>
                  <a:lnTo>
                    <a:pt x="68241" y="983418"/>
                  </a:lnTo>
                  <a:lnTo>
                    <a:pt x="73002" y="981827"/>
                  </a:lnTo>
                  <a:lnTo>
                    <a:pt x="78398" y="980235"/>
                  </a:lnTo>
                  <a:lnTo>
                    <a:pt x="83476" y="978644"/>
                  </a:lnTo>
                  <a:lnTo>
                    <a:pt x="873165" y="811853"/>
                  </a:lnTo>
                  <a:lnTo>
                    <a:pt x="878561" y="810898"/>
                  </a:lnTo>
                  <a:lnTo>
                    <a:pt x="883639" y="810262"/>
                  </a:lnTo>
                  <a:lnTo>
                    <a:pt x="889353" y="809944"/>
                  </a:lnTo>
                  <a:lnTo>
                    <a:pt x="894431" y="809625"/>
                  </a:lnTo>
                  <a:close/>
                  <a:moveTo>
                    <a:pt x="858838" y="565150"/>
                  </a:moveTo>
                  <a:lnTo>
                    <a:pt x="840146" y="566424"/>
                  </a:lnTo>
                  <a:lnTo>
                    <a:pt x="821454" y="568016"/>
                  </a:lnTo>
                  <a:lnTo>
                    <a:pt x="802762" y="570244"/>
                  </a:lnTo>
                  <a:lnTo>
                    <a:pt x="784387" y="572155"/>
                  </a:lnTo>
                  <a:lnTo>
                    <a:pt x="747320" y="576930"/>
                  </a:lnTo>
                  <a:lnTo>
                    <a:pt x="710253" y="582343"/>
                  </a:lnTo>
                  <a:lnTo>
                    <a:pt x="673185" y="588074"/>
                  </a:lnTo>
                  <a:lnTo>
                    <a:pt x="636435" y="594442"/>
                  </a:lnTo>
                  <a:lnTo>
                    <a:pt x="600001" y="600809"/>
                  </a:lnTo>
                  <a:lnTo>
                    <a:pt x="563251" y="607814"/>
                  </a:lnTo>
                  <a:lnTo>
                    <a:pt x="526818" y="614818"/>
                  </a:lnTo>
                  <a:lnTo>
                    <a:pt x="490384" y="622778"/>
                  </a:lnTo>
                  <a:lnTo>
                    <a:pt x="453950" y="630737"/>
                  </a:lnTo>
                  <a:lnTo>
                    <a:pt x="417200" y="639652"/>
                  </a:lnTo>
                  <a:lnTo>
                    <a:pt x="381083" y="648249"/>
                  </a:lnTo>
                  <a:lnTo>
                    <a:pt x="344967" y="657800"/>
                  </a:lnTo>
                  <a:lnTo>
                    <a:pt x="326908" y="662894"/>
                  </a:lnTo>
                  <a:lnTo>
                    <a:pt x="308850" y="667988"/>
                  </a:lnTo>
                  <a:lnTo>
                    <a:pt x="291108" y="673401"/>
                  </a:lnTo>
                  <a:lnTo>
                    <a:pt x="273050" y="679450"/>
                  </a:lnTo>
                  <a:lnTo>
                    <a:pt x="292059" y="677858"/>
                  </a:lnTo>
                  <a:lnTo>
                    <a:pt x="310434" y="676266"/>
                  </a:lnTo>
                  <a:lnTo>
                    <a:pt x="329126" y="674038"/>
                  </a:lnTo>
                  <a:lnTo>
                    <a:pt x="347501" y="672127"/>
                  </a:lnTo>
                  <a:lnTo>
                    <a:pt x="384885" y="667352"/>
                  </a:lnTo>
                  <a:lnTo>
                    <a:pt x="421952" y="661939"/>
                  </a:lnTo>
                  <a:lnTo>
                    <a:pt x="458703" y="656527"/>
                  </a:lnTo>
                  <a:lnTo>
                    <a:pt x="495453" y="650159"/>
                  </a:lnTo>
                  <a:lnTo>
                    <a:pt x="532203" y="643791"/>
                  </a:lnTo>
                  <a:lnTo>
                    <a:pt x="568637" y="636787"/>
                  </a:lnTo>
                  <a:lnTo>
                    <a:pt x="605387" y="629464"/>
                  </a:lnTo>
                  <a:lnTo>
                    <a:pt x="642138" y="621504"/>
                  </a:lnTo>
                  <a:lnTo>
                    <a:pt x="678254" y="613545"/>
                  </a:lnTo>
                  <a:lnTo>
                    <a:pt x="714688" y="604948"/>
                  </a:lnTo>
                  <a:lnTo>
                    <a:pt x="750805" y="596034"/>
                  </a:lnTo>
                  <a:lnTo>
                    <a:pt x="786921" y="586482"/>
                  </a:lnTo>
                  <a:lnTo>
                    <a:pt x="804980" y="581706"/>
                  </a:lnTo>
                  <a:lnTo>
                    <a:pt x="823038" y="576294"/>
                  </a:lnTo>
                  <a:lnTo>
                    <a:pt x="841096" y="570881"/>
                  </a:lnTo>
                  <a:lnTo>
                    <a:pt x="858838" y="565150"/>
                  </a:lnTo>
                  <a:close/>
                  <a:moveTo>
                    <a:pt x="894431" y="506412"/>
                  </a:moveTo>
                  <a:lnTo>
                    <a:pt x="899509" y="506412"/>
                  </a:lnTo>
                  <a:lnTo>
                    <a:pt x="904905" y="507046"/>
                  </a:lnTo>
                  <a:lnTo>
                    <a:pt x="909666" y="507363"/>
                  </a:lnTo>
                  <a:lnTo>
                    <a:pt x="915062" y="508314"/>
                  </a:lnTo>
                  <a:lnTo>
                    <a:pt x="919823" y="509265"/>
                  </a:lnTo>
                  <a:lnTo>
                    <a:pt x="924901" y="511167"/>
                  </a:lnTo>
                  <a:lnTo>
                    <a:pt x="929662" y="512435"/>
                  </a:lnTo>
                  <a:lnTo>
                    <a:pt x="934423" y="514336"/>
                  </a:lnTo>
                  <a:lnTo>
                    <a:pt x="939184" y="516238"/>
                  </a:lnTo>
                  <a:lnTo>
                    <a:pt x="943628" y="518457"/>
                  </a:lnTo>
                  <a:lnTo>
                    <a:pt x="948071" y="520676"/>
                  </a:lnTo>
                  <a:lnTo>
                    <a:pt x="952198" y="523528"/>
                  </a:lnTo>
                  <a:lnTo>
                    <a:pt x="956324" y="526381"/>
                  </a:lnTo>
                  <a:lnTo>
                    <a:pt x="960450" y="529551"/>
                  </a:lnTo>
                  <a:lnTo>
                    <a:pt x="964259" y="532720"/>
                  </a:lnTo>
                  <a:lnTo>
                    <a:pt x="968068" y="536207"/>
                  </a:lnTo>
                  <a:lnTo>
                    <a:pt x="971876" y="539694"/>
                  </a:lnTo>
                  <a:lnTo>
                    <a:pt x="975050" y="543497"/>
                  </a:lnTo>
                  <a:lnTo>
                    <a:pt x="978224" y="547618"/>
                  </a:lnTo>
                  <a:lnTo>
                    <a:pt x="981081" y="551421"/>
                  </a:lnTo>
                  <a:lnTo>
                    <a:pt x="984255" y="555859"/>
                  </a:lnTo>
                  <a:lnTo>
                    <a:pt x="986794" y="560296"/>
                  </a:lnTo>
                  <a:lnTo>
                    <a:pt x="989016" y="564734"/>
                  </a:lnTo>
                  <a:lnTo>
                    <a:pt x="991238" y="569805"/>
                  </a:lnTo>
                  <a:lnTo>
                    <a:pt x="993142" y="574560"/>
                  </a:lnTo>
                  <a:lnTo>
                    <a:pt x="995047" y="579314"/>
                  </a:lnTo>
                  <a:lnTo>
                    <a:pt x="996634" y="584703"/>
                  </a:lnTo>
                  <a:lnTo>
                    <a:pt x="997903" y="589774"/>
                  </a:lnTo>
                  <a:lnTo>
                    <a:pt x="998855" y="595163"/>
                  </a:lnTo>
                  <a:lnTo>
                    <a:pt x="999490" y="600551"/>
                  </a:lnTo>
                  <a:lnTo>
                    <a:pt x="999808" y="605939"/>
                  </a:lnTo>
                  <a:lnTo>
                    <a:pt x="1000125" y="611011"/>
                  </a:lnTo>
                  <a:lnTo>
                    <a:pt x="999808" y="616399"/>
                  </a:lnTo>
                  <a:lnTo>
                    <a:pt x="999490" y="621471"/>
                  </a:lnTo>
                  <a:lnTo>
                    <a:pt x="998855" y="626225"/>
                  </a:lnTo>
                  <a:lnTo>
                    <a:pt x="998221" y="631614"/>
                  </a:lnTo>
                  <a:lnTo>
                    <a:pt x="996951" y="636368"/>
                  </a:lnTo>
                  <a:lnTo>
                    <a:pt x="995681" y="641440"/>
                  </a:lnTo>
                  <a:lnTo>
                    <a:pt x="993777" y="646194"/>
                  </a:lnTo>
                  <a:lnTo>
                    <a:pt x="992190" y="651265"/>
                  </a:lnTo>
                  <a:lnTo>
                    <a:pt x="990286" y="655703"/>
                  </a:lnTo>
                  <a:lnTo>
                    <a:pt x="988064" y="660140"/>
                  </a:lnTo>
                  <a:lnTo>
                    <a:pt x="985525" y="664578"/>
                  </a:lnTo>
                  <a:lnTo>
                    <a:pt x="982985" y="668699"/>
                  </a:lnTo>
                  <a:lnTo>
                    <a:pt x="979811" y="672819"/>
                  </a:lnTo>
                  <a:lnTo>
                    <a:pt x="976955" y="676940"/>
                  </a:lnTo>
                  <a:lnTo>
                    <a:pt x="973781" y="680743"/>
                  </a:lnTo>
                  <a:lnTo>
                    <a:pt x="970289" y="684547"/>
                  </a:lnTo>
                  <a:lnTo>
                    <a:pt x="966798" y="688350"/>
                  </a:lnTo>
                  <a:lnTo>
                    <a:pt x="962989" y="691520"/>
                  </a:lnTo>
                  <a:lnTo>
                    <a:pt x="959181" y="694690"/>
                  </a:lnTo>
                  <a:lnTo>
                    <a:pt x="954737" y="697859"/>
                  </a:lnTo>
                  <a:lnTo>
                    <a:pt x="950611" y="700712"/>
                  </a:lnTo>
                  <a:lnTo>
                    <a:pt x="945850" y="703248"/>
                  </a:lnTo>
                  <a:lnTo>
                    <a:pt x="941406" y="705467"/>
                  </a:lnTo>
                  <a:lnTo>
                    <a:pt x="936963" y="707685"/>
                  </a:lnTo>
                  <a:lnTo>
                    <a:pt x="931884" y="709904"/>
                  </a:lnTo>
                  <a:lnTo>
                    <a:pt x="927123" y="711489"/>
                  </a:lnTo>
                  <a:lnTo>
                    <a:pt x="921727" y="713074"/>
                  </a:lnTo>
                  <a:lnTo>
                    <a:pt x="916649" y="714342"/>
                  </a:lnTo>
                  <a:lnTo>
                    <a:pt x="126960" y="880431"/>
                  </a:lnTo>
                  <a:lnTo>
                    <a:pt x="121247" y="881382"/>
                  </a:lnTo>
                  <a:lnTo>
                    <a:pt x="115851" y="882016"/>
                  </a:lnTo>
                  <a:lnTo>
                    <a:pt x="110455" y="882333"/>
                  </a:lnTo>
                  <a:lnTo>
                    <a:pt x="105059" y="882650"/>
                  </a:lnTo>
                  <a:lnTo>
                    <a:pt x="100298" y="882333"/>
                  </a:lnTo>
                  <a:lnTo>
                    <a:pt x="95855" y="882016"/>
                  </a:lnTo>
                  <a:lnTo>
                    <a:pt x="86967" y="881065"/>
                  </a:lnTo>
                  <a:lnTo>
                    <a:pt x="78398" y="879164"/>
                  </a:lnTo>
                  <a:lnTo>
                    <a:pt x="70145" y="876628"/>
                  </a:lnTo>
                  <a:lnTo>
                    <a:pt x="61575" y="873458"/>
                  </a:lnTo>
                  <a:lnTo>
                    <a:pt x="53640" y="869338"/>
                  </a:lnTo>
                  <a:lnTo>
                    <a:pt x="46340" y="864900"/>
                  </a:lnTo>
                  <a:lnTo>
                    <a:pt x="39358" y="859512"/>
                  </a:lnTo>
                  <a:lnTo>
                    <a:pt x="32692" y="853806"/>
                  </a:lnTo>
                  <a:lnTo>
                    <a:pt x="26662" y="847150"/>
                  </a:lnTo>
                  <a:lnTo>
                    <a:pt x="20948" y="840494"/>
                  </a:lnTo>
                  <a:lnTo>
                    <a:pt x="15870" y="833204"/>
                  </a:lnTo>
                  <a:lnTo>
                    <a:pt x="11426" y="825279"/>
                  </a:lnTo>
                  <a:lnTo>
                    <a:pt x="9522" y="821159"/>
                  </a:lnTo>
                  <a:lnTo>
                    <a:pt x="7935" y="817038"/>
                  </a:lnTo>
                  <a:lnTo>
                    <a:pt x="6031" y="812601"/>
                  </a:lnTo>
                  <a:lnTo>
                    <a:pt x="4444" y="808480"/>
                  </a:lnTo>
                  <a:lnTo>
                    <a:pt x="3491" y="804043"/>
                  </a:lnTo>
                  <a:lnTo>
                    <a:pt x="2222" y="799288"/>
                  </a:lnTo>
                  <a:lnTo>
                    <a:pt x="1270" y="794217"/>
                  </a:lnTo>
                  <a:lnTo>
                    <a:pt x="635" y="788511"/>
                  </a:lnTo>
                  <a:lnTo>
                    <a:pt x="317" y="783440"/>
                  </a:lnTo>
                  <a:lnTo>
                    <a:pt x="0" y="778052"/>
                  </a:lnTo>
                  <a:lnTo>
                    <a:pt x="317" y="772980"/>
                  </a:lnTo>
                  <a:lnTo>
                    <a:pt x="635" y="767909"/>
                  </a:lnTo>
                  <a:lnTo>
                    <a:pt x="1270" y="762520"/>
                  </a:lnTo>
                  <a:lnTo>
                    <a:pt x="1904" y="757766"/>
                  </a:lnTo>
                  <a:lnTo>
                    <a:pt x="3174" y="752694"/>
                  </a:lnTo>
                  <a:lnTo>
                    <a:pt x="4444" y="747940"/>
                  </a:lnTo>
                  <a:lnTo>
                    <a:pt x="5713" y="742868"/>
                  </a:lnTo>
                  <a:lnTo>
                    <a:pt x="7935" y="738114"/>
                  </a:lnTo>
                  <a:lnTo>
                    <a:pt x="9839" y="733676"/>
                  </a:lnTo>
                  <a:lnTo>
                    <a:pt x="12061" y="728922"/>
                  </a:lnTo>
                  <a:lnTo>
                    <a:pt x="14283" y="724801"/>
                  </a:lnTo>
                  <a:lnTo>
                    <a:pt x="17140" y="720047"/>
                  </a:lnTo>
                  <a:lnTo>
                    <a:pt x="19996" y="716243"/>
                  </a:lnTo>
                  <a:lnTo>
                    <a:pt x="23170" y="712123"/>
                  </a:lnTo>
                  <a:lnTo>
                    <a:pt x="26344" y="708319"/>
                  </a:lnTo>
                  <a:lnTo>
                    <a:pt x="29518" y="704516"/>
                  </a:lnTo>
                  <a:lnTo>
                    <a:pt x="33327" y="701029"/>
                  </a:lnTo>
                  <a:lnTo>
                    <a:pt x="37136" y="697859"/>
                  </a:lnTo>
                  <a:lnTo>
                    <a:pt x="40945" y="694373"/>
                  </a:lnTo>
                  <a:lnTo>
                    <a:pt x="45388" y="691520"/>
                  </a:lnTo>
                  <a:lnTo>
                    <a:pt x="49514" y="688667"/>
                  </a:lnTo>
                  <a:lnTo>
                    <a:pt x="53640" y="686132"/>
                  </a:lnTo>
                  <a:lnTo>
                    <a:pt x="58401" y="683596"/>
                  </a:lnTo>
                  <a:lnTo>
                    <a:pt x="63162" y="681377"/>
                  </a:lnTo>
                  <a:lnTo>
                    <a:pt x="68241" y="679475"/>
                  </a:lnTo>
                  <a:lnTo>
                    <a:pt x="73002" y="677891"/>
                  </a:lnTo>
                  <a:lnTo>
                    <a:pt x="78398" y="676306"/>
                  </a:lnTo>
                  <a:lnTo>
                    <a:pt x="83476" y="675038"/>
                  </a:lnTo>
                  <a:lnTo>
                    <a:pt x="873165" y="508631"/>
                  </a:lnTo>
                  <a:lnTo>
                    <a:pt x="878561" y="507680"/>
                  </a:lnTo>
                  <a:lnTo>
                    <a:pt x="883639" y="507046"/>
                  </a:lnTo>
                  <a:lnTo>
                    <a:pt x="889353" y="506729"/>
                  </a:lnTo>
                  <a:lnTo>
                    <a:pt x="894431" y="506412"/>
                  </a:lnTo>
                  <a:close/>
                  <a:moveTo>
                    <a:pt x="858838" y="261937"/>
                  </a:moveTo>
                  <a:lnTo>
                    <a:pt x="840146" y="263529"/>
                  </a:lnTo>
                  <a:lnTo>
                    <a:pt x="821454" y="265439"/>
                  </a:lnTo>
                  <a:lnTo>
                    <a:pt x="802762" y="267031"/>
                  </a:lnTo>
                  <a:lnTo>
                    <a:pt x="784387" y="269260"/>
                  </a:lnTo>
                  <a:lnTo>
                    <a:pt x="747320" y="273717"/>
                  </a:lnTo>
                  <a:lnTo>
                    <a:pt x="710253" y="279448"/>
                  </a:lnTo>
                  <a:lnTo>
                    <a:pt x="673185" y="284861"/>
                  </a:lnTo>
                  <a:lnTo>
                    <a:pt x="636435" y="291229"/>
                  </a:lnTo>
                  <a:lnTo>
                    <a:pt x="600001" y="297596"/>
                  </a:lnTo>
                  <a:lnTo>
                    <a:pt x="563251" y="304601"/>
                  </a:lnTo>
                  <a:lnTo>
                    <a:pt x="526818" y="312242"/>
                  </a:lnTo>
                  <a:lnTo>
                    <a:pt x="490384" y="319565"/>
                  </a:lnTo>
                  <a:lnTo>
                    <a:pt x="453950" y="327843"/>
                  </a:lnTo>
                  <a:lnTo>
                    <a:pt x="417200" y="336439"/>
                  </a:lnTo>
                  <a:lnTo>
                    <a:pt x="381083" y="345354"/>
                  </a:lnTo>
                  <a:lnTo>
                    <a:pt x="344967" y="354905"/>
                  </a:lnTo>
                  <a:lnTo>
                    <a:pt x="326908" y="360000"/>
                  </a:lnTo>
                  <a:lnTo>
                    <a:pt x="308850" y="365094"/>
                  </a:lnTo>
                  <a:lnTo>
                    <a:pt x="291108" y="370825"/>
                  </a:lnTo>
                  <a:lnTo>
                    <a:pt x="273050" y="376237"/>
                  </a:lnTo>
                  <a:lnTo>
                    <a:pt x="292059" y="374964"/>
                  </a:lnTo>
                  <a:lnTo>
                    <a:pt x="310434" y="373372"/>
                  </a:lnTo>
                  <a:lnTo>
                    <a:pt x="329126" y="371461"/>
                  </a:lnTo>
                  <a:lnTo>
                    <a:pt x="347501" y="369233"/>
                  </a:lnTo>
                  <a:lnTo>
                    <a:pt x="384885" y="364457"/>
                  </a:lnTo>
                  <a:lnTo>
                    <a:pt x="421952" y="359363"/>
                  </a:lnTo>
                  <a:lnTo>
                    <a:pt x="458703" y="353314"/>
                  </a:lnTo>
                  <a:lnTo>
                    <a:pt x="495453" y="347264"/>
                  </a:lnTo>
                  <a:lnTo>
                    <a:pt x="532203" y="340578"/>
                  </a:lnTo>
                  <a:lnTo>
                    <a:pt x="568637" y="333892"/>
                  </a:lnTo>
                  <a:lnTo>
                    <a:pt x="605387" y="326251"/>
                  </a:lnTo>
                  <a:lnTo>
                    <a:pt x="642138" y="318610"/>
                  </a:lnTo>
                  <a:lnTo>
                    <a:pt x="678254" y="310650"/>
                  </a:lnTo>
                  <a:lnTo>
                    <a:pt x="714688" y="302054"/>
                  </a:lnTo>
                  <a:lnTo>
                    <a:pt x="750805" y="293139"/>
                  </a:lnTo>
                  <a:lnTo>
                    <a:pt x="786921" y="283269"/>
                  </a:lnTo>
                  <a:lnTo>
                    <a:pt x="804980" y="278493"/>
                  </a:lnTo>
                  <a:lnTo>
                    <a:pt x="823038" y="273081"/>
                  </a:lnTo>
                  <a:lnTo>
                    <a:pt x="841096" y="267668"/>
                  </a:lnTo>
                  <a:lnTo>
                    <a:pt x="858838" y="261937"/>
                  </a:lnTo>
                  <a:close/>
                  <a:moveTo>
                    <a:pt x="894431" y="201612"/>
                  </a:moveTo>
                  <a:lnTo>
                    <a:pt x="899509" y="201612"/>
                  </a:lnTo>
                  <a:lnTo>
                    <a:pt x="904905" y="202249"/>
                  </a:lnTo>
                  <a:lnTo>
                    <a:pt x="909666" y="202567"/>
                  </a:lnTo>
                  <a:lnTo>
                    <a:pt x="915062" y="203522"/>
                  </a:lnTo>
                  <a:lnTo>
                    <a:pt x="919823" y="204795"/>
                  </a:lnTo>
                  <a:lnTo>
                    <a:pt x="924901" y="206068"/>
                  </a:lnTo>
                  <a:lnTo>
                    <a:pt x="929662" y="207660"/>
                  </a:lnTo>
                  <a:lnTo>
                    <a:pt x="934423" y="209570"/>
                  </a:lnTo>
                  <a:lnTo>
                    <a:pt x="939184" y="211480"/>
                  </a:lnTo>
                  <a:lnTo>
                    <a:pt x="943628" y="213708"/>
                  </a:lnTo>
                  <a:lnTo>
                    <a:pt x="948071" y="216254"/>
                  </a:lnTo>
                  <a:lnTo>
                    <a:pt x="952198" y="218801"/>
                  </a:lnTo>
                  <a:lnTo>
                    <a:pt x="956324" y="221665"/>
                  </a:lnTo>
                  <a:lnTo>
                    <a:pt x="960450" y="224848"/>
                  </a:lnTo>
                  <a:lnTo>
                    <a:pt x="964259" y="228031"/>
                  </a:lnTo>
                  <a:lnTo>
                    <a:pt x="968068" y="231533"/>
                  </a:lnTo>
                  <a:lnTo>
                    <a:pt x="971876" y="235034"/>
                  </a:lnTo>
                  <a:lnTo>
                    <a:pt x="975050" y="238854"/>
                  </a:lnTo>
                  <a:lnTo>
                    <a:pt x="978224" y="242992"/>
                  </a:lnTo>
                  <a:lnTo>
                    <a:pt x="981081" y="246811"/>
                  </a:lnTo>
                  <a:lnTo>
                    <a:pt x="984255" y="251586"/>
                  </a:lnTo>
                  <a:lnTo>
                    <a:pt x="986794" y="255724"/>
                  </a:lnTo>
                  <a:lnTo>
                    <a:pt x="989016" y="260180"/>
                  </a:lnTo>
                  <a:lnTo>
                    <a:pt x="991238" y="265273"/>
                  </a:lnTo>
                  <a:lnTo>
                    <a:pt x="993142" y="270047"/>
                  </a:lnTo>
                  <a:lnTo>
                    <a:pt x="995047" y="275140"/>
                  </a:lnTo>
                  <a:lnTo>
                    <a:pt x="996634" y="280233"/>
                  </a:lnTo>
                  <a:lnTo>
                    <a:pt x="997903" y="285326"/>
                  </a:lnTo>
                  <a:lnTo>
                    <a:pt x="998855" y="290737"/>
                  </a:lnTo>
                  <a:lnTo>
                    <a:pt x="999490" y="296148"/>
                  </a:lnTo>
                  <a:lnTo>
                    <a:pt x="999808" y="301559"/>
                  </a:lnTo>
                  <a:lnTo>
                    <a:pt x="1000125" y="306652"/>
                  </a:lnTo>
                  <a:lnTo>
                    <a:pt x="999808" y="312063"/>
                  </a:lnTo>
                  <a:lnTo>
                    <a:pt x="999490" y="317156"/>
                  </a:lnTo>
                  <a:lnTo>
                    <a:pt x="998855" y="322249"/>
                  </a:lnTo>
                  <a:lnTo>
                    <a:pt x="998221" y="327342"/>
                  </a:lnTo>
                  <a:lnTo>
                    <a:pt x="996951" y="332116"/>
                  </a:lnTo>
                  <a:lnTo>
                    <a:pt x="995681" y="337209"/>
                  </a:lnTo>
                  <a:lnTo>
                    <a:pt x="993777" y="341984"/>
                  </a:lnTo>
                  <a:lnTo>
                    <a:pt x="992190" y="347076"/>
                  </a:lnTo>
                  <a:lnTo>
                    <a:pt x="990286" y="351533"/>
                  </a:lnTo>
                  <a:lnTo>
                    <a:pt x="988064" y="355989"/>
                  </a:lnTo>
                  <a:lnTo>
                    <a:pt x="985525" y="360445"/>
                  </a:lnTo>
                  <a:lnTo>
                    <a:pt x="982985" y="364583"/>
                  </a:lnTo>
                  <a:lnTo>
                    <a:pt x="979811" y="369039"/>
                  </a:lnTo>
                  <a:lnTo>
                    <a:pt x="976955" y="372859"/>
                  </a:lnTo>
                  <a:lnTo>
                    <a:pt x="973781" y="376679"/>
                  </a:lnTo>
                  <a:lnTo>
                    <a:pt x="970289" y="380817"/>
                  </a:lnTo>
                  <a:lnTo>
                    <a:pt x="966798" y="384318"/>
                  </a:lnTo>
                  <a:lnTo>
                    <a:pt x="962989" y="387501"/>
                  </a:lnTo>
                  <a:lnTo>
                    <a:pt x="959181" y="390684"/>
                  </a:lnTo>
                  <a:lnTo>
                    <a:pt x="954737" y="393867"/>
                  </a:lnTo>
                  <a:lnTo>
                    <a:pt x="950611" y="396732"/>
                  </a:lnTo>
                  <a:lnTo>
                    <a:pt x="945850" y="399278"/>
                  </a:lnTo>
                  <a:lnTo>
                    <a:pt x="941406" y="401506"/>
                  </a:lnTo>
                  <a:lnTo>
                    <a:pt x="936963" y="403734"/>
                  </a:lnTo>
                  <a:lnTo>
                    <a:pt x="931884" y="405962"/>
                  </a:lnTo>
                  <a:lnTo>
                    <a:pt x="927123" y="407554"/>
                  </a:lnTo>
                  <a:lnTo>
                    <a:pt x="921727" y="409145"/>
                  </a:lnTo>
                  <a:lnTo>
                    <a:pt x="916649" y="410419"/>
                  </a:lnTo>
                  <a:lnTo>
                    <a:pt x="126960" y="577209"/>
                  </a:lnTo>
                  <a:lnTo>
                    <a:pt x="121247" y="578164"/>
                  </a:lnTo>
                  <a:lnTo>
                    <a:pt x="115851" y="578801"/>
                  </a:lnTo>
                  <a:lnTo>
                    <a:pt x="110455" y="579119"/>
                  </a:lnTo>
                  <a:lnTo>
                    <a:pt x="105059" y="579437"/>
                  </a:lnTo>
                  <a:lnTo>
                    <a:pt x="100298" y="579119"/>
                  </a:lnTo>
                  <a:lnTo>
                    <a:pt x="95855" y="578801"/>
                  </a:lnTo>
                  <a:lnTo>
                    <a:pt x="86967" y="577846"/>
                  </a:lnTo>
                  <a:lnTo>
                    <a:pt x="78398" y="575936"/>
                  </a:lnTo>
                  <a:lnTo>
                    <a:pt x="70145" y="573389"/>
                  </a:lnTo>
                  <a:lnTo>
                    <a:pt x="61575" y="570206"/>
                  </a:lnTo>
                  <a:lnTo>
                    <a:pt x="53640" y="566069"/>
                  </a:lnTo>
                  <a:lnTo>
                    <a:pt x="46340" y="561612"/>
                  </a:lnTo>
                  <a:lnTo>
                    <a:pt x="39358" y="556201"/>
                  </a:lnTo>
                  <a:lnTo>
                    <a:pt x="32692" y="550472"/>
                  </a:lnTo>
                  <a:lnTo>
                    <a:pt x="26662" y="543787"/>
                  </a:lnTo>
                  <a:lnTo>
                    <a:pt x="20948" y="537103"/>
                  </a:lnTo>
                  <a:lnTo>
                    <a:pt x="15870" y="529782"/>
                  </a:lnTo>
                  <a:lnTo>
                    <a:pt x="11426" y="522143"/>
                  </a:lnTo>
                  <a:lnTo>
                    <a:pt x="9522" y="517687"/>
                  </a:lnTo>
                  <a:lnTo>
                    <a:pt x="7935" y="513549"/>
                  </a:lnTo>
                  <a:lnTo>
                    <a:pt x="6031" y="509092"/>
                  </a:lnTo>
                  <a:lnTo>
                    <a:pt x="4444" y="504954"/>
                  </a:lnTo>
                  <a:lnTo>
                    <a:pt x="3491" y="500498"/>
                  </a:lnTo>
                  <a:lnTo>
                    <a:pt x="2222" y="495724"/>
                  </a:lnTo>
                  <a:lnTo>
                    <a:pt x="1270" y="490631"/>
                  </a:lnTo>
                  <a:lnTo>
                    <a:pt x="635" y="484901"/>
                  </a:lnTo>
                  <a:lnTo>
                    <a:pt x="317" y="479809"/>
                  </a:lnTo>
                  <a:lnTo>
                    <a:pt x="0" y="474397"/>
                  </a:lnTo>
                  <a:lnTo>
                    <a:pt x="317" y="469305"/>
                  </a:lnTo>
                  <a:lnTo>
                    <a:pt x="635" y="464212"/>
                  </a:lnTo>
                  <a:lnTo>
                    <a:pt x="1270" y="458801"/>
                  </a:lnTo>
                  <a:lnTo>
                    <a:pt x="1904" y="454026"/>
                  </a:lnTo>
                  <a:lnTo>
                    <a:pt x="3174" y="448933"/>
                  </a:lnTo>
                  <a:lnTo>
                    <a:pt x="4444" y="444159"/>
                  </a:lnTo>
                  <a:lnTo>
                    <a:pt x="5713" y="439066"/>
                  </a:lnTo>
                  <a:lnTo>
                    <a:pt x="7935" y="434291"/>
                  </a:lnTo>
                  <a:lnTo>
                    <a:pt x="9839" y="429835"/>
                  </a:lnTo>
                  <a:lnTo>
                    <a:pt x="12061" y="425061"/>
                  </a:lnTo>
                  <a:lnTo>
                    <a:pt x="14283" y="420923"/>
                  </a:lnTo>
                  <a:lnTo>
                    <a:pt x="17140" y="416466"/>
                  </a:lnTo>
                  <a:lnTo>
                    <a:pt x="19996" y="412328"/>
                  </a:lnTo>
                  <a:lnTo>
                    <a:pt x="23170" y="408191"/>
                  </a:lnTo>
                  <a:lnTo>
                    <a:pt x="26344" y="404689"/>
                  </a:lnTo>
                  <a:lnTo>
                    <a:pt x="29518" y="400551"/>
                  </a:lnTo>
                  <a:lnTo>
                    <a:pt x="33327" y="397050"/>
                  </a:lnTo>
                  <a:lnTo>
                    <a:pt x="37136" y="393867"/>
                  </a:lnTo>
                  <a:lnTo>
                    <a:pt x="40945" y="390366"/>
                  </a:lnTo>
                  <a:lnTo>
                    <a:pt x="45388" y="387501"/>
                  </a:lnTo>
                  <a:lnTo>
                    <a:pt x="49514" y="384636"/>
                  </a:lnTo>
                  <a:lnTo>
                    <a:pt x="53640" y="382090"/>
                  </a:lnTo>
                  <a:lnTo>
                    <a:pt x="58401" y="379543"/>
                  </a:lnTo>
                  <a:lnTo>
                    <a:pt x="63162" y="377315"/>
                  </a:lnTo>
                  <a:lnTo>
                    <a:pt x="68241" y="375405"/>
                  </a:lnTo>
                  <a:lnTo>
                    <a:pt x="73002" y="373814"/>
                  </a:lnTo>
                  <a:lnTo>
                    <a:pt x="78398" y="372222"/>
                  </a:lnTo>
                  <a:lnTo>
                    <a:pt x="83476" y="370949"/>
                  </a:lnTo>
                  <a:lnTo>
                    <a:pt x="873165" y="204159"/>
                  </a:lnTo>
                  <a:lnTo>
                    <a:pt x="878561" y="202885"/>
                  </a:lnTo>
                  <a:lnTo>
                    <a:pt x="883639" y="202249"/>
                  </a:lnTo>
                  <a:lnTo>
                    <a:pt x="889353" y="201931"/>
                  </a:lnTo>
                  <a:lnTo>
                    <a:pt x="894431" y="201612"/>
                  </a:lnTo>
                  <a:close/>
                  <a:moveTo>
                    <a:pt x="462024" y="0"/>
                  </a:moveTo>
                  <a:lnTo>
                    <a:pt x="467419" y="0"/>
                  </a:lnTo>
                  <a:lnTo>
                    <a:pt x="472496" y="0"/>
                  </a:lnTo>
                  <a:lnTo>
                    <a:pt x="477891" y="318"/>
                  </a:lnTo>
                  <a:lnTo>
                    <a:pt x="482651" y="953"/>
                  </a:lnTo>
                  <a:lnTo>
                    <a:pt x="487728" y="1907"/>
                  </a:lnTo>
                  <a:lnTo>
                    <a:pt x="492805" y="2861"/>
                  </a:lnTo>
                  <a:lnTo>
                    <a:pt x="497565" y="4450"/>
                  </a:lnTo>
                  <a:lnTo>
                    <a:pt x="502642" y="6039"/>
                  </a:lnTo>
                  <a:lnTo>
                    <a:pt x="507402" y="7946"/>
                  </a:lnTo>
                  <a:lnTo>
                    <a:pt x="511844" y="9853"/>
                  </a:lnTo>
                  <a:lnTo>
                    <a:pt x="516604" y="12078"/>
                  </a:lnTo>
                  <a:lnTo>
                    <a:pt x="520729" y="14303"/>
                  </a:lnTo>
                  <a:lnTo>
                    <a:pt x="525172" y="17164"/>
                  </a:lnTo>
                  <a:lnTo>
                    <a:pt x="529297" y="20025"/>
                  </a:lnTo>
                  <a:lnTo>
                    <a:pt x="533105" y="22885"/>
                  </a:lnTo>
                  <a:lnTo>
                    <a:pt x="537230" y="26064"/>
                  </a:lnTo>
                  <a:lnTo>
                    <a:pt x="541038" y="29878"/>
                  </a:lnTo>
                  <a:lnTo>
                    <a:pt x="544529" y="33374"/>
                  </a:lnTo>
                  <a:lnTo>
                    <a:pt x="548019" y="36871"/>
                  </a:lnTo>
                  <a:lnTo>
                    <a:pt x="551193" y="41003"/>
                  </a:lnTo>
                  <a:lnTo>
                    <a:pt x="554049" y="45135"/>
                  </a:lnTo>
                  <a:lnTo>
                    <a:pt x="556904" y="49267"/>
                  </a:lnTo>
                  <a:lnTo>
                    <a:pt x="559760" y="54035"/>
                  </a:lnTo>
                  <a:lnTo>
                    <a:pt x="561982" y="58484"/>
                  </a:lnTo>
                  <a:lnTo>
                    <a:pt x="564203" y="63252"/>
                  </a:lnTo>
                  <a:lnTo>
                    <a:pt x="566107" y="68020"/>
                  </a:lnTo>
                  <a:lnTo>
                    <a:pt x="567693" y="73106"/>
                  </a:lnTo>
                  <a:lnTo>
                    <a:pt x="569280" y="78191"/>
                  </a:lnTo>
                  <a:lnTo>
                    <a:pt x="570549" y="83595"/>
                  </a:lnTo>
                  <a:lnTo>
                    <a:pt x="571819" y="88998"/>
                  </a:lnTo>
                  <a:lnTo>
                    <a:pt x="572453" y="94084"/>
                  </a:lnTo>
                  <a:lnTo>
                    <a:pt x="572771" y="99487"/>
                  </a:lnTo>
                  <a:lnTo>
                    <a:pt x="573088" y="104573"/>
                  </a:lnTo>
                  <a:lnTo>
                    <a:pt x="572771" y="109976"/>
                  </a:lnTo>
                  <a:lnTo>
                    <a:pt x="572453" y="115062"/>
                  </a:lnTo>
                  <a:lnTo>
                    <a:pt x="571819" y="120148"/>
                  </a:lnTo>
                  <a:lnTo>
                    <a:pt x="570867" y="125551"/>
                  </a:lnTo>
                  <a:lnTo>
                    <a:pt x="569597" y="130319"/>
                  </a:lnTo>
                  <a:lnTo>
                    <a:pt x="568328" y="135405"/>
                  </a:lnTo>
                  <a:lnTo>
                    <a:pt x="566741" y="140172"/>
                  </a:lnTo>
                  <a:lnTo>
                    <a:pt x="565155" y="144622"/>
                  </a:lnTo>
                  <a:lnTo>
                    <a:pt x="563251" y="149390"/>
                  </a:lnTo>
                  <a:lnTo>
                    <a:pt x="561030" y="153840"/>
                  </a:lnTo>
                  <a:lnTo>
                    <a:pt x="558174" y="158608"/>
                  </a:lnTo>
                  <a:lnTo>
                    <a:pt x="555635" y="162740"/>
                  </a:lnTo>
                  <a:lnTo>
                    <a:pt x="552779" y="166872"/>
                  </a:lnTo>
                  <a:lnTo>
                    <a:pt x="549923" y="171004"/>
                  </a:lnTo>
                  <a:lnTo>
                    <a:pt x="546433" y="174818"/>
                  </a:lnTo>
                  <a:lnTo>
                    <a:pt x="543259" y="178315"/>
                  </a:lnTo>
                  <a:lnTo>
                    <a:pt x="539769" y="182129"/>
                  </a:lnTo>
                  <a:lnTo>
                    <a:pt x="535644" y="185625"/>
                  </a:lnTo>
                  <a:lnTo>
                    <a:pt x="531836" y="188486"/>
                  </a:lnTo>
                  <a:lnTo>
                    <a:pt x="527711" y="191664"/>
                  </a:lnTo>
                  <a:lnTo>
                    <a:pt x="523268" y="194525"/>
                  </a:lnTo>
                  <a:lnTo>
                    <a:pt x="518825" y="197068"/>
                  </a:lnTo>
                  <a:lnTo>
                    <a:pt x="514383" y="199611"/>
                  </a:lnTo>
                  <a:lnTo>
                    <a:pt x="509623" y="201518"/>
                  </a:lnTo>
                  <a:lnTo>
                    <a:pt x="504863" y="204061"/>
                  </a:lnTo>
                  <a:lnTo>
                    <a:pt x="499786" y="205650"/>
                  </a:lnTo>
                  <a:lnTo>
                    <a:pt x="494709" y="206921"/>
                  </a:lnTo>
                  <a:lnTo>
                    <a:pt x="489632" y="208193"/>
                  </a:lnTo>
                  <a:lnTo>
                    <a:pt x="126930" y="284795"/>
                  </a:lnTo>
                  <a:lnTo>
                    <a:pt x="121218" y="285749"/>
                  </a:lnTo>
                  <a:lnTo>
                    <a:pt x="115823" y="286702"/>
                  </a:lnTo>
                  <a:lnTo>
                    <a:pt x="110429" y="287020"/>
                  </a:lnTo>
                  <a:lnTo>
                    <a:pt x="105034" y="287338"/>
                  </a:lnTo>
                  <a:lnTo>
                    <a:pt x="100275" y="287020"/>
                  </a:lnTo>
                  <a:lnTo>
                    <a:pt x="95832" y="286702"/>
                  </a:lnTo>
                  <a:lnTo>
                    <a:pt x="86947" y="285431"/>
                  </a:lnTo>
                  <a:lnTo>
                    <a:pt x="78379" y="283524"/>
                  </a:lnTo>
                  <a:lnTo>
                    <a:pt x="70129" y="280981"/>
                  </a:lnTo>
                  <a:lnTo>
                    <a:pt x="61561" y="277802"/>
                  </a:lnTo>
                  <a:lnTo>
                    <a:pt x="53628" y="273670"/>
                  </a:lnTo>
                  <a:lnTo>
                    <a:pt x="46329" y="268902"/>
                  </a:lnTo>
                  <a:lnTo>
                    <a:pt x="39348" y="264135"/>
                  </a:lnTo>
                  <a:lnTo>
                    <a:pt x="32684" y="258095"/>
                  </a:lnTo>
                  <a:lnTo>
                    <a:pt x="26655" y="251738"/>
                  </a:lnTo>
                  <a:lnTo>
                    <a:pt x="20943" y="244746"/>
                  </a:lnTo>
                  <a:lnTo>
                    <a:pt x="15866" y="237435"/>
                  </a:lnTo>
                  <a:lnTo>
                    <a:pt x="11424" y="229807"/>
                  </a:lnTo>
                  <a:lnTo>
                    <a:pt x="9520" y="225357"/>
                  </a:lnTo>
                  <a:lnTo>
                    <a:pt x="7933" y="221225"/>
                  </a:lnTo>
                  <a:lnTo>
                    <a:pt x="6029" y="217093"/>
                  </a:lnTo>
                  <a:lnTo>
                    <a:pt x="4443" y="212643"/>
                  </a:lnTo>
                  <a:lnTo>
                    <a:pt x="3491" y="208193"/>
                  </a:lnTo>
                  <a:lnTo>
                    <a:pt x="2221" y="203425"/>
                  </a:lnTo>
                  <a:lnTo>
                    <a:pt x="1269" y="198021"/>
                  </a:lnTo>
                  <a:lnTo>
                    <a:pt x="635" y="192936"/>
                  </a:lnTo>
                  <a:lnTo>
                    <a:pt x="317" y="187532"/>
                  </a:lnTo>
                  <a:lnTo>
                    <a:pt x="0" y="182447"/>
                  </a:lnTo>
                  <a:lnTo>
                    <a:pt x="317" y="177043"/>
                  </a:lnTo>
                  <a:lnTo>
                    <a:pt x="635" y="171958"/>
                  </a:lnTo>
                  <a:lnTo>
                    <a:pt x="1269" y="166554"/>
                  </a:lnTo>
                  <a:lnTo>
                    <a:pt x="1904" y="161786"/>
                  </a:lnTo>
                  <a:lnTo>
                    <a:pt x="3173" y="157019"/>
                  </a:lnTo>
                  <a:lnTo>
                    <a:pt x="4443" y="151615"/>
                  </a:lnTo>
                  <a:lnTo>
                    <a:pt x="5712" y="147165"/>
                  </a:lnTo>
                  <a:lnTo>
                    <a:pt x="7933" y="142079"/>
                  </a:lnTo>
                  <a:lnTo>
                    <a:pt x="9837" y="137630"/>
                  </a:lnTo>
                  <a:lnTo>
                    <a:pt x="12058" y="132862"/>
                  </a:lnTo>
                  <a:lnTo>
                    <a:pt x="14280" y="128730"/>
                  </a:lnTo>
                  <a:lnTo>
                    <a:pt x="17136" y="124280"/>
                  </a:lnTo>
                  <a:lnTo>
                    <a:pt x="19991" y="120148"/>
                  </a:lnTo>
                  <a:lnTo>
                    <a:pt x="23165" y="116016"/>
                  </a:lnTo>
                  <a:lnTo>
                    <a:pt x="26338" y="112201"/>
                  </a:lnTo>
                  <a:lnTo>
                    <a:pt x="29511" y="108387"/>
                  </a:lnTo>
                  <a:lnTo>
                    <a:pt x="33319" y="104891"/>
                  </a:lnTo>
                  <a:lnTo>
                    <a:pt x="37127" y="101712"/>
                  </a:lnTo>
                  <a:lnTo>
                    <a:pt x="40935" y="98534"/>
                  </a:lnTo>
                  <a:lnTo>
                    <a:pt x="45377" y="95355"/>
                  </a:lnTo>
                  <a:lnTo>
                    <a:pt x="49503" y="92495"/>
                  </a:lnTo>
                  <a:lnTo>
                    <a:pt x="53628" y="89952"/>
                  </a:lnTo>
                  <a:lnTo>
                    <a:pt x="58388" y="87727"/>
                  </a:lnTo>
                  <a:lnTo>
                    <a:pt x="63148" y="85184"/>
                  </a:lnTo>
                  <a:lnTo>
                    <a:pt x="68225" y="83277"/>
                  </a:lnTo>
                  <a:lnTo>
                    <a:pt x="72985" y="81370"/>
                  </a:lnTo>
                  <a:lnTo>
                    <a:pt x="78379" y="80098"/>
                  </a:lnTo>
                  <a:lnTo>
                    <a:pt x="83456" y="78827"/>
                  </a:lnTo>
                  <a:lnTo>
                    <a:pt x="446158" y="2225"/>
                  </a:lnTo>
                  <a:lnTo>
                    <a:pt x="451235" y="1271"/>
                  </a:lnTo>
                  <a:lnTo>
                    <a:pt x="456630" y="636"/>
                  </a:lnTo>
                  <a:lnTo>
                    <a:pt x="462024" y="0"/>
                  </a:lnTo>
                  <a:close/>
                </a:path>
              </a:pathLst>
            </a:custGeom>
            <a:solidFill>
              <a:srgbClr val="FFFFFF"/>
            </a:solidFill>
            <a:ln>
              <a:noFill/>
            </a:ln>
          </p:spPr>
          <p:txBody>
            <a:bodyPr anchor="ctr">
              <a:normAutofit fontScale="62500" lnSpcReduction="20000"/>
              <a:scene3d>
                <a:camera prst="orthographicFront"/>
                <a:lightRig rig="threePt" dir="t"/>
              </a:scene3d>
              <a:sp3d contourW="12700">
                <a:contourClr>
                  <a:srgbClr val="FFFFFF"/>
                </a:contourClr>
              </a:sp3d>
            </a:bodyPr>
            <a:lstStyle/>
            <a:p>
              <a:pPr algn="ctr">
                <a:defRPr/>
              </a:pPr>
              <a:endParaRPr lang="zh-CN" altLang="en-US" sz="1800">
                <a:solidFill>
                  <a:srgbClr val="FFFFFF"/>
                </a:solidFill>
              </a:endParaRPr>
            </a:p>
          </p:txBody>
        </p:sp>
        <p:sp>
          <p:nvSpPr>
            <p:cNvPr id="41" name="标题 1"/>
            <p:cNvSpPr txBox="1"/>
            <p:nvPr>
              <p:custDataLst>
                <p:tags r:id="rId16"/>
              </p:custDataLst>
            </p:nvPr>
          </p:nvSpPr>
          <p:spPr>
            <a:xfrm>
              <a:off x="4312" y="5232"/>
              <a:ext cx="6437" cy="768"/>
            </a:xfrm>
            <a:prstGeom prst="rect">
              <a:avLst/>
            </a:prstGeom>
            <a:noFill/>
          </p:spPr>
          <p:txBody>
            <a:bodyPr wrap="square" lIns="68580" tIns="34290" rIns="68580" bIns="34290" rtlCol="0" anchor="ctr"/>
            <a:lstStyle>
              <a:defPPr>
                <a:defRPr lang="zh-CN"/>
              </a:defPPr>
              <a:lvl1pPr>
                <a:lnSpc>
                  <a:spcPct val="130000"/>
                </a:lnSpc>
                <a:defRPr sz="1200"/>
              </a:lvl1pPr>
            </a:lstStyle>
            <a:p>
              <a:pPr>
                <a:lnSpc>
                  <a:spcPct val="120000"/>
                </a:lnSpc>
              </a:pPr>
              <a:r>
                <a:rPr lang="zh-CN" altLang="en-US" sz="1600" spc="150">
                  <a:latin typeface="Arial" panose="020B0604020202020204" pitchFamily="34" charset="0"/>
                  <a:ea typeface="微软雅黑" panose="020B0503020204020204" pitchFamily="34" charset="-122"/>
                </a:rPr>
                <a:t>当用户转到第几页时，解析该PDF页面上的所有对象包括文字、图片、流媒体等 </a:t>
              </a:r>
            </a:p>
          </p:txBody>
        </p:sp>
        <p:sp>
          <p:nvSpPr>
            <p:cNvPr id="39" name="椭圆 38"/>
            <p:cNvSpPr/>
            <p:nvPr>
              <p:custDataLst>
                <p:tags r:id="rId17"/>
              </p:custDataLst>
            </p:nvPr>
          </p:nvSpPr>
          <p:spPr>
            <a:xfrm>
              <a:off x="3652" y="5398"/>
              <a:ext cx="546" cy="546"/>
            </a:xfrm>
            <a:prstGeom prst="ellipse">
              <a:avLst/>
            </a:prstGeom>
            <a:solidFill>
              <a:srgbClr val="9BBB59"/>
            </a:solidFill>
            <a:ln>
              <a:solidFill>
                <a:srgbClr val="9BBB59">
                  <a:lumMod val="75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endParaRPr lang="zh-CN" altLang="en-US" sz="900"/>
            </a:p>
          </p:txBody>
        </p:sp>
        <p:sp>
          <p:nvSpPr>
            <p:cNvPr id="42" name="KSO_Shape"/>
            <p:cNvSpPr/>
            <p:nvPr>
              <p:custDataLst>
                <p:tags r:id="rId18"/>
              </p:custDataLst>
            </p:nvPr>
          </p:nvSpPr>
          <p:spPr bwMode="auto">
            <a:xfrm>
              <a:off x="3759" y="5549"/>
              <a:ext cx="332" cy="252"/>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rgbClr val="FFFFFF"/>
            </a:solidFill>
            <a:ln>
              <a:noFill/>
            </a:ln>
          </p:spPr>
          <p:txBody>
            <a:bodyPr anchor="ctr">
              <a:noAutofit/>
              <a:scene3d>
                <a:camera prst="orthographicFront"/>
                <a:lightRig rig="threePt" dir="t"/>
              </a:scene3d>
              <a:sp3d contourW="12700">
                <a:contourClr>
                  <a:srgbClr val="FFFFFF"/>
                </a:contourClr>
              </a:sp3d>
            </a:bodyPr>
            <a:lstStyle/>
            <a:p>
              <a:pPr algn="ctr">
                <a:defRPr/>
              </a:pPr>
              <a:endParaRPr lang="zh-CN" altLang="en-US" sz="600">
                <a:solidFill>
                  <a:srgbClr val="FFFFFF"/>
                </a:solidFill>
              </a:endParaRPr>
            </a:p>
          </p:txBody>
        </p:sp>
        <p:sp>
          <p:nvSpPr>
            <p:cNvPr id="40" name="椭圆 39"/>
            <p:cNvSpPr/>
            <p:nvPr>
              <p:custDataLst>
                <p:tags r:id="rId19"/>
              </p:custDataLst>
            </p:nvPr>
          </p:nvSpPr>
          <p:spPr>
            <a:xfrm>
              <a:off x="3879" y="2776"/>
              <a:ext cx="90" cy="90"/>
            </a:xfrm>
            <a:prstGeom prst="ellipse">
              <a:avLst/>
            </a:prstGeom>
            <a:noFill/>
            <a:ln>
              <a:solidFill>
                <a:srgbClr val="000000">
                  <a:lumMod val="60000"/>
                  <a:lumOff val="40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lstStyle/>
            <a:p>
              <a:pPr algn="ctr"/>
              <a:endParaRPr lang="zh-CN" altLang="en-US" sz="600"/>
            </a:p>
          </p:txBody>
        </p:sp>
        <p:cxnSp>
          <p:nvCxnSpPr>
            <p:cNvPr id="43" name="直接连接符 42"/>
            <p:cNvCxnSpPr/>
            <p:nvPr>
              <p:custDataLst>
                <p:tags r:id="rId20"/>
              </p:custDataLst>
            </p:nvPr>
          </p:nvCxnSpPr>
          <p:spPr>
            <a:xfrm>
              <a:off x="3924" y="2876"/>
              <a:ext cx="0" cy="213"/>
            </a:xfrm>
            <a:prstGeom prst="line">
              <a:avLst/>
            </a:prstGeom>
            <a:ln>
              <a:solidFill>
                <a:srgbClr val="000000">
                  <a:lumMod val="60000"/>
                  <a:lumOff val="40000"/>
                </a:srgbClr>
              </a:solidFill>
            </a:ln>
          </p:spPr>
          <p:style>
            <a:lnRef idx="1">
              <a:srgbClr val="1F74AD"/>
            </a:lnRef>
            <a:fillRef idx="0">
              <a:srgbClr val="1F74AD"/>
            </a:fillRef>
            <a:effectRef idx="0">
              <a:srgbClr val="1F74AD"/>
            </a:effectRef>
            <a:fontRef idx="minor">
              <a:srgbClr val="000000"/>
            </a:fontRef>
          </p:style>
        </p:cxnSp>
        <p:sp>
          <p:nvSpPr>
            <p:cNvPr id="44" name="椭圆 43"/>
            <p:cNvSpPr/>
            <p:nvPr>
              <p:custDataLst>
                <p:tags r:id="rId21"/>
              </p:custDataLst>
            </p:nvPr>
          </p:nvSpPr>
          <p:spPr>
            <a:xfrm>
              <a:off x="3879" y="3088"/>
              <a:ext cx="90" cy="90"/>
            </a:xfrm>
            <a:prstGeom prst="ellipse">
              <a:avLst/>
            </a:prstGeom>
            <a:noFill/>
            <a:ln>
              <a:solidFill>
                <a:srgbClr val="000000">
                  <a:lumMod val="60000"/>
                  <a:lumOff val="40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lstStyle/>
            <a:p>
              <a:pPr algn="ctr"/>
              <a:endParaRPr lang="zh-CN" altLang="en-US" sz="600"/>
            </a:p>
          </p:txBody>
        </p:sp>
        <p:sp>
          <p:nvSpPr>
            <p:cNvPr id="45" name="椭圆 44"/>
            <p:cNvSpPr/>
            <p:nvPr>
              <p:custDataLst>
                <p:tags r:id="rId22"/>
              </p:custDataLst>
            </p:nvPr>
          </p:nvSpPr>
          <p:spPr>
            <a:xfrm>
              <a:off x="3879" y="3843"/>
              <a:ext cx="90" cy="90"/>
            </a:xfrm>
            <a:prstGeom prst="ellipse">
              <a:avLst/>
            </a:prstGeom>
            <a:noFill/>
            <a:ln>
              <a:solidFill>
                <a:srgbClr val="000000">
                  <a:lumMod val="60000"/>
                  <a:lumOff val="40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lstStyle/>
            <a:p>
              <a:pPr algn="ctr"/>
              <a:endParaRPr lang="zh-CN" altLang="en-US" sz="600"/>
            </a:p>
          </p:txBody>
        </p:sp>
        <p:cxnSp>
          <p:nvCxnSpPr>
            <p:cNvPr id="46" name="直接连接符 45"/>
            <p:cNvCxnSpPr/>
            <p:nvPr>
              <p:custDataLst>
                <p:tags r:id="rId23"/>
              </p:custDataLst>
            </p:nvPr>
          </p:nvCxnSpPr>
          <p:spPr>
            <a:xfrm>
              <a:off x="3924" y="3943"/>
              <a:ext cx="0" cy="213"/>
            </a:xfrm>
            <a:prstGeom prst="line">
              <a:avLst/>
            </a:prstGeom>
            <a:ln>
              <a:solidFill>
                <a:srgbClr val="000000">
                  <a:lumMod val="60000"/>
                  <a:lumOff val="40000"/>
                </a:srgbClr>
              </a:solidFill>
            </a:ln>
          </p:spPr>
          <p:style>
            <a:lnRef idx="1">
              <a:srgbClr val="1F74AD"/>
            </a:lnRef>
            <a:fillRef idx="0">
              <a:srgbClr val="1F74AD"/>
            </a:fillRef>
            <a:effectRef idx="0">
              <a:srgbClr val="1F74AD"/>
            </a:effectRef>
            <a:fontRef idx="minor">
              <a:srgbClr val="000000"/>
            </a:fontRef>
          </p:style>
        </p:cxnSp>
        <p:sp>
          <p:nvSpPr>
            <p:cNvPr id="47" name="椭圆 46"/>
            <p:cNvSpPr/>
            <p:nvPr>
              <p:custDataLst>
                <p:tags r:id="rId24"/>
              </p:custDataLst>
            </p:nvPr>
          </p:nvSpPr>
          <p:spPr>
            <a:xfrm>
              <a:off x="3879" y="4155"/>
              <a:ext cx="90" cy="90"/>
            </a:xfrm>
            <a:prstGeom prst="ellipse">
              <a:avLst/>
            </a:prstGeom>
            <a:noFill/>
            <a:ln>
              <a:solidFill>
                <a:srgbClr val="000000">
                  <a:lumMod val="60000"/>
                  <a:lumOff val="40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lstStyle/>
            <a:p>
              <a:pPr algn="ctr"/>
              <a:endParaRPr lang="zh-CN" altLang="en-US" sz="600"/>
            </a:p>
          </p:txBody>
        </p:sp>
        <p:sp>
          <p:nvSpPr>
            <p:cNvPr id="48" name="椭圆 47"/>
            <p:cNvSpPr/>
            <p:nvPr>
              <p:custDataLst>
                <p:tags r:id="rId25"/>
              </p:custDataLst>
            </p:nvPr>
          </p:nvSpPr>
          <p:spPr>
            <a:xfrm>
              <a:off x="3879" y="4920"/>
              <a:ext cx="90" cy="90"/>
            </a:xfrm>
            <a:prstGeom prst="ellipse">
              <a:avLst/>
            </a:prstGeom>
            <a:noFill/>
            <a:ln>
              <a:solidFill>
                <a:srgbClr val="000000">
                  <a:lumMod val="60000"/>
                  <a:lumOff val="40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lstStyle/>
            <a:p>
              <a:pPr algn="ctr"/>
              <a:endParaRPr lang="zh-CN" altLang="en-US" sz="600"/>
            </a:p>
          </p:txBody>
        </p:sp>
        <p:cxnSp>
          <p:nvCxnSpPr>
            <p:cNvPr id="49" name="直接连接符 48"/>
            <p:cNvCxnSpPr/>
            <p:nvPr>
              <p:custDataLst>
                <p:tags r:id="rId26"/>
              </p:custDataLst>
            </p:nvPr>
          </p:nvCxnSpPr>
          <p:spPr>
            <a:xfrm>
              <a:off x="3924" y="5020"/>
              <a:ext cx="0" cy="213"/>
            </a:xfrm>
            <a:prstGeom prst="line">
              <a:avLst/>
            </a:prstGeom>
            <a:ln>
              <a:solidFill>
                <a:srgbClr val="000000">
                  <a:lumMod val="60000"/>
                  <a:lumOff val="40000"/>
                </a:srgbClr>
              </a:solidFill>
            </a:ln>
          </p:spPr>
          <p:style>
            <a:lnRef idx="1">
              <a:srgbClr val="1F74AD"/>
            </a:lnRef>
            <a:fillRef idx="0">
              <a:srgbClr val="1F74AD"/>
            </a:fillRef>
            <a:effectRef idx="0">
              <a:srgbClr val="1F74AD"/>
            </a:effectRef>
            <a:fontRef idx="minor">
              <a:srgbClr val="000000"/>
            </a:fontRef>
          </p:style>
        </p:cxnSp>
        <p:sp>
          <p:nvSpPr>
            <p:cNvPr id="50" name="椭圆 49"/>
            <p:cNvSpPr/>
            <p:nvPr>
              <p:custDataLst>
                <p:tags r:id="rId27"/>
              </p:custDataLst>
            </p:nvPr>
          </p:nvSpPr>
          <p:spPr>
            <a:xfrm>
              <a:off x="3879" y="5232"/>
              <a:ext cx="90" cy="90"/>
            </a:xfrm>
            <a:prstGeom prst="ellipse">
              <a:avLst/>
            </a:prstGeom>
            <a:noFill/>
            <a:ln>
              <a:solidFill>
                <a:srgbClr val="000000">
                  <a:lumMod val="60000"/>
                  <a:lumOff val="40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lstStyle/>
            <a:p>
              <a:pPr algn="ctr"/>
              <a:endParaRPr lang="zh-CN" altLang="en-US" sz="600"/>
            </a:p>
          </p:txBody>
        </p:sp>
        <p:sp>
          <p:nvSpPr>
            <p:cNvPr id="53" name="椭圆 52"/>
            <p:cNvSpPr/>
            <p:nvPr>
              <p:custDataLst>
                <p:tags r:id="rId28"/>
              </p:custDataLst>
            </p:nvPr>
          </p:nvSpPr>
          <p:spPr>
            <a:xfrm>
              <a:off x="3879" y="6002"/>
              <a:ext cx="90" cy="90"/>
            </a:xfrm>
            <a:prstGeom prst="ellipse">
              <a:avLst/>
            </a:prstGeom>
            <a:noFill/>
            <a:ln>
              <a:solidFill>
                <a:srgbClr val="000000">
                  <a:lumMod val="60000"/>
                  <a:lumOff val="40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lstStyle/>
            <a:p>
              <a:pPr algn="ctr"/>
              <a:endParaRPr lang="zh-CN" altLang="en-US" sz="600"/>
            </a:p>
          </p:txBody>
        </p:sp>
        <p:cxnSp>
          <p:nvCxnSpPr>
            <p:cNvPr id="54" name="直接连接符 53"/>
            <p:cNvCxnSpPr/>
            <p:nvPr>
              <p:custDataLst>
                <p:tags r:id="rId29"/>
              </p:custDataLst>
            </p:nvPr>
          </p:nvCxnSpPr>
          <p:spPr>
            <a:xfrm>
              <a:off x="3924" y="6102"/>
              <a:ext cx="0" cy="213"/>
            </a:xfrm>
            <a:prstGeom prst="line">
              <a:avLst/>
            </a:prstGeom>
            <a:ln>
              <a:solidFill>
                <a:srgbClr val="000000">
                  <a:lumMod val="60000"/>
                  <a:lumOff val="40000"/>
                </a:srgbClr>
              </a:solidFill>
            </a:ln>
          </p:spPr>
          <p:style>
            <a:lnRef idx="1">
              <a:srgbClr val="1F74AD"/>
            </a:lnRef>
            <a:fillRef idx="0">
              <a:srgbClr val="1F74AD"/>
            </a:fillRef>
            <a:effectRef idx="0">
              <a:srgbClr val="1F74AD"/>
            </a:effectRef>
            <a:fontRef idx="minor">
              <a:srgbClr val="000000"/>
            </a:fontRef>
          </p:style>
        </p:cxnSp>
        <p:sp>
          <p:nvSpPr>
            <p:cNvPr id="55" name="椭圆 54"/>
            <p:cNvSpPr/>
            <p:nvPr>
              <p:custDataLst>
                <p:tags r:id="rId30"/>
              </p:custDataLst>
            </p:nvPr>
          </p:nvSpPr>
          <p:spPr>
            <a:xfrm>
              <a:off x="3879" y="6314"/>
              <a:ext cx="90" cy="90"/>
            </a:xfrm>
            <a:prstGeom prst="ellipse">
              <a:avLst/>
            </a:prstGeom>
            <a:noFill/>
            <a:ln>
              <a:solidFill>
                <a:srgbClr val="000000">
                  <a:lumMod val="60000"/>
                  <a:lumOff val="40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lstStyle/>
            <a:p>
              <a:pPr algn="ctr"/>
              <a:endParaRPr lang="zh-CN" altLang="en-US" sz="600"/>
            </a:p>
          </p:txBody>
        </p:sp>
        <p:sp>
          <p:nvSpPr>
            <p:cNvPr id="51" name="椭圆 50"/>
            <p:cNvSpPr/>
            <p:nvPr>
              <p:custDataLst>
                <p:tags r:id="rId31"/>
              </p:custDataLst>
            </p:nvPr>
          </p:nvSpPr>
          <p:spPr>
            <a:xfrm>
              <a:off x="3652" y="6480"/>
              <a:ext cx="546" cy="546"/>
            </a:xfrm>
            <a:prstGeom prst="ellipse">
              <a:avLst/>
            </a:prstGeom>
            <a:solidFill>
              <a:srgbClr val="FFC000"/>
            </a:solidFill>
            <a:ln>
              <a:solidFill>
                <a:srgbClr val="FFC000">
                  <a:lumMod val="75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endParaRPr lang="zh-CN" altLang="en-US" sz="900"/>
            </a:p>
          </p:txBody>
        </p:sp>
        <p:sp>
          <p:nvSpPr>
            <p:cNvPr id="56" name="KSO_Shape"/>
            <p:cNvSpPr/>
            <p:nvPr>
              <p:custDataLst>
                <p:tags r:id="rId32"/>
              </p:custDataLst>
            </p:nvPr>
          </p:nvSpPr>
          <p:spPr bwMode="auto">
            <a:xfrm>
              <a:off x="3785" y="6603"/>
              <a:ext cx="294" cy="294"/>
            </a:xfrm>
            <a:custGeom>
              <a:avLst/>
              <a:gdLst>
                <a:gd name="T0" fmla="*/ 366124 w 1611313"/>
                <a:gd name="T1" fmla="*/ 1610945 h 1611313"/>
                <a:gd name="T2" fmla="*/ 489434 w 1611313"/>
                <a:gd name="T3" fmla="*/ 1727064 h 1611313"/>
                <a:gd name="T4" fmla="*/ 599113 w 1611313"/>
                <a:gd name="T5" fmla="*/ 1611260 h 1611313"/>
                <a:gd name="T6" fmla="*/ 599113 w 1611313"/>
                <a:gd name="T7" fmla="*/ 1952659 h 1611313"/>
                <a:gd name="T8" fmla="*/ 366124 w 1611313"/>
                <a:gd name="T9" fmla="*/ 1952659 h 1611313"/>
                <a:gd name="T10" fmla="*/ 1027366 w 1611313"/>
                <a:gd name="T11" fmla="*/ 1324703 h 1611313"/>
                <a:gd name="T12" fmla="*/ 1156381 w 1611313"/>
                <a:gd name="T13" fmla="*/ 1446550 h 1611313"/>
                <a:gd name="T14" fmla="*/ 1252430 w 1611313"/>
                <a:gd name="T15" fmla="*/ 1537618 h 1611313"/>
                <a:gd name="T16" fmla="*/ 1260354 w 1611313"/>
                <a:gd name="T17" fmla="*/ 1529368 h 1611313"/>
                <a:gd name="T18" fmla="*/ 1260354 w 1611313"/>
                <a:gd name="T19" fmla="*/ 1952661 h 1611313"/>
                <a:gd name="T20" fmla="*/ 1027366 w 1611313"/>
                <a:gd name="T21" fmla="*/ 1952661 h 1611313"/>
                <a:gd name="T22" fmla="*/ 929733 w 1611313"/>
                <a:gd name="T23" fmla="*/ 1260353 h 1611313"/>
                <a:gd name="T24" fmla="*/ 929733 w 1611313"/>
                <a:gd name="T25" fmla="*/ 1952659 h 1611313"/>
                <a:gd name="T26" fmla="*/ 696745 w 1611313"/>
                <a:gd name="T27" fmla="*/ 1952659 h 1611313"/>
                <a:gd name="T28" fmla="*/ 696745 w 1611313"/>
                <a:gd name="T29" fmla="*/ 1507605 h 1611313"/>
                <a:gd name="T30" fmla="*/ 1590975 w 1611313"/>
                <a:gd name="T31" fmla="*/ 1180471 h 1611313"/>
                <a:gd name="T32" fmla="*/ 1590975 w 1611313"/>
                <a:gd name="T33" fmla="*/ 1952659 h 1611313"/>
                <a:gd name="T34" fmla="*/ 1357986 w 1611313"/>
                <a:gd name="T35" fmla="*/ 1952659 h 1611313"/>
                <a:gd name="T36" fmla="*/ 1357986 w 1611313"/>
                <a:gd name="T37" fmla="*/ 1427204 h 1611313"/>
                <a:gd name="T38" fmla="*/ 1846571 w 1611313"/>
                <a:gd name="T39" fmla="*/ 909762 h 1611313"/>
                <a:gd name="T40" fmla="*/ 1921595 w 1611313"/>
                <a:gd name="T41" fmla="*/ 980386 h 1611313"/>
                <a:gd name="T42" fmla="*/ 1921595 w 1611313"/>
                <a:gd name="T43" fmla="*/ 1952659 h 1611313"/>
                <a:gd name="T44" fmla="*/ 1688608 w 1611313"/>
                <a:gd name="T45" fmla="*/ 1952659 h 1611313"/>
                <a:gd name="T46" fmla="*/ 1688608 w 1611313"/>
                <a:gd name="T47" fmla="*/ 1077614 h 1611313"/>
                <a:gd name="T48" fmla="*/ 1369516 w 1611313"/>
                <a:gd name="T49" fmla="*/ 201924 h 1611313"/>
                <a:gd name="T50" fmla="*/ 1966622 w 1611313"/>
                <a:gd name="T51" fmla="*/ 256445 h 1611313"/>
                <a:gd name="T52" fmla="*/ 2048074 w 1611313"/>
                <a:gd name="T53" fmla="*/ 848901 h 1611313"/>
                <a:gd name="T54" fmla="*/ 1846503 w 1611313"/>
                <a:gd name="T55" fmla="*/ 655536 h 1611313"/>
                <a:gd name="T56" fmla="*/ 1253200 w 1611313"/>
                <a:gd name="T57" fmla="*/ 1284446 h 1611313"/>
                <a:gd name="T58" fmla="*/ 1157170 w 1611313"/>
                <a:gd name="T59" fmla="*/ 1193787 h 1611313"/>
                <a:gd name="T60" fmla="*/ 977783 w 1611313"/>
                <a:gd name="T61" fmla="*/ 1024514 h 1611313"/>
                <a:gd name="T62" fmla="*/ 944188 w 1611313"/>
                <a:gd name="T63" fmla="*/ 992815 h 1611313"/>
                <a:gd name="T64" fmla="*/ 490970 w 1611313"/>
                <a:gd name="T65" fmla="*/ 1473371 h 1611313"/>
                <a:gd name="T66" fmla="*/ 215237 w 1611313"/>
                <a:gd name="T67" fmla="*/ 1213123 h 1611313"/>
                <a:gd name="T68" fmla="*/ 668454 w 1611313"/>
                <a:gd name="T69" fmla="*/ 732565 h 1611313"/>
                <a:gd name="T70" fmla="*/ 793961 w 1611313"/>
                <a:gd name="T71" fmla="*/ 599429 h 1611313"/>
                <a:gd name="T72" fmla="*/ 919784 w 1611313"/>
                <a:gd name="T73" fmla="*/ 466293 h 1611313"/>
                <a:gd name="T74" fmla="*/ 1228796 w 1611313"/>
                <a:gd name="T75" fmla="*/ 757924 h 1611313"/>
                <a:gd name="T76" fmla="*/ 1570770 w 1611313"/>
                <a:gd name="T77" fmla="*/ 395287 h 1611313"/>
                <a:gd name="T78" fmla="*/ 0 w 1611313"/>
                <a:gd name="T79" fmla="*/ 0 h 1611313"/>
                <a:gd name="T80" fmla="*/ 96958 w 1611313"/>
                <a:gd name="T81" fmla="*/ 0 h 1611313"/>
                <a:gd name="T82" fmla="*/ 96958 w 1611313"/>
                <a:gd name="T83" fmla="*/ 2155273 h 1611313"/>
                <a:gd name="T84" fmla="*/ 2252216 w 1611313"/>
                <a:gd name="T85" fmla="*/ 2155273 h 1611313"/>
                <a:gd name="T86" fmla="*/ 2252216 w 1611313"/>
                <a:gd name="T87" fmla="*/ 2252216 h 1611313"/>
                <a:gd name="T88" fmla="*/ 96958 w 1611313"/>
                <a:gd name="T89" fmla="*/ 2252216 h 1611313"/>
                <a:gd name="T90" fmla="*/ 0 w 1611313"/>
                <a:gd name="T91" fmla="*/ 2252216 h 1611313"/>
                <a:gd name="T92" fmla="*/ 0 w 1611313"/>
                <a:gd name="T93" fmla="*/ 2155273 h 16113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11313" h="1611313">
                  <a:moveTo>
                    <a:pt x="261938" y="1152525"/>
                  </a:moveTo>
                  <a:lnTo>
                    <a:pt x="350158" y="1235601"/>
                  </a:lnTo>
                  <a:lnTo>
                    <a:pt x="428626" y="1152751"/>
                  </a:lnTo>
                  <a:lnTo>
                    <a:pt x="428626" y="1397000"/>
                  </a:lnTo>
                  <a:lnTo>
                    <a:pt x="261938" y="1397000"/>
                  </a:lnTo>
                  <a:lnTo>
                    <a:pt x="261938" y="1152525"/>
                  </a:lnTo>
                  <a:close/>
                  <a:moveTo>
                    <a:pt x="735013" y="947738"/>
                  </a:moveTo>
                  <a:lnTo>
                    <a:pt x="827315" y="1034912"/>
                  </a:lnTo>
                  <a:lnTo>
                    <a:pt x="896031" y="1100065"/>
                  </a:lnTo>
                  <a:lnTo>
                    <a:pt x="901701" y="1094163"/>
                  </a:lnTo>
                  <a:lnTo>
                    <a:pt x="901701" y="1397001"/>
                  </a:lnTo>
                  <a:lnTo>
                    <a:pt x="735013" y="1397001"/>
                  </a:lnTo>
                  <a:lnTo>
                    <a:pt x="735013" y="947738"/>
                  </a:lnTo>
                  <a:close/>
                  <a:moveTo>
                    <a:pt x="665163" y="901700"/>
                  </a:moveTo>
                  <a:lnTo>
                    <a:pt x="665163" y="1397000"/>
                  </a:lnTo>
                  <a:lnTo>
                    <a:pt x="498475" y="1397000"/>
                  </a:lnTo>
                  <a:lnTo>
                    <a:pt x="498475" y="1078593"/>
                  </a:lnTo>
                  <a:lnTo>
                    <a:pt x="665163" y="901700"/>
                  </a:lnTo>
                  <a:close/>
                  <a:moveTo>
                    <a:pt x="1138238" y="844550"/>
                  </a:moveTo>
                  <a:lnTo>
                    <a:pt x="1138238" y="1397000"/>
                  </a:lnTo>
                  <a:lnTo>
                    <a:pt x="971550" y="1397000"/>
                  </a:lnTo>
                  <a:lnTo>
                    <a:pt x="971550" y="1021071"/>
                  </a:lnTo>
                  <a:lnTo>
                    <a:pt x="1138238" y="844550"/>
                  </a:lnTo>
                  <a:close/>
                  <a:moveTo>
                    <a:pt x="1321101" y="650875"/>
                  </a:moveTo>
                  <a:lnTo>
                    <a:pt x="1374776" y="701402"/>
                  </a:lnTo>
                  <a:lnTo>
                    <a:pt x="1374776" y="1397000"/>
                  </a:lnTo>
                  <a:lnTo>
                    <a:pt x="1208088" y="1397000"/>
                  </a:lnTo>
                  <a:lnTo>
                    <a:pt x="1208088" y="770962"/>
                  </a:lnTo>
                  <a:lnTo>
                    <a:pt x="1321101" y="650875"/>
                  </a:lnTo>
                  <a:close/>
                  <a:moveTo>
                    <a:pt x="979799" y="144463"/>
                  </a:moveTo>
                  <a:lnTo>
                    <a:pt x="1406989" y="183470"/>
                  </a:lnTo>
                  <a:lnTo>
                    <a:pt x="1465263" y="607333"/>
                  </a:lnTo>
                  <a:lnTo>
                    <a:pt x="1321052" y="468993"/>
                  </a:lnTo>
                  <a:lnTo>
                    <a:pt x="896583" y="918937"/>
                  </a:lnTo>
                  <a:lnTo>
                    <a:pt x="827879" y="854076"/>
                  </a:lnTo>
                  <a:lnTo>
                    <a:pt x="699540" y="732972"/>
                  </a:lnTo>
                  <a:lnTo>
                    <a:pt x="675505" y="710294"/>
                  </a:lnTo>
                  <a:lnTo>
                    <a:pt x="351257" y="1054101"/>
                  </a:lnTo>
                  <a:lnTo>
                    <a:pt x="153988" y="867910"/>
                  </a:lnTo>
                  <a:lnTo>
                    <a:pt x="478235" y="524102"/>
                  </a:lnTo>
                  <a:lnTo>
                    <a:pt x="568027" y="428852"/>
                  </a:lnTo>
                  <a:lnTo>
                    <a:pt x="658045" y="333602"/>
                  </a:lnTo>
                  <a:lnTo>
                    <a:pt x="879123" y="542245"/>
                  </a:lnTo>
                  <a:lnTo>
                    <a:pt x="1123783" y="282802"/>
                  </a:lnTo>
                  <a:lnTo>
                    <a:pt x="979799" y="144463"/>
                  </a:lnTo>
                  <a:close/>
                  <a:moveTo>
                    <a:pt x="0" y="0"/>
                  </a:moveTo>
                  <a:lnTo>
                    <a:pt x="69367" y="0"/>
                  </a:lnTo>
                  <a:lnTo>
                    <a:pt x="69367" y="1541956"/>
                  </a:lnTo>
                  <a:lnTo>
                    <a:pt x="1611313" y="1541956"/>
                  </a:lnTo>
                  <a:lnTo>
                    <a:pt x="1611313" y="1611313"/>
                  </a:lnTo>
                  <a:lnTo>
                    <a:pt x="69367" y="1611313"/>
                  </a:lnTo>
                  <a:lnTo>
                    <a:pt x="0" y="1611313"/>
                  </a:lnTo>
                  <a:lnTo>
                    <a:pt x="0" y="1541956"/>
                  </a:lnTo>
                  <a:lnTo>
                    <a:pt x="0" y="0"/>
                  </a:lnTo>
                  <a:close/>
                </a:path>
              </a:pathLst>
            </a:custGeom>
            <a:solidFill>
              <a:srgbClr val="FFFFFF"/>
            </a:solidFill>
            <a:ln>
              <a:noFill/>
            </a:ln>
          </p:spPr>
          <p:txBody>
            <a:bodyPr anchor="ctr">
              <a:normAutofit/>
              <a:scene3d>
                <a:camera prst="orthographicFront"/>
                <a:lightRig rig="threePt" dir="t"/>
              </a:scene3d>
              <a:sp3d contourW="12700">
                <a:contourClr>
                  <a:srgbClr val="FFFFFF"/>
                </a:contourClr>
              </a:sp3d>
            </a:bodyPr>
            <a:lstStyle/>
            <a:p>
              <a:pPr algn="ctr">
                <a:defRPr/>
              </a:pPr>
              <a:endParaRPr lang="zh-CN" altLang="en-US" sz="500">
                <a:solidFill>
                  <a:srgbClr val="FFFFFF"/>
                </a:solidFill>
              </a:endParaRPr>
            </a:p>
          </p:txBody>
        </p:sp>
        <p:sp>
          <p:nvSpPr>
            <p:cNvPr id="57" name="标题 1"/>
            <p:cNvSpPr txBox="1"/>
            <p:nvPr>
              <p:custDataLst>
                <p:tags r:id="rId33"/>
              </p:custDataLst>
            </p:nvPr>
          </p:nvSpPr>
          <p:spPr>
            <a:xfrm>
              <a:off x="4324" y="6503"/>
              <a:ext cx="6425" cy="609"/>
            </a:xfrm>
            <a:prstGeom prst="rect">
              <a:avLst/>
            </a:prstGeom>
            <a:noFill/>
          </p:spPr>
          <p:txBody>
            <a:bodyPr wrap="square" lIns="68580" tIns="34290" rIns="68580" bIns="34290" rtlCol="0" anchor="ctr"/>
            <a:lstStyle>
              <a:defPPr>
                <a:defRPr lang="zh-CN"/>
              </a:defPPr>
              <a:lvl1pPr>
                <a:lnSpc>
                  <a:spcPct val="130000"/>
                </a:lnSpc>
                <a:defRPr sz="1200"/>
              </a:lvl1pPr>
            </a:lstStyle>
            <a:p>
              <a:pPr>
                <a:lnSpc>
                  <a:spcPct val="120000"/>
                </a:lnSpc>
              </a:pPr>
              <a:r>
                <a:rPr lang="zh-CN" altLang="en-US" sz="1600" spc="150">
                  <a:latin typeface="Arial" panose="020B0604020202020204" pitchFamily="34" charset="0"/>
                  <a:ea typeface="微软雅黑" panose="020B0503020204020204" pitchFamily="34" charset="-122"/>
                </a:rPr>
                <a:t>将得到的文件流通过渲染引擎，生成特定文件显示出来</a:t>
              </a: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245549" y="92912"/>
            <a:ext cx="1951355" cy="368300"/>
          </a:xfrm>
          <a:prstGeom prst="rect">
            <a:avLst/>
          </a:prstGeom>
          <a:noFill/>
        </p:spPr>
        <p:txBody>
          <a:bodyPr wrap="none">
            <a:spAutoFit/>
          </a:bodyPr>
          <a:lstStyle/>
          <a:p>
            <a:pPr algn="ctr">
              <a:defRPr/>
            </a:pPr>
            <a:r>
              <a:rPr lang="en-US" altLang="zh-CN"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pdf</a:t>
            </a:r>
            <a:r>
              <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文档解析方法</a:t>
            </a:r>
          </a:p>
        </p:txBody>
      </p:sp>
      <p:grpSp>
        <p:nvGrpSpPr>
          <p:cNvPr id="3" name="组合 2"/>
          <p:cNvGrpSpPr/>
          <p:nvPr/>
        </p:nvGrpSpPr>
        <p:grpSpPr>
          <a:xfrm>
            <a:off x="405130" y="750570"/>
            <a:ext cx="3994150" cy="3937635"/>
            <a:chOff x="1383" y="2075"/>
            <a:chExt cx="5014" cy="1141"/>
          </a:xfrm>
        </p:grpSpPr>
        <p:sp>
          <p:nvSpPr>
            <p:cNvPr id="6" name="矩形: 圆角 1"/>
            <p:cNvSpPr/>
            <p:nvPr/>
          </p:nvSpPr>
          <p:spPr>
            <a:xfrm>
              <a:off x="1910" y="2075"/>
              <a:ext cx="3133" cy="13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800" b="1">
                  <a:latin typeface="+mj-ea"/>
                  <a:ea typeface="+mj-ea"/>
                </a:rPr>
                <a:t>pdfminer模块</a:t>
              </a:r>
            </a:p>
          </p:txBody>
        </p:sp>
        <p:sp>
          <p:nvSpPr>
            <p:cNvPr id="7" name="矩形 6"/>
            <p:cNvSpPr/>
            <p:nvPr/>
          </p:nvSpPr>
          <p:spPr>
            <a:xfrm>
              <a:off x="1383" y="2669"/>
              <a:ext cx="5014" cy="547"/>
            </a:xfrm>
            <a:prstGeom prst="rect">
              <a:avLst/>
            </a:prstGeom>
          </p:spPr>
          <p:txBody>
            <a:bodyPr wrap="square">
              <a:spAutoFit/>
            </a:bodyPr>
            <a:lstStyle/>
            <a:p>
              <a:pPr marL="171450" indent="-171450">
                <a:lnSpc>
                  <a:spcPct val="150000"/>
                </a:lnSpc>
                <a:buFont typeface="Arial" panose="020B0604020202020204" pitchFamily="34" charset="0"/>
                <a:buChar char="•"/>
              </a:pPr>
              <a:endParaRPr lang="zh-CN" altLang="en-US" sz="1600" kern="0">
                <a:solidFill>
                  <a:schemeClr val="tx1">
                    <a:lumMod val="65000"/>
                    <a:lumOff val="35000"/>
                  </a:schemeClr>
                </a:solidFill>
              </a:endParaRPr>
            </a:p>
          </p:txBody>
        </p:sp>
      </p:grpSp>
      <p:sp>
        <p:nvSpPr>
          <p:cNvPr id="5" name="文本框 4"/>
          <p:cNvSpPr txBox="1"/>
          <p:nvPr/>
        </p:nvSpPr>
        <p:spPr>
          <a:xfrm>
            <a:off x="424180" y="1397000"/>
            <a:ext cx="3975100" cy="2891790"/>
          </a:xfrm>
          <a:prstGeom prst="rect">
            <a:avLst/>
          </a:prstGeom>
          <a:noFill/>
        </p:spPr>
        <p:txBody>
          <a:bodyPr wrap="square" rtlCol="0">
            <a:spAutoFit/>
          </a:bodyPr>
          <a:lstStyle/>
          <a:p>
            <a:r>
              <a:rPr lang="zh-CN" altLang="en-US" sz="1400"/>
              <a:t>如果需要提取PDF中的文字（可复制的），PDFMiner是一个很好的工具[4]。PDFMiner由python编写的模块，可以解析PDF文档，支持中日韩语言并支持标签内容提取以及PDF与HTML的转换。</a:t>
            </a:r>
          </a:p>
          <a:p>
            <a:r>
              <a:rPr lang="zh-CN" altLang="en-US" sz="1400"/>
              <a:t>其中，解析过程中用到的类如下：</a:t>
            </a:r>
          </a:p>
          <a:p>
            <a:r>
              <a:rPr lang="zh-CN" altLang="en-US" sz="1400"/>
              <a:t>（1）PDFParser：从一个文件中获取数据</a:t>
            </a:r>
          </a:p>
          <a:p>
            <a:r>
              <a:rPr lang="zh-CN" altLang="en-US" sz="1400"/>
              <a:t>（2）PDFDocument：保存获取的数据，和PDFParser是相互关联的</a:t>
            </a:r>
          </a:p>
          <a:p>
            <a:r>
              <a:rPr lang="zh-CN" altLang="en-US" sz="1400"/>
              <a:t>（3）PDFPageInterpreter：处理页面内容</a:t>
            </a:r>
          </a:p>
          <a:p>
            <a:r>
              <a:rPr lang="zh-CN" altLang="en-US" sz="1400"/>
              <a:t>（4）PDFDevice：将其翻译成你需要的格式</a:t>
            </a:r>
          </a:p>
          <a:p>
            <a:r>
              <a:rPr lang="zh-CN" altLang="en-US" sz="1400"/>
              <a:t>（5）PDFResourceManager：用于存储共享资源，如字体或图像。</a:t>
            </a:r>
          </a:p>
        </p:txBody>
      </p:sp>
      <p:pic>
        <p:nvPicPr>
          <p:cNvPr id="8"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329430" y="750570"/>
            <a:ext cx="4622165" cy="401574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245549" y="92912"/>
            <a:ext cx="1951355" cy="368300"/>
          </a:xfrm>
          <a:prstGeom prst="rect">
            <a:avLst/>
          </a:prstGeom>
          <a:noFill/>
        </p:spPr>
        <p:txBody>
          <a:bodyPr wrap="none">
            <a:spAutoFit/>
          </a:bodyPr>
          <a:lstStyle/>
          <a:p>
            <a:pPr algn="ctr">
              <a:defRPr/>
            </a:pPr>
            <a:r>
              <a:rPr lang="en-US" altLang="zh-CN"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pdf</a:t>
            </a:r>
            <a:r>
              <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文档解析方法</a:t>
            </a:r>
          </a:p>
        </p:txBody>
      </p:sp>
      <p:grpSp>
        <p:nvGrpSpPr>
          <p:cNvPr id="3" name="组合 2"/>
          <p:cNvGrpSpPr/>
          <p:nvPr/>
        </p:nvGrpSpPr>
        <p:grpSpPr>
          <a:xfrm>
            <a:off x="405130" y="750570"/>
            <a:ext cx="8393430" cy="3937635"/>
            <a:chOff x="1383" y="2075"/>
            <a:chExt cx="5014" cy="1141"/>
          </a:xfrm>
        </p:grpSpPr>
        <p:sp>
          <p:nvSpPr>
            <p:cNvPr id="6" name="矩形: 圆角 1"/>
            <p:cNvSpPr/>
            <p:nvPr/>
          </p:nvSpPr>
          <p:spPr>
            <a:xfrm>
              <a:off x="2868" y="2075"/>
              <a:ext cx="1826" cy="13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800" b="1">
                  <a:latin typeface="+mj-ea"/>
                  <a:ea typeface="+mj-ea"/>
                </a:rPr>
                <a:t>PDFplumber模块</a:t>
              </a:r>
            </a:p>
          </p:txBody>
        </p:sp>
        <p:sp>
          <p:nvSpPr>
            <p:cNvPr id="7" name="矩形 6"/>
            <p:cNvSpPr/>
            <p:nvPr/>
          </p:nvSpPr>
          <p:spPr>
            <a:xfrm>
              <a:off x="1383" y="2669"/>
              <a:ext cx="5014" cy="547"/>
            </a:xfrm>
            <a:prstGeom prst="rect">
              <a:avLst/>
            </a:prstGeom>
          </p:spPr>
          <p:txBody>
            <a:bodyPr wrap="square">
              <a:spAutoFit/>
            </a:bodyPr>
            <a:lstStyle/>
            <a:p>
              <a:pPr marL="171450" indent="-171450">
                <a:lnSpc>
                  <a:spcPct val="150000"/>
                </a:lnSpc>
                <a:buFont typeface="Arial" panose="020B0604020202020204" pitchFamily="34" charset="0"/>
                <a:buChar char="•"/>
              </a:pPr>
              <a:endParaRPr lang="zh-CN" altLang="en-US" sz="1600" kern="0">
                <a:solidFill>
                  <a:schemeClr val="tx1">
                    <a:lumMod val="65000"/>
                    <a:lumOff val="35000"/>
                  </a:schemeClr>
                </a:solidFill>
              </a:endParaRPr>
            </a:p>
          </p:txBody>
        </p:sp>
      </p:grpSp>
      <p:sp>
        <p:nvSpPr>
          <p:cNvPr id="5" name="文本框 4"/>
          <p:cNvSpPr txBox="1"/>
          <p:nvPr/>
        </p:nvSpPr>
        <p:spPr>
          <a:xfrm>
            <a:off x="424180" y="1431290"/>
            <a:ext cx="7995285" cy="3046095"/>
          </a:xfrm>
          <a:prstGeom prst="rect">
            <a:avLst/>
          </a:prstGeom>
          <a:noFill/>
        </p:spPr>
        <p:txBody>
          <a:bodyPr wrap="square" rtlCol="0">
            <a:spAutoFit/>
          </a:bodyPr>
          <a:lstStyle/>
          <a:p>
            <a:r>
              <a:rPr lang="zh-CN" altLang="en-US" sz="1600"/>
              <a:t>PDFplumber是一个可以处理pdf格式信息的库[5]，是由python写的模块，可以查找关于每个文本字符、矩阵和行的详细信息，对表格进行提取并进行可视化调试。对于pdf的文本以及表格进行提取，     PDFplumber是一个较好的工具，特别是对于表格的处理。</a:t>
            </a:r>
          </a:p>
          <a:p>
            <a:r>
              <a:rPr lang="zh-CN" altLang="en-US" sz="1600"/>
              <a:t>通过pdfplumber.pdf类，可以简单地进行pdf的读写，简单的代码逻辑如下。</a:t>
            </a:r>
          </a:p>
          <a:p>
            <a:r>
              <a:rPr lang="zh-CN" altLang="en-US" sz="1600"/>
              <a:t>import pdfplumber</a:t>
            </a:r>
          </a:p>
          <a:p>
            <a:r>
              <a:rPr lang="zh-CN" altLang="en-US" sz="1600"/>
              <a:t>with pdfplumber.open("path/to/file.pdf") as pdf:</a:t>
            </a:r>
          </a:p>
          <a:p>
            <a:r>
              <a:rPr lang="zh-CN" altLang="en-US" sz="1600"/>
              <a:t>    first_page = pdf.pages[0]</a:t>
            </a:r>
          </a:p>
          <a:p>
            <a:r>
              <a:rPr lang="zh-CN" altLang="en-US" sz="1600"/>
              <a:t>    print(first_page.chars[0])</a:t>
            </a:r>
          </a:p>
          <a:p>
            <a:r>
              <a:rPr lang="zh-CN" altLang="en-US" sz="1600"/>
              <a:t>pdfplumber.pdf类中包含metedata和pages两个属性，metadata是一个包含PDF信息的字典，pages是一个包含页面信息的列表。得到页面page对象之后，就可以通过extract_text() 方法提取页面中的文本，extract_words()方法返回所有单词以其相关信息，extract_tables()方法提取表格。</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 name="矩形 7"/>
          <p:cNvSpPr/>
          <p:nvPr/>
        </p:nvSpPr>
        <p:spPr bwMode="auto">
          <a:xfrm>
            <a:off x="3452052" y="2234630"/>
            <a:ext cx="2192020" cy="768350"/>
          </a:xfrm>
          <a:prstGeom prst="rect">
            <a:avLst/>
          </a:prstGeom>
        </p:spPr>
        <p:txBody>
          <a:bodyPr wrap="none">
            <a:spAutoFit/>
          </a:bodyPr>
          <a:lstStyle/>
          <a:p>
            <a:pPr algn="ctr">
              <a:defRPr/>
            </a:pPr>
            <a:r>
              <a:rPr lang="en-US" altLang="zh-CN" sz="4400" b="1"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4400" b="1"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谢谢！</a:t>
            </a:r>
          </a:p>
        </p:txBody>
      </p:sp>
      <p:sp>
        <p:nvSpPr>
          <p:cNvPr id="9" name="矩形 8"/>
          <p:cNvSpPr/>
          <p:nvPr/>
        </p:nvSpPr>
        <p:spPr>
          <a:xfrm>
            <a:off x="2139220" y="3003203"/>
            <a:ext cx="4816415" cy="252730"/>
          </a:xfrm>
          <a:prstGeom prst="rect">
            <a:avLst/>
          </a:prstGeom>
        </p:spPr>
        <p:txBody>
          <a:bodyPr wrap="square">
            <a:spAutoFit/>
          </a:bodyPr>
          <a:lstStyle/>
          <a:p>
            <a:pPr algn="ctr"/>
            <a:r>
              <a:rPr lang="en-US" altLang="zh-CN" sz="1050" spc="300">
                <a:solidFill>
                  <a:schemeClr val="tx1">
                    <a:lumMod val="50000"/>
                    <a:lumOff val="50000"/>
                  </a:schemeClr>
                </a:solidFill>
                <a:latin typeface="Arial" panose="020B0604020202020204"/>
              </a:rPr>
              <a:t>THANKS</a:t>
            </a:r>
          </a:p>
        </p:txBody>
      </p:sp>
      <p:cxnSp>
        <p:nvCxnSpPr>
          <p:cNvPr id="11" name="直接连接符 10"/>
          <p:cNvCxnSpPr/>
          <p:nvPr/>
        </p:nvCxnSpPr>
        <p:spPr>
          <a:xfrm>
            <a:off x="2214751" y="2182620"/>
            <a:ext cx="471449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214751" y="3293778"/>
            <a:ext cx="471449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 name="Freeform 5"/>
          <p:cNvSpPr>
            <a:spLocks noEditPoints="1"/>
          </p:cNvSpPr>
          <p:nvPr/>
        </p:nvSpPr>
        <p:spPr bwMode="auto">
          <a:xfrm>
            <a:off x="3725988" y="765827"/>
            <a:ext cx="1692023" cy="1242813"/>
          </a:xfrm>
          <a:custGeom>
            <a:avLst/>
            <a:gdLst>
              <a:gd name="T0" fmla="*/ 690 w 702"/>
              <a:gd name="T1" fmla="*/ 144 h 517"/>
              <a:gd name="T2" fmla="*/ 358 w 702"/>
              <a:gd name="T3" fmla="*/ 1 h 517"/>
              <a:gd name="T4" fmla="*/ 351 w 702"/>
              <a:gd name="T5" fmla="*/ 0 h 517"/>
              <a:gd name="T6" fmla="*/ 345 w 702"/>
              <a:gd name="T7" fmla="*/ 1 h 517"/>
              <a:gd name="T8" fmla="*/ 12 w 702"/>
              <a:gd name="T9" fmla="*/ 144 h 517"/>
              <a:gd name="T10" fmla="*/ 0 w 702"/>
              <a:gd name="T11" fmla="*/ 164 h 517"/>
              <a:gd name="T12" fmla="*/ 12 w 702"/>
              <a:gd name="T13" fmla="*/ 183 h 517"/>
              <a:gd name="T14" fmla="*/ 345 w 702"/>
              <a:gd name="T15" fmla="*/ 326 h 517"/>
              <a:gd name="T16" fmla="*/ 358 w 702"/>
              <a:gd name="T17" fmla="*/ 326 h 517"/>
              <a:gd name="T18" fmla="*/ 616 w 702"/>
              <a:gd name="T19" fmla="*/ 215 h 517"/>
              <a:gd name="T20" fmla="*/ 616 w 702"/>
              <a:gd name="T21" fmla="*/ 329 h 517"/>
              <a:gd name="T22" fmla="*/ 593 w 702"/>
              <a:gd name="T23" fmla="*/ 370 h 517"/>
              <a:gd name="T24" fmla="*/ 616 w 702"/>
              <a:gd name="T25" fmla="*/ 412 h 517"/>
              <a:gd name="T26" fmla="*/ 616 w 702"/>
              <a:gd name="T27" fmla="*/ 452 h 517"/>
              <a:gd name="T28" fmla="*/ 650 w 702"/>
              <a:gd name="T29" fmla="*/ 452 h 517"/>
              <a:gd name="T30" fmla="*/ 650 w 702"/>
              <a:gd name="T31" fmla="*/ 412 h 517"/>
              <a:gd name="T32" fmla="*/ 674 w 702"/>
              <a:gd name="T33" fmla="*/ 370 h 517"/>
              <a:gd name="T34" fmla="*/ 650 w 702"/>
              <a:gd name="T35" fmla="*/ 329 h 517"/>
              <a:gd name="T36" fmla="*/ 650 w 702"/>
              <a:gd name="T37" fmla="*/ 200 h 517"/>
              <a:gd name="T38" fmla="*/ 690 w 702"/>
              <a:gd name="T39" fmla="*/ 183 h 517"/>
              <a:gd name="T40" fmla="*/ 702 w 702"/>
              <a:gd name="T41" fmla="*/ 164 h 517"/>
              <a:gd name="T42" fmla="*/ 690 w 702"/>
              <a:gd name="T43" fmla="*/ 144 h 517"/>
              <a:gd name="T44" fmla="*/ 351 w 702"/>
              <a:gd name="T45" fmla="*/ 355 h 517"/>
              <a:gd name="T46" fmla="*/ 336 w 702"/>
              <a:gd name="T47" fmla="*/ 352 h 517"/>
              <a:gd name="T48" fmla="*/ 129 w 702"/>
              <a:gd name="T49" fmla="*/ 262 h 517"/>
              <a:gd name="T50" fmla="*/ 129 w 702"/>
              <a:gd name="T51" fmla="*/ 386 h 517"/>
              <a:gd name="T52" fmla="*/ 327 w 702"/>
              <a:gd name="T53" fmla="*/ 517 h 517"/>
              <a:gd name="T54" fmla="*/ 375 w 702"/>
              <a:gd name="T55" fmla="*/ 517 h 517"/>
              <a:gd name="T56" fmla="*/ 574 w 702"/>
              <a:gd name="T57" fmla="*/ 386 h 517"/>
              <a:gd name="T58" fmla="*/ 574 w 702"/>
              <a:gd name="T59" fmla="*/ 262 h 517"/>
              <a:gd name="T60" fmla="*/ 366 w 702"/>
              <a:gd name="T61" fmla="*/ 352 h 517"/>
              <a:gd name="T62" fmla="*/ 351 w 702"/>
              <a:gd name="T63" fmla="*/ 355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2" h="517">
                <a:moveTo>
                  <a:pt x="690" y="144"/>
                </a:moveTo>
                <a:cubicBezTo>
                  <a:pt x="358" y="1"/>
                  <a:pt x="358" y="1"/>
                  <a:pt x="358" y="1"/>
                </a:cubicBezTo>
                <a:cubicBezTo>
                  <a:pt x="356" y="0"/>
                  <a:pt x="353" y="0"/>
                  <a:pt x="351" y="0"/>
                </a:cubicBezTo>
                <a:cubicBezTo>
                  <a:pt x="349" y="0"/>
                  <a:pt x="347" y="0"/>
                  <a:pt x="345" y="1"/>
                </a:cubicBezTo>
                <a:cubicBezTo>
                  <a:pt x="12" y="144"/>
                  <a:pt x="12" y="144"/>
                  <a:pt x="12" y="144"/>
                </a:cubicBezTo>
                <a:cubicBezTo>
                  <a:pt x="5" y="147"/>
                  <a:pt x="0" y="155"/>
                  <a:pt x="0" y="164"/>
                </a:cubicBezTo>
                <a:cubicBezTo>
                  <a:pt x="0" y="172"/>
                  <a:pt x="5" y="180"/>
                  <a:pt x="12" y="183"/>
                </a:cubicBezTo>
                <a:cubicBezTo>
                  <a:pt x="345" y="326"/>
                  <a:pt x="345" y="326"/>
                  <a:pt x="345" y="326"/>
                </a:cubicBezTo>
                <a:cubicBezTo>
                  <a:pt x="349" y="328"/>
                  <a:pt x="354" y="328"/>
                  <a:pt x="358" y="326"/>
                </a:cubicBezTo>
                <a:cubicBezTo>
                  <a:pt x="616" y="215"/>
                  <a:pt x="616" y="215"/>
                  <a:pt x="616" y="215"/>
                </a:cubicBezTo>
                <a:cubicBezTo>
                  <a:pt x="616" y="329"/>
                  <a:pt x="616" y="329"/>
                  <a:pt x="616" y="329"/>
                </a:cubicBezTo>
                <a:cubicBezTo>
                  <a:pt x="602" y="336"/>
                  <a:pt x="593" y="352"/>
                  <a:pt x="593" y="370"/>
                </a:cubicBezTo>
                <a:cubicBezTo>
                  <a:pt x="593" y="389"/>
                  <a:pt x="602" y="405"/>
                  <a:pt x="616" y="412"/>
                </a:cubicBezTo>
                <a:cubicBezTo>
                  <a:pt x="616" y="452"/>
                  <a:pt x="616" y="452"/>
                  <a:pt x="616" y="452"/>
                </a:cubicBezTo>
                <a:cubicBezTo>
                  <a:pt x="650" y="452"/>
                  <a:pt x="650" y="452"/>
                  <a:pt x="650" y="452"/>
                </a:cubicBezTo>
                <a:cubicBezTo>
                  <a:pt x="650" y="412"/>
                  <a:pt x="650" y="412"/>
                  <a:pt x="650" y="412"/>
                </a:cubicBezTo>
                <a:cubicBezTo>
                  <a:pt x="664" y="405"/>
                  <a:pt x="674" y="389"/>
                  <a:pt x="674" y="370"/>
                </a:cubicBezTo>
                <a:cubicBezTo>
                  <a:pt x="674" y="352"/>
                  <a:pt x="664" y="336"/>
                  <a:pt x="650" y="329"/>
                </a:cubicBezTo>
                <a:cubicBezTo>
                  <a:pt x="650" y="200"/>
                  <a:pt x="650" y="200"/>
                  <a:pt x="650" y="200"/>
                </a:cubicBezTo>
                <a:cubicBezTo>
                  <a:pt x="690" y="183"/>
                  <a:pt x="690" y="183"/>
                  <a:pt x="690" y="183"/>
                </a:cubicBezTo>
                <a:cubicBezTo>
                  <a:pt x="697" y="180"/>
                  <a:pt x="702" y="172"/>
                  <a:pt x="702" y="164"/>
                </a:cubicBezTo>
                <a:cubicBezTo>
                  <a:pt x="702" y="155"/>
                  <a:pt x="697" y="147"/>
                  <a:pt x="690" y="144"/>
                </a:cubicBezTo>
                <a:close/>
                <a:moveTo>
                  <a:pt x="351" y="355"/>
                </a:moveTo>
                <a:cubicBezTo>
                  <a:pt x="346" y="355"/>
                  <a:pt x="341" y="354"/>
                  <a:pt x="336" y="352"/>
                </a:cubicBezTo>
                <a:cubicBezTo>
                  <a:pt x="129" y="262"/>
                  <a:pt x="129" y="262"/>
                  <a:pt x="129" y="262"/>
                </a:cubicBezTo>
                <a:cubicBezTo>
                  <a:pt x="129" y="386"/>
                  <a:pt x="129" y="386"/>
                  <a:pt x="129" y="386"/>
                </a:cubicBezTo>
                <a:cubicBezTo>
                  <a:pt x="129" y="487"/>
                  <a:pt x="280" y="517"/>
                  <a:pt x="327" y="517"/>
                </a:cubicBezTo>
                <a:cubicBezTo>
                  <a:pt x="375" y="517"/>
                  <a:pt x="375" y="517"/>
                  <a:pt x="375" y="517"/>
                </a:cubicBezTo>
                <a:cubicBezTo>
                  <a:pt x="410" y="517"/>
                  <a:pt x="574" y="487"/>
                  <a:pt x="574" y="386"/>
                </a:cubicBezTo>
                <a:cubicBezTo>
                  <a:pt x="574" y="262"/>
                  <a:pt x="574" y="262"/>
                  <a:pt x="574" y="262"/>
                </a:cubicBezTo>
                <a:cubicBezTo>
                  <a:pt x="366" y="352"/>
                  <a:pt x="366" y="352"/>
                  <a:pt x="366" y="352"/>
                </a:cubicBezTo>
                <a:cubicBezTo>
                  <a:pt x="361" y="354"/>
                  <a:pt x="356" y="355"/>
                  <a:pt x="351" y="35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5" name="矩形: 圆角 4"/>
          <p:cNvSpPr/>
          <p:nvPr/>
        </p:nvSpPr>
        <p:spPr>
          <a:xfrm>
            <a:off x="2222500" y="3484880"/>
            <a:ext cx="4699635" cy="3073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2" name="矩形 1"/>
          <p:cNvSpPr/>
          <p:nvPr/>
        </p:nvSpPr>
        <p:spPr>
          <a:xfrm>
            <a:off x="2222500" y="3477260"/>
            <a:ext cx="4699635" cy="337185"/>
          </a:xfrm>
          <a:prstGeom prst="rect">
            <a:avLst/>
          </a:prstGeom>
        </p:spPr>
        <p:txBody>
          <a:bodyPr wrap="square">
            <a:spAutoFit/>
          </a:bodyPr>
          <a:lstStyle/>
          <a:p>
            <a:pPr algn="ctr"/>
            <a:r>
              <a:rPr lang="zh-CN" altLang="en-US" sz="1600">
                <a:solidFill>
                  <a:schemeClr val="bg1"/>
                </a:solidFill>
              </a:rPr>
              <a:t>王宇彬       崔长斌      王文跃      荆贺天      陈子康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 name="矩形 7"/>
          <p:cNvSpPr/>
          <p:nvPr/>
        </p:nvSpPr>
        <p:spPr bwMode="auto">
          <a:xfrm>
            <a:off x="1453706" y="2329245"/>
            <a:ext cx="6187440" cy="768350"/>
          </a:xfrm>
          <a:prstGeom prst="rect">
            <a:avLst/>
          </a:prstGeom>
        </p:spPr>
        <p:txBody>
          <a:bodyPr wrap="none">
            <a:spAutoFit/>
          </a:bodyPr>
          <a:lstStyle/>
          <a:p>
            <a:pPr algn="ctr">
              <a:defRPr/>
            </a:pPr>
            <a:r>
              <a:rPr lang="en-US" altLang="zh-CN" sz="4400" b="1"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ppt</a:t>
            </a:r>
            <a:r>
              <a:rPr lang="zh-CN" altLang="en-US" sz="4400" b="1"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文档解析方法及过程</a:t>
            </a:r>
          </a:p>
        </p:txBody>
      </p:sp>
      <p:grpSp>
        <p:nvGrpSpPr>
          <p:cNvPr id="10" name="组合 9"/>
          <p:cNvGrpSpPr/>
          <p:nvPr/>
        </p:nvGrpSpPr>
        <p:grpSpPr>
          <a:xfrm>
            <a:off x="2222639" y="2182620"/>
            <a:ext cx="4698722" cy="1111158"/>
            <a:chOff x="1885348" y="2376055"/>
            <a:chExt cx="5569528" cy="1233055"/>
          </a:xfrm>
        </p:grpSpPr>
        <p:cxnSp>
          <p:nvCxnSpPr>
            <p:cNvPr id="11" name="直接连接符 10"/>
            <p:cNvCxnSpPr/>
            <p:nvPr/>
          </p:nvCxnSpPr>
          <p:spPr>
            <a:xfrm>
              <a:off x="1885348" y="2376055"/>
              <a:ext cx="556952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885348" y="3609110"/>
              <a:ext cx="5569528"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14" name="Freeform 5"/>
          <p:cNvSpPr>
            <a:spLocks noEditPoints="1"/>
          </p:cNvSpPr>
          <p:nvPr/>
        </p:nvSpPr>
        <p:spPr bwMode="auto">
          <a:xfrm>
            <a:off x="3725988" y="765827"/>
            <a:ext cx="1692023" cy="1242813"/>
          </a:xfrm>
          <a:custGeom>
            <a:avLst/>
            <a:gdLst>
              <a:gd name="T0" fmla="*/ 690 w 702"/>
              <a:gd name="T1" fmla="*/ 144 h 517"/>
              <a:gd name="T2" fmla="*/ 358 w 702"/>
              <a:gd name="T3" fmla="*/ 1 h 517"/>
              <a:gd name="T4" fmla="*/ 351 w 702"/>
              <a:gd name="T5" fmla="*/ 0 h 517"/>
              <a:gd name="T6" fmla="*/ 345 w 702"/>
              <a:gd name="T7" fmla="*/ 1 h 517"/>
              <a:gd name="T8" fmla="*/ 12 w 702"/>
              <a:gd name="T9" fmla="*/ 144 h 517"/>
              <a:gd name="T10" fmla="*/ 0 w 702"/>
              <a:gd name="T11" fmla="*/ 164 h 517"/>
              <a:gd name="T12" fmla="*/ 12 w 702"/>
              <a:gd name="T13" fmla="*/ 183 h 517"/>
              <a:gd name="T14" fmla="*/ 345 w 702"/>
              <a:gd name="T15" fmla="*/ 326 h 517"/>
              <a:gd name="T16" fmla="*/ 358 w 702"/>
              <a:gd name="T17" fmla="*/ 326 h 517"/>
              <a:gd name="T18" fmla="*/ 616 w 702"/>
              <a:gd name="T19" fmla="*/ 215 h 517"/>
              <a:gd name="T20" fmla="*/ 616 w 702"/>
              <a:gd name="T21" fmla="*/ 329 h 517"/>
              <a:gd name="T22" fmla="*/ 593 w 702"/>
              <a:gd name="T23" fmla="*/ 370 h 517"/>
              <a:gd name="T24" fmla="*/ 616 w 702"/>
              <a:gd name="T25" fmla="*/ 412 h 517"/>
              <a:gd name="T26" fmla="*/ 616 w 702"/>
              <a:gd name="T27" fmla="*/ 452 h 517"/>
              <a:gd name="T28" fmla="*/ 650 w 702"/>
              <a:gd name="T29" fmla="*/ 452 h 517"/>
              <a:gd name="T30" fmla="*/ 650 w 702"/>
              <a:gd name="T31" fmla="*/ 412 h 517"/>
              <a:gd name="T32" fmla="*/ 674 w 702"/>
              <a:gd name="T33" fmla="*/ 370 h 517"/>
              <a:gd name="T34" fmla="*/ 650 w 702"/>
              <a:gd name="T35" fmla="*/ 329 h 517"/>
              <a:gd name="T36" fmla="*/ 650 w 702"/>
              <a:gd name="T37" fmla="*/ 200 h 517"/>
              <a:gd name="T38" fmla="*/ 690 w 702"/>
              <a:gd name="T39" fmla="*/ 183 h 517"/>
              <a:gd name="T40" fmla="*/ 702 w 702"/>
              <a:gd name="T41" fmla="*/ 164 h 517"/>
              <a:gd name="T42" fmla="*/ 690 w 702"/>
              <a:gd name="T43" fmla="*/ 144 h 517"/>
              <a:gd name="T44" fmla="*/ 351 w 702"/>
              <a:gd name="T45" fmla="*/ 355 h 517"/>
              <a:gd name="T46" fmla="*/ 336 w 702"/>
              <a:gd name="T47" fmla="*/ 352 h 517"/>
              <a:gd name="T48" fmla="*/ 129 w 702"/>
              <a:gd name="T49" fmla="*/ 262 h 517"/>
              <a:gd name="T50" fmla="*/ 129 w 702"/>
              <a:gd name="T51" fmla="*/ 386 h 517"/>
              <a:gd name="T52" fmla="*/ 327 w 702"/>
              <a:gd name="T53" fmla="*/ 517 h 517"/>
              <a:gd name="T54" fmla="*/ 375 w 702"/>
              <a:gd name="T55" fmla="*/ 517 h 517"/>
              <a:gd name="T56" fmla="*/ 574 w 702"/>
              <a:gd name="T57" fmla="*/ 386 h 517"/>
              <a:gd name="T58" fmla="*/ 574 w 702"/>
              <a:gd name="T59" fmla="*/ 262 h 517"/>
              <a:gd name="T60" fmla="*/ 366 w 702"/>
              <a:gd name="T61" fmla="*/ 352 h 517"/>
              <a:gd name="T62" fmla="*/ 351 w 702"/>
              <a:gd name="T63" fmla="*/ 355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2" h="517">
                <a:moveTo>
                  <a:pt x="690" y="144"/>
                </a:moveTo>
                <a:cubicBezTo>
                  <a:pt x="358" y="1"/>
                  <a:pt x="358" y="1"/>
                  <a:pt x="358" y="1"/>
                </a:cubicBezTo>
                <a:cubicBezTo>
                  <a:pt x="356" y="0"/>
                  <a:pt x="353" y="0"/>
                  <a:pt x="351" y="0"/>
                </a:cubicBezTo>
                <a:cubicBezTo>
                  <a:pt x="349" y="0"/>
                  <a:pt x="347" y="0"/>
                  <a:pt x="345" y="1"/>
                </a:cubicBezTo>
                <a:cubicBezTo>
                  <a:pt x="12" y="144"/>
                  <a:pt x="12" y="144"/>
                  <a:pt x="12" y="144"/>
                </a:cubicBezTo>
                <a:cubicBezTo>
                  <a:pt x="5" y="147"/>
                  <a:pt x="0" y="155"/>
                  <a:pt x="0" y="164"/>
                </a:cubicBezTo>
                <a:cubicBezTo>
                  <a:pt x="0" y="172"/>
                  <a:pt x="5" y="180"/>
                  <a:pt x="12" y="183"/>
                </a:cubicBezTo>
                <a:cubicBezTo>
                  <a:pt x="345" y="326"/>
                  <a:pt x="345" y="326"/>
                  <a:pt x="345" y="326"/>
                </a:cubicBezTo>
                <a:cubicBezTo>
                  <a:pt x="349" y="328"/>
                  <a:pt x="354" y="328"/>
                  <a:pt x="358" y="326"/>
                </a:cubicBezTo>
                <a:cubicBezTo>
                  <a:pt x="616" y="215"/>
                  <a:pt x="616" y="215"/>
                  <a:pt x="616" y="215"/>
                </a:cubicBezTo>
                <a:cubicBezTo>
                  <a:pt x="616" y="329"/>
                  <a:pt x="616" y="329"/>
                  <a:pt x="616" y="329"/>
                </a:cubicBezTo>
                <a:cubicBezTo>
                  <a:pt x="602" y="336"/>
                  <a:pt x="593" y="352"/>
                  <a:pt x="593" y="370"/>
                </a:cubicBezTo>
                <a:cubicBezTo>
                  <a:pt x="593" y="389"/>
                  <a:pt x="602" y="405"/>
                  <a:pt x="616" y="412"/>
                </a:cubicBezTo>
                <a:cubicBezTo>
                  <a:pt x="616" y="452"/>
                  <a:pt x="616" y="452"/>
                  <a:pt x="616" y="452"/>
                </a:cubicBezTo>
                <a:cubicBezTo>
                  <a:pt x="650" y="452"/>
                  <a:pt x="650" y="452"/>
                  <a:pt x="650" y="452"/>
                </a:cubicBezTo>
                <a:cubicBezTo>
                  <a:pt x="650" y="412"/>
                  <a:pt x="650" y="412"/>
                  <a:pt x="650" y="412"/>
                </a:cubicBezTo>
                <a:cubicBezTo>
                  <a:pt x="664" y="405"/>
                  <a:pt x="674" y="389"/>
                  <a:pt x="674" y="370"/>
                </a:cubicBezTo>
                <a:cubicBezTo>
                  <a:pt x="674" y="352"/>
                  <a:pt x="664" y="336"/>
                  <a:pt x="650" y="329"/>
                </a:cubicBezTo>
                <a:cubicBezTo>
                  <a:pt x="650" y="200"/>
                  <a:pt x="650" y="200"/>
                  <a:pt x="650" y="200"/>
                </a:cubicBezTo>
                <a:cubicBezTo>
                  <a:pt x="690" y="183"/>
                  <a:pt x="690" y="183"/>
                  <a:pt x="690" y="183"/>
                </a:cubicBezTo>
                <a:cubicBezTo>
                  <a:pt x="697" y="180"/>
                  <a:pt x="702" y="172"/>
                  <a:pt x="702" y="164"/>
                </a:cubicBezTo>
                <a:cubicBezTo>
                  <a:pt x="702" y="155"/>
                  <a:pt x="697" y="147"/>
                  <a:pt x="690" y="144"/>
                </a:cubicBezTo>
                <a:close/>
                <a:moveTo>
                  <a:pt x="351" y="355"/>
                </a:moveTo>
                <a:cubicBezTo>
                  <a:pt x="346" y="355"/>
                  <a:pt x="341" y="354"/>
                  <a:pt x="336" y="352"/>
                </a:cubicBezTo>
                <a:cubicBezTo>
                  <a:pt x="129" y="262"/>
                  <a:pt x="129" y="262"/>
                  <a:pt x="129" y="262"/>
                </a:cubicBezTo>
                <a:cubicBezTo>
                  <a:pt x="129" y="386"/>
                  <a:pt x="129" y="386"/>
                  <a:pt x="129" y="386"/>
                </a:cubicBezTo>
                <a:cubicBezTo>
                  <a:pt x="129" y="487"/>
                  <a:pt x="280" y="517"/>
                  <a:pt x="327" y="517"/>
                </a:cubicBezTo>
                <a:cubicBezTo>
                  <a:pt x="375" y="517"/>
                  <a:pt x="375" y="517"/>
                  <a:pt x="375" y="517"/>
                </a:cubicBezTo>
                <a:cubicBezTo>
                  <a:pt x="410" y="517"/>
                  <a:pt x="574" y="487"/>
                  <a:pt x="574" y="386"/>
                </a:cubicBezTo>
                <a:cubicBezTo>
                  <a:pt x="574" y="262"/>
                  <a:pt x="574" y="262"/>
                  <a:pt x="574" y="262"/>
                </a:cubicBezTo>
                <a:cubicBezTo>
                  <a:pt x="366" y="352"/>
                  <a:pt x="366" y="352"/>
                  <a:pt x="366" y="352"/>
                </a:cubicBezTo>
                <a:cubicBezTo>
                  <a:pt x="361" y="354"/>
                  <a:pt x="356" y="355"/>
                  <a:pt x="351" y="35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5" name="矩形: 圆角 14"/>
          <p:cNvSpPr/>
          <p:nvPr/>
        </p:nvSpPr>
        <p:spPr>
          <a:xfrm>
            <a:off x="3878458" y="3511514"/>
            <a:ext cx="1387083" cy="30488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bg1"/>
                </a:solidFill>
              </a:rPr>
              <a:t>第二部分</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462401" y="92912"/>
            <a:ext cx="1243330" cy="368300"/>
          </a:xfrm>
          <a:prstGeom prst="rect">
            <a:avLst/>
          </a:prstGeom>
          <a:noFill/>
        </p:spPr>
        <p:txBody>
          <a:bodyPr wrap="none">
            <a:spAutoFit/>
          </a:bodyPr>
          <a:lstStyle/>
          <a:p>
            <a:pPr algn="ctr">
              <a:defRPr/>
            </a:pPr>
            <a:r>
              <a:rPr lang="en-US" altLang="zh-CN"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	PPTX</a:t>
            </a:r>
            <a:r>
              <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结构</a:t>
            </a:r>
          </a:p>
        </p:txBody>
      </p:sp>
      <p:grpSp>
        <p:nvGrpSpPr>
          <p:cNvPr id="17" name="组合 16"/>
          <p:cNvGrpSpPr/>
          <p:nvPr/>
        </p:nvGrpSpPr>
        <p:grpSpPr>
          <a:xfrm>
            <a:off x="0" y="1583055"/>
            <a:ext cx="8270240" cy="2500630"/>
            <a:chOff x="0" y="2025"/>
            <a:chExt cx="13024" cy="3938"/>
          </a:xfrm>
        </p:grpSpPr>
        <p:sp>
          <p:nvSpPr>
            <p:cNvPr id="18" name="任意多边形 17"/>
            <p:cNvSpPr/>
            <p:nvPr>
              <p:custDataLst>
                <p:tags r:id="rId1"/>
              </p:custDataLst>
            </p:nvPr>
          </p:nvSpPr>
          <p:spPr bwMode="auto">
            <a:xfrm>
              <a:off x="0" y="2025"/>
              <a:ext cx="5503" cy="3938"/>
            </a:xfrm>
            <a:custGeom>
              <a:avLst/>
              <a:gdLst>
                <a:gd name="connsiteX0" fmla="*/ 0 w 4295800"/>
                <a:gd name="connsiteY0" fmla="*/ 0 h 6858000"/>
                <a:gd name="connsiteX1" fmla="*/ 4079776 w 4295800"/>
                <a:gd name="connsiteY1" fmla="*/ 0 h 6858000"/>
                <a:gd name="connsiteX2" fmla="*/ 4079776 w 4295800"/>
                <a:gd name="connsiteY2" fmla="*/ 3303706 h 6858000"/>
                <a:gd name="connsiteX3" fmla="*/ 4295800 w 4295800"/>
                <a:gd name="connsiteY3" fmla="*/ 3429000 h 6858000"/>
                <a:gd name="connsiteX4" fmla="*/ 4079776 w 4295800"/>
                <a:gd name="connsiteY4" fmla="*/ 3554294 h 6858000"/>
                <a:gd name="connsiteX5" fmla="*/ 4079776 w 4295800"/>
                <a:gd name="connsiteY5" fmla="*/ 6858000 h 6858000"/>
                <a:gd name="connsiteX6" fmla="*/ 0 w 42958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5800" h="6858000">
                  <a:moveTo>
                    <a:pt x="0" y="0"/>
                  </a:moveTo>
                  <a:lnTo>
                    <a:pt x="4079776" y="0"/>
                  </a:lnTo>
                  <a:lnTo>
                    <a:pt x="4079776" y="3303706"/>
                  </a:lnTo>
                  <a:lnTo>
                    <a:pt x="4295800" y="3429000"/>
                  </a:lnTo>
                  <a:lnTo>
                    <a:pt x="4079776" y="3554294"/>
                  </a:lnTo>
                  <a:lnTo>
                    <a:pt x="4079776" y="6858000"/>
                  </a:lnTo>
                  <a:lnTo>
                    <a:pt x="0" y="6858000"/>
                  </a:lnTo>
                  <a:close/>
                </a:path>
              </a:pathLst>
            </a:custGeom>
            <a:solidFill>
              <a:sysClr val="window" lastClr="FFFFFF">
                <a:lumMod val="75000"/>
              </a:sysClr>
            </a:solidFill>
            <a:ln w="19050">
              <a:noFill/>
              <a:round/>
            </a:ln>
          </p:spPr>
          <p:txBody>
            <a:bodyPr anchor="ctr"/>
            <a:lstStyle/>
            <a:p>
              <a:pPr algn="ctr">
                <a:lnSpc>
                  <a:spcPct val="130000"/>
                </a:lnSpc>
              </a:pPr>
              <a:endParaRPr sz="1350"/>
            </a:p>
          </p:txBody>
        </p:sp>
        <p:grpSp>
          <p:nvGrpSpPr>
            <p:cNvPr id="19" name="组合 18"/>
            <p:cNvGrpSpPr/>
            <p:nvPr/>
          </p:nvGrpSpPr>
          <p:grpSpPr>
            <a:xfrm>
              <a:off x="3004" y="2200"/>
              <a:ext cx="10021" cy="3676"/>
              <a:chOff x="3004" y="2200"/>
              <a:chExt cx="10021" cy="3676"/>
            </a:xfrm>
          </p:grpSpPr>
          <p:sp>
            <p:nvSpPr>
              <p:cNvPr id="20" name="椭圆 19"/>
              <p:cNvSpPr/>
              <p:nvPr>
                <p:custDataLst>
                  <p:tags r:id="rId2"/>
                </p:custDataLst>
              </p:nvPr>
            </p:nvSpPr>
            <p:spPr bwMode="auto">
              <a:xfrm>
                <a:off x="3004" y="2643"/>
                <a:ext cx="2701" cy="2701"/>
              </a:xfrm>
              <a:prstGeom prst="ellipse">
                <a:avLst/>
              </a:prstGeom>
              <a:solidFill>
                <a:sysClr val="window" lastClr="FFFFFF">
                  <a:alpha val="23000"/>
                </a:sysClr>
              </a:solidFill>
              <a:ln w="3175">
                <a:solidFill>
                  <a:sysClr val="window" lastClr="FFFFFF"/>
                </a:solidFill>
                <a:round/>
              </a:ln>
            </p:spPr>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22" name="椭圆 21"/>
              <p:cNvSpPr/>
              <p:nvPr>
                <p:custDataLst>
                  <p:tags r:id="rId3"/>
                </p:custDataLst>
              </p:nvPr>
            </p:nvSpPr>
            <p:spPr bwMode="auto">
              <a:xfrm>
                <a:off x="3207" y="2846"/>
                <a:ext cx="2296" cy="2296"/>
              </a:xfrm>
              <a:prstGeom prst="ellipse">
                <a:avLst/>
              </a:prstGeom>
              <a:solidFill>
                <a:sysClr val="window" lastClr="FFFFFF"/>
              </a:solidFill>
              <a:ln w="19050">
                <a:noFill/>
                <a:round/>
              </a:ln>
            </p:spPr>
            <p:txBody>
              <a:bodyPr anchor="ctr"/>
              <a:lstStyle/>
              <a:p>
                <a:pPr algn="ctr">
                  <a:lnSpc>
                    <a:spcPct val="130000"/>
                  </a:lnSpc>
                </a:pPr>
                <a:endParaRPr sz="1350">
                  <a:latin typeface="微软雅黑" panose="020B0503020204020204" pitchFamily="34" charset="-122"/>
                  <a:ea typeface="微软雅黑" panose="020B0503020204020204" pitchFamily="34" charset="-122"/>
                </a:endParaRPr>
              </a:p>
            </p:txBody>
          </p:sp>
          <p:sp>
            <p:nvSpPr>
              <p:cNvPr id="24" name="文本框 23"/>
              <p:cNvSpPr txBox="1"/>
              <p:nvPr>
                <p:custDataLst>
                  <p:tags r:id="rId4"/>
                </p:custDataLst>
              </p:nvPr>
            </p:nvSpPr>
            <p:spPr>
              <a:xfrm>
                <a:off x="3207" y="3230"/>
                <a:ext cx="2297" cy="1379"/>
              </a:xfrm>
              <a:prstGeom prst="rect">
                <a:avLst/>
              </a:prstGeom>
              <a:noFill/>
            </p:spPr>
            <p:txBody>
              <a:bodyPr wrap="square" lIns="67500" tIns="35100" rIns="67500" bIns="0" anchor="ctr" anchorCtr="0">
                <a:noAutofit/>
              </a:bodyPr>
              <a:lstStyle/>
              <a:p>
                <a:pPr algn="ctr" fontAlgn="auto">
                  <a:lnSpc>
                    <a:spcPct val="120000"/>
                  </a:lnSpc>
                </a:pPr>
                <a:r>
                  <a:rPr lang="en-US" altLang="zh-CN" sz="2400" b="1" spc="300" dirty="0">
                    <a:latin typeface="微软雅黑" panose="020B0503020204020204" pitchFamily="34" charset="-122"/>
                    <a:ea typeface="微软雅黑" panose="020B0503020204020204" pitchFamily="34" charset="-122"/>
                    <a:cs typeface="+mn-ea"/>
                  </a:rPr>
                  <a:t>PPT</a:t>
                </a:r>
              </a:p>
              <a:p>
                <a:pPr algn="ctr" fontAlgn="auto">
                  <a:lnSpc>
                    <a:spcPct val="120000"/>
                  </a:lnSpc>
                </a:pPr>
                <a:r>
                  <a:rPr lang="zh-CN" altLang="en-US" sz="2400" b="1" spc="300" dirty="0">
                    <a:latin typeface="微软雅黑" panose="020B0503020204020204" pitchFamily="34" charset="-122"/>
                    <a:ea typeface="微软雅黑" panose="020B0503020204020204" pitchFamily="34" charset="-122"/>
                    <a:cs typeface="+mn-ea"/>
                  </a:rPr>
                  <a:t>结构</a:t>
                </a:r>
              </a:p>
            </p:txBody>
          </p:sp>
          <p:sp>
            <p:nvSpPr>
              <p:cNvPr id="28" name="文本框 27"/>
              <p:cNvSpPr txBox="1"/>
              <p:nvPr>
                <p:custDataLst>
                  <p:tags r:id="rId5"/>
                </p:custDataLst>
              </p:nvPr>
            </p:nvSpPr>
            <p:spPr>
              <a:xfrm>
                <a:off x="6724" y="2200"/>
                <a:ext cx="824" cy="762"/>
              </a:xfrm>
              <a:prstGeom prst="rect">
                <a:avLst/>
              </a:prstGeom>
              <a:noFill/>
            </p:spPr>
            <p:txBody>
              <a:bodyPr wrap="none" tIns="0" bIns="0" anchor="ctr">
                <a:normAutofit/>
              </a:bodyPr>
              <a:lstStyle/>
              <a:p>
                <a:pPr algn="ctr" fontAlgn="auto">
                  <a:lnSpc>
                    <a:spcPct val="130000"/>
                  </a:lnSpc>
                </a:pPr>
                <a:r>
                  <a:rPr lang="en-US" altLang="zh-CN" sz="2700" b="1" dirty="0">
                    <a:solidFill>
                      <a:srgbClr val="1F74AD">
                        <a:lumMod val="100000"/>
                      </a:srgbClr>
                    </a:solidFill>
                    <a:latin typeface="微软雅黑" panose="020B0503020204020204" pitchFamily="34" charset="-122"/>
                    <a:ea typeface="微软雅黑" panose="020B0503020204020204" pitchFamily="34" charset="-122"/>
                  </a:rPr>
                  <a:t>01</a:t>
                </a:r>
              </a:p>
            </p:txBody>
          </p:sp>
          <p:sp>
            <p:nvSpPr>
              <p:cNvPr id="30" name="文本框 29"/>
              <p:cNvSpPr txBox="1"/>
              <p:nvPr>
                <p:custDataLst>
                  <p:tags r:id="rId6"/>
                </p:custDataLst>
              </p:nvPr>
            </p:nvSpPr>
            <p:spPr>
              <a:xfrm>
                <a:off x="6724" y="3169"/>
                <a:ext cx="824" cy="762"/>
              </a:xfrm>
              <a:prstGeom prst="rect">
                <a:avLst/>
              </a:prstGeom>
              <a:noFill/>
            </p:spPr>
            <p:txBody>
              <a:bodyPr wrap="none" tIns="0" bIns="0" anchor="ctr">
                <a:normAutofit/>
              </a:bodyPr>
              <a:lstStyle/>
              <a:p>
                <a:pPr algn="ctr" fontAlgn="auto">
                  <a:lnSpc>
                    <a:spcPct val="130000"/>
                  </a:lnSpc>
                </a:pPr>
                <a:r>
                  <a:rPr lang="en-US" altLang="zh-CN" sz="2700" b="1" dirty="0">
                    <a:solidFill>
                      <a:srgbClr val="3498DB">
                        <a:lumMod val="100000"/>
                      </a:srgbClr>
                    </a:solidFill>
                    <a:latin typeface="微软雅黑" panose="020B0503020204020204" pitchFamily="34" charset="-122"/>
                    <a:ea typeface="微软雅黑" panose="020B0503020204020204" pitchFamily="34" charset="-122"/>
                  </a:rPr>
                  <a:t>02</a:t>
                </a:r>
              </a:p>
            </p:txBody>
          </p:sp>
          <p:sp>
            <p:nvSpPr>
              <p:cNvPr id="32" name="文本框 31"/>
              <p:cNvSpPr txBox="1"/>
              <p:nvPr>
                <p:custDataLst>
                  <p:tags r:id="rId7"/>
                </p:custDataLst>
              </p:nvPr>
            </p:nvSpPr>
            <p:spPr>
              <a:xfrm>
                <a:off x="7629" y="3372"/>
                <a:ext cx="5396" cy="464"/>
              </a:xfrm>
              <a:prstGeom prst="rect">
                <a:avLst/>
              </a:prstGeom>
              <a:noFill/>
            </p:spPr>
            <p:txBody>
              <a:bodyPr wrap="square" lIns="67500" tIns="35100" rIns="67500" bIns="0" anchor="b" anchorCtr="0">
                <a:noAutofit/>
              </a:bodyPr>
              <a:lstStyle/>
              <a:p>
                <a:pPr fontAlgn="auto">
                  <a:lnSpc>
                    <a:spcPct val="120000"/>
                  </a:lnSpc>
                </a:pPr>
                <a:r>
                  <a:rPr lang="zh-CN" altLang="en-US" sz="1800" b="1" spc="300" dirty="0">
                    <a:solidFill>
                      <a:srgbClr val="3498DB">
                        <a:lumMod val="100000"/>
                      </a:srgbClr>
                    </a:solidFill>
                    <a:latin typeface="微软雅黑" panose="020B0503020204020204" pitchFamily="34" charset="-122"/>
                    <a:ea typeface="微软雅黑" panose="020B0503020204020204" pitchFamily="34" charset="-122"/>
                    <a:cs typeface="+mn-ea"/>
                  </a:rPr>
                  <a:t>_rels</a:t>
                </a:r>
              </a:p>
            </p:txBody>
          </p:sp>
          <p:sp>
            <p:nvSpPr>
              <p:cNvPr id="34" name="文本框 33"/>
              <p:cNvSpPr txBox="1"/>
              <p:nvPr>
                <p:custDataLst>
                  <p:tags r:id="rId8"/>
                </p:custDataLst>
              </p:nvPr>
            </p:nvSpPr>
            <p:spPr>
              <a:xfrm>
                <a:off x="6724" y="4129"/>
                <a:ext cx="824" cy="762"/>
              </a:xfrm>
              <a:prstGeom prst="rect">
                <a:avLst/>
              </a:prstGeom>
              <a:noFill/>
            </p:spPr>
            <p:txBody>
              <a:bodyPr wrap="none" tIns="0" bIns="0" anchor="ctr">
                <a:normAutofit/>
              </a:bodyPr>
              <a:lstStyle/>
              <a:p>
                <a:pPr algn="ctr" fontAlgn="auto">
                  <a:lnSpc>
                    <a:spcPct val="130000"/>
                  </a:lnSpc>
                </a:pPr>
                <a:r>
                  <a:rPr lang="en-US" altLang="zh-CN" sz="2700" b="1" dirty="0">
                    <a:solidFill>
                      <a:srgbClr val="1AA3AA">
                        <a:lumMod val="100000"/>
                      </a:srgbClr>
                    </a:solidFill>
                    <a:latin typeface="微软雅黑" panose="020B0503020204020204" pitchFamily="34" charset="-122"/>
                    <a:ea typeface="微软雅黑" panose="020B0503020204020204" pitchFamily="34" charset="-122"/>
                  </a:rPr>
                  <a:t>03</a:t>
                </a:r>
              </a:p>
            </p:txBody>
          </p:sp>
          <p:sp>
            <p:nvSpPr>
              <p:cNvPr id="35" name="文本框 34"/>
              <p:cNvSpPr txBox="1"/>
              <p:nvPr>
                <p:custDataLst>
                  <p:tags r:id="rId9"/>
                </p:custDataLst>
              </p:nvPr>
            </p:nvSpPr>
            <p:spPr>
              <a:xfrm>
                <a:off x="7629" y="4104"/>
                <a:ext cx="5396" cy="641"/>
              </a:xfrm>
              <a:prstGeom prst="rect">
                <a:avLst/>
              </a:prstGeom>
              <a:noFill/>
            </p:spPr>
            <p:txBody>
              <a:bodyPr wrap="square" lIns="67500" tIns="35100" rIns="67500" bIns="0" anchor="b" anchorCtr="0">
                <a:normAutofit/>
              </a:bodyPr>
              <a:lstStyle/>
              <a:p>
                <a:pPr fontAlgn="auto">
                  <a:lnSpc>
                    <a:spcPct val="120000"/>
                  </a:lnSpc>
                </a:pPr>
                <a:r>
                  <a:rPr lang="zh-CN" altLang="en-US" sz="1800" b="1" spc="300" dirty="0">
                    <a:solidFill>
                      <a:srgbClr val="1AA3AA">
                        <a:lumMod val="100000"/>
                      </a:srgbClr>
                    </a:solidFill>
                    <a:latin typeface="微软雅黑" panose="020B0503020204020204" pitchFamily="34" charset="-122"/>
                    <a:ea typeface="微软雅黑" panose="020B0503020204020204" pitchFamily="34" charset="-122"/>
                    <a:cs typeface="+mn-ea"/>
                  </a:rPr>
                  <a:t>docProps</a:t>
                </a:r>
              </a:p>
            </p:txBody>
          </p:sp>
          <p:sp>
            <p:nvSpPr>
              <p:cNvPr id="36" name="文本框 35"/>
              <p:cNvSpPr txBox="1"/>
              <p:nvPr>
                <p:custDataLst>
                  <p:tags r:id="rId10"/>
                </p:custDataLst>
              </p:nvPr>
            </p:nvSpPr>
            <p:spPr>
              <a:xfrm>
                <a:off x="6724" y="5114"/>
                <a:ext cx="824" cy="762"/>
              </a:xfrm>
              <a:prstGeom prst="rect">
                <a:avLst/>
              </a:prstGeom>
              <a:noFill/>
            </p:spPr>
            <p:txBody>
              <a:bodyPr wrap="none" tIns="0" bIns="0" anchor="ctr">
                <a:normAutofit/>
              </a:bodyPr>
              <a:lstStyle/>
              <a:p>
                <a:pPr algn="ctr" fontAlgn="auto">
                  <a:lnSpc>
                    <a:spcPct val="130000"/>
                  </a:lnSpc>
                </a:pPr>
                <a:r>
                  <a:rPr lang="en-US" altLang="zh-CN" sz="2700" b="1" dirty="0">
                    <a:solidFill>
                      <a:srgbClr val="69A35B">
                        <a:lumMod val="100000"/>
                      </a:srgbClr>
                    </a:solidFill>
                    <a:latin typeface="微软雅黑" panose="020B0503020204020204" pitchFamily="34" charset="-122"/>
                    <a:ea typeface="微软雅黑" panose="020B0503020204020204" pitchFamily="34" charset="-122"/>
                  </a:rPr>
                  <a:t>04</a:t>
                </a:r>
              </a:p>
            </p:txBody>
          </p:sp>
          <p:sp>
            <p:nvSpPr>
              <p:cNvPr id="41" name="文本框 40"/>
              <p:cNvSpPr txBox="1"/>
              <p:nvPr>
                <p:custDataLst>
                  <p:tags r:id="rId11"/>
                </p:custDataLst>
              </p:nvPr>
            </p:nvSpPr>
            <p:spPr>
              <a:xfrm>
                <a:off x="7629" y="5239"/>
                <a:ext cx="5396" cy="464"/>
              </a:xfrm>
              <a:prstGeom prst="rect">
                <a:avLst/>
              </a:prstGeom>
              <a:noFill/>
            </p:spPr>
            <p:txBody>
              <a:bodyPr wrap="square" lIns="67500" tIns="35100" rIns="67500" bIns="0" anchor="b" anchorCtr="0">
                <a:noAutofit/>
              </a:bodyPr>
              <a:lstStyle/>
              <a:p>
                <a:pPr fontAlgn="auto">
                  <a:lnSpc>
                    <a:spcPct val="120000"/>
                  </a:lnSpc>
                </a:pPr>
                <a:r>
                  <a:rPr lang="zh-CN" altLang="en-US" sz="1800" b="1" spc="300" dirty="0">
                    <a:solidFill>
                      <a:srgbClr val="69A35B">
                        <a:lumMod val="100000"/>
                      </a:srgbClr>
                    </a:solidFill>
                    <a:latin typeface="微软雅黑" panose="020B0503020204020204" pitchFamily="34" charset="-122"/>
                    <a:ea typeface="微软雅黑" panose="020B0503020204020204" pitchFamily="34" charset="-122"/>
                    <a:cs typeface="+mn-ea"/>
                  </a:rPr>
                  <a:t>[Content_Types].xml</a:t>
                </a:r>
              </a:p>
            </p:txBody>
          </p:sp>
          <p:sp>
            <p:nvSpPr>
              <p:cNvPr id="43" name="文本框 42"/>
              <p:cNvSpPr txBox="1"/>
              <p:nvPr>
                <p:custDataLst>
                  <p:tags r:id="rId12"/>
                </p:custDataLst>
              </p:nvPr>
            </p:nvSpPr>
            <p:spPr>
              <a:xfrm>
                <a:off x="7629" y="2319"/>
                <a:ext cx="5396" cy="464"/>
              </a:xfrm>
              <a:prstGeom prst="rect">
                <a:avLst/>
              </a:prstGeom>
              <a:noFill/>
            </p:spPr>
            <p:txBody>
              <a:bodyPr wrap="square" lIns="67500" tIns="35100" rIns="67500" bIns="0" anchor="b" anchorCtr="0">
                <a:noAutofit/>
              </a:bodyPr>
              <a:lstStyle/>
              <a:p>
                <a:pPr fontAlgn="auto">
                  <a:lnSpc>
                    <a:spcPct val="120000"/>
                  </a:lnSpc>
                </a:pPr>
                <a:r>
                  <a:rPr lang="en-US" altLang="zh-CN" sz="1800" b="1" spc="300" dirty="0">
                    <a:solidFill>
                      <a:srgbClr val="1F74AD">
                        <a:lumMod val="100000"/>
                      </a:srgbClr>
                    </a:solidFill>
                    <a:latin typeface="微软雅黑" panose="020B0503020204020204" pitchFamily="34" charset="-122"/>
                    <a:ea typeface="微软雅黑" panose="020B0503020204020204" pitchFamily="34" charset="-122"/>
                    <a:cs typeface="+mn-ea"/>
                  </a:rPr>
                  <a:t>ppt</a:t>
                </a:r>
              </a:p>
            </p:txBody>
          </p:sp>
        </p:grpSp>
      </p:grpSp>
      <p:sp>
        <p:nvSpPr>
          <p:cNvPr id="3" name="文本框 2"/>
          <p:cNvSpPr txBox="1"/>
          <p:nvPr/>
        </p:nvSpPr>
        <p:spPr>
          <a:xfrm>
            <a:off x="646430" y="812165"/>
            <a:ext cx="7835900" cy="521970"/>
          </a:xfrm>
          <a:prstGeom prst="rect">
            <a:avLst/>
          </a:prstGeom>
          <a:noFill/>
        </p:spPr>
        <p:txBody>
          <a:bodyPr wrap="square" rtlCol="0">
            <a:spAutoFit/>
          </a:bodyPr>
          <a:lstStyle/>
          <a:p>
            <a:r>
              <a:rPr lang="zh-CN" altLang="en-US" sz="1400"/>
              <a:t>每个.pptx文件可视作一个.zip压缩文档，其内包装着一系列的文件夹和.xml文件。PPT文件中的幻灯片、笔记、母版、主题等都是由各自的XML文档所定义，并被分门别类地归到不同的文件夹内。</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450850" y="92710"/>
            <a:ext cx="2392680" cy="368300"/>
          </a:xfrm>
          <a:prstGeom prst="rect">
            <a:avLst/>
          </a:prstGeom>
          <a:noFill/>
        </p:spPr>
        <p:txBody>
          <a:bodyPr wrap="square">
            <a:spAutoFit/>
          </a:bodyPr>
          <a:lstStyle/>
          <a:p>
            <a:pPr algn="l">
              <a:defRPr/>
            </a:pPr>
            <a:r>
              <a:rPr lang="en-US" altLang="zh-CN"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PPTX结构—PPT</a:t>
            </a:r>
            <a:endPar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p:cNvSpPr/>
          <p:nvPr/>
        </p:nvSpPr>
        <p:spPr>
          <a:xfrm>
            <a:off x="285115" y="989965"/>
            <a:ext cx="5601970" cy="1668145"/>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096113" y="1088980"/>
            <a:ext cx="1344850" cy="368300"/>
          </a:xfrm>
          <a:prstGeom prst="rect">
            <a:avLst/>
          </a:prstGeom>
        </p:spPr>
        <p:txBody>
          <a:bodyPr wrap="square">
            <a:spAutoFit/>
          </a:bodyPr>
          <a:lstStyle/>
          <a:p>
            <a:r>
              <a:rPr lang="en-US" altLang="zh-CN" sz="1800">
                <a:solidFill>
                  <a:schemeClr val="accent1"/>
                </a:solidFill>
                <a:latin typeface="微软雅黑" panose="020B0503020204020204" pitchFamily="34" charset="-122"/>
                <a:ea typeface="微软雅黑" panose="020B0503020204020204" pitchFamily="34" charset="-122"/>
              </a:rPr>
              <a:t>_rels</a:t>
            </a:r>
          </a:p>
        </p:txBody>
      </p:sp>
      <p:grpSp>
        <p:nvGrpSpPr>
          <p:cNvPr id="3" name="组合 2"/>
          <p:cNvGrpSpPr/>
          <p:nvPr/>
        </p:nvGrpSpPr>
        <p:grpSpPr>
          <a:xfrm>
            <a:off x="192405" y="3076575"/>
            <a:ext cx="2651760" cy="1573530"/>
            <a:chOff x="-7" y="5252"/>
            <a:chExt cx="3978" cy="2172"/>
          </a:xfrm>
        </p:grpSpPr>
        <p:sp>
          <p:nvSpPr>
            <p:cNvPr id="19" name="矩形 18"/>
            <p:cNvSpPr/>
            <p:nvPr/>
          </p:nvSpPr>
          <p:spPr>
            <a:xfrm>
              <a:off x="-7" y="5252"/>
              <a:ext cx="3978" cy="217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134" y="5412"/>
              <a:ext cx="3836" cy="1625"/>
              <a:chOff x="10281" y="2054"/>
              <a:chExt cx="3836" cy="1625"/>
            </a:xfrm>
          </p:grpSpPr>
          <p:sp>
            <p:nvSpPr>
              <p:cNvPr id="40" name="矩形 39"/>
              <p:cNvSpPr/>
              <p:nvPr/>
            </p:nvSpPr>
            <p:spPr>
              <a:xfrm>
                <a:off x="10863" y="2564"/>
                <a:ext cx="3254" cy="1115"/>
              </a:xfrm>
              <a:prstGeom prst="rect">
                <a:avLst/>
              </a:prstGeom>
            </p:spPr>
            <p:txBody>
              <a:bodyPr wrap="square">
                <a:spAutoFit/>
              </a:bodyPr>
              <a:lstStyle/>
              <a:p>
                <a:pPr marL="285750" indent="-285750">
                  <a:lnSpc>
                    <a:spcPct val="130000"/>
                  </a:lnSpc>
                  <a:spcBef>
                    <a:spcPts val="600"/>
                  </a:spcBef>
                  <a:buFont typeface="Arial" panose="020B0604020202020204" pitchFamily="34" charset="0"/>
                  <a:buChar char="•"/>
                </a:pPr>
                <a:r>
                  <a:rPr lang="en-US" altLang="zh-CN" sz="1600">
                    <a:solidFill>
                      <a:schemeClr val="tx1"/>
                    </a:solidFill>
                  </a:rPr>
                  <a:t>notesSides*.xml</a:t>
                </a:r>
              </a:p>
              <a:p>
                <a:pPr marL="285750" indent="-285750">
                  <a:lnSpc>
                    <a:spcPct val="130000"/>
                  </a:lnSpc>
                  <a:spcBef>
                    <a:spcPts val="600"/>
                  </a:spcBef>
                  <a:buFont typeface="Arial" panose="020B0604020202020204" pitchFamily="34" charset="0"/>
                  <a:buChar char="•"/>
                </a:pPr>
                <a:r>
                  <a:rPr lang="en-US" altLang="zh-CN" sz="1600">
                    <a:solidFill>
                      <a:schemeClr val="tx1"/>
                    </a:solidFill>
                  </a:rPr>
                  <a:t>notesSides*.xml.rels</a:t>
                </a:r>
              </a:p>
            </p:txBody>
          </p:sp>
          <p:sp>
            <p:nvSpPr>
              <p:cNvPr id="41" name="矩形 40"/>
              <p:cNvSpPr/>
              <p:nvPr/>
            </p:nvSpPr>
            <p:spPr>
              <a:xfrm>
                <a:off x="11234" y="2054"/>
                <a:ext cx="2623" cy="508"/>
              </a:xfrm>
              <a:prstGeom prst="rect">
                <a:avLst/>
              </a:prstGeom>
            </p:spPr>
            <p:txBody>
              <a:bodyPr wrap="square">
                <a:spAutoFit/>
              </a:bodyPr>
              <a:lstStyle/>
              <a:p>
                <a:r>
                  <a:rPr lang="en-US" altLang="zh-CN" sz="1800">
                    <a:solidFill>
                      <a:schemeClr val="accent1"/>
                    </a:solidFill>
                    <a:latin typeface="微软雅黑" panose="020B0503020204020204" pitchFamily="34" charset="-122"/>
                    <a:ea typeface="微软雅黑" panose="020B0503020204020204" pitchFamily="34" charset="-122"/>
                  </a:rPr>
                  <a:t>notesSlides</a:t>
                </a:r>
              </a:p>
            </p:txBody>
          </p:sp>
          <p:grpSp>
            <p:nvGrpSpPr>
              <p:cNvPr id="21" name="组合 20"/>
              <p:cNvGrpSpPr/>
              <p:nvPr/>
            </p:nvGrpSpPr>
            <p:grpSpPr>
              <a:xfrm>
                <a:off x="10281" y="2054"/>
                <a:ext cx="719" cy="722"/>
                <a:chOff x="5394325" y="2859088"/>
                <a:chExt cx="358775" cy="360362"/>
              </a:xfrm>
              <a:solidFill>
                <a:schemeClr val="accent1"/>
              </a:solidFill>
            </p:grpSpPr>
            <p:sp>
              <p:nvSpPr>
                <p:cNvPr id="26" name="AutoShape 37"/>
                <p:cNvSpPr/>
                <p:nvPr/>
              </p:nvSpPr>
              <p:spPr bwMode="auto">
                <a:xfrm>
                  <a:off x="5394325" y="2894013"/>
                  <a:ext cx="327025" cy="325437"/>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8" name="AutoShape 38"/>
                <p:cNvSpPr/>
                <p:nvPr/>
              </p:nvSpPr>
              <p:spPr bwMode="auto">
                <a:xfrm>
                  <a:off x="5551488" y="3040063"/>
                  <a:ext cx="55562" cy="555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1" name="AutoShape 39"/>
                <p:cNvSpPr/>
                <p:nvPr/>
              </p:nvSpPr>
              <p:spPr bwMode="auto">
                <a:xfrm>
                  <a:off x="5697538" y="2859088"/>
                  <a:ext cx="55562" cy="57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2" name="AutoShape 40"/>
                <p:cNvSpPr/>
                <p:nvPr/>
              </p:nvSpPr>
              <p:spPr bwMode="auto">
                <a:xfrm>
                  <a:off x="5483225" y="3028950"/>
                  <a:ext cx="46038" cy="4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3" name="AutoShape 41"/>
                <p:cNvSpPr/>
                <p:nvPr/>
              </p:nvSpPr>
              <p:spPr bwMode="auto">
                <a:xfrm>
                  <a:off x="5529263" y="3106738"/>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4" name="AutoShape 42"/>
                <p:cNvSpPr/>
                <p:nvPr/>
              </p:nvSpPr>
              <p:spPr bwMode="auto">
                <a:xfrm>
                  <a:off x="5708650" y="2938463"/>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grpSp>
      <p:grpSp>
        <p:nvGrpSpPr>
          <p:cNvPr id="11" name="组合 10"/>
          <p:cNvGrpSpPr/>
          <p:nvPr/>
        </p:nvGrpSpPr>
        <p:grpSpPr>
          <a:xfrm>
            <a:off x="6064885" y="1191895"/>
            <a:ext cx="2526030" cy="1379220"/>
            <a:chOff x="5211" y="1878"/>
            <a:chExt cx="3978" cy="2172"/>
          </a:xfrm>
        </p:grpSpPr>
        <p:sp>
          <p:nvSpPr>
            <p:cNvPr id="18" name="矩形 17"/>
            <p:cNvSpPr/>
            <p:nvPr/>
          </p:nvSpPr>
          <p:spPr>
            <a:xfrm>
              <a:off x="5211" y="1878"/>
              <a:ext cx="3978" cy="217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6375" y="2564"/>
              <a:ext cx="2624" cy="1151"/>
            </a:xfrm>
            <a:prstGeom prst="rect">
              <a:avLst/>
            </a:prstGeom>
          </p:spPr>
          <p:txBody>
            <a:bodyPr wrap="square">
              <a:spAutoFit/>
            </a:bodyPr>
            <a:lstStyle/>
            <a:p>
              <a:pPr>
                <a:lnSpc>
                  <a:spcPct val="130000"/>
                </a:lnSpc>
                <a:spcBef>
                  <a:spcPts val="600"/>
                </a:spcBef>
              </a:pPr>
              <a:r>
                <a:rPr lang="zh-CN" altLang="en-US" sz="1600">
                  <a:solidFill>
                    <a:schemeClr val="tx1"/>
                  </a:solidFill>
                </a:rPr>
                <a:t>媒体资源：图片、视频、音频</a:t>
              </a:r>
            </a:p>
          </p:txBody>
        </p:sp>
        <p:sp>
          <p:nvSpPr>
            <p:cNvPr id="30" name="矩形 29"/>
            <p:cNvSpPr/>
            <p:nvPr/>
          </p:nvSpPr>
          <p:spPr>
            <a:xfrm>
              <a:off x="6565" y="2061"/>
              <a:ext cx="2118" cy="580"/>
            </a:xfrm>
            <a:prstGeom prst="rect">
              <a:avLst/>
            </a:prstGeom>
          </p:spPr>
          <p:txBody>
            <a:bodyPr wrap="square">
              <a:spAutoFit/>
            </a:bodyPr>
            <a:lstStyle/>
            <a:p>
              <a:r>
                <a:rPr lang="en-US" altLang="zh-CN" sz="1800">
                  <a:solidFill>
                    <a:schemeClr val="accent1"/>
                  </a:solidFill>
                  <a:latin typeface="微软雅黑" panose="020B0503020204020204" pitchFamily="34" charset="-122"/>
                  <a:ea typeface="微软雅黑" panose="020B0503020204020204" pitchFamily="34" charset="-122"/>
                </a:rPr>
                <a:t>madia</a:t>
              </a:r>
            </a:p>
          </p:txBody>
        </p:sp>
        <p:sp>
          <p:nvSpPr>
            <p:cNvPr id="38" name="AutoShape 112"/>
            <p:cNvSpPr/>
            <p:nvPr/>
          </p:nvSpPr>
          <p:spPr bwMode="auto">
            <a:xfrm>
              <a:off x="5621" y="2061"/>
              <a:ext cx="722" cy="719"/>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accent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22" name="矩形 21"/>
          <p:cNvSpPr/>
          <p:nvPr/>
        </p:nvSpPr>
        <p:spPr>
          <a:xfrm>
            <a:off x="2996565" y="2910205"/>
            <a:ext cx="2344420" cy="157670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3121025" y="3053715"/>
            <a:ext cx="2186305" cy="1188085"/>
            <a:chOff x="4719" y="4842"/>
            <a:chExt cx="3443" cy="1871"/>
          </a:xfrm>
        </p:grpSpPr>
        <p:sp>
          <p:nvSpPr>
            <p:cNvPr id="42" name="矩形 41"/>
            <p:cNvSpPr/>
            <p:nvPr/>
          </p:nvSpPr>
          <p:spPr>
            <a:xfrm>
              <a:off x="5297" y="5441"/>
              <a:ext cx="2865" cy="1272"/>
            </a:xfrm>
            <a:prstGeom prst="rect">
              <a:avLst/>
            </a:prstGeom>
          </p:spPr>
          <p:txBody>
            <a:bodyPr wrap="square">
              <a:spAutoFit/>
            </a:bodyPr>
            <a:lstStyle/>
            <a:p>
              <a:pPr marL="285750" indent="-285750">
                <a:lnSpc>
                  <a:spcPct val="130000"/>
                </a:lnSpc>
                <a:spcBef>
                  <a:spcPts val="600"/>
                </a:spcBef>
                <a:buFont typeface="Arial" panose="020B0604020202020204" pitchFamily="34" charset="0"/>
                <a:buChar char="•"/>
              </a:pPr>
              <a:r>
                <a:rPr lang="en-US" altLang="zh-CN" sz="1600">
                  <a:solidFill>
                    <a:schemeClr val="tx1"/>
                  </a:solidFill>
                </a:rPr>
                <a:t>slide*.xml.rels</a:t>
              </a:r>
            </a:p>
            <a:p>
              <a:pPr marL="285750" indent="-285750">
                <a:lnSpc>
                  <a:spcPct val="130000"/>
                </a:lnSpc>
                <a:spcBef>
                  <a:spcPts val="600"/>
                </a:spcBef>
                <a:buFont typeface="Arial" panose="020B0604020202020204" pitchFamily="34" charset="0"/>
                <a:buChar char="•"/>
              </a:pPr>
              <a:r>
                <a:rPr lang="en-US" altLang="zh-CN" sz="1600">
                  <a:solidFill>
                    <a:schemeClr val="tx1"/>
                  </a:solidFill>
                </a:rPr>
                <a:t>slide*.xml</a:t>
              </a:r>
            </a:p>
          </p:txBody>
        </p:sp>
        <p:sp>
          <p:nvSpPr>
            <p:cNvPr id="43" name="矩形 42"/>
            <p:cNvSpPr/>
            <p:nvPr/>
          </p:nvSpPr>
          <p:spPr>
            <a:xfrm>
              <a:off x="5549" y="4842"/>
              <a:ext cx="2178" cy="579"/>
            </a:xfrm>
            <a:prstGeom prst="rect">
              <a:avLst/>
            </a:prstGeom>
          </p:spPr>
          <p:txBody>
            <a:bodyPr wrap="square">
              <a:spAutoFit/>
            </a:bodyPr>
            <a:lstStyle/>
            <a:p>
              <a:r>
                <a:rPr lang="en-US" altLang="zh-CN" sz="1800">
                  <a:solidFill>
                    <a:schemeClr val="accent1"/>
                  </a:solidFill>
                  <a:latin typeface="微软雅黑" panose="020B0503020204020204" pitchFamily="34" charset="-122"/>
                  <a:ea typeface="微软雅黑" panose="020B0503020204020204" pitchFamily="34" charset="-122"/>
                </a:rPr>
                <a:t>slides</a:t>
              </a:r>
            </a:p>
          </p:txBody>
        </p:sp>
        <p:grpSp>
          <p:nvGrpSpPr>
            <p:cNvPr id="39" name="组合 38"/>
            <p:cNvGrpSpPr/>
            <p:nvPr/>
          </p:nvGrpSpPr>
          <p:grpSpPr>
            <a:xfrm>
              <a:off x="4719" y="4845"/>
              <a:ext cx="632" cy="985"/>
              <a:chOff x="2537701" y="2863357"/>
              <a:chExt cx="306416" cy="359694"/>
            </a:xfrm>
            <a:solidFill>
              <a:schemeClr val="accent1"/>
            </a:solidFill>
          </p:grpSpPr>
          <p:sp>
            <p:nvSpPr>
              <p:cNvPr id="47" name="AutoShape 113"/>
              <p:cNvSpPr/>
              <p:nvPr/>
            </p:nvSpPr>
            <p:spPr bwMode="auto">
              <a:xfrm>
                <a:off x="2537701" y="2863357"/>
                <a:ext cx="306416" cy="3596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9" name="AutoShape 114"/>
              <p:cNvSpPr/>
              <p:nvPr/>
            </p:nvSpPr>
            <p:spPr bwMode="auto">
              <a:xfrm>
                <a:off x="2605207"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grpSp>
        <p:nvGrpSpPr>
          <p:cNvPr id="54" name="组合 53"/>
          <p:cNvGrpSpPr/>
          <p:nvPr/>
        </p:nvGrpSpPr>
        <p:grpSpPr>
          <a:xfrm flipH="1">
            <a:off x="396285" y="1118983"/>
            <a:ext cx="457132" cy="457132"/>
            <a:chOff x="2473104" y="2145028"/>
            <a:chExt cx="359165" cy="359165"/>
          </a:xfrm>
          <a:solidFill>
            <a:schemeClr val="accent1"/>
          </a:solidFill>
        </p:grpSpPr>
        <p:sp>
          <p:nvSpPr>
            <p:cNvPr id="55"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56"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8" name="组合 7"/>
          <p:cNvGrpSpPr/>
          <p:nvPr/>
        </p:nvGrpSpPr>
        <p:grpSpPr>
          <a:xfrm>
            <a:off x="5509895" y="3028950"/>
            <a:ext cx="3430905" cy="1771650"/>
            <a:chOff x="5252" y="4587"/>
            <a:chExt cx="5748" cy="2172"/>
          </a:xfrm>
        </p:grpSpPr>
        <p:sp>
          <p:nvSpPr>
            <p:cNvPr id="23" name="矩形 22"/>
            <p:cNvSpPr/>
            <p:nvPr/>
          </p:nvSpPr>
          <p:spPr>
            <a:xfrm>
              <a:off x="5252" y="4587"/>
              <a:ext cx="5684" cy="217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5612" y="4770"/>
              <a:ext cx="5388" cy="1829"/>
              <a:chOff x="5612" y="4770"/>
              <a:chExt cx="5388" cy="1829"/>
            </a:xfrm>
          </p:grpSpPr>
          <p:sp>
            <p:nvSpPr>
              <p:cNvPr id="44" name="矩形 43"/>
              <p:cNvSpPr/>
              <p:nvPr/>
            </p:nvSpPr>
            <p:spPr>
              <a:xfrm>
                <a:off x="6333" y="5270"/>
                <a:ext cx="2665" cy="1329"/>
              </a:xfrm>
              <a:prstGeom prst="rect">
                <a:avLst/>
              </a:prstGeom>
            </p:spPr>
            <p:txBody>
              <a:bodyPr wrap="square">
                <a:spAutoFit/>
              </a:bodyPr>
              <a:lstStyle/>
              <a:p>
                <a:pPr marL="171450" indent="-171450">
                  <a:lnSpc>
                    <a:spcPct val="130000"/>
                  </a:lnSpc>
                  <a:spcBef>
                    <a:spcPts val="600"/>
                  </a:spcBef>
                  <a:buFont typeface="Arial" panose="020B0604020202020204" pitchFamily="34" charset="0"/>
                  <a:buChar char="•"/>
                </a:pPr>
                <a:r>
                  <a:rPr lang="en-US" altLang="zh-CN" sz="1400">
                    <a:solidFill>
                      <a:schemeClr val="tx1">
                        <a:lumMod val="85000"/>
                        <a:lumOff val="15000"/>
                      </a:schemeClr>
                    </a:solidFill>
                  </a:rPr>
                  <a:t>theme</a:t>
                </a:r>
              </a:p>
              <a:p>
                <a:pPr marL="171450" indent="-171450">
                  <a:lnSpc>
                    <a:spcPct val="130000"/>
                  </a:lnSpc>
                  <a:spcBef>
                    <a:spcPts val="600"/>
                  </a:spcBef>
                  <a:buFont typeface="Arial" panose="020B0604020202020204" pitchFamily="34" charset="0"/>
                  <a:buChar char="•"/>
                </a:pPr>
                <a:r>
                  <a:rPr lang="en-US" altLang="zh-CN" sz="1400">
                    <a:solidFill>
                      <a:schemeClr val="tx1">
                        <a:lumMod val="85000"/>
                        <a:lumOff val="15000"/>
                      </a:schemeClr>
                    </a:solidFill>
                  </a:rPr>
                  <a:t>handoutMasters</a:t>
                </a:r>
              </a:p>
              <a:p>
                <a:pPr marL="171450" indent="-171450">
                  <a:lnSpc>
                    <a:spcPct val="130000"/>
                  </a:lnSpc>
                  <a:spcBef>
                    <a:spcPts val="600"/>
                  </a:spcBef>
                  <a:buFont typeface="Arial" panose="020B0604020202020204" pitchFamily="34" charset="0"/>
                  <a:buChar char="•"/>
                </a:pPr>
                <a:r>
                  <a:rPr lang="en-US" altLang="zh-CN" sz="1400">
                    <a:solidFill>
                      <a:schemeClr val="tx1">
                        <a:lumMod val="85000"/>
                        <a:lumOff val="15000"/>
                      </a:schemeClr>
                    </a:solidFill>
                  </a:rPr>
                  <a:t>noteMasters</a:t>
                </a:r>
              </a:p>
            </p:txBody>
          </p:sp>
          <p:sp>
            <p:nvSpPr>
              <p:cNvPr id="45" name="矩形 44"/>
              <p:cNvSpPr/>
              <p:nvPr/>
            </p:nvSpPr>
            <p:spPr>
              <a:xfrm>
                <a:off x="6565" y="4770"/>
                <a:ext cx="4126" cy="464"/>
              </a:xfrm>
              <a:prstGeom prst="rect">
                <a:avLst/>
              </a:prstGeom>
            </p:spPr>
            <p:txBody>
              <a:bodyPr wrap="square">
                <a:spAutoFit/>
              </a:bodyPr>
              <a:lstStyle/>
              <a:p>
                <a:r>
                  <a:rPr lang="zh-CN" altLang="en-US" sz="1800">
                    <a:solidFill>
                      <a:schemeClr val="accent1"/>
                    </a:solidFill>
                    <a:latin typeface="微软雅黑" panose="020B0503020204020204" pitchFamily="34" charset="-122"/>
                    <a:ea typeface="微软雅黑" panose="020B0503020204020204" pitchFamily="34" charset="-122"/>
                  </a:rPr>
                  <a:t>主题与模板</a:t>
                </a:r>
                <a:endParaRPr lang="en-US" altLang="zh-CN" sz="1800">
                  <a:solidFill>
                    <a:schemeClr val="accent1"/>
                  </a:solidFill>
                  <a:latin typeface="微软雅黑" panose="020B0503020204020204" pitchFamily="34" charset="-122"/>
                  <a:ea typeface="微软雅黑" panose="020B0503020204020204" pitchFamily="34" charset="-122"/>
                </a:endParaRPr>
              </a:p>
            </p:txBody>
          </p:sp>
          <p:grpSp>
            <p:nvGrpSpPr>
              <p:cNvPr id="35" name="Group 112"/>
              <p:cNvGrpSpPr/>
              <p:nvPr/>
            </p:nvGrpSpPr>
            <p:grpSpPr>
              <a:xfrm>
                <a:off x="5612" y="4778"/>
                <a:ext cx="721" cy="676"/>
                <a:chOff x="5368132" y="3540125"/>
                <a:chExt cx="465138" cy="435769"/>
              </a:xfrm>
              <a:solidFill>
                <a:schemeClr val="accent1"/>
              </a:solidFill>
            </p:grpSpPr>
            <p:sp>
              <p:nvSpPr>
                <p:cNvPr id="36"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7"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2" name="矩形 1"/>
              <p:cNvSpPr/>
              <p:nvPr/>
            </p:nvSpPr>
            <p:spPr>
              <a:xfrm>
                <a:off x="8674" y="5249"/>
                <a:ext cx="2326" cy="916"/>
              </a:xfrm>
              <a:prstGeom prst="rect">
                <a:avLst/>
              </a:prstGeom>
            </p:spPr>
            <p:txBody>
              <a:bodyPr wrap="square">
                <a:spAutoFit/>
              </a:bodyPr>
              <a:lstStyle/>
              <a:p>
                <a:pPr marL="171450" indent="-171450">
                  <a:lnSpc>
                    <a:spcPct val="130000"/>
                  </a:lnSpc>
                  <a:spcBef>
                    <a:spcPts val="600"/>
                  </a:spcBef>
                  <a:buFont typeface="Arial" panose="020B0604020202020204" pitchFamily="34" charset="0"/>
                  <a:buChar char="•"/>
                </a:pPr>
                <a:r>
                  <a:rPr lang="en-US" altLang="zh-CN" sz="1400">
                    <a:solidFill>
                      <a:schemeClr val="tx1">
                        <a:lumMod val="85000"/>
                        <a:lumOff val="15000"/>
                      </a:schemeClr>
                    </a:solidFill>
                  </a:rPr>
                  <a:t>slideMasters</a:t>
                </a:r>
              </a:p>
              <a:p>
                <a:pPr marL="171450" indent="-171450">
                  <a:lnSpc>
                    <a:spcPct val="130000"/>
                  </a:lnSpc>
                  <a:spcBef>
                    <a:spcPts val="600"/>
                  </a:spcBef>
                  <a:buFont typeface="Arial" panose="020B0604020202020204" pitchFamily="34" charset="0"/>
                  <a:buChar char="•"/>
                </a:pPr>
                <a:r>
                  <a:rPr lang="en-US" altLang="zh-CN" sz="1400">
                    <a:solidFill>
                      <a:schemeClr val="tx1">
                        <a:lumMod val="85000"/>
                        <a:lumOff val="15000"/>
                      </a:schemeClr>
                    </a:solidFill>
                  </a:rPr>
                  <a:t>slideLayouts</a:t>
                </a:r>
              </a:p>
            </p:txBody>
          </p:sp>
        </p:grpSp>
      </p:grpSp>
      <p:sp>
        <p:nvSpPr>
          <p:cNvPr id="6" name="文本框 5"/>
          <p:cNvSpPr txBox="1"/>
          <p:nvPr/>
        </p:nvSpPr>
        <p:spPr>
          <a:xfrm>
            <a:off x="871855" y="1536065"/>
            <a:ext cx="5015230" cy="953135"/>
          </a:xfrm>
          <a:prstGeom prst="rect">
            <a:avLst/>
          </a:prstGeom>
          <a:noFill/>
        </p:spPr>
        <p:txBody>
          <a:bodyPr wrap="square" rtlCol="0">
            <a:spAutoFit/>
          </a:bodyPr>
          <a:lstStyle/>
          <a:p>
            <a:r>
              <a:rPr sz="1400"/>
              <a:t>此文件夹中有一名为presentation.xml的文件，其内容针对在上一层文件夹中的文件所用到的资源定义了关系记录，为每一个资源赋一个ID。例如若在其中定义了rId2这个资源，在上层文件夹中的文件就可以用rId2来使用这个资源。</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450850" y="92710"/>
            <a:ext cx="2981325" cy="368300"/>
          </a:xfrm>
          <a:prstGeom prst="rect">
            <a:avLst/>
          </a:prstGeom>
          <a:noFill/>
        </p:spPr>
        <p:txBody>
          <a:bodyPr wrap="square">
            <a:spAutoFit/>
          </a:bodyPr>
          <a:lstStyle/>
          <a:p>
            <a:pPr algn="l">
              <a:defRPr/>
            </a:pPr>
            <a:r>
              <a:rPr lang="en-US" altLang="zh-CN"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PPTX结构—PPT—_rels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450850" y="92710"/>
            <a:ext cx="3922395" cy="368300"/>
          </a:xfrm>
          <a:prstGeom prst="rect">
            <a:avLst/>
          </a:prstGeom>
          <a:noFill/>
        </p:spPr>
        <p:txBody>
          <a:bodyPr wrap="square">
            <a:spAutoFit/>
          </a:bodyPr>
          <a:lstStyle/>
          <a:p>
            <a:pPr algn="l">
              <a:defRPr/>
            </a:pPr>
            <a:r>
              <a:rPr lang="en-US" altLang="zh-CN"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PPTX结构—PPT</a:t>
            </a:r>
            <a:endParaRPr lang="zh-CN" altLang="en-US" sz="1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p:cNvSpPr/>
          <p:nvPr/>
        </p:nvSpPr>
        <p:spPr>
          <a:xfrm>
            <a:off x="285115" y="989965"/>
            <a:ext cx="5601970" cy="166814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096113" y="1088980"/>
            <a:ext cx="1344850" cy="368300"/>
          </a:xfrm>
          <a:prstGeom prst="rect">
            <a:avLst/>
          </a:prstGeom>
        </p:spPr>
        <p:txBody>
          <a:bodyPr wrap="square">
            <a:spAutoFit/>
          </a:bodyPr>
          <a:lstStyle/>
          <a:p>
            <a:r>
              <a:rPr lang="en-US" altLang="zh-CN" sz="1800">
                <a:solidFill>
                  <a:schemeClr val="accent1"/>
                </a:solidFill>
                <a:latin typeface="微软雅黑" panose="020B0503020204020204" pitchFamily="34" charset="-122"/>
                <a:ea typeface="微软雅黑" panose="020B0503020204020204" pitchFamily="34" charset="-122"/>
              </a:rPr>
              <a:t>_rels</a:t>
            </a:r>
          </a:p>
        </p:txBody>
      </p:sp>
      <p:grpSp>
        <p:nvGrpSpPr>
          <p:cNvPr id="3" name="组合 2"/>
          <p:cNvGrpSpPr/>
          <p:nvPr/>
        </p:nvGrpSpPr>
        <p:grpSpPr>
          <a:xfrm>
            <a:off x="192405" y="3076575"/>
            <a:ext cx="2651760" cy="1573530"/>
            <a:chOff x="-7" y="5252"/>
            <a:chExt cx="3978" cy="2172"/>
          </a:xfrm>
        </p:grpSpPr>
        <p:sp>
          <p:nvSpPr>
            <p:cNvPr id="19" name="矩形 18"/>
            <p:cNvSpPr/>
            <p:nvPr/>
          </p:nvSpPr>
          <p:spPr>
            <a:xfrm>
              <a:off x="-7" y="5252"/>
              <a:ext cx="3978" cy="217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134" y="5412"/>
              <a:ext cx="3836" cy="1625"/>
              <a:chOff x="10281" y="2054"/>
              <a:chExt cx="3836" cy="1625"/>
            </a:xfrm>
          </p:grpSpPr>
          <p:sp>
            <p:nvSpPr>
              <p:cNvPr id="40" name="矩形 39"/>
              <p:cNvSpPr/>
              <p:nvPr/>
            </p:nvSpPr>
            <p:spPr>
              <a:xfrm>
                <a:off x="10863" y="2564"/>
                <a:ext cx="3254" cy="1115"/>
              </a:xfrm>
              <a:prstGeom prst="rect">
                <a:avLst/>
              </a:prstGeom>
            </p:spPr>
            <p:txBody>
              <a:bodyPr wrap="square">
                <a:spAutoFit/>
              </a:bodyPr>
              <a:lstStyle/>
              <a:p>
                <a:pPr marL="285750" indent="-285750">
                  <a:lnSpc>
                    <a:spcPct val="130000"/>
                  </a:lnSpc>
                  <a:spcBef>
                    <a:spcPts val="600"/>
                  </a:spcBef>
                  <a:buFont typeface="Arial" panose="020B0604020202020204" pitchFamily="34" charset="0"/>
                  <a:buChar char="•"/>
                </a:pPr>
                <a:r>
                  <a:rPr lang="en-US" altLang="zh-CN" sz="1600">
                    <a:solidFill>
                      <a:schemeClr val="tx1"/>
                    </a:solidFill>
                  </a:rPr>
                  <a:t>notesSides*.xml</a:t>
                </a:r>
              </a:p>
              <a:p>
                <a:pPr marL="285750" indent="-285750">
                  <a:lnSpc>
                    <a:spcPct val="130000"/>
                  </a:lnSpc>
                  <a:spcBef>
                    <a:spcPts val="600"/>
                  </a:spcBef>
                  <a:buFont typeface="Arial" panose="020B0604020202020204" pitchFamily="34" charset="0"/>
                  <a:buChar char="•"/>
                </a:pPr>
                <a:r>
                  <a:rPr lang="en-US" altLang="zh-CN" sz="1600">
                    <a:solidFill>
                      <a:schemeClr val="tx1"/>
                    </a:solidFill>
                  </a:rPr>
                  <a:t>notesSides*.xml.rels</a:t>
                </a:r>
              </a:p>
            </p:txBody>
          </p:sp>
          <p:sp>
            <p:nvSpPr>
              <p:cNvPr id="41" name="矩形 40"/>
              <p:cNvSpPr/>
              <p:nvPr/>
            </p:nvSpPr>
            <p:spPr>
              <a:xfrm>
                <a:off x="11234" y="2054"/>
                <a:ext cx="2623" cy="508"/>
              </a:xfrm>
              <a:prstGeom prst="rect">
                <a:avLst/>
              </a:prstGeom>
            </p:spPr>
            <p:txBody>
              <a:bodyPr wrap="square">
                <a:spAutoFit/>
              </a:bodyPr>
              <a:lstStyle/>
              <a:p>
                <a:r>
                  <a:rPr lang="en-US" altLang="zh-CN" sz="1800">
                    <a:solidFill>
                      <a:schemeClr val="accent1"/>
                    </a:solidFill>
                    <a:latin typeface="微软雅黑" panose="020B0503020204020204" pitchFamily="34" charset="-122"/>
                    <a:ea typeface="微软雅黑" panose="020B0503020204020204" pitchFamily="34" charset="-122"/>
                  </a:rPr>
                  <a:t>notesSlides</a:t>
                </a:r>
              </a:p>
            </p:txBody>
          </p:sp>
          <p:grpSp>
            <p:nvGrpSpPr>
              <p:cNvPr id="21" name="组合 20"/>
              <p:cNvGrpSpPr/>
              <p:nvPr/>
            </p:nvGrpSpPr>
            <p:grpSpPr>
              <a:xfrm>
                <a:off x="10281" y="2054"/>
                <a:ext cx="719" cy="722"/>
                <a:chOff x="5394325" y="2859088"/>
                <a:chExt cx="358775" cy="360362"/>
              </a:xfrm>
              <a:solidFill>
                <a:schemeClr val="accent1"/>
              </a:solidFill>
            </p:grpSpPr>
            <p:sp>
              <p:nvSpPr>
                <p:cNvPr id="26" name="AutoShape 37"/>
                <p:cNvSpPr/>
                <p:nvPr/>
              </p:nvSpPr>
              <p:spPr bwMode="auto">
                <a:xfrm>
                  <a:off x="5394325" y="2894013"/>
                  <a:ext cx="327025" cy="325437"/>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8" name="AutoShape 38"/>
                <p:cNvSpPr/>
                <p:nvPr/>
              </p:nvSpPr>
              <p:spPr bwMode="auto">
                <a:xfrm>
                  <a:off x="5551488" y="3040063"/>
                  <a:ext cx="55562" cy="555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1" name="AutoShape 39"/>
                <p:cNvSpPr/>
                <p:nvPr/>
              </p:nvSpPr>
              <p:spPr bwMode="auto">
                <a:xfrm>
                  <a:off x="5697538" y="2859088"/>
                  <a:ext cx="55562" cy="57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2" name="AutoShape 40"/>
                <p:cNvSpPr/>
                <p:nvPr/>
              </p:nvSpPr>
              <p:spPr bwMode="auto">
                <a:xfrm>
                  <a:off x="5483225" y="3028950"/>
                  <a:ext cx="46038" cy="4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3" name="AutoShape 41"/>
                <p:cNvSpPr/>
                <p:nvPr/>
              </p:nvSpPr>
              <p:spPr bwMode="auto">
                <a:xfrm>
                  <a:off x="5529263" y="3106738"/>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4" name="AutoShape 42"/>
                <p:cNvSpPr/>
                <p:nvPr/>
              </p:nvSpPr>
              <p:spPr bwMode="auto">
                <a:xfrm>
                  <a:off x="5708650" y="2938463"/>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grpSp>
      <p:grpSp>
        <p:nvGrpSpPr>
          <p:cNvPr id="11" name="组合 10"/>
          <p:cNvGrpSpPr/>
          <p:nvPr/>
        </p:nvGrpSpPr>
        <p:grpSpPr>
          <a:xfrm>
            <a:off x="6064885" y="1191895"/>
            <a:ext cx="2526030" cy="1379220"/>
            <a:chOff x="5211" y="1878"/>
            <a:chExt cx="3978" cy="2172"/>
          </a:xfrm>
        </p:grpSpPr>
        <p:sp>
          <p:nvSpPr>
            <p:cNvPr id="18" name="矩形 17"/>
            <p:cNvSpPr/>
            <p:nvPr/>
          </p:nvSpPr>
          <p:spPr>
            <a:xfrm>
              <a:off x="5211" y="1878"/>
              <a:ext cx="3978" cy="2172"/>
            </a:xfrm>
            <a:prstGeom prst="rect">
              <a:avLst/>
            </a:prstGeom>
            <a:solidFill>
              <a:schemeClr val="accent6">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6375" y="2564"/>
              <a:ext cx="2624" cy="1151"/>
            </a:xfrm>
            <a:prstGeom prst="rect">
              <a:avLst/>
            </a:prstGeom>
          </p:spPr>
          <p:txBody>
            <a:bodyPr wrap="square">
              <a:spAutoFit/>
            </a:bodyPr>
            <a:lstStyle/>
            <a:p>
              <a:pPr>
                <a:lnSpc>
                  <a:spcPct val="130000"/>
                </a:lnSpc>
                <a:spcBef>
                  <a:spcPts val="600"/>
                </a:spcBef>
              </a:pPr>
              <a:r>
                <a:rPr lang="zh-CN" altLang="en-US" sz="1600">
                  <a:solidFill>
                    <a:schemeClr val="tx1"/>
                  </a:solidFill>
                </a:rPr>
                <a:t>媒体资源：图片、视频、音频</a:t>
              </a:r>
            </a:p>
          </p:txBody>
        </p:sp>
        <p:sp>
          <p:nvSpPr>
            <p:cNvPr id="30" name="矩形 29"/>
            <p:cNvSpPr/>
            <p:nvPr/>
          </p:nvSpPr>
          <p:spPr>
            <a:xfrm>
              <a:off x="6565" y="2061"/>
              <a:ext cx="2118" cy="580"/>
            </a:xfrm>
            <a:prstGeom prst="rect">
              <a:avLst/>
            </a:prstGeom>
          </p:spPr>
          <p:txBody>
            <a:bodyPr wrap="square">
              <a:spAutoFit/>
            </a:bodyPr>
            <a:lstStyle/>
            <a:p>
              <a:r>
                <a:rPr lang="en-US" altLang="zh-CN" sz="1800">
                  <a:solidFill>
                    <a:schemeClr val="accent1"/>
                  </a:solidFill>
                  <a:latin typeface="微软雅黑" panose="020B0503020204020204" pitchFamily="34" charset="-122"/>
                  <a:ea typeface="微软雅黑" panose="020B0503020204020204" pitchFamily="34" charset="-122"/>
                </a:rPr>
                <a:t>madia</a:t>
              </a:r>
            </a:p>
          </p:txBody>
        </p:sp>
        <p:sp>
          <p:nvSpPr>
            <p:cNvPr id="38" name="AutoShape 112"/>
            <p:cNvSpPr/>
            <p:nvPr/>
          </p:nvSpPr>
          <p:spPr bwMode="auto">
            <a:xfrm>
              <a:off x="5621" y="2061"/>
              <a:ext cx="722" cy="719"/>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accent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22" name="矩形 21"/>
          <p:cNvSpPr/>
          <p:nvPr/>
        </p:nvSpPr>
        <p:spPr>
          <a:xfrm>
            <a:off x="2996565" y="2910205"/>
            <a:ext cx="2344420" cy="157670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3121025" y="3053715"/>
            <a:ext cx="2186305" cy="1188085"/>
            <a:chOff x="4719" y="4842"/>
            <a:chExt cx="3443" cy="1871"/>
          </a:xfrm>
        </p:grpSpPr>
        <p:sp>
          <p:nvSpPr>
            <p:cNvPr id="42" name="矩形 41"/>
            <p:cNvSpPr/>
            <p:nvPr/>
          </p:nvSpPr>
          <p:spPr>
            <a:xfrm>
              <a:off x="5297" y="5441"/>
              <a:ext cx="2865" cy="1272"/>
            </a:xfrm>
            <a:prstGeom prst="rect">
              <a:avLst/>
            </a:prstGeom>
          </p:spPr>
          <p:txBody>
            <a:bodyPr wrap="square">
              <a:spAutoFit/>
            </a:bodyPr>
            <a:lstStyle/>
            <a:p>
              <a:pPr marL="285750" indent="-285750">
                <a:lnSpc>
                  <a:spcPct val="130000"/>
                </a:lnSpc>
                <a:spcBef>
                  <a:spcPts val="600"/>
                </a:spcBef>
                <a:buFont typeface="Arial" panose="020B0604020202020204" pitchFamily="34" charset="0"/>
                <a:buChar char="•"/>
              </a:pPr>
              <a:r>
                <a:rPr lang="en-US" altLang="zh-CN" sz="1600">
                  <a:solidFill>
                    <a:schemeClr val="tx1"/>
                  </a:solidFill>
                </a:rPr>
                <a:t>slide*.xml.rels</a:t>
              </a:r>
            </a:p>
            <a:p>
              <a:pPr marL="285750" indent="-285750">
                <a:lnSpc>
                  <a:spcPct val="130000"/>
                </a:lnSpc>
                <a:spcBef>
                  <a:spcPts val="600"/>
                </a:spcBef>
                <a:buFont typeface="Arial" panose="020B0604020202020204" pitchFamily="34" charset="0"/>
                <a:buChar char="•"/>
              </a:pPr>
              <a:r>
                <a:rPr lang="en-US" altLang="zh-CN" sz="1600">
                  <a:solidFill>
                    <a:schemeClr val="tx1"/>
                  </a:solidFill>
                </a:rPr>
                <a:t>slide*.xml</a:t>
              </a:r>
            </a:p>
          </p:txBody>
        </p:sp>
        <p:sp>
          <p:nvSpPr>
            <p:cNvPr id="43" name="矩形 42"/>
            <p:cNvSpPr/>
            <p:nvPr/>
          </p:nvSpPr>
          <p:spPr>
            <a:xfrm>
              <a:off x="5549" y="4842"/>
              <a:ext cx="2178" cy="579"/>
            </a:xfrm>
            <a:prstGeom prst="rect">
              <a:avLst/>
            </a:prstGeom>
          </p:spPr>
          <p:txBody>
            <a:bodyPr wrap="square">
              <a:spAutoFit/>
            </a:bodyPr>
            <a:lstStyle/>
            <a:p>
              <a:r>
                <a:rPr lang="en-US" altLang="zh-CN" sz="1800">
                  <a:solidFill>
                    <a:schemeClr val="accent1"/>
                  </a:solidFill>
                  <a:latin typeface="微软雅黑" panose="020B0503020204020204" pitchFamily="34" charset="-122"/>
                  <a:ea typeface="微软雅黑" panose="020B0503020204020204" pitchFamily="34" charset="-122"/>
                </a:rPr>
                <a:t>slides</a:t>
              </a:r>
            </a:p>
          </p:txBody>
        </p:sp>
        <p:grpSp>
          <p:nvGrpSpPr>
            <p:cNvPr id="39" name="组合 38"/>
            <p:cNvGrpSpPr/>
            <p:nvPr/>
          </p:nvGrpSpPr>
          <p:grpSpPr>
            <a:xfrm>
              <a:off x="4719" y="4845"/>
              <a:ext cx="632" cy="985"/>
              <a:chOff x="2537701" y="2863357"/>
              <a:chExt cx="306416" cy="359694"/>
            </a:xfrm>
            <a:solidFill>
              <a:schemeClr val="accent1"/>
            </a:solidFill>
          </p:grpSpPr>
          <p:sp>
            <p:nvSpPr>
              <p:cNvPr id="47" name="AutoShape 113"/>
              <p:cNvSpPr/>
              <p:nvPr/>
            </p:nvSpPr>
            <p:spPr bwMode="auto">
              <a:xfrm>
                <a:off x="2537701" y="2863357"/>
                <a:ext cx="306416" cy="3596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9" name="AutoShape 114"/>
              <p:cNvSpPr/>
              <p:nvPr/>
            </p:nvSpPr>
            <p:spPr bwMode="auto">
              <a:xfrm>
                <a:off x="2605207"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grpSp>
        <p:nvGrpSpPr>
          <p:cNvPr id="54" name="组合 53"/>
          <p:cNvGrpSpPr/>
          <p:nvPr/>
        </p:nvGrpSpPr>
        <p:grpSpPr>
          <a:xfrm flipH="1">
            <a:off x="396285" y="1118983"/>
            <a:ext cx="457132" cy="457132"/>
            <a:chOff x="2473104" y="2145028"/>
            <a:chExt cx="359165" cy="359165"/>
          </a:xfrm>
          <a:solidFill>
            <a:schemeClr val="accent1"/>
          </a:solidFill>
        </p:grpSpPr>
        <p:sp>
          <p:nvSpPr>
            <p:cNvPr id="55"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56"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8" name="组合 7"/>
          <p:cNvGrpSpPr/>
          <p:nvPr/>
        </p:nvGrpSpPr>
        <p:grpSpPr>
          <a:xfrm>
            <a:off x="5509895" y="3028950"/>
            <a:ext cx="3430905" cy="1771650"/>
            <a:chOff x="5252" y="4587"/>
            <a:chExt cx="5748" cy="2172"/>
          </a:xfrm>
        </p:grpSpPr>
        <p:sp>
          <p:nvSpPr>
            <p:cNvPr id="23" name="矩形 22"/>
            <p:cNvSpPr/>
            <p:nvPr/>
          </p:nvSpPr>
          <p:spPr>
            <a:xfrm>
              <a:off x="5252" y="4587"/>
              <a:ext cx="5684" cy="217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5612" y="4770"/>
              <a:ext cx="5388" cy="1829"/>
              <a:chOff x="5612" y="4770"/>
              <a:chExt cx="5388" cy="1829"/>
            </a:xfrm>
          </p:grpSpPr>
          <p:sp>
            <p:nvSpPr>
              <p:cNvPr id="44" name="矩形 43"/>
              <p:cNvSpPr/>
              <p:nvPr/>
            </p:nvSpPr>
            <p:spPr>
              <a:xfrm>
                <a:off x="6333" y="5270"/>
                <a:ext cx="2665" cy="1329"/>
              </a:xfrm>
              <a:prstGeom prst="rect">
                <a:avLst/>
              </a:prstGeom>
            </p:spPr>
            <p:txBody>
              <a:bodyPr wrap="square">
                <a:spAutoFit/>
              </a:bodyPr>
              <a:lstStyle/>
              <a:p>
                <a:pPr marL="171450" indent="-171450">
                  <a:lnSpc>
                    <a:spcPct val="130000"/>
                  </a:lnSpc>
                  <a:spcBef>
                    <a:spcPts val="600"/>
                  </a:spcBef>
                  <a:buFont typeface="Arial" panose="020B0604020202020204" pitchFamily="34" charset="0"/>
                  <a:buChar char="•"/>
                </a:pPr>
                <a:r>
                  <a:rPr lang="en-US" altLang="zh-CN" sz="1400">
                    <a:solidFill>
                      <a:schemeClr val="tx1">
                        <a:lumMod val="85000"/>
                        <a:lumOff val="15000"/>
                      </a:schemeClr>
                    </a:solidFill>
                  </a:rPr>
                  <a:t>theme</a:t>
                </a:r>
              </a:p>
              <a:p>
                <a:pPr marL="171450" indent="-171450">
                  <a:lnSpc>
                    <a:spcPct val="130000"/>
                  </a:lnSpc>
                  <a:spcBef>
                    <a:spcPts val="600"/>
                  </a:spcBef>
                  <a:buFont typeface="Arial" panose="020B0604020202020204" pitchFamily="34" charset="0"/>
                  <a:buChar char="•"/>
                </a:pPr>
                <a:r>
                  <a:rPr lang="en-US" altLang="zh-CN" sz="1400">
                    <a:solidFill>
                      <a:schemeClr val="tx1">
                        <a:lumMod val="85000"/>
                        <a:lumOff val="15000"/>
                      </a:schemeClr>
                    </a:solidFill>
                  </a:rPr>
                  <a:t>handoutMasters</a:t>
                </a:r>
              </a:p>
              <a:p>
                <a:pPr marL="171450" indent="-171450">
                  <a:lnSpc>
                    <a:spcPct val="130000"/>
                  </a:lnSpc>
                  <a:spcBef>
                    <a:spcPts val="600"/>
                  </a:spcBef>
                  <a:buFont typeface="Arial" panose="020B0604020202020204" pitchFamily="34" charset="0"/>
                  <a:buChar char="•"/>
                </a:pPr>
                <a:r>
                  <a:rPr lang="en-US" altLang="zh-CN" sz="1400">
                    <a:solidFill>
                      <a:schemeClr val="tx1">
                        <a:lumMod val="85000"/>
                        <a:lumOff val="15000"/>
                      </a:schemeClr>
                    </a:solidFill>
                  </a:rPr>
                  <a:t>noteMasters</a:t>
                </a:r>
              </a:p>
            </p:txBody>
          </p:sp>
          <p:sp>
            <p:nvSpPr>
              <p:cNvPr id="45" name="矩形 44"/>
              <p:cNvSpPr/>
              <p:nvPr/>
            </p:nvSpPr>
            <p:spPr>
              <a:xfrm>
                <a:off x="6565" y="4770"/>
                <a:ext cx="4126" cy="464"/>
              </a:xfrm>
              <a:prstGeom prst="rect">
                <a:avLst/>
              </a:prstGeom>
            </p:spPr>
            <p:txBody>
              <a:bodyPr wrap="square">
                <a:spAutoFit/>
              </a:bodyPr>
              <a:lstStyle/>
              <a:p>
                <a:r>
                  <a:rPr lang="zh-CN" altLang="en-US" sz="1800">
                    <a:solidFill>
                      <a:schemeClr val="accent1"/>
                    </a:solidFill>
                    <a:latin typeface="微软雅黑" panose="020B0503020204020204" pitchFamily="34" charset="-122"/>
                    <a:ea typeface="微软雅黑" panose="020B0503020204020204" pitchFamily="34" charset="-122"/>
                  </a:rPr>
                  <a:t>主题与模板</a:t>
                </a:r>
                <a:endParaRPr lang="en-US" altLang="zh-CN" sz="1800">
                  <a:solidFill>
                    <a:schemeClr val="accent1"/>
                  </a:solidFill>
                  <a:latin typeface="微软雅黑" panose="020B0503020204020204" pitchFamily="34" charset="-122"/>
                  <a:ea typeface="微软雅黑" panose="020B0503020204020204" pitchFamily="34" charset="-122"/>
                </a:endParaRPr>
              </a:p>
            </p:txBody>
          </p:sp>
          <p:grpSp>
            <p:nvGrpSpPr>
              <p:cNvPr id="35" name="Group 112"/>
              <p:cNvGrpSpPr/>
              <p:nvPr/>
            </p:nvGrpSpPr>
            <p:grpSpPr>
              <a:xfrm>
                <a:off x="5612" y="4778"/>
                <a:ext cx="721" cy="676"/>
                <a:chOff x="5368132" y="3540125"/>
                <a:chExt cx="465138" cy="435769"/>
              </a:xfrm>
              <a:solidFill>
                <a:schemeClr val="accent1"/>
              </a:solidFill>
            </p:grpSpPr>
            <p:sp>
              <p:nvSpPr>
                <p:cNvPr id="36"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7"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2" name="矩形 1"/>
              <p:cNvSpPr/>
              <p:nvPr/>
            </p:nvSpPr>
            <p:spPr>
              <a:xfrm>
                <a:off x="8674" y="5249"/>
                <a:ext cx="2326" cy="916"/>
              </a:xfrm>
              <a:prstGeom prst="rect">
                <a:avLst/>
              </a:prstGeom>
            </p:spPr>
            <p:txBody>
              <a:bodyPr wrap="square">
                <a:spAutoFit/>
              </a:bodyPr>
              <a:lstStyle/>
              <a:p>
                <a:pPr marL="171450" indent="-171450">
                  <a:lnSpc>
                    <a:spcPct val="130000"/>
                  </a:lnSpc>
                  <a:spcBef>
                    <a:spcPts val="600"/>
                  </a:spcBef>
                  <a:buFont typeface="Arial" panose="020B0604020202020204" pitchFamily="34" charset="0"/>
                  <a:buChar char="•"/>
                </a:pPr>
                <a:r>
                  <a:rPr lang="en-US" altLang="zh-CN" sz="1400">
                    <a:solidFill>
                      <a:schemeClr val="tx1">
                        <a:lumMod val="85000"/>
                        <a:lumOff val="15000"/>
                      </a:schemeClr>
                    </a:solidFill>
                  </a:rPr>
                  <a:t>slideMasters</a:t>
                </a:r>
              </a:p>
              <a:p>
                <a:pPr marL="171450" indent="-171450">
                  <a:lnSpc>
                    <a:spcPct val="130000"/>
                  </a:lnSpc>
                  <a:spcBef>
                    <a:spcPts val="600"/>
                  </a:spcBef>
                  <a:buFont typeface="Arial" panose="020B0604020202020204" pitchFamily="34" charset="0"/>
                  <a:buChar char="•"/>
                </a:pPr>
                <a:r>
                  <a:rPr lang="en-US" altLang="zh-CN" sz="1400">
                    <a:solidFill>
                      <a:schemeClr val="tx1">
                        <a:lumMod val="85000"/>
                        <a:lumOff val="15000"/>
                      </a:schemeClr>
                    </a:solidFill>
                  </a:rPr>
                  <a:t>slideLayouts</a:t>
                </a:r>
              </a:p>
            </p:txBody>
          </p:sp>
        </p:grpSp>
      </p:grpSp>
      <p:sp>
        <p:nvSpPr>
          <p:cNvPr id="6" name="文本框 5"/>
          <p:cNvSpPr txBox="1"/>
          <p:nvPr/>
        </p:nvSpPr>
        <p:spPr>
          <a:xfrm>
            <a:off x="871855" y="1536065"/>
            <a:ext cx="5015230" cy="953135"/>
          </a:xfrm>
          <a:prstGeom prst="rect">
            <a:avLst/>
          </a:prstGeom>
          <a:noFill/>
        </p:spPr>
        <p:txBody>
          <a:bodyPr wrap="square" rtlCol="0">
            <a:spAutoFit/>
          </a:bodyPr>
          <a:lstStyle/>
          <a:p>
            <a:r>
              <a:rPr sz="1400"/>
              <a:t>此文件夹中有一名为presentation.xml的文件，其内容针对在上一层文件夹中的文件所用到的资源定义了关系记录，为每一个资源赋一个ID。例如若在其中定义了rId2这个资源，在上层文件夹中的文件就可以用rId2来使用这个资源。</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OC_GUID" val="{0bda38dc-07b1-4a4a-909a-681a4e392e12}"/>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91"/>
  <p:tag name="KSO_WM_UNIT_ID" val="diagram20187691_3*l_h_a*1_3_1"/>
  <p:tag name="KSO_WM_UNIT_LAYERLEVEL" val="1_1_1"/>
  <p:tag name="KSO_WM_UNIT_VALUE" val="6"/>
  <p:tag name="KSO_WM_UNIT_HIGHLIGHT" val="0"/>
  <p:tag name="KSO_WM_UNIT_COMPATIBLE" val="0"/>
  <p:tag name="KSO_WM_BEAUTIFY_FLAG" val="#wm#"/>
  <p:tag name="KSO_WM_TAG_VERSION" val="1.0"/>
  <p:tag name="KSO_WM_UNIT_ISCONTENTSTITLE" val="0"/>
  <p:tag name="KSO_WM_DIAGRAM_GROUP_CODE" val="l1-1"/>
  <p:tag name="KSO_WM_UNIT_TYPE" val="l_h_a"/>
  <p:tag name="KSO_WM_UNIT_INDEX" val="1_3_1"/>
  <p:tag name="KSO_WM_UNIT_PRESET_TEXT" val="单击此处添加标题"/>
  <p:tag name="KSO_WM_UNIT_DIAGRAM_ISNUMVISUAL" val="0"/>
  <p:tag name="KSO_WM_UNIT_DIAGRAM_ISREFERUNIT" val="0"/>
  <p:tag name="KSO_WM_UNIT_NOCLEAR" val="0"/>
  <p:tag name="KSO_WM_UNIT_TEXT_FILL_FORE_SCHEMECOLOR_INDEX" val="7"/>
  <p:tag name="KSO_WM_UNIT_TEXT_FILL_TYPE" val="1"/>
  <p:tag name="KSO_WM_UNIT_USESOURCEFORMAT_APPLY" val="1"/>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91"/>
  <p:tag name="KSO_WM_UNIT_ID" val="diagram20187691_3*l_h_i*1_4_1"/>
  <p:tag name="KSO_WM_UNIT_LAYERLEVEL" val="1_1_1"/>
  <p:tag name="KSO_WM_BEAUTIFY_FLAG" val="#wm#"/>
  <p:tag name="KSO_WM_TAG_VERSION" val="1.0"/>
  <p:tag name="KSO_WM_UNIT_HIGHLIGHT" val="0"/>
  <p:tag name="KSO_WM_UNIT_COMPATIBLE" val="0"/>
  <p:tag name="KSO_WM_DIAGRAM_GROUP_CODE" val="l1-1"/>
  <p:tag name="KSO_WM_UNIT_TYPE" val="l_h_i"/>
  <p:tag name="KSO_WM_UNIT_INDEX" val="1_4_1"/>
  <p:tag name="KSO_WM_UNIT_DIAGRAM_ISNUMVISUAL" val="0"/>
  <p:tag name="KSO_WM_UNIT_DIAGRAM_ISREFERUNIT" val="0"/>
  <p:tag name="KSO_WM_UNIT_TEXT_FILL_FORE_SCHEMECOLOR_INDEX" val="8"/>
  <p:tag name="KSO_WM_UNIT_TEXT_FILL_TYPE" val="1"/>
  <p:tag name="KSO_WM_UNIT_USESOURCEFORMAT_APPLY" val="1"/>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91"/>
  <p:tag name="KSO_WM_UNIT_ID" val="diagram20187691_3*l_h_a*1_4_1"/>
  <p:tag name="KSO_WM_UNIT_LAYERLEVEL" val="1_1_1"/>
  <p:tag name="KSO_WM_UNIT_VALUE" val="6"/>
  <p:tag name="KSO_WM_UNIT_HIGHLIGHT" val="0"/>
  <p:tag name="KSO_WM_UNIT_COMPATIBLE" val="0"/>
  <p:tag name="KSO_WM_BEAUTIFY_FLAG" val="#wm#"/>
  <p:tag name="KSO_WM_TAG_VERSION" val="1.0"/>
  <p:tag name="KSO_WM_UNIT_ISCONTENTSTITLE" val="0"/>
  <p:tag name="KSO_WM_DIAGRAM_GROUP_CODE" val="l1-1"/>
  <p:tag name="KSO_WM_UNIT_TYPE" val="l_h_a"/>
  <p:tag name="KSO_WM_UNIT_INDEX" val="1_4_1"/>
  <p:tag name="KSO_WM_UNIT_PRESET_TEXT" val="单击此处添加标题"/>
  <p:tag name="KSO_WM_UNIT_DIAGRAM_ISNUMVISUAL" val="0"/>
  <p:tag name="KSO_WM_UNIT_DIAGRAM_ISREFERUNIT" val="0"/>
  <p:tag name="KSO_WM_UNIT_NOCLEAR" val="0"/>
  <p:tag name="KSO_WM_UNIT_TEXT_FILL_FORE_SCHEMECOLOR_INDEX" val="8"/>
  <p:tag name="KSO_WM_UNIT_TEXT_FILL_TYPE" val="1"/>
  <p:tag name="KSO_WM_UNIT_USESOURCEFORMAT_APPLY" val="1"/>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91"/>
  <p:tag name="KSO_WM_UNIT_ID" val="diagram20187691_3*l_h_a*1_1_1"/>
  <p:tag name="KSO_WM_UNIT_LAYERLEVEL" val="1_1_1"/>
  <p:tag name="KSO_WM_UNIT_VALUE" val="6"/>
  <p:tag name="KSO_WM_UNIT_HIGHLIGHT" val="0"/>
  <p:tag name="KSO_WM_UNIT_COMPATIBLE" val="0"/>
  <p:tag name="KSO_WM_BEAUTIFY_FLAG" val="#wm#"/>
  <p:tag name="KSO_WM_TAG_VERSION" val="1.0"/>
  <p:tag name="KSO_WM_UNIT_ISCONTENTSTITLE" val="0"/>
  <p:tag name="KSO_WM_DIAGRAM_GROUP_CODE" val="l1-1"/>
  <p:tag name="KSO_WM_UNIT_TYPE" val="l_h_a"/>
  <p:tag name="KSO_WM_UNIT_INDEX" val="1_1_1"/>
  <p:tag name="KSO_WM_UNIT_PRESET_TEXT" val="单击此处添加标题"/>
  <p:tag name="KSO_WM_UNIT_DIAGRAM_ISNUMVISUAL" val="0"/>
  <p:tag name="KSO_WM_UNIT_DIAGRAM_ISREFERUNIT" val="0"/>
  <p:tag name="KSO_WM_UNIT_NOCLEAR" val="0"/>
  <p:tag name="KSO_WM_UNIT_TEXT_FILL_FORE_SCHEMECOLOR_INDEX" val="5"/>
  <p:tag name="KSO_WM_UNIT_TEXT_FILL_TYPE" val="1"/>
  <p:tag name="KSO_WM_UNIT_USESOURCEFORMAT_APPLY" val="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933_1*l_h_i*1_1_3"/>
  <p:tag name="KSO_WM_TEMPLATE_CATEGORY" val="diagram"/>
  <p:tag name="KSO_WM_TEMPLATE_INDEX" val="20198933"/>
  <p:tag name="KSO_WM_UNIT_LAYERLEVEL" val="1_1_1"/>
  <p:tag name="KSO_WM_TAG_VERSION" val="1.0"/>
  <p:tag name="KSO_WM_BEAUTIFY_FLAG" val="#wm#"/>
  <p:tag name="KSO_WM_UNIT_DIAGRAM_MODELTYPE" val="stripeEnum"/>
  <p:tag name="KSO_WM_DIAGRAM_GROUP_CODE" val="l1-1"/>
  <p:tag name="KSO_WM_UNIT_SUBTYPE" val="d"/>
  <p:tag name="KSO_WM_UNIT_TYPE" val="l_h_i"/>
  <p:tag name="KSO_WM_UNIT_INDEX" val="1_1_3"/>
  <p:tag name="KSO_WM_UNIT_TEXT_FILL_FORE_SCHEMECOLOR_INDEX" val="10"/>
  <p:tag name="KSO_WM_UNIT_TEXT_FILL_TYPE" val="1"/>
  <p:tag name="KSO_WM_UNIT_USESOURCEFORMAT_APPLY" val="0"/>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933_1*l_h_f*1_1_1"/>
  <p:tag name="KSO_WM_TEMPLATE_CATEGORY" val="diagram"/>
  <p:tag name="KSO_WM_TEMPLATE_INDEX" val="20198933"/>
  <p:tag name="KSO_WM_UNIT_LAYERLEVEL" val="1_1_1"/>
  <p:tag name="KSO_WM_TAG_VERSION" val="1.0"/>
  <p:tag name="KSO_WM_BEAUTIFY_FLAG" val="#wm#"/>
  <p:tag name="KSO_WM_DIAGRAM_GROUP_CODE" val="l1-1"/>
  <p:tag name="KSO_WM_UNIT_DIAGRAM_MODELTYPE" val="stripeEnum"/>
  <p:tag name="KSO_WM_UNIT_NOCLEAR" val="0"/>
  <p:tag name="KSO_WM_UNIT_TYPE" val="l_h_f"/>
  <p:tag name="KSO_WM_UNIT_INDEX" val="1_1_1"/>
  <p:tag name="KSO_WM_UNIT_PRESET_TEXT" val="在刚刚闭幕的十八届五中全会中宣布，全面实施一对夫妇可生育两个孩子政策，华泰证券分析称，二胎新政策实施后，预计每年将有可能新增150万-200万新生儿"/>
  <p:tag name="KSO_WM_UNIT_VALUE" val="84"/>
  <p:tag name="KSO_WM_UNIT_USESOURCEFORMAT_APPLY" val="0"/>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933_1*l_h_i*1_2_3"/>
  <p:tag name="KSO_WM_TEMPLATE_CATEGORY" val="diagram"/>
  <p:tag name="KSO_WM_TEMPLATE_INDEX" val="20198933"/>
  <p:tag name="KSO_WM_UNIT_LAYERLEVEL" val="1_1_1"/>
  <p:tag name="KSO_WM_TAG_VERSION" val="1.0"/>
  <p:tag name="KSO_WM_BEAUTIFY_FLAG" val="#wm#"/>
  <p:tag name="KSO_WM_UNIT_DIAGRAM_MODELTYPE" val="stripeEnum"/>
  <p:tag name="KSO_WM_DIAGRAM_GROUP_CODE" val="l1-1"/>
  <p:tag name="KSO_WM_UNIT_SUBTYPE" val="d"/>
  <p:tag name="KSO_WM_UNIT_TYPE" val="l_h_i"/>
  <p:tag name="KSO_WM_UNIT_INDEX" val="1_2_3"/>
  <p:tag name="KSO_WM_UNIT_USESOURCEFORMAT_APPLY" val="0"/>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933_1*l_h_f*1_2_1"/>
  <p:tag name="KSO_WM_TEMPLATE_CATEGORY" val="diagram"/>
  <p:tag name="KSO_WM_TEMPLATE_INDEX" val="20198933"/>
  <p:tag name="KSO_WM_UNIT_LAYERLEVEL" val="1_1_1"/>
  <p:tag name="KSO_WM_TAG_VERSION" val="1.0"/>
  <p:tag name="KSO_WM_BEAUTIFY_FLAG" val="#wm#"/>
  <p:tag name="KSO_WM_DIAGRAM_GROUP_CODE" val="l1-1"/>
  <p:tag name="KSO_WM_UNIT_DIAGRAM_MODELTYPE" val="stripeEnum"/>
  <p:tag name="KSO_WM_UNIT_NOCLEAR" val="0"/>
  <p:tag name="KSO_WM_UNIT_TYPE" val="l_h_f"/>
  <p:tag name="KSO_WM_UNIT_INDEX" val="1_2_1"/>
  <p:tag name="KSO_WM_UNIT_PRESET_TEXT" val="而现在80,90后的新父母都有着成熟的网络获取信息和网络购物的用户习惯。据易观智库的一份数据显示，2015年中国B2C市场母婴品类交易规模达到285.2亿元人民币"/>
  <p:tag name="KSO_WM_UNIT_VALUE" val="84"/>
  <p:tag name="KSO_WM_UNIT_USESOURCEFORMAT_APPLY" val="0"/>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933_1*l_h_i*1_3_1"/>
  <p:tag name="KSO_WM_TEMPLATE_CATEGORY" val="diagram"/>
  <p:tag name="KSO_WM_TEMPLATE_INDEX" val="20198933"/>
  <p:tag name="KSO_WM_UNIT_LAYERLEVEL" val="1_1_1"/>
  <p:tag name="KSO_WM_TAG_VERSION" val="1.0"/>
  <p:tag name="KSO_WM_BEAUTIFY_FLAG" val="#wm#"/>
  <p:tag name="KSO_WM_UNIT_DIAGRAM_MODELTYPE" val="stripeEnum"/>
  <p:tag name="KSO_WM_DIAGRAM_GROUP_CODE" val="l1-1"/>
  <p:tag name="KSO_WM_UNIT_SUBTYPE" val="d"/>
  <p:tag name="KSO_WM_UNIT_TYPE" val="l_h_i"/>
  <p:tag name="KSO_WM_UNIT_INDEX" val="1_3_1"/>
  <p:tag name="KSO_WM_UNIT_USESOURCEFORMAT_APPLY" val="0"/>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933_1*l_h_f*1_3_1"/>
  <p:tag name="KSO_WM_TEMPLATE_CATEGORY" val="diagram"/>
  <p:tag name="KSO_WM_TEMPLATE_INDEX" val="20198933"/>
  <p:tag name="KSO_WM_UNIT_LAYERLEVEL" val="1_1_1"/>
  <p:tag name="KSO_WM_TAG_VERSION" val="1.0"/>
  <p:tag name="KSO_WM_BEAUTIFY_FLAG" val="#wm#"/>
  <p:tag name="KSO_WM_DIAGRAM_GROUP_CODE" val="l1-1"/>
  <p:tag name="KSO_WM_UNIT_DIAGRAM_MODELTYPE" val="stripeEnum"/>
  <p:tag name="KSO_WM_UNIT_NOCLEAR" val="0"/>
  <p:tag name="KSO_WM_UNIT_TYPE" val="l_h_f"/>
  <p:tag name="KSO_WM_UNIT_INDEX" val="1_3_1"/>
  <p:tag name="KSO_WM_UNIT_PRESET_TEXT" val="但通过百度检索发现包括天猫、京东、蜜芽等在内的各大母婴电商平台都曾遭遇过正品质疑和质量质疑。甚至现如今的妈妈对保税区也存在质疑"/>
  <p:tag name="KSO_WM_UNIT_VALUE" val="84"/>
  <p:tag name="KSO_WM_UNIT_USESOURCEFORMAT_APPLY" val="0"/>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91"/>
  <p:tag name="KSO_WM_UNIT_ID" val="diagram20187691_3*i*2"/>
  <p:tag name="KSO_WM_UNIT_LAYERLEVEL" val="1"/>
  <p:tag name="KSO_WM_BEAUTIFY_FLAG" val="#wm#"/>
  <p:tag name="KSO_WM_TAG_VERSION" val="1.0"/>
  <p:tag name="KSO_WM_UNIT_HIGHLIGHT" val="0"/>
  <p:tag name="KSO_WM_UNIT_COMPATIBLE" val="0"/>
  <p:tag name="KSO_WM_DIAGRAM_GROUP_CODE" val="l1-1"/>
  <p:tag name="KSO_WM_UNIT_TYPE" val="i"/>
  <p:tag name="KSO_WM_UNIT_INDEX" val="2"/>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933_1*l_h_i*1_1_1"/>
  <p:tag name="KSO_WM_TEMPLATE_CATEGORY" val="diagram"/>
  <p:tag name="KSO_WM_TEMPLATE_INDEX" val="20198933"/>
  <p:tag name="KSO_WM_UNIT_LAYERLEVEL" val="1_1_1"/>
  <p:tag name="KSO_WM_TAG_VERSION" val="1.0"/>
  <p:tag name="KSO_WM_BEAUTIFY_FLAG" val="#wm#"/>
  <p:tag name="KSO_WM_UNIT_DIAGRAM_MODELTYPE" val="stripeEnum"/>
  <p:tag name="KSO_WM_DIAGRAM_GROUP_CODE" val="l1-1"/>
  <p:tag name="KSO_WM_UNIT_TYPE" val="l_h_i"/>
  <p:tag name="KSO_WM_UNIT_INDEX" val="1_1_1"/>
  <p:tag name="KSO_WM_UNIT_LINE_FORE_SCHEMECOLOR_INDEX" val="16"/>
  <p:tag name="KSO_WM_UNIT_LINE_FILL_TYPE" val="2"/>
  <p:tag name="KSO_WM_UNIT_TEXT_FILL_FORE_SCHEMECOLOR_INDEX" val="2"/>
  <p:tag name="KSO_WM_UNIT_TEXT_FILL_TYPE" val="1"/>
  <p:tag name="KSO_WM_UNIT_USESOURCEFORMAT_APPLY" val="0"/>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933_1*l_h_i*1_2_1"/>
  <p:tag name="KSO_WM_TEMPLATE_CATEGORY" val="diagram"/>
  <p:tag name="KSO_WM_TEMPLATE_INDEX" val="20198933"/>
  <p:tag name="KSO_WM_UNIT_LAYERLEVEL" val="1_1_1"/>
  <p:tag name="KSO_WM_TAG_VERSION" val="1.0"/>
  <p:tag name="KSO_WM_BEAUTIFY_FLAG" val="#wm#"/>
  <p:tag name="KSO_WM_UNIT_DIAGRAM_MODELTYPE" val="stripeEnum"/>
  <p:tag name="KSO_WM_DIAGRAM_GROUP_CODE" val="l1-1"/>
  <p:tag name="KSO_WM_UNIT_TYPE" val="l_h_i"/>
  <p:tag name="KSO_WM_UNIT_INDEX" val="1_2_1"/>
  <p:tag name="KSO_WM_UNIT_LINE_FORE_SCHEMECOLOR_INDEX" val="14"/>
  <p:tag name="KSO_WM_UNIT_LINE_FILL_TYPE" val="2"/>
  <p:tag name="KSO_WM_UNIT_TEXT_FILL_FORE_SCHEMECOLOR_INDEX" val="2"/>
  <p:tag name="KSO_WM_UNIT_TEXT_FILL_TYPE" val="1"/>
  <p:tag name="KSO_WM_UNIT_USESOURCEFORMAT_APPLY" val="0"/>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198933_1*l_h_i*1_3_3"/>
  <p:tag name="KSO_WM_TEMPLATE_CATEGORY" val="diagram"/>
  <p:tag name="KSO_WM_TEMPLATE_INDEX" val="20198933"/>
  <p:tag name="KSO_WM_UNIT_LAYERLEVEL" val="1_1_1"/>
  <p:tag name="KSO_WM_TAG_VERSION" val="1.0"/>
  <p:tag name="KSO_WM_BEAUTIFY_FLAG" val="#wm#"/>
  <p:tag name="KSO_WM_UNIT_DIAGRAM_MODELTYPE" val="stripeEnum"/>
  <p:tag name="KSO_WM_DIAGRAM_GROUP_CODE" val="l1-1"/>
  <p:tag name="KSO_WM_UNIT_TYPE" val="l_h_i"/>
  <p:tag name="KSO_WM_UNIT_INDEX" val="1_3_3"/>
  <p:tag name="KSO_WM_UNIT_LINE_FORE_SCHEMECOLOR_INDEX" val="16"/>
  <p:tag name="KSO_WM_UNIT_LINE_FILL_TYPE" val="2"/>
  <p:tag name="KSO_WM_UNIT_TEXT_FILL_FORE_SCHEMECOLOR_INDEX" val="2"/>
  <p:tag name="KSO_WM_UNIT_TEXT_FILL_TYPE" val="1"/>
  <p:tag name="KSO_WM_UNIT_USESOURCEFORMAT_APPLY" val="0"/>
</p:tagLst>
</file>

<file path=ppt/tags/tag23.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
  <p:tag name="KSO_WM_UNIT_NOCLEAR" val="0"/>
  <p:tag name="KSO_WM_UNIT_VALUE" val="22"/>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160046_6*m_h_f*1_1_1"/>
  <p:tag name="KSO_WM_TEMPLATE_CATEGORY" val="diagram"/>
  <p:tag name="KSO_WM_TEMPLATE_INDEX" val="160046"/>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160046_6*m_h_i*1_1_1"/>
  <p:tag name="KSO_WM_TEMPLATE_CATEGORY" val="diagram"/>
  <p:tag name="KSO_WM_TEMPLATE_INDEX" val="160046"/>
  <p:tag name="KSO_WM_UNIT_LAYERLEVEL" val="1_1_1"/>
  <p:tag name="KSO_WM_TAG_VERSION" val="1.0"/>
  <p:tag name="KSO_WM_BEAUTIFY_FLAG" val="#wm#"/>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25.xml><?xml version="1.0" encoding="utf-8"?>
<p:tagLst xmlns:a="http://schemas.openxmlformats.org/drawingml/2006/main" xmlns:r="http://schemas.openxmlformats.org/officeDocument/2006/relationships" xmlns:p="http://schemas.openxmlformats.org/presentationml/2006/main">
  <p:tag name="KSO_WM_UNIT_VALUE" val="49*63"/>
  <p:tag name="KSO_WM_UNIT_HIGHLIGHT" val="0"/>
  <p:tag name="KSO_WM_UNIT_COMPATIBLE" val="0"/>
  <p:tag name="KSO_WM_UNIT_DIAGRAM_ISNUMVISUAL" val="0"/>
  <p:tag name="KSO_WM_UNIT_DIAGRAM_ISREFERUNIT" val="0"/>
  <p:tag name="KSO_WM_DIAGRAM_GROUP_CODE" val="m1-1"/>
  <p:tag name="KSO_WM_UNIT_TYPE" val="m_h_x"/>
  <p:tag name="KSO_WM_UNIT_INDEX" val="1_1_1"/>
  <p:tag name="KSO_WM_UNIT_ID" val="diagram160046_6*m_h_x*1_1_1"/>
  <p:tag name="KSO_WM_TEMPLATE_CATEGORY" val="diagram"/>
  <p:tag name="KSO_WM_TEMPLATE_INDEX" val="160046"/>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4"/>
  <p:tag name="KSO_WM_UNIT_ID" val="diagram160046_6*m_i*1_4"/>
  <p:tag name="KSO_WM_TEMPLATE_CATEGORY" val="diagram"/>
  <p:tag name="KSO_WM_TEMPLATE_INDEX" val="160046"/>
  <p:tag name="KSO_WM_UNIT_LAYERLEVEL" val="1_1"/>
  <p:tag name="KSO_WM_TAG_VERSION" val="1.0"/>
  <p:tag name="KSO_WM_BEAUTIFY_FLAG" val="#wm#"/>
  <p:tag name="KSO_WM_UNIT_LINE_FORE_SCHEMECOLOR_INDEX" val="13"/>
  <p:tag name="KSO_WM_UNIT_LINE_FILL_TYPE" val="2"/>
  <p:tag name="KSO_WM_UNIT_TEXT_FILL_FORE_SCHEMECOLOR_INDEX" val="2"/>
  <p:tag name="KSO_WM_UNIT_TEXT_FILL_TYPE" val="1"/>
  <p:tag name="KSO_WM_UNIT_USESOURCEFORMAT_APPLY" val="1"/>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3"/>
  <p:tag name="KSO_WM_UNIT_ID" val="diagram160046_6*m_i*1_3"/>
  <p:tag name="KSO_WM_TEMPLATE_CATEGORY" val="diagram"/>
  <p:tag name="KSO_WM_TEMPLATE_INDEX" val="160046"/>
  <p:tag name="KSO_WM_UNIT_LAYERLEVEL" val="1_1"/>
  <p:tag name="KSO_WM_TAG_VERSION" val="1.0"/>
  <p:tag name="KSO_WM_BEAUTIFY_FLAG" val="#wm#"/>
  <p:tag name="KSO_WM_UNIT_LINE_FORE_SCHEMECOLOR_INDEX" val="13"/>
  <p:tag name="KSO_WM_UNIT_LINE_FILL_TYPE" val="2"/>
  <p:tag name="KSO_WM_UNIT_USESOURCEFORMAT_APPLY" val="1"/>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2"/>
  <p:tag name="KSO_WM_UNIT_ID" val="diagram160046_6*m_i*1_2"/>
  <p:tag name="KSO_WM_TEMPLATE_CATEGORY" val="diagram"/>
  <p:tag name="KSO_WM_TEMPLATE_INDEX" val="160046"/>
  <p:tag name="KSO_WM_UNIT_LAYERLEVEL" val="1_1"/>
  <p:tag name="KSO_WM_TAG_VERSION" val="1.0"/>
  <p:tag name="KSO_WM_BEAUTIFY_FLAG" val="#wm#"/>
  <p:tag name="KSO_WM_UNIT_LINE_FORE_SCHEMECOLOR_INDEX" val="13"/>
  <p:tag name="KSO_WM_UNIT_LINE_FILL_TYPE" val="2"/>
  <p:tag name="KSO_WM_UNIT_TEXT_FILL_FORE_SCHEMECOLOR_INDEX" val="2"/>
  <p:tag name="KSO_WM_UNIT_TEXT_FILL_TYPE" val="1"/>
  <p:tag name="KSO_WM_UNIT_USESOURCEFORMAT_APPLY" val="1"/>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160046_6*m_h_i*1_2_1"/>
  <p:tag name="KSO_WM_TEMPLATE_CATEGORY" val="diagram"/>
  <p:tag name="KSO_WM_TEMPLATE_INDEX" val="160046"/>
  <p:tag name="KSO_WM_UNIT_LAYERLEVEL" val="1_1_1"/>
  <p:tag name="KSO_WM_TAG_VERSION" val="1.0"/>
  <p:tag name="KSO_WM_BEAUTIFY_FLAG" val="#wm#"/>
  <p:tag name="KSO_WM_UNIT_FILL_FORE_SCHEMECOLOR_INDEX" val="6"/>
  <p:tag name="KSO_WM_UNIT_FILL_TYPE" val="1"/>
  <p:tag name="KSO_WM_UNIT_LINE_FORE_SCHEMECOLOR_INDEX" val="6"/>
  <p:tag name="KSO_WM_UNIT_LINE_FILL_TYPE" val="2"/>
  <p:tag name="KSO_WM_UNIT_TEXT_FILL_FORE_SCHEMECOLOR_INDEX" val="2"/>
  <p:tag name="KSO_WM_UNIT_TEXT_FILL_TYPE" val="1"/>
  <p:tag name="KSO_WM_UNIT_USESOURCEFORMAT_APPLY" val="1"/>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91"/>
  <p:tag name="KSO_WM_UNIT_ID" val="diagram20187691_3*i*3"/>
  <p:tag name="KSO_WM_UNIT_LAYERLEVEL" val="1"/>
  <p:tag name="KSO_WM_BEAUTIFY_FLAG" val="#wm#"/>
  <p:tag name="KSO_WM_TAG_VERSION" val="1.0"/>
  <p:tag name="KSO_WM_UNIT_HIGHLIGHT" val="0"/>
  <p:tag name="KSO_WM_UNIT_COMPATIBLE" val="0"/>
  <p:tag name="KSO_WM_DIAGRAM_GROUP_CODE" val="l1-1"/>
  <p:tag name="KSO_WM_UNIT_TYPE" val="i"/>
  <p:tag name="KSO_WM_UNIT_INDEX" val="3"/>
  <p:tag name="KSO_WM_UNIT_DIAGRAM_ISNUMVISUAL" val="0"/>
  <p:tag name="KSO_WM_UNIT_DIAGRAM_ISREFERUNIT" val="0"/>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1"/>
</p:tagLst>
</file>

<file path=ppt/tags/tag30.xml><?xml version="1.0" encoding="utf-8"?>
<p:tagLst xmlns:a="http://schemas.openxmlformats.org/drawingml/2006/main" xmlns:r="http://schemas.openxmlformats.org/officeDocument/2006/relationships" xmlns:p="http://schemas.openxmlformats.org/presentationml/2006/main">
  <p:tag name="KSO_WM_UNIT_VALUE" val="58*49"/>
  <p:tag name="KSO_WM_UNIT_HIGHLIGHT" val="0"/>
  <p:tag name="KSO_WM_UNIT_COMPATIBLE" val="0"/>
  <p:tag name="KSO_WM_UNIT_DIAGRAM_ISNUMVISUAL" val="0"/>
  <p:tag name="KSO_WM_UNIT_DIAGRAM_ISREFERUNIT" val="0"/>
  <p:tag name="KSO_WM_DIAGRAM_GROUP_CODE" val="m1-1"/>
  <p:tag name="KSO_WM_UNIT_TYPE" val="m_h_x"/>
  <p:tag name="KSO_WM_UNIT_INDEX" val="1_2_1"/>
  <p:tag name="KSO_WM_UNIT_ID" val="diagram160046_6*m_h_x*1_2_1"/>
  <p:tag name="KSO_WM_TEMPLATE_CATEGORY" val="diagram"/>
  <p:tag name="KSO_WM_TEMPLATE_INDEX" val="160046"/>
  <p:tag name="KSO_WM_UNIT_LAYERLEVEL" val="1_1_1"/>
  <p:tag name="KSO_WM_TAG_VERSION" val="1.0"/>
  <p:tag name="KSO_WM_BEAUTIFY_FLAG" val="#wm#"/>
  <p:tag name="KSO_WM_UNIT_USESOURCEFORMAT_APPLY" val="1"/>
</p:tagLst>
</file>

<file path=ppt/tags/tag31.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
  <p:tag name="KSO_WM_UNIT_NOCLEAR" val="0"/>
  <p:tag name="KSO_WM_UNIT_VALUE" val="22"/>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160046_6*m_h_f*1_2_1"/>
  <p:tag name="KSO_WM_TEMPLATE_CATEGORY" val="diagram"/>
  <p:tag name="KSO_WM_TEMPLATE_INDEX" val="160046"/>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160046_6*m_h_i*1_3_1"/>
  <p:tag name="KSO_WM_TEMPLATE_CATEGORY" val="diagram"/>
  <p:tag name="KSO_WM_TEMPLATE_INDEX" val="160046"/>
  <p:tag name="KSO_WM_UNIT_LAYERLEVEL" val="1_1_1"/>
  <p:tag name="KSO_WM_TAG_VERSION" val="1.0"/>
  <p:tag name="KSO_WM_BEAUTIFY_FLAG" val="#wm#"/>
  <p:tag name="KSO_WM_UNIT_FILL_FORE_SCHEMECOLOR_INDEX" val="7"/>
  <p:tag name="KSO_WM_UNIT_FILL_TYPE" val="1"/>
  <p:tag name="KSO_WM_UNIT_LINE_FORE_SCHEMECOLOR_INDEX" val="7"/>
  <p:tag name="KSO_WM_UNIT_LINE_FILL_TYPE" val="2"/>
  <p:tag name="KSO_WM_UNIT_TEXT_FILL_FORE_SCHEMECOLOR_INDEX" val="2"/>
  <p:tag name="KSO_WM_UNIT_TEXT_FILL_TYPE" val="1"/>
  <p:tag name="KSO_WM_UNIT_USESOURCEFORMAT_APPLY" val="1"/>
</p:tagLst>
</file>

<file path=ppt/tags/tag33.xml><?xml version="1.0" encoding="utf-8"?>
<p:tagLst xmlns:a="http://schemas.openxmlformats.org/drawingml/2006/main" xmlns:r="http://schemas.openxmlformats.org/officeDocument/2006/relationships" xmlns:p="http://schemas.openxmlformats.org/presentationml/2006/main">
  <p:tag name="KSO_WM_UNIT_VALUE" val="64*63"/>
  <p:tag name="KSO_WM_UNIT_HIGHLIGHT" val="0"/>
  <p:tag name="KSO_WM_UNIT_COMPATIBLE" val="0"/>
  <p:tag name="KSO_WM_UNIT_DIAGRAM_ISNUMVISUAL" val="0"/>
  <p:tag name="KSO_WM_UNIT_DIAGRAM_ISREFERUNIT" val="0"/>
  <p:tag name="KSO_WM_DIAGRAM_GROUP_CODE" val="m1-1"/>
  <p:tag name="KSO_WM_UNIT_TYPE" val="m_h_x"/>
  <p:tag name="KSO_WM_UNIT_INDEX" val="1_3_1"/>
  <p:tag name="KSO_WM_UNIT_ID" val="diagram160046_6*m_h_x*1_3_1"/>
  <p:tag name="KSO_WM_TEMPLATE_CATEGORY" val="diagram"/>
  <p:tag name="KSO_WM_TEMPLATE_INDEX" val="160046"/>
  <p:tag name="KSO_WM_UNIT_LAYERLEVEL" val="1_1_1"/>
  <p:tag name="KSO_WM_TAG_VERSION" val="1.0"/>
  <p:tag name="KSO_WM_BEAUTIFY_FLAG" val="#wm#"/>
  <p:tag name="KSO_WM_UNIT_USESOURCEFORMAT_APPLY" val="1"/>
</p:tagLst>
</file>

<file path=ppt/tags/tag34.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
  <p:tag name="KSO_WM_UNIT_NOCLEAR" val="0"/>
  <p:tag name="KSO_WM_UNIT_VALUE" val="22"/>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160046_6*m_h_f*1_3_1"/>
  <p:tag name="KSO_WM_TEMPLATE_CATEGORY" val="diagram"/>
  <p:tag name="KSO_WM_TEMPLATE_INDEX" val="160046"/>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35.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
  <p:tag name="KSO_WM_UNIT_NOCLEAR" val="0"/>
  <p:tag name="KSO_WM_UNIT_VALUE" val="22"/>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160046_6*m_h_f*1_4_1"/>
  <p:tag name="KSO_WM_TEMPLATE_CATEGORY" val="diagram"/>
  <p:tag name="KSO_WM_TEMPLATE_INDEX" val="160046"/>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160046_6*m_h_i*1_4_1"/>
  <p:tag name="KSO_WM_TEMPLATE_CATEGORY" val="diagram"/>
  <p:tag name="KSO_WM_TEMPLATE_INDEX" val="160046"/>
  <p:tag name="KSO_WM_UNIT_LAYERLEVEL" val="1_1_1"/>
  <p:tag name="KSO_WM_TAG_VERSION" val="1.0"/>
  <p:tag name="KSO_WM_BEAUTIFY_FLAG" val="#wm#"/>
  <p:tag name="KSO_WM_UNIT_FILL_FORE_SCHEMECOLOR_INDEX" val="8"/>
  <p:tag name="KSO_WM_UNIT_FILL_TYPE" val="1"/>
  <p:tag name="KSO_WM_UNIT_LINE_FORE_SCHEMECOLOR_INDEX" val="8"/>
  <p:tag name="KSO_WM_UNIT_LINE_FILL_TYPE" val="2"/>
  <p:tag name="KSO_WM_UNIT_TEXT_FILL_FORE_SCHEMECOLOR_INDEX" val="2"/>
  <p:tag name="KSO_WM_UNIT_TEXT_FILL_TYPE" val="1"/>
  <p:tag name="KSO_WM_UNIT_USESOURCEFORMAT_APPLY" val="1"/>
</p:tagLst>
</file>

<file path=ppt/tags/tag37.xml><?xml version="1.0" encoding="utf-8"?>
<p:tagLst xmlns:a="http://schemas.openxmlformats.org/drawingml/2006/main" xmlns:r="http://schemas.openxmlformats.org/officeDocument/2006/relationships" xmlns:p="http://schemas.openxmlformats.org/presentationml/2006/main">
  <p:tag name="KSO_WM_UNIT_VALUE" val="88*39"/>
  <p:tag name="KSO_WM_UNIT_HIGHLIGHT" val="0"/>
  <p:tag name="KSO_WM_UNIT_COMPATIBLE" val="0"/>
  <p:tag name="KSO_WM_UNIT_DIAGRAM_ISNUMVISUAL" val="0"/>
  <p:tag name="KSO_WM_UNIT_DIAGRAM_ISREFERUNIT" val="0"/>
  <p:tag name="KSO_WM_DIAGRAM_GROUP_CODE" val="m1-1"/>
  <p:tag name="KSO_WM_UNIT_TYPE" val="m_h_x"/>
  <p:tag name="KSO_WM_UNIT_INDEX" val="1_4_1"/>
  <p:tag name="KSO_WM_UNIT_ID" val="diagram160046_6*m_h_x*1_4_1"/>
  <p:tag name="KSO_WM_TEMPLATE_CATEGORY" val="diagram"/>
  <p:tag name="KSO_WM_TEMPLATE_INDEX" val="160046"/>
  <p:tag name="KSO_WM_UNIT_LAYERLEVEL" val="1_1_1"/>
  <p:tag name="KSO_WM_TAG_VERSION" val="1.0"/>
  <p:tag name="KSO_WM_BEAUTIFY_FLAG" val="#wm#"/>
  <p:tag name="KSO_WM_UNIT_USESOURCEFORMAT_APPLY" val="1"/>
</p:tagLst>
</file>

<file path=ppt/tags/tag38.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
  <p:tag name="KSO_WM_UNIT_NOCLEAR" val="0"/>
  <p:tag name="KSO_WM_UNIT_VALUE" val="22"/>
  <p:tag name="KSO_WM_UNIT_HIGHLIGHT" val="0"/>
  <p:tag name="KSO_WM_UNIT_COMPATIBLE" val="0"/>
  <p:tag name="KSO_WM_UNIT_DIAGRAM_ISNUMVISUAL" val="0"/>
  <p:tag name="KSO_WM_UNIT_DIAGRAM_ISREFERUNIT" val="0"/>
  <p:tag name="KSO_WM_DIAGRAM_GROUP_CODE" val="m1-1"/>
  <p:tag name="KSO_WM_UNIT_TYPE" val="m_h_f"/>
  <p:tag name="KSO_WM_UNIT_INDEX" val="1_5_1"/>
  <p:tag name="KSO_WM_UNIT_ID" val="diagram160046_6*m_h_f*1_5_1"/>
  <p:tag name="KSO_WM_TEMPLATE_CATEGORY" val="diagram"/>
  <p:tag name="KSO_WM_TEMPLATE_INDEX" val="160046"/>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1"/>
  <p:tag name="KSO_WM_UNIT_ID" val="diagram160046_6*m_h_i*1_5_1"/>
  <p:tag name="KSO_WM_TEMPLATE_CATEGORY" val="diagram"/>
  <p:tag name="KSO_WM_TEMPLATE_INDEX" val="160046"/>
  <p:tag name="KSO_WM_UNIT_LAYERLEVEL" val="1_1_1"/>
  <p:tag name="KSO_WM_TAG_VERSION" val="1.0"/>
  <p:tag name="KSO_WM_BEAUTIFY_FLAG" val="#wm#"/>
  <p:tag name="KSO_WM_UNIT_FILL_FORE_SCHEMECOLOR_INDEX" val="9"/>
  <p:tag name="KSO_WM_UNIT_FILL_TYPE" val="1"/>
  <p:tag name="KSO_WM_UNIT_LINE_FORE_SCHEMECOLOR_INDEX" val="9"/>
  <p:tag name="KSO_WM_UNIT_LINE_FILL_TYPE" val="2"/>
  <p:tag name="KSO_WM_UNIT_TEXT_FILL_FORE_SCHEMECOLOR_INDEX" val="2"/>
  <p:tag name="KSO_WM_UNIT_TEXT_FILL_TYPE" val="1"/>
  <p:tag name="KSO_WM_UNIT_USESOURCEFORMAT_APPLY" val="1"/>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91"/>
  <p:tag name="KSO_WM_UNIT_ID" val="diagram20187691_3*i*1"/>
  <p:tag name="KSO_WM_UNIT_LAYERLEVEL" val="1"/>
  <p:tag name="KSO_WM_BEAUTIFY_FLAG" val="#wm#"/>
  <p:tag name="KSO_WM_TAG_VERSION" val="1.0"/>
  <p:tag name="KSO_WM_UNIT_HIGHLIGHT" val="0"/>
  <p:tag name="KSO_WM_UNIT_COMPATIBLE" val="0"/>
  <p:tag name="KSO_WM_DIAGRAM_GROUP_CODE" val="l1-1"/>
  <p:tag name="KSO_WM_UNIT_TYPE" val="i"/>
  <p:tag name="KSO_WM_UNIT_INDEX" val="1"/>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40.xml><?xml version="1.0" encoding="utf-8"?>
<p:tagLst xmlns:a="http://schemas.openxmlformats.org/drawingml/2006/main" xmlns:r="http://schemas.openxmlformats.org/officeDocument/2006/relationships" xmlns:p="http://schemas.openxmlformats.org/presentationml/2006/main">
  <p:tag name="KSO_WM_UNIT_VALUE" val="59*78"/>
  <p:tag name="KSO_WM_UNIT_HIGHLIGHT" val="0"/>
  <p:tag name="KSO_WM_UNIT_COMPATIBLE" val="0"/>
  <p:tag name="KSO_WM_UNIT_DIAGRAM_ISNUMVISUAL" val="0"/>
  <p:tag name="KSO_WM_UNIT_DIAGRAM_ISREFERUNIT" val="0"/>
  <p:tag name="KSO_WM_DIAGRAM_GROUP_CODE" val="m1-1"/>
  <p:tag name="KSO_WM_UNIT_TYPE" val="m_h_x"/>
  <p:tag name="KSO_WM_UNIT_INDEX" val="1_5_1"/>
  <p:tag name="KSO_WM_UNIT_ID" val="diagram160046_6*m_h_x*1_5_1"/>
  <p:tag name="KSO_WM_TEMPLATE_CATEGORY" val="diagram"/>
  <p:tag name="KSO_WM_TEMPLATE_INDEX" val="160046"/>
  <p:tag name="KSO_WM_UNIT_LAYERLEVEL" val="1_1_1"/>
  <p:tag name="KSO_WM_TAG_VERSION" val="1.0"/>
  <p:tag name="KSO_WM_BEAUTIFY_FLAG" val="#wm#"/>
  <p:tag name="KSO_WM_UNIT_USESOURCEFORMAT_APPLY" val="1"/>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6"/>
  <p:tag name="KSO_WM_UNIT_ID" val="diagram160046_6*m_i*1_16"/>
  <p:tag name="KSO_WM_TEMPLATE_CATEGORY" val="diagram"/>
  <p:tag name="KSO_WM_TEMPLATE_INDEX" val="160046"/>
  <p:tag name="KSO_WM_UNIT_LAYERLEVEL" val="1_1"/>
  <p:tag name="KSO_WM_TAG_VERSION" val="1.0"/>
  <p:tag name="KSO_WM_BEAUTIFY_FLAG" val="#wm#"/>
  <p:tag name="KSO_WM_UNIT_LINE_FORE_SCHEMECOLOR_INDEX" val="13"/>
  <p:tag name="KSO_WM_UNIT_LINE_FILL_TYPE" val="2"/>
  <p:tag name="KSO_WM_UNIT_TEXT_FILL_FORE_SCHEMECOLOR_INDEX" val="2"/>
  <p:tag name="KSO_WM_UNIT_TEXT_FILL_TYPE" val="1"/>
  <p:tag name="KSO_WM_UNIT_USESOURCEFORMAT_APPLY" val="1"/>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5"/>
  <p:tag name="KSO_WM_UNIT_ID" val="diagram160046_6*m_i*1_15"/>
  <p:tag name="KSO_WM_TEMPLATE_CATEGORY" val="diagram"/>
  <p:tag name="KSO_WM_TEMPLATE_INDEX" val="160046"/>
  <p:tag name="KSO_WM_UNIT_LAYERLEVEL" val="1_1"/>
  <p:tag name="KSO_WM_TAG_VERSION" val="1.0"/>
  <p:tag name="KSO_WM_BEAUTIFY_FLAG" val="#wm#"/>
  <p:tag name="KSO_WM_UNIT_LINE_FORE_SCHEMECOLOR_INDEX" val="13"/>
  <p:tag name="KSO_WM_UNIT_LINE_FILL_TYPE" val="2"/>
  <p:tag name="KSO_WM_UNIT_USESOURCEFORMAT_APPLY" val="1"/>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4"/>
  <p:tag name="KSO_WM_UNIT_ID" val="diagram160046_6*m_i*1_14"/>
  <p:tag name="KSO_WM_TEMPLATE_CATEGORY" val="diagram"/>
  <p:tag name="KSO_WM_TEMPLATE_INDEX" val="160046"/>
  <p:tag name="KSO_WM_UNIT_LAYERLEVEL" val="1_1"/>
  <p:tag name="KSO_WM_TAG_VERSION" val="1.0"/>
  <p:tag name="KSO_WM_BEAUTIFY_FLAG" val="#wm#"/>
  <p:tag name="KSO_WM_UNIT_LINE_FORE_SCHEMECOLOR_INDEX" val="13"/>
  <p:tag name="KSO_WM_UNIT_LINE_FILL_TYPE" val="2"/>
  <p:tag name="KSO_WM_UNIT_TEXT_FILL_FORE_SCHEMECOLOR_INDEX" val="2"/>
  <p:tag name="KSO_WM_UNIT_TEXT_FILL_TYPE" val="1"/>
  <p:tag name="KSO_WM_UNIT_USESOURCEFORMAT_APPLY" val="1"/>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3"/>
  <p:tag name="KSO_WM_UNIT_ID" val="diagram160046_6*m_i*1_13"/>
  <p:tag name="KSO_WM_TEMPLATE_CATEGORY" val="diagram"/>
  <p:tag name="KSO_WM_TEMPLATE_INDEX" val="160046"/>
  <p:tag name="KSO_WM_UNIT_LAYERLEVEL" val="1_1"/>
  <p:tag name="KSO_WM_TAG_VERSION" val="1.0"/>
  <p:tag name="KSO_WM_BEAUTIFY_FLAG" val="#wm#"/>
  <p:tag name="KSO_WM_UNIT_LINE_FORE_SCHEMECOLOR_INDEX" val="13"/>
  <p:tag name="KSO_WM_UNIT_LINE_FILL_TYPE" val="2"/>
  <p:tag name="KSO_WM_UNIT_TEXT_FILL_FORE_SCHEMECOLOR_INDEX" val="2"/>
  <p:tag name="KSO_WM_UNIT_TEXT_FILL_TYPE" val="1"/>
  <p:tag name="KSO_WM_UNIT_USESOURCEFORMAT_APPLY" val="1"/>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2"/>
  <p:tag name="KSO_WM_UNIT_ID" val="diagram160046_6*m_i*1_12"/>
  <p:tag name="KSO_WM_TEMPLATE_CATEGORY" val="diagram"/>
  <p:tag name="KSO_WM_TEMPLATE_INDEX" val="160046"/>
  <p:tag name="KSO_WM_UNIT_LAYERLEVEL" val="1_1"/>
  <p:tag name="KSO_WM_TAG_VERSION" val="1.0"/>
  <p:tag name="KSO_WM_BEAUTIFY_FLAG" val="#wm#"/>
  <p:tag name="KSO_WM_UNIT_LINE_FORE_SCHEMECOLOR_INDEX" val="13"/>
  <p:tag name="KSO_WM_UNIT_LINE_FILL_TYPE" val="2"/>
  <p:tag name="KSO_WM_UNIT_USESOURCEFORMAT_APPLY" val="1"/>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1"/>
  <p:tag name="KSO_WM_UNIT_ID" val="diagram160046_6*m_i*1_11"/>
  <p:tag name="KSO_WM_TEMPLATE_CATEGORY" val="diagram"/>
  <p:tag name="KSO_WM_TEMPLATE_INDEX" val="160046"/>
  <p:tag name="KSO_WM_UNIT_LAYERLEVEL" val="1_1"/>
  <p:tag name="KSO_WM_TAG_VERSION" val="1.0"/>
  <p:tag name="KSO_WM_BEAUTIFY_FLAG" val="#wm#"/>
  <p:tag name="KSO_WM_UNIT_LINE_FORE_SCHEMECOLOR_INDEX" val="13"/>
  <p:tag name="KSO_WM_UNIT_LINE_FILL_TYPE" val="2"/>
  <p:tag name="KSO_WM_UNIT_TEXT_FILL_FORE_SCHEMECOLOR_INDEX" val="2"/>
  <p:tag name="KSO_WM_UNIT_TEXT_FILL_TYPE" val="1"/>
  <p:tag name="KSO_WM_UNIT_USESOURCEFORMAT_APPLY" val="1"/>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0"/>
  <p:tag name="KSO_WM_UNIT_ID" val="diagram160046_6*m_i*1_10"/>
  <p:tag name="KSO_WM_TEMPLATE_CATEGORY" val="diagram"/>
  <p:tag name="KSO_WM_TEMPLATE_INDEX" val="160046"/>
  <p:tag name="KSO_WM_UNIT_LAYERLEVEL" val="1_1"/>
  <p:tag name="KSO_WM_TAG_VERSION" val="1.0"/>
  <p:tag name="KSO_WM_BEAUTIFY_FLAG" val="#wm#"/>
  <p:tag name="KSO_WM_UNIT_LINE_FORE_SCHEMECOLOR_INDEX" val="13"/>
  <p:tag name="KSO_WM_UNIT_LINE_FILL_TYPE" val="2"/>
  <p:tag name="KSO_WM_UNIT_TEXT_FILL_FORE_SCHEMECOLOR_INDEX" val="2"/>
  <p:tag name="KSO_WM_UNIT_TEXT_FILL_TYPE" val="1"/>
  <p:tag name="KSO_WM_UNIT_USESOURCEFORMAT_APPLY" val="1"/>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9"/>
  <p:tag name="KSO_WM_UNIT_ID" val="diagram160046_6*m_i*1_9"/>
  <p:tag name="KSO_WM_TEMPLATE_CATEGORY" val="diagram"/>
  <p:tag name="KSO_WM_TEMPLATE_INDEX" val="160046"/>
  <p:tag name="KSO_WM_UNIT_LAYERLEVEL" val="1_1"/>
  <p:tag name="KSO_WM_TAG_VERSION" val="1.0"/>
  <p:tag name="KSO_WM_BEAUTIFY_FLAG" val="#wm#"/>
  <p:tag name="KSO_WM_UNIT_LINE_FORE_SCHEMECOLOR_INDEX" val="13"/>
  <p:tag name="KSO_WM_UNIT_LINE_FILL_TYPE" val="2"/>
  <p:tag name="KSO_WM_UNIT_USESOURCEFORMAT_APPLY" val="1"/>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8"/>
  <p:tag name="KSO_WM_UNIT_ID" val="diagram160046_6*m_i*1_8"/>
  <p:tag name="KSO_WM_TEMPLATE_CATEGORY" val="diagram"/>
  <p:tag name="KSO_WM_TEMPLATE_INDEX" val="160046"/>
  <p:tag name="KSO_WM_UNIT_LAYERLEVEL" val="1_1"/>
  <p:tag name="KSO_WM_TAG_VERSION" val="1.0"/>
  <p:tag name="KSO_WM_BEAUTIFY_FLAG" val="#wm#"/>
  <p:tag name="KSO_WM_UNIT_LINE_FORE_SCHEMECOLOR_INDEX" val="13"/>
  <p:tag name="KSO_WM_UNIT_LINE_FILL_TYPE" val="2"/>
  <p:tag name="KSO_WM_UNIT_TEXT_FILL_FORE_SCHEMECOLOR_INDEX" val="2"/>
  <p:tag name="KSO_WM_UNIT_TEXT_FILL_TYPE"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UNIT_ISCONTENTSTITLE" val="1"/>
  <p:tag name="KSO_WM_TEMPLATE_CATEGORY" val="diagram"/>
  <p:tag name="KSO_WM_TEMPLATE_INDEX" val="20187691"/>
  <p:tag name="KSO_WM_UNIT_ID" val="diagram20187691_3*a*1"/>
  <p:tag name="KSO_WM_UNIT_LAYERLEVEL" val="1"/>
  <p:tag name="KSO_WM_UNIT_VALUE" val="3"/>
  <p:tag name="KSO_WM_UNIT_HIGHLIGHT" val="0"/>
  <p:tag name="KSO_WM_UNIT_COMPATIBLE" val="0"/>
  <p:tag name="KSO_WM_BEAUTIFY_FLAG" val="#wm#"/>
  <p:tag name="KSO_WM_TAG_VERSION" val="1.0"/>
  <p:tag name="KSO_WM_DIAGRAM_GROUP_CODE" val="l1-1"/>
  <p:tag name="KSO_WM_UNIT_TYPE" val="a"/>
  <p:tag name="KSO_WM_UNIT_INDEX" val="1"/>
  <p:tag name="KSO_WM_UNIT_PRESET_TEXT" val="目录"/>
  <p:tag name="KSO_WM_UNIT_DIAGRAM_ISNUMVISUAL" val="0"/>
  <p:tag name="KSO_WM_UNIT_DIAGRAM_ISREFERUNIT" val="0"/>
  <p:tag name="KSO_WM_UNIT_NOCLEAR" val="0"/>
  <p:tag name="KSO_WM_UNIT_TEXT_FILL_FORE_SCHEMECOLOR_INDEX" val="13"/>
  <p:tag name="KSO_WM_UNIT_TEXT_FILL_TYPE" val="1"/>
  <p:tag name="KSO_WM_UNIT_USESOURCEFORMAT_APPLY" val="1"/>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7"/>
  <p:tag name="KSO_WM_UNIT_ID" val="diagram160046_6*m_i*1_7"/>
  <p:tag name="KSO_WM_TEMPLATE_CATEGORY" val="diagram"/>
  <p:tag name="KSO_WM_TEMPLATE_INDEX" val="160046"/>
  <p:tag name="KSO_WM_UNIT_LAYERLEVEL" val="1_1"/>
  <p:tag name="KSO_WM_TAG_VERSION" val="1.0"/>
  <p:tag name="KSO_WM_BEAUTIFY_FLAG" val="#wm#"/>
  <p:tag name="KSO_WM_UNIT_LINE_FORE_SCHEMECOLOR_INDEX" val="13"/>
  <p:tag name="KSO_WM_UNIT_LINE_FILL_TYPE" val="2"/>
  <p:tag name="KSO_WM_UNIT_TEXT_FILL_FORE_SCHEMECOLOR_INDEX" val="2"/>
  <p:tag name="KSO_WM_UNIT_TEXT_FILL_TYPE" val="1"/>
  <p:tag name="KSO_WM_UNIT_USESOURCEFORMAT_APPLY" val="1"/>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6"/>
  <p:tag name="KSO_WM_UNIT_ID" val="diagram160046_6*m_i*1_6"/>
  <p:tag name="KSO_WM_TEMPLATE_CATEGORY" val="diagram"/>
  <p:tag name="KSO_WM_TEMPLATE_INDEX" val="160046"/>
  <p:tag name="KSO_WM_UNIT_LAYERLEVEL" val="1_1"/>
  <p:tag name="KSO_WM_TAG_VERSION" val="1.0"/>
  <p:tag name="KSO_WM_BEAUTIFY_FLAG" val="#wm#"/>
  <p:tag name="KSO_WM_UNIT_LINE_FORE_SCHEMECOLOR_INDEX" val="13"/>
  <p:tag name="KSO_WM_UNIT_LINE_FILL_TYPE" val="2"/>
  <p:tag name="KSO_WM_UNIT_USESOURCEFORMAT_APPLY" val="1"/>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5"/>
  <p:tag name="KSO_WM_UNIT_ID" val="diagram160046_6*m_i*1_5"/>
  <p:tag name="KSO_WM_TEMPLATE_CATEGORY" val="diagram"/>
  <p:tag name="KSO_WM_TEMPLATE_INDEX" val="160046"/>
  <p:tag name="KSO_WM_UNIT_LAYERLEVEL" val="1_1"/>
  <p:tag name="KSO_WM_TAG_VERSION" val="1.0"/>
  <p:tag name="KSO_WM_BEAUTIFY_FLAG" val="#wm#"/>
  <p:tag name="KSO_WM_UNIT_LINE_FORE_SCHEMECOLOR_INDEX" val="13"/>
  <p:tag name="KSO_WM_UNIT_LINE_FILL_TYPE" val="2"/>
  <p:tag name="KSO_WM_UNIT_TEXT_FILL_FORE_SCHEMECOLOR_INDEX" val="2"/>
  <p:tag name="KSO_WM_UNIT_TEXT_FILL_TYPE" val="1"/>
  <p:tag name="KSO_WM_UNIT_USESOURCEFORMAT_APPLY" val="1"/>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6_1"/>
  <p:tag name="KSO_WM_UNIT_ID" val="diagram160046_6*m_h_i*1_6_1"/>
  <p:tag name="KSO_WM_TEMPLATE_CATEGORY" val="diagram"/>
  <p:tag name="KSO_WM_TEMPLATE_INDEX" val="160046"/>
  <p:tag name="KSO_WM_UNIT_LAYERLEVEL" val="1_1_1"/>
  <p:tag name="KSO_WM_TAG_VERSION" val="1.0"/>
  <p:tag name="KSO_WM_BEAUTIFY_FLAG" val="#wm#"/>
  <p:tag name="KSO_WM_UNIT_FILL_FORE_SCHEMECOLOR_INDEX" val="10"/>
  <p:tag name="KSO_WM_UNIT_FILL_TYPE" val="1"/>
  <p:tag name="KSO_WM_UNIT_LINE_FORE_SCHEMECOLOR_INDEX" val="10"/>
  <p:tag name="KSO_WM_UNIT_LINE_FILL_TYPE" val="2"/>
  <p:tag name="KSO_WM_UNIT_TEXT_FILL_FORE_SCHEMECOLOR_INDEX" val="2"/>
  <p:tag name="KSO_WM_UNIT_TEXT_FILL_TYPE" val="1"/>
  <p:tag name="KSO_WM_UNIT_USESOURCEFORMAT_APPLY" val="1"/>
</p:tagLst>
</file>

<file path=ppt/tags/tag54.xml><?xml version="1.0" encoding="utf-8"?>
<p:tagLst xmlns:a="http://schemas.openxmlformats.org/drawingml/2006/main" xmlns:r="http://schemas.openxmlformats.org/officeDocument/2006/relationships" xmlns:p="http://schemas.openxmlformats.org/presentationml/2006/main">
  <p:tag name="KSO_WM_UNIT_VALUE" val="69*69"/>
  <p:tag name="KSO_WM_UNIT_HIGHLIGHT" val="0"/>
  <p:tag name="KSO_WM_UNIT_COMPATIBLE" val="0"/>
  <p:tag name="KSO_WM_UNIT_DIAGRAM_ISNUMVISUAL" val="0"/>
  <p:tag name="KSO_WM_UNIT_DIAGRAM_ISREFERUNIT" val="0"/>
  <p:tag name="KSO_WM_DIAGRAM_GROUP_CODE" val="m1-1"/>
  <p:tag name="KSO_WM_UNIT_TYPE" val="m_h_x"/>
  <p:tag name="KSO_WM_UNIT_INDEX" val="1_6_1"/>
  <p:tag name="KSO_WM_UNIT_ID" val="diagram160046_6*m_h_x*1_6_1"/>
  <p:tag name="KSO_WM_TEMPLATE_CATEGORY" val="diagram"/>
  <p:tag name="KSO_WM_TEMPLATE_INDEX" val="160046"/>
  <p:tag name="KSO_WM_UNIT_LAYERLEVEL" val="1_1_1"/>
  <p:tag name="KSO_WM_TAG_VERSION" val="1.0"/>
  <p:tag name="KSO_WM_BEAUTIFY_FLAG" val="#wm#"/>
  <p:tag name="KSO_WM_UNIT_USESOURCEFORMAT_APPLY" val="1"/>
</p:tagLst>
</file>

<file path=ppt/tags/tag55.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
  <p:tag name="KSO_WM_UNIT_NOCLEAR" val="0"/>
  <p:tag name="KSO_WM_UNIT_VALUE" val="22"/>
  <p:tag name="KSO_WM_UNIT_HIGHLIGHT" val="0"/>
  <p:tag name="KSO_WM_UNIT_COMPATIBLE" val="0"/>
  <p:tag name="KSO_WM_UNIT_DIAGRAM_ISNUMVISUAL" val="0"/>
  <p:tag name="KSO_WM_UNIT_DIAGRAM_ISREFERUNIT" val="0"/>
  <p:tag name="KSO_WM_DIAGRAM_GROUP_CODE" val="m1-1"/>
  <p:tag name="KSO_WM_UNIT_TYPE" val="m_h_f"/>
  <p:tag name="KSO_WM_UNIT_INDEX" val="1_6_1"/>
  <p:tag name="KSO_WM_UNIT_ID" val="diagram160046_6*m_h_f*1_6_1"/>
  <p:tag name="KSO_WM_TEMPLATE_CATEGORY" val="diagram"/>
  <p:tag name="KSO_WM_TEMPLATE_INDEX" val="160046"/>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91"/>
  <p:tag name="KSO_WM_UNIT_ID" val="diagram20187691_3*l_h_i*1_1_1"/>
  <p:tag name="KSO_WM_UNIT_LAYERLEVEL" val="1_1_1"/>
  <p:tag name="KSO_WM_BEAUTIFY_FLAG" val="#wm#"/>
  <p:tag name="KSO_WM_TAG_VERSION" val="1.0"/>
  <p:tag name="KSO_WM_UNIT_HIGHLIGHT" val="0"/>
  <p:tag name="KSO_WM_UNIT_COMPATIBLE" val="0"/>
  <p:tag name="KSO_WM_DIAGRAM_GROUP_CODE" val="l1-1"/>
  <p:tag name="KSO_WM_UNIT_TYPE" val="l_h_i"/>
  <p:tag name="KSO_WM_UNIT_INDEX" val="1_1_1"/>
  <p:tag name="KSO_WM_UNIT_DIAGRAM_ISNUMVISUAL" val="0"/>
  <p:tag name="KSO_WM_UNIT_DIAGRAM_ISREFERUNIT" val="0"/>
  <p:tag name="KSO_WM_UNIT_TEXT_FILL_FORE_SCHEMECOLOR_INDEX" val="5"/>
  <p:tag name="KSO_WM_UNIT_TEXT_FILL_TYPE" val="1"/>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91"/>
  <p:tag name="KSO_WM_UNIT_ID" val="diagram20187691_3*l_h_i*1_2_1"/>
  <p:tag name="KSO_WM_UNIT_LAYERLEVEL" val="1_1_1"/>
  <p:tag name="KSO_WM_BEAUTIFY_FLAG" val="#wm#"/>
  <p:tag name="KSO_WM_TAG_VERSION" val="1.0"/>
  <p:tag name="KSO_WM_UNIT_HIGHLIGHT" val="0"/>
  <p:tag name="KSO_WM_UNIT_COMPATIBLE" val="0"/>
  <p:tag name="KSO_WM_DIAGRAM_GROUP_CODE" val="l1-1"/>
  <p:tag name="KSO_WM_UNIT_TYPE" val="l_h_i"/>
  <p:tag name="KSO_WM_UNIT_INDEX" val="1_2_1"/>
  <p:tag name="KSO_WM_UNIT_DIAGRAM_ISNUMVISUAL" val="0"/>
  <p:tag name="KSO_WM_UNIT_DIAGRAM_ISREFERUNIT" val="0"/>
  <p:tag name="KSO_WM_UNIT_TEXT_FILL_FORE_SCHEMECOLOR_INDEX" val="6"/>
  <p:tag name="KSO_WM_UNIT_TEXT_FILL_TYPE" val="1"/>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91"/>
  <p:tag name="KSO_WM_UNIT_ID" val="diagram20187691_3*l_h_a*1_2_1"/>
  <p:tag name="KSO_WM_UNIT_LAYERLEVEL" val="1_1_1"/>
  <p:tag name="KSO_WM_UNIT_VALUE" val="6"/>
  <p:tag name="KSO_WM_UNIT_HIGHLIGHT" val="0"/>
  <p:tag name="KSO_WM_UNIT_COMPATIBLE" val="0"/>
  <p:tag name="KSO_WM_BEAUTIFY_FLAG" val="#wm#"/>
  <p:tag name="KSO_WM_TAG_VERSION" val="1.0"/>
  <p:tag name="KSO_WM_UNIT_ISCONTENTSTITLE" val="0"/>
  <p:tag name="KSO_WM_DIAGRAM_GROUP_CODE" val="l1-1"/>
  <p:tag name="KSO_WM_UNIT_TYPE" val="l_h_a"/>
  <p:tag name="KSO_WM_UNIT_INDEX" val="1_2_1"/>
  <p:tag name="KSO_WM_UNIT_PRESET_TEXT" val="单击此处添加标题"/>
  <p:tag name="KSO_WM_UNIT_DIAGRAM_ISNUMVISUAL" val="0"/>
  <p:tag name="KSO_WM_UNIT_DIAGRAM_ISREFERUNIT" val="0"/>
  <p:tag name="KSO_WM_UNIT_NOCLEAR" val="0"/>
  <p:tag name="KSO_WM_UNIT_TEXT_FILL_FORE_SCHEMECOLOR_INDEX" val="6"/>
  <p:tag name="KSO_WM_UNIT_TEXT_FILL_TYPE" val="1"/>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7691"/>
  <p:tag name="KSO_WM_UNIT_ID" val="diagram20187691_3*l_h_i*1_3_1"/>
  <p:tag name="KSO_WM_UNIT_LAYERLEVEL" val="1_1_1"/>
  <p:tag name="KSO_WM_BEAUTIFY_FLAG" val="#wm#"/>
  <p:tag name="KSO_WM_TAG_VERSION" val="1.0"/>
  <p:tag name="KSO_WM_UNIT_HIGHLIGHT" val="0"/>
  <p:tag name="KSO_WM_UNIT_COMPATIBLE" val="0"/>
  <p:tag name="KSO_WM_DIAGRAM_GROUP_CODE" val="l1-1"/>
  <p:tag name="KSO_WM_UNIT_TYPE" val="l_h_i"/>
  <p:tag name="KSO_WM_UNIT_INDEX" val="1_3_1"/>
  <p:tag name="KSO_WM_UNIT_DIAGRAM_ISNUMVISUAL" val="0"/>
  <p:tag name="KSO_WM_UNIT_DIAGRAM_ISREFERUNIT" val="0"/>
  <p:tag name="KSO_WM_UNIT_TEXT_FILL_FORE_SCHEMECOLOR_INDEX" val="7"/>
  <p:tag name="KSO_WM_UNIT_TEXT_FILL_TYPE" val="1"/>
  <p:tag name="KSO_WM_UNIT_USESOURCEFORMAT_APPLY" val="1"/>
</p:tagLst>
</file>

<file path=ppt/theme/theme1.xml><?xml version="1.0" encoding="utf-8"?>
<a:theme xmlns:a="http://schemas.openxmlformats.org/drawingml/2006/main" name="Office 主题">
  <a:themeElements>
    <a:clrScheme name="蓝色清新答辩1">
      <a:dk1>
        <a:sysClr val="windowText" lastClr="000000"/>
      </a:dk1>
      <a:lt1>
        <a:sysClr val="window" lastClr="FFFFFF"/>
      </a:lt1>
      <a:dk2>
        <a:srgbClr val="EEF2F5"/>
      </a:dk2>
      <a:lt2>
        <a:srgbClr val="E7E6E6"/>
      </a:lt2>
      <a:accent1>
        <a:srgbClr val="304371"/>
      </a:accent1>
      <a:accent2>
        <a:srgbClr val="ED7D31"/>
      </a:accent2>
      <a:accent3>
        <a:srgbClr val="A5A5A5"/>
      </a:accent3>
      <a:accent4>
        <a:srgbClr val="FFC000"/>
      </a:accent4>
      <a:accent5>
        <a:srgbClr val="4472C4"/>
      </a:accent5>
      <a:accent6>
        <a:srgbClr val="70AD47"/>
      </a:accent6>
      <a:hlink>
        <a:srgbClr val="000000"/>
      </a:hlink>
      <a:folHlink>
        <a:srgbClr val="954F72"/>
      </a:folHlink>
    </a:clrScheme>
    <a:fontScheme name="标准3">
      <a:majorFont>
        <a:latin typeface="Arial"/>
        <a:ea typeface="微软雅黑"/>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3498</Words>
  <Application>Microsoft Office PowerPoint</Application>
  <PresentationFormat>全屏显示(16:9)</PresentationFormat>
  <Paragraphs>331</Paragraphs>
  <Slides>45</Slides>
  <Notes>3</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45</vt:i4>
      </vt:variant>
    </vt:vector>
  </HeadingPairs>
  <TitlesOfParts>
    <vt:vector size="55" baseType="lpstr">
      <vt:lpstr>Gill Sans</vt:lpstr>
      <vt:lpstr>黑体</vt:lpstr>
      <vt:lpstr>宋体</vt:lpstr>
      <vt:lpstr>微软雅黑</vt:lpstr>
      <vt:lpstr>Arial</vt:lpstr>
      <vt:lpstr>Calibri</vt:lpstr>
      <vt:lpstr>Calibri Light</vt:lpstr>
      <vt:lpstr>Segoe UI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熊猫哒哒</dc:creator>
  <cp:lastModifiedBy> </cp:lastModifiedBy>
  <cp:revision>543</cp:revision>
  <dcterms:created xsi:type="dcterms:W3CDTF">2017-05-01T12:27:00Z</dcterms:created>
  <dcterms:modified xsi:type="dcterms:W3CDTF">2019-10-23T15:52:13Z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2052-11.1.0.8527</vt:lpwstr>
  </property>
</Properties>
</file>