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3.xml" ContentType="application/vnd.openxmlformats-officedocument.themeOverride+xml"/>
  <Override PartName="/ppt/notesSlides/notesSlide7.xml" ContentType="application/vnd.openxmlformats-officedocument.presentationml.notesSlide+xml"/>
  <Override PartName="/ppt/theme/themeOverride4.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heme/themeOverride5.xml" ContentType="application/vnd.openxmlformats-officedocument.themeOverr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9"/>
  </p:notesMasterIdLst>
  <p:sldIdLst>
    <p:sldId id="312" r:id="rId2"/>
    <p:sldId id="304" r:id="rId3"/>
    <p:sldId id="323" r:id="rId4"/>
    <p:sldId id="324" r:id="rId5"/>
    <p:sldId id="325" r:id="rId6"/>
    <p:sldId id="326" r:id="rId7"/>
    <p:sldId id="279" r:id="rId8"/>
    <p:sldId id="282" r:id="rId9"/>
    <p:sldId id="314" r:id="rId10"/>
    <p:sldId id="322" r:id="rId11"/>
    <p:sldId id="315" r:id="rId12"/>
    <p:sldId id="316" r:id="rId13"/>
    <p:sldId id="318" r:id="rId14"/>
    <p:sldId id="319" r:id="rId15"/>
    <p:sldId id="320" r:id="rId16"/>
    <p:sldId id="321" r:id="rId17"/>
    <p:sldId id="280" r:id="rId18"/>
  </p:sldIdLst>
  <p:sldSz cx="12192000" cy="6858000"/>
  <p:notesSz cx="6858000" cy="9144000"/>
  <p:embeddedFontLst>
    <p:embeddedFont>
      <p:font typeface="Helvetica" panose="020B0604020202020204" pitchFamily="34" charset="0"/>
      <p:regular r:id="rId20"/>
      <p:bold r:id="rId21"/>
      <p:italic r:id="rId22"/>
      <p:boldItalic r:id="rId23"/>
    </p:embeddedFont>
    <p:embeddedFont>
      <p:font typeface="Hiragino Sans GB W3" panose="020B0300000000000000" pitchFamily="34" charset="-122"/>
      <p:regular r:id="rId24"/>
    </p:embeddedFont>
    <p:embeddedFont>
      <p:font typeface="Calibri Light" panose="020F0302020204030204" pitchFamily="34" charset="0"/>
      <p:regular r:id="rId25"/>
      <p:italic r:id="rId26"/>
    </p:embeddedFont>
    <p:embeddedFont>
      <p:font typeface="Calibri" panose="020F0502020204030204" pitchFamily="34" charset="0"/>
      <p:regular r:id="rId27"/>
      <p:bold r:id="rId28"/>
      <p:italic r:id="rId29"/>
      <p:boldItalic r:id="rId30"/>
    </p:embeddedFont>
    <p:embeddedFont>
      <p:font typeface="微软雅黑" panose="020B0503020204020204" pitchFamily="34" charset="-122"/>
      <p:regular r:id="rId31"/>
      <p:bold r:id="rId32"/>
    </p:embeddedFont>
    <p:embeddedFont>
      <p:font typeface="方正兰亭超细黑简体" panose="02000000000000000000" pitchFamily="2" charset="-122"/>
      <p:regular r:id="rId33"/>
    </p:embeddedFont>
    <p:embeddedFont>
      <p:font typeface="等线" panose="02010600030101010101" pitchFamily="2" charset="-122"/>
      <p:regular r:id="rId34"/>
      <p:bold r:id="rId35"/>
    </p:embeddedFont>
  </p:embeddedFontLst>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3B39"/>
    <a:srgbClr val="D9D9D9"/>
    <a:srgbClr val="DCDEE0"/>
    <a:srgbClr val="616161"/>
    <a:srgbClr val="201A17"/>
    <a:srgbClr val="070707"/>
    <a:srgbClr val="DBDBDB"/>
    <a:srgbClr val="3E3E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0" d="100"/>
          <a:sy n="70" d="100"/>
        </p:scale>
        <p:origin x="24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9" Type="http://schemas.openxmlformats.org/officeDocument/2006/relationships/theme" Target="theme/theme1.xml"/><Relationship Id="rId21" Type="http://schemas.openxmlformats.org/officeDocument/2006/relationships/font" Target="fonts/font2.fntdata"/><Relationship Id="rId34" Type="http://schemas.openxmlformats.org/officeDocument/2006/relationships/font" Target="fonts/font15.fntdata"/><Relationship Id="rId63"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font" Target="fonts/font16.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font" Target="fonts/font14.fntdata"/><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5CA9C5-7EA0-4D9C-B9C0-3ECAE44BE918}" type="datetimeFigureOut">
              <a:rPr lang="zh-CN" altLang="en-US" smtClean="0"/>
              <a:t>2019/1/17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BB0AE3-27A2-456D-827B-E61280247223}" type="slidenum">
              <a:rPr lang="zh-CN" altLang="en-US" smtClean="0"/>
              <a:t>‹#›</a:t>
            </a:fld>
            <a:endParaRPr lang="zh-CN" altLang="en-US"/>
          </a:p>
        </p:txBody>
      </p:sp>
    </p:spTree>
    <p:extLst>
      <p:ext uri="{BB962C8B-B14F-4D97-AF65-F5344CB8AC3E}">
        <p14:creationId xmlns:p14="http://schemas.microsoft.com/office/powerpoint/2010/main" val="34921143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BB0AE3-27A2-456D-827B-E61280247223}" type="slidenum">
              <a:rPr lang="zh-CN" altLang="en-US" smtClean="0"/>
              <a:t>1</a:t>
            </a:fld>
            <a:endParaRPr lang="zh-CN" altLang="en-US"/>
          </a:p>
        </p:txBody>
      </p:sp>
    </p:spTree>
    <p:extLst>
      <p:ext uri="{BB962C8B-B14F-4D97-AF65-F5344CB8AC3E}">
        <p14:creationId xmlns:p14="http://schemas.microsoft.com/office/powerpoint/2010/main" val="28844436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BB0AE3-27A2-456D-827B-E61280247223}" type="slidenum">
              <a:rPr lang="zh-CN" altLang="en-US" smtClean="0"/>
              <a:t>10</a:t>
            </a:fld>
            <a:endParaRPr lang="zh-CN" altLang="en-US"/>
          </a:p>
        </p:txBody>
      </p:sp>
    </p:spTree>
    <p:extLst>
      <p:ext uri="{BB962C8B-B14F-4D97-AF65-F5344CB8AC3E}">
        <p14:creationId xmlns:p14="http://schemas.microsoft.com/office/powerpoint/2010/main" val="27573698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BB0AE3-27A2-456D-827B-E61280247223}" type="slidenum">
              <a:rPr lang="zh-CN" altLang="en-US" smtClean="0"/>
              <a:t>11</a:t>
            </a:fld>
            <a:endParaRPr lang="zh-CN" altLang="en-US"/>
          </a:p>
        </p:txBody>
      </p:sp>
    </p:spTree>
    <p:extLst>
      <p:ext uri="{BB962C8B-B14F-4D97-AF65-F5344CB8AC3E}">
        <p14:creationId xmlns:p14="http://schemas.microsoft.com/office/powerpoint/2010/main" val="25658392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BB0AE3-27A2-456D-827B-E61280247223}" type="slidenum">
              <a:rPr lang="zh-CN" altLang="en-US" smtClean="0"/>
              <a:t>12</a:t>
            </a:fld>
            <a:endParaRPr lang="zh-CN" altLang="en-US"/>
          </a:p>
        </p:txBody>
      </p:sp>
    </p:spTree>
    <p:extLst>
      <p:ext uri="{BB962C8B-B14F-4D97-AF65-F5344CB8AC3E}">
        <p14:creationId xmlns:p14="http://schemas.microsoft.com/office/powerpoint/2010/main" val="15241263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BB0AE3-27A2-456D-827B-E61280247223}" type="slidenum">
              <a:rPr lang="zh-CN" altLang="en-US" smtClean="0"/>
              <a:t>13</a:t>
            </a:fld>
            <a:endParaRPr lang="zh-CN" altLang="en-US"/>
          </a:p>
        </p:txBody>
      </p:sp>
    </p:spTree>
    <p:extLst>
      <p:ext uri="{BB962C8B-B14F-4D97-AF65-F5344CB8AC3E}">
        <p14:creationId xmlns:p14="http://schemas.microsoft.com/office/powerpoint/2010/main" val="18130899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BB0AE3-27A2-456D-827B-E61280247223}" type="slidenum">
              <a:rPr lang="zh-CN" altLang="en-US" smtClean="0"/>
              <a:t>14</a:t>
            </a:fld>
            <a:endParaRPr lang="zh-CN" altLang="en-US"/>
          </a:p>
        </p:txBody>
      </p:sp>
    </p:spTree>
    <p:extLst>
      <p:ext uri="{BB962C8B-B14F-4D97-AF65-F5344CB8AC3E}">
        <p14:creationId xmlns:p14="http://schemas.microsoft.com/office/powerpoint/2010/main" val="25690470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BB0AE3-27A2-456D-827B-E61280247223}" type="slidenum">
              <a:rPr lang="zh-CN" altLang="en-US" smtClean="0"/>
              <a:t>15</a:t>
            </a:fld>
            <a:endParaRPr lang="zh-CN" altLang="en-US"/>
          </a:p>
        </p:txBody>
      </p:sp>
    </p:spTree>
    <p:extLst>
      <p:ext uri="{BB962C8B-B14F-4D97-AF65-F5344CB8AC3E}">
        <p14:creationId xmlns:p14="http://schemas.microsoft.com/office/powerpoint/2010/main" val="26486543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BB0AE3-27A2-456D-827B-E61280247223}" type="slidenum">
              <a:rPr lang="zh-CN" altLang="en-US" smtClean="0"/>
              <a:t>16</a:t>
            </a:fld>
            <a:endParaRPr lang="zh-CN" altLang="en-US"/>
          </a:p>
        </p:txBody>
      </p:sp>
    </p:spTree>
    <p:extLst>
      <p:ext uri="{BB962C8B-B14F-4D97-AF65-F5344CB8AC3E}">
        <p14:creationId xmlns:p14="http://schemas.microsoft.com/office/powerpoint/2010/main" val="15094777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BB0AE3-27A2-456D-827B-E61280247223}" type="slidenum">
              <a:rPr lang="zh-CN" altLang="en-US" smtClean="0"/>
              <a:t>17</a:t>
            </a:fld>
            <a:endParaRPr lang="zh-CN" altLang="en-US"/>
          </a:p>
        </p:txBody>
      </p:sp>
    </p:spTree>
    <p:extLst>
      <p:ext uri="{BB962C8B-B14F-4D97-AF65-F5344CB8AC3E}">
        <p14:creationId xmlns:p14="http://schemas.microsoft.com/office/powerpoint/2010/main" val="2182324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BB0AE3-27A2-456D-827B-E61280247223}" type="slidenum">
              <a:rPr lang="zh-CN" altLang="en-US" smtClean="0"/>
              <a:t>2</a:t>
            </a:fld>
            <a:endParaRPr lang="zh-CN" altLang="en-US"/>
          </a:p>
        </p:txBody>
      </p:sp>
    </p:spTree>
    <p:extLst>
      <p:ext uri="{BB962C8B-B14F-4D97-AF65-F5344CB8AC3E}">
        <p14:creationId xmlns:p14="http://schemas.microsoft.com/office/powerpoint/2010/main" val="1717165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BB0AE3-27A2-456D-827B-E61280247223}" type="slidenum">
              <a:rPr lang="zh-CN" altLang="en-US" smtClean="0"/>
              <a:t>3</a:t>
            </a:fld>
            <a:endParaRPr lang="zh-CN" altLang="en-US"/>
          </a:p>
        </p:txBody>
      </p:sp>
    </p:spTree>
    <p:extLst>
      <p:ext uri="{BB962C8B-B14F-4D97-AF65-F5344CB8AC3E}">
        <p14:creationId xmlns:p14="http://schemas.microsoft.com/office/powerpoint/2010/main" val="17100378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BB0AE3-27A2-456D-827B-E61280247223}" type="slidenum">
              <a:rPr lang="zh-CN" altLang="en-US" smtClean="0"/>
              <a:t>4</a:t>
            </a:fld>
            <a:endParaRPr lang="zh-CN" altLang="en-US"/>
          </a:p>
        </p:txBody>
      </p:sp>
    </p:spTree>
    <p:extLst>
      <p:ext uri="{BB962C8B-B14F-4D97-AF65-F5344CB8AC3E}">
        <p14:creationId xmlns:p14="http://schemas.microsoft.com/office/powerpoint/2010/main" val="11368840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BB0AE3-27A2-456D-827B-E61280247223}" type="slidenum">
              <a:rPr lang="zh-CN" altLang="en-US" smtClean="0"/>
              <a:t>5</a:t>
            </a:fld>
            <a:endParaRPr lang="zh-CN" altLang="en-US"/>
          </a:p>
        </p:txBody>
      </p:sp>
    </p:spTree>
    <p:extLst>
      <p:ext uri="{BB962C8B-B14F-4D97-AF65-F5344CB8AC3E}">
        <p14:creationId xmlns:p14="http://schemas.microsoft.com/office/powerpoint/2010/main" val="3743398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BB0AE3-27A2-456D-827B-E61280247223}" type="slidenum">
              <a:rPr lang="zh-CN" altLang="en-US" smtClean="0"/>
              <a:t>6</a:t>
            </a:fld>
            <a:endParaRPr lang="zh-CN" altLang="en-US"/>
          </a:p>
        </p:txBody>
      </p:sp>
    </p:spTree>
    <p:extLst>
      <p:ext uri="{BB962C8B-B14F-4D97-AF65-F5344CB8AC3E}">
        <p14:creationId xmlns:p14="http://schemas.microsoft.com/office/powerpoint/2010/main" val="18602763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BB0AE3-27A2-456D-827B-E61280247223}" type="slidenum">
              <a:rPr lang="zh-CN" altLang="en-US" smtClean="0"/>
              <a:t>7</a:t>
            </a:fld>
            <a:endParaRPr lang="zh-CN" altLang="en-US"/>
          </a:p>
        </p:txBody>
      </p:sp>
    </p:spTree>
    <p:extLst>
      <p:ext uri="{BB962C8B-B14F-4D97-AF65-F5344CB8AC3E}">
        <p14:creationId xmlns:p14="http://schemas.microsoft.com/office/powerpoint/2010/main" val="37725253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BB0AE3-27A2-456D-827B-E61280247223}" type="slidenum">
              <a:rPr lang="zh-CN" altLang="en-US" smtClean="0"/>
              <a:t>8</a:t>
            </a:fld>
            <a:endParaRPr lang="zh-CN" altLang="en-US"/>
          </a:p>
        </p:txBody>
      </p:sp>
    </p:spTree>
    <p:extLst>
      <p:ext uri="{BB962C8B-B14F-4D97-AF65-F5344CB8AC3E}">
        <p14:creationId xmlns:p14="http://schemas.microsoft.com/office/powerpoint/2010/main" val="12630081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BB0AE3-27A2-456D-827B-E61280247223}" type="slidenum">
              <a:rPr lang="zh-CN" altLang="en-US" smtClean="0"/>
              <a:t>9</a:t>
            </a:fld>
            <a:endParaRPr lang="zh-CN" altLang="en-US"/>
          </a:p>
        </p:txBody>
      </p:sp>
    </p:spTree>
    <p:extLst>
      <p:ext uri="{BB962C8B-B14F-4D97-AF65-F5344CB8AC3E}">
        <p14:creationId xmlns:p14="http://schemas.microsoft.com/office/powerpoint/2010/main" val="12176646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BCD24AF-367D-4F7B-BCBC-AB4AF3EE44F1}"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0F063A-7B63-491C-A845-B41E9950C879}" type="slidenum">
              <a:rPr lang="zh-CN" altLang="en-US" smtClean="0"/>
              <a:t>‹#›</a:t>
            </a:fld>
            <a:endParaRPr lang="zh-CN" altLang="en-US"/>
          </a:p>
        </p:txBody>
      </p:sp>
    </p:spTree>
    <p:extLst>
      <p:ext uri="{BB962C8B-B14F-4D97-AF65-F5344CB8AC3E}">
        <p14:creationId xmlns:p14="http://schemas.microsoft.com/office/powerpoint/2010/main" val="11407857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BCD24AF-367D-4F7B-BCBC-AB4AF3EE44F1}"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0F063A-7B63-491C-A845-B41E9950C879}" type="slidenum">
              <a:rPr lang="zh-CN" altLang="en-US" smtClean="0"/>
              <a:t>‹#›</a:t>
            </a:fld>
            <a:endParaRPr lang="zh-CN" altLang="en-US"/>
          </a:p>
        </p:txBody>
      </p:sp>
    </p:spTree>
    <p:extLst>
      <p:ext uri="{BB962C8B-B14F-4D97-AF65-F5344CB8AC3E}">
        <p14:creationId xmlns:p14="http://schemas.microsoft.com/office/powerpoint/2010/main" val="37281648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BCD24AF-367D-4F7B-BCBC-AB4AF3EE44F1}"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0F063A-7B63-491C-A845-B41E9950C879}" type="slidenum">
              <a:rPr lang="zh-CN" altLang="en-US" smtClean="0"/>
              <a:t>‹#›</a:t>
            </a:fld>
            <a:endParaRPr lang="zh-CN" altLang="en-US"/>
          </a:p>
        </p:txBody>
      </p:sp>
    </p:spTree>
    <p:extLst>
      <p:ext uri="{BB962C8B-B14F-4D97-AF65-F5344CB8AC3E}">
        <p14:creationId xmlns:p14="http://schemas.microsoft.com/office/powerpoint/2010/main" val="25082429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BCD24AF-367D-4F7B-BCBC-AB4AF3EE44F1}"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0F063A-7B63-491C-A845-B41E9950C879}" type="slidenum">
              <a:rPr lang="zh-CN" altLang="en-US" smtClean="0"/>
              <a:t>‹#›</a:t>
            </a:fld>
            <a:endParaRPr lang="zh-CN" altLang="en-US"/>
          </a:p>
        </p:txBody>
      </p:sp>
    </p:spTree>
    <p:extLst>
      <p:ext uri="{BB962C8B-B14F-4D97-AF65-F5344CB8AC3E}">
        <p14:creationId xmlns:p14="http://schemas.microsoft.com/office/powerpoint/2010/main" val="25433957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BCD24AF-367D-4F7B-BCBC-AB4AF3EE44F1}"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0F063A-7B63-491C-A845-B41E9950C879}" type="slidenum">
              <a:rPr lang="zh-CN" altLang="en-US" smtClean="0"/>
              <a:t>‹#›</a:t>
            </a:fld>
            <a:endParaRPr lang="zh-CN" altLang="en-US"/>
          </a:p>
        </p:txBody>
      </p:sp>
    </p:spTree>
    <p:extLst>
      <p:ext uri="{BB962C8B-B14F-4D97-AF65-F5344CB8AC3E}">
        <p14:creationId xmlns:p14="http://schemas.microsoft.com/office/powerpoint/2010/main" val="1953817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BCD24AF-367D-4F7B-BCBC-AB4AF3EE44F1}" type="datetimeFigureOut">
              <a:rPr lang="zh-CN" altLang="en-US" smtClean="0"/>
              <a:t>2019/1/17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0F063A-7B63-491C-A845-B41E9950C879}" type="slidenum">
              <a:rPr lang="zh-CN" altLang="en-US" smtClean="0"/>
              <a:t>‹#›</a:t>
            </a:fld>
            <a:endParaRPr lang="zh-CN" altLang="en-US"/>
          </a:p>
        </p:txBody>
      </p:sp>
    </p:spTree>
    <p:extLst>
      <p:ext uri="{BB962C8B-B14F-4D97-AF65-F5344CB8AC3E}">
        <p14:creationId xmlns:p14="http://schemas.microsoft.com/office/powerpoint/2010/main" val="141444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BCD24AF-367D-4F7B-BCBC-AB4AF3EE44F1}" type="datetimeFigureOut">
              <a:rPr lang="zh-CN" altLang="en-US" smtClean="0"/>
              <a:t>2019/1/17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0F063A-7B63-491C-A845-B41E9950C879}" type="slidenum">
              <a:rPr lang="zh-CN" altLang="en-US" smtClean="0"/>
              <a:t>‹#›</a:t>
            </a:fld>
            <a:endParaRPr lang="zh-CN" altLang="en-US"/>
          </a:p>
        </p:txBody>
      </p:sp>
    </p:spTree>
    <p:extLst>
      <p:ext uri="{BB962C8B-B14F-4D97-AF65-F5344CB8AC3E}">
        <p14:creationId xmlns:p14="http://schemas.microsoft.com/office/powerpoint/2010/main" val="16593572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BCD24AF-367D-4F7B-BCBC-AB4AF3EE44F1}" type="datetimeFigureOut">
              <a:rPr lang="zh-CN" altLang="en-US" smtClean="0"/>
              <a:t>2019/1/17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0F063A-7B63-491C-A845-B41E9950C879}" type="slidenum">
              <a:rPr lang="zh-CN" altLang="en-US" smtClean="0"/>
              <a:t>‹#›</a:t>
            </a:fld>
            <a:endParaRPr lang="zh-CN" altLang="en-US"/>
          </a:p>
        </p:txBody>
      </p:sp>
    </p:spTree>
    <p:extLst>
      <p:ext uri="{BB962C8B-B14F-4D97-AF65-F5344CB8AC3E}">
        <p14:creationId xmlns:p14="http://schemas.microsoft.com/office/powerpoint/2010/main" val="25047793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BCD24AF-367D-4F7B-BCBC-AB4AF3EE44F1}" type="datetimeFigureOut">
              <a:rPr lang="zh-CN" altLang="en-US" smtClean="0"/>
              <a:t>2019/1/17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0F063A-7B63-491C-A845-B41E9950C879}" type="slidenum">
              <a:rPr lang="zh-CN" altLang="en-US" smtClean="0"/>
              <a:t>‹#›</a:t>
            </a:fld>
            <a:endParaRPr lang="zh-CN" altLang="en-US"/>
          </a:p>
        </p:txBody>
      </p:sp>
    </p:spTree>
    <p:extLst>
      <p:ext uri="{BB962C8B-B14F-4D97-AF65-F5344CB8AC3E}">
        <p14:creationId xmlns:p14="http://schemas.microsoft.com/office/powerpoint/2010/main" val="28463106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BCD24AF-367D-4F7B-BCBC-AB4AF3EE44F1}" type="datetimeFigureOut">
              <a:rPr lang="zh-CN" altLang="en-US" smtClean="0"/>
              <a:t>2019/1/17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0F063A-7B63-491C-A845-B41E9950C879}" type="slidenum">
              <a:rPr lang="zh-CN" altLang="en-US" smtClean="0"/>
              <a:t>‹#›</a:t>
            </a:fld>
            <a:endParaRPr lang="zh-CN" altLang="en-US"/>
          </a:p>
        </p:txBody>
      </p:sp>
    </p:spTree>
    <p:extLst>
      <p:ext uri="{BB962C8B-B14F-4D97-AF65-F5344CB8AC3E}">
        <p14:creationId xmlns:p14="http://schemas.microsoft.com/office/powerpoint/2010/main" val="27705581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BCD24AF-367D-4F7B-BCBC-AB4AF3EE44F1}" type="datetimeFigureOut">
              <a:rPr lang="zh-CN" altLang="en-US" smtClean="0"/>
              <a:t>2019/1/17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0F063A-7B63-491C-A845-B41E9950C879}" type="slidenum">
              <a:rPr lang="zh-CN" altLang="en-US" smtClean="0"/>
              <a:t>‹#›</a:t>
            </a:fld>
            <a:endParaRPr lang="zh-CN" altLang="en-US"/>
          </a:p>
        </p:txBody>
      </p:sp>
    </p:spTree>
    <p:extLst>
      <p:ext uri="{BB962C8B-B14F-4D97-AF65-F5344CB8AC3E}">
        <p14:creationId xmlns:p14="http://schemas.microsoft.com/office/powerpoint/2010/main" val="8837589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CD24AF-367D-4F7B-BCBC-AB4AF3EE44F1}" type="datetimeFigureOut">
              <a:rPr lang="zh-CN" altLang="en-US" smtClean="0"/>
              <a:t>2019/1/17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0F063A-7B63-491C-A845-B41E9950C879}" type="slidenum">
              <a:rPr lang="zh-CN" altLang="en-US" smtClean="0"/>
              <a:t>‹#›</a:t>
            </a:fld>
            <a:endParaRPr lang="zh-CN" altLang="en-US"/>
          </a:p>
        </p:txBody>
      </p:sp>
      <p:sp>
        <p:nvSpPr>
          <p:cNvPr id="7" name="矩形 6"/>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697315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hemeOverride" Target="../theme/themeOverride1.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菱形 14"/>
          <p:cNvSpPr/>
          <p:nvPr/>
        </p:nvSpPr>
        <p:spPr>
          <a:xfrm>
            <a:off x="4485036" y="1713952"/>
            <a:ext cx="3242523" cy="3242523"/>
          </a:xfrm>
          <a:prstGeom prst="diamond">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0" name="等腰三角形 19"/>
          <p:cNvSpPr/>
          <p:nvPr/>
        </p:nvSpPr>
        <p:spPr>
          <a:xfrm flipV="1">
            <a:off x="3945758" y="3199094"/>
            <a:ext cx="4271743" cy="2255667"/>
          </a:xfrm>
          <a:prstGeom prst="triangle">
            <a:avLst>
              <a:gd name="adj" fmla="val 49673"/>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1" name="等腰三角形 20"/>
          <p:cNvSpPr/>
          <p:nvPr/>
        </p:nvSpPr>
        <p:spPr>
          <a:xfrm>
            <a:off x="3945757" y="1183067"/>
            <a:ext cx="4271743" cy="2255667"/>
          </a:xfrm>
          <a:prstGeom prst="triangle">
            <a:avLst>
              <a:gd name="adj" fmla="val 49673"/>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22" name="文本框 21"/>
          <p:cNvSpPr txBox="1"/>
          <p:nvPr/>
        </p:nvSpPr>
        <p:spPr>
          <a:xfrm>
            <a:off x="2592760" y="1512376"/>
            <a:ext cx="8263801" cy="1754326"/>
          </a:xfrm>
          <a:prstGeom prst="rect">
            <a:avLst/>
          </a:prstGeom>
          <a:noFill/>
          <a:ln>
            <a:noFill/>
          </a:ln>
        </p:spPr>
        <p:txBody>
          <a:bodyPr wrap="none" rtlCol="0">
            <a:spAutoFit/>
          </a:bodyPr>
          <a:lstStyle/>
          <a:p>
            <a:r>
              <a:rPr lang="zh-CN" altLang="en-US" sz="5400" dirty="0">
                <a:solidFill>
                  <a:schemeClr val="tx1">
                    <a:lumMod val="85000"/>
                    <a:lumOff val="15000"/>
                  </a:schemeClr>
                </a:solidFill>
                <a:latin typeface="Hiragino Sans GB W3" panose="020B0300000000000000" pitchFamily="34" charset="-122"/>
                <a:ea typeface="Hiragino Sans GB W3" panose="020B0300000000000000" pitchFamily="34" charset="-122"/>
              </a:rPr>
              <a:t>滴滴出行数据分析对比：  </a:t>
            </a:r>
          </a:p>
          <a:p>
            <a:r>
              <a:rPr lang="zh-CN" altLang="en-US" sz="5400" dirty="0">
                <a:solidFill>
                  <a:schemeClr val="tx1">
                    <a:lumMod val="85000"/>
                    <a:lumOff val="15000"/>
                  </a:schemeClr>
                </a:solidFill>
                <a:latin typeface="Hiragino Sans GB W3" panose="020B0300000000000000" pitchFamily="34" charset="-122"/>
                <a:ea typeface="Hiragino Sans GB W3" panose="020B0300000000000000" pitchFamily="34" charset="-122"/>
              </a:rPr>
              <a:t>     成都市</a:t>
            </a:r>
            <a:r>
              <a:rPr lang="en-US" altLang="zh-CN" sz="5400" dirty="0">
                <a:solidFill>
                  <a:schemeClr val="tx1">
                    <a:lumMod val="85000"/>
                    <a:lumOff val="15000"/>
                  </a:schemeClr>
                </a:solidFill>
                <a:latin typeface="Hiragino Sans GB W3" panose="020B0300000000000000" pitchFamily="34" charset="-122"/>
                <a:ea typeface="Hiragino Sans GB W3" panose="020B0300000000000000" pitchFamily="34" charset="-122"/>
              </a:rPr>
              <a:t>VS</a:t>
            </a:r>
            <a:r>
              <a:rPr lang="zh-CN" altLang="en-US" sz="5400" dirty="0">
                <a:solidFill>
                  <a:schemeClr val="tx1">
                    <a:lumMod val="85000"/>
                    <a:lumOff val="15000"/>
                  </a:schemeClr>
                </a:solidFill>
                <a:latin typeface="Hiragino Sans GB W3" panose="020B0300000000000000" pitchFamily="34" charset="-122"/>
                <a:ea typeface="Hiragino Sans GB W3" panose="020B0300000000000000" pitchFamily="34" charset="-122"/>
              </a:rPr>
              <a:t>西安市</a:t>
            </a:r>
          </a:p>
        </p:txBody>
      </p:sp>
      <p:sp>
        <p:nvSpPr>
          <p:cNvPr id="27" name="任意多边形: 形状 15">
            <a:extLst>
              <a:ext uri="{FF2B5EF4-FFF2-40B4-BE49-F238E27FC236}">
                <a16:creationId xmlns:a16="http://schemas.microsoft.com/office/drawing/2014/main" id="{80F891EF-07EF-4F8B-AB93-5D646AC083F9}"/>
              </a:ext>
            </a:extLst>
          </p:cNvPr>
          <p:cNvSpPr/>
          <p:nvPr/>
        </p:nvSpPr>
        <p:spPr>
          <a:xfrm>
            <a:off x="-233169" y="3198280"/>
            <a:ext cx="4862319" cy="730782"/>
          </a:xfrm>
          <a:custGeom>
            <a:avLst/>
            <a:gdLst>
              <a:gd name="connsiteX0" fmla="*/ 0 w 4454013"/>
              <a:gd name="connsiteY0" fmla="*/ 531514 h 767488"/>
              <a:gd name="connsiteX1" fmla="*/ 1828800 w 4454013"/>
              <a:gd name="connsiteY1" fmla="*/ 572 h 767488"/>
              <a:gd name="connsiteX2" fmla="*/ 3628103 w 4454013"/>
              <a:gd name="connsiteY2" fmla="*/ 620004 h 767488"/>
              <a:gd name="connsiteX3" fmla="*/ 4454013 w 4454013"/>
              <a:gd name="connsiteY3" fmla="*/ 767488 h 767488"/>
              <a:gd name="connsiteX0" fmla="*/ 0 w 4454013"/>
              <a:gd name="connsiteY0" fmla="*/ 531514 h 767488"/>
              <a:gd name="connsiteX1" fmla="*/ 1828800 w 4454013"/>
              <a:gd name="connsiteY1" fmla="*/ 572 h 767488"/>
              <a:gd name="connsiteX2" fmla="*/ 3628103 w 4454013"/>
              <a:gd name="connsiteY2" fmla="*/ 620004 h 767488"/>
              <a:gd name="connsiteX3" fmla="*/ 4195569 w 4454013"/>
              <a:gd name="connsiteY3" fmla="*/ 735545 h 767488"/>
              <a:gd name="connsiteX4" fmla="*/ 4454013 w 4454013"/>
              <a:gd name="connsiteY4" fmla="*/ 767488 h 767488"/>
              <a:gd name="connsiteX0" fmla="*/ 0 w 4454013"/>
              <a:gd name="connsiteY0" fmla="*/ 531514 h 767488"/>
              <a:gd name="connsiteX1" fmla="*/ 1828800 w 4454013"/>
              <a:gd name="connsiteY1" fmla="*/ 572 h 767488"/>
              <a:gd name="connsiteX2" fmla="*/ 3628103 w 4454013"/>
              <a:gd name="connsiteY2" fmla="*/ 620004 h 767488"/>
              <a:gd name="connsiteX3" fmla="*/ 4081269 w 4454013"/>
              <a:gd name="connsiteY3" fmla="*/ 730782 h 767488"/>
              <a:gd name="connsiteX4" fmla="*/ 4454013 w 4454013"/>
              <a:gd name="connsiteY4" fmla="*/ 767488 h 767488"/>
              <a:gd name="connsiteX0" fmla="*/ 0 w 4081269"/>
              <a:gd name="connsiteY0" fmla="*/ 531514 h 730782"/>
              <a:gd name="connsiteX1" fmla="*/ 1828800 w 4081269"/>
              <a:gd name="connsiteY1" fmla="*/ 572 h 730782"/>
              <a:gd name="connsiteX2" fmla="*/ 3628103 w 4081269"/>
              <a:gd name="connsiteY2" fmla="*/ 620004 h 730782"/>
              <a:gd name="connsiteX3" fmla="*/ 4081269 w 4081269"/>
              <a:gd name="connsiteY3" fmla="*/ 730782 h 730782"/>
            </a:gdLst>
            <a:ahLst/>
            <a:cxnLst>
              <a:cxn ang="0">
                <a:pos x="connsiteX0" y="connsiteY0"/>
              </a:cxn>
              <a:cxn ang="0">
                <a:pos x="connsiteX1" y="connsiteY1"/>
              </a:cxn>
              <a:cxn ang="0">
                <a:pos x="connsiteX2" y="connsiteY2"/>
              </a:cxn>
              <a:cxn ang="0">
                <a:pos x="connsiteX3" y="connsiteY3"/>
              </a:cxn>
            </a:cxnLst>
            <a:rect l="l" t="t" r="r" b="b"/>
            <a:pathLst>
              <a:path w="4081269" h="730782">
                <a:moveTo>
                  <a:pt x="0" y="531514"/>
                </a:moveTo>
                <a:cubicBezTo>
                  <a:pt x="612058" y="258669"/>
                  <a:pt x="1224116" y="-14176"/>
                  <a:pt x="1828800" y="572"/>
                </a:cubicBezTo>
                <a:cubicBezTo>
                  <a:pt x="2433484" y="15320"/>
                  <a:pt x="3252692" y="498302"/>
                  <a:pt x="3628103" y="620004"/>
                </a:cubicBezTo>
                <a:cubicBezTo>
                  <a:pt x="4003514" y="741706"/>
                  <a:pt x="3943617" y="706201"/>
                  <a:pt x="4081269" y="730782"/>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形状 18">
            <a:extLst>
              <a:ext uri="{FF2B5EF4-FFF2-40B4-BE49-F238E27FC236}">
                <a16:creationId xmlns:a16="http://schemas.microsoft.com/office/drawing/2014/main" id="{C26C1148-B0B9-44C7-98EC-F95634790332}"/>
              </a:ext>
            </a:extLst>
          </p:cNvPr>
          <p:cNvSpPr/>
          <p:nvPr/>
        </p:nvSpPr>
        <p:spPr>
          <a:xfrm>
            <a:off x="7350734" y="3733664"/>
            <a:ext cx="5549139" cy="700144"/>
          </a:xfrm>
          <a:custGeom>
            <a:avLst/>
            <a:gdLst>
              <a:gd name="connsiteX0" fmla="*/ 0 w 4719484"/>
              <a:gd name="connsiteY0" fmla="*/ 364821 h 700144"/>
              <a:gd name="connsiteX1" fmla="*/ 1091381 w 4719484"/>
              <a:gd name="connsiteY1" fmla="*/ 689285 h 700144"/>
              <a:gd name="connsiteX2" fmla="*/ 2890684 w 4719484"/>
              <a:gd name="connsiteY2" fmla="*/ 10859 h 700144"/>
              <a:gd name="connsiteX3" fmla="*/ 4719484 w 4719484"/>
              <a:gd name="connsiteY3" fmla="*/ 335324 h 700144"/>
              <a:gd name="connsiteX0" fmla="*/ 0 w 4733772"/>
              <a:gd name="connsiteY0" fmla="*/ 364821 h 700144"/>
              <a:gd name="connsiteX1" fmla="*/ 1105669 w 4733772"/>
              <a:gd name="connsiteY1" fmla="*/ 689285 h 700144"/>
              <a:gd name="connsiteX2" fmla="*/ 2904972 w 4733772"/>
              <a:gd name="connsiteY2" fmla="*/ 10859 h 700144"/>
              <a:gd name="connsiteX3" fmla="*/ 4733772 w 4733772"/>
              <a:gd name="connsiteY3" fmla="*/ 335324 h 700144"/>
            </a:gdLst>
            <a:ahLst/>
            <a:cxnLst>
              <a:cxn ang="0">
                <a:pos x="connsiteX0" y="connsiteY0"/>
              </a:cxn>
              <a:cxn ang="0">
                <a:pos x="connsiteX1" y="connsiteY1"/>
              </a:cxn>
              <a:cxn ang="0">
                <a:pos x="connsiteX2" y="connsiteY2"/>
              </a:cxn>
              <a:cxn ang="0">
                <a:pos x="connsiteX3" y="connsiteY3"/>
              </a:cxn>
            </a:cxnLst>
            <a:rect l="l" t="t" r="r" b="b"/>
            <a:pathLst>
              <a:path w="4733772" h="700144">
                <a:moveTo>
                  <a:pt x="0" y="364821"/>
                </a:moveTo>
                <a:cubicBezTo>
                  <a:pt x="304800" y="556550"/>
                  <a:pt x="621507" y="748279"/>
                  <a:pt x="1105669" y="689285"/>
                </a:cubicBezTo>
                <a:cubicBezTo>
                  <a:pt x="1589831" y="630291"/>
                  <a:pt x="2300288" y="69852"/>
                  <a:pt x="2904972" y="10859"/>
                </a:cubicBezTo>
                <a:cubicBezTo>
                  <a:pt x="3509656" y="-48135"/>
                  <a:pt x="4121714" y="143594"/>
                  <a:pt x="4733772" y="335324"/>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19">
            <a:extLst>
              <a:ext uri="{FF2B5EF4-FFF2-40B4-BE49-F238E27FC236}">
                <a16:creationId xmlns:a16="http://schemas.microsoft.com/office/drawing/2014/main" id="{26F77600-A1F0-40E7-AFEE-E9CAC017D2DD}"/>
              </a:ext>
            </a:extLst>
          </p:cNvPr>
          <p:cNvSpPr/>
          <p:nvPr/>
        </p:nvSpPr>
        <p:spPr>
          <a:xfrm>
            <a:off x="7570106" y="3684186"/>
            <a:ext cx="5105157" cy="560475"/>
          </a:xfrm>
          <a:custGeom>
            <a:avLst/>
            <a:gdLst>
              <a:gd name="connsiteX0" fmla="*/ 0 w 4395020"/>
              <a:gd name="connsiteY0" fmla="*/ 176980 h 560476"/>
              <a:gd name="connsiteX1" fmla="*/ 973394 w 4395020"/>
              <a:gd name="connsiteY1" fmla="*/ 29497 h 560476"/>
              <a:gd name="connsiteX2" fmla="*/ 2831691 w 4395020"/>
              <a:gd name="connsiteY2" fmla="*/ 560438 h 560476"/>
              <a:gd name="connsiteX3" fmla="*/ 4395020 w 4395020"/>
              <a:gd name="connsiteY3" fmla="*/ 0 h 560476"/>
              <a:gd name="connsiteX0" fmla="*/ 0 w 4414070"/>
              <a:gd name="connsiteY0" fmla="*/ 196030 h 560475"/>
              <a:gd name="connsiteX1" fmla="*/ 992444 w 4414070"/>
              <a:gd name="connsiteY1" fmla="*/ 29497 h 560475"/>
              <a:gd name="connsiteX2" fmla="*/ 2850741 w 4414070"/>
              <a:gd name="connsiteY2" fmla="*/ 560438 h 560475"/>
              <a:gd name="connsiteX3" fmla="*/ 4414070 w 4414070"/>
              <a:gd name="connsiteY3" fmla="*/ 0 h 560475"/>
            </a:gdLst>
            <a:ahLst/>
            <a:cxnLst>
              <a:cxn ang="0">
                <a:pos x="connsiteX0" y="connsiteY0"/>
              </a:cxn>
              <a:cxn ang="0">
                <a:pos x="connsiteX1" y="connsiteY1"/>
              </a:cxn>
              <a:cxn ang="0">
                <a:pos x="connsiteX2" y="connsiteY2"/>
              </a:cxn>
              <a:cxn ang="0">
                <a:pos x="connsiteX3" y="connsiteY3"/>
              </a:cxn>
            </a:cxnLst>
            <a:rect l="l" t="t" r="r" b="b"/>
            <a:pathLst>
              <a:path w="4414070" h="560475">
                <a:moveTo>
                  <a:pt x="0" y="196030"/>
                </a:moveTo>
                <a:cubicBezTo>
                  <a:pt x="250723" y="90333"/>
                  <a:pt x="517321" y="-31238"/>
                  <a:pt x="992444" y="29497"/>
                </a:cubicBezTo>
                <a:cubicBezTo>
                  <a:pt x="1467568" y="90232"/>
                  <a:pt x="2280470" y="565354"/>
                  <a:pt x="2850741" y="560438"/>
                </a:cubicBezTo>
                <a:cubicBezTo>
                  <a:pt x="3421012" y="555522"/>
                  <a:pt x="3917541" y="277761"/>
                  <a:pt x="4414070" y="0"/>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0">
            <a:extLst>
              <a:ext uri="{FF2B5EF4-FFF2-40B4-BE49-F238E27FC236}">
                <a16:creationId xmlns:a16="http://schemas.microsoft.com/office/drawing/2014/main" id="{A807CBA3-077B-47F8-8CA5-644C617E6A99}"/>
              </a:ext>
            </a:extLst>
          </p:cNvPr>
          <p:cNvSpPr/>
          <p:nvPr/>
        </p:nvSpPr>
        <p:spPr>
          <a:xfrm>
            <a:off x="-215759" y="3425261"/>
            <a:ext cx="4435333" cy="523672"/>
          </a:xfrm>
          <a:custGeom>
            <a:avLst/>
            <a:gdLst>
              <a:gd name="connsiteX0" fmla="*/ 0 w 4222750"/>
              <a:gd name="connsiteY0" fmla="*/ 184907 h 523672"/>
              <a:gd name="connsiteX1" fmla="*/ 1352550 w 4222750"/>
              <a:gd name="connsiteY1" fmla="*/ 521457 h 523672"/>
              <a:gd name="connsiteX2" fmla="*/ 3384550 w 4222750"/>
              <a:gd name="connsiteY2" fmla="*/ 38857 h 523672"/>
              <a:gd name="connsiteX3" fmla="*/ 4222750 w 4222750"/>
              <a:gd name="connsiteY3" fmla="*/ 64257 h 523672"/>
            </a:gdLst>
            <a:ahLst/>
            <a:cxnLst>
              <a:cxn ang="0">
                <a:pos x="connsiteX0" y="connsiteY0"/>
              </a:cxn>
              <a:cxn ang="0">
                <a:pos x="connsiteX1" y="connsiteY1"/>
              </a:cxn>
              <a:cxn ang="0">
                <a:pos x="connsiteX2" y="connsiteY2"/>
              </a:cxn>
              <a:cxn ang="0">
                <a:pos x="connsiteX3" y="connsiteY3"/>
              </a:cxn>
            </a:cxnLst>
            <a:rect l="l" t="t" r="r" b="b"/>
            <a:pathLst>
              <a:path w="4222750" h="523672">
                <a:moveTo>
                  <a:pt x="0" y="184907"/>
                </a:moveTo>
                <a:cubicBezTo>
                  <a:pt x="394229" y="365353"/>
                  <a:pt x="788458" y="545799"/>
                  <a:pt x="1352550" y="521457"/>
                </a:cubicBezTo>
                <a:cubicBezTo>
                  <a:pt x="1916642" y="497115"/>
                  <a:pt x="2906183" y="115057"/>
                  <a:pt x="3384550" y="38857"/>
                </a:cubicBezTo>
                <a:cubicBezTo>
                  <a:pt x="3862917" y="-37343"/>
                  <a:pt x="4042833" y="13457"/>
                  <a:pt x="4222750" y="64257"/>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22">
            <a:extLst>
              <a:ext uri="{FF2B5EF4-FFF2-40B4-BE49-F238E27FC236}">
                <a16:creationId xmlns:a16="http://schemas.microsoft.com/office/drawing/2014/main" id="{F0EA8CA3-98AB-460E-8849-21FA3642685C}"/>
              </a:ext>
            </a:extLst>
          </p:cNvPr>
          <p:cNvSpPr/>
          <p:nvPr/>
        </p:nvSpPr>
        <p:spPr>
          <a:xfrm rot="18746479">
            <a:off x="10079180" y="3293450"/>
            <a:ext cx="192454" cy="192454"/>
          </a:xfrm>
          <a:prstGeom prst="roundRect">
            <a:avLst>
              <a:gd name="adj" fmla="val 17644"/>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2" name="矩形: 圆角 23">
            <a:extLst>
              <a:ext uri="{FF2B5EF4-FFF2-40B4-BE49-F238E27FC236}">
                <a16:creationId xmlns:a16="http://schemas.microsoft.com/office/drawing/2014/main" id="{53BAB7F2-DC23-4B58-B8FA-6BA099DB112F}"/>
              </a:ext>
            </a:extLst>
          </p:cNvPr>
          <p:cNvSpPr/>
          <p:nvPr/>
        </p:nvSpPr>
        <p:spPr>
          <a:xfrm rot="15661163">
            <a:off x="11624670" y="3414859"/>
            <a:ext cx="272513" cy="272513"/>
          </a:xfrm>
          <a:prstGeom prst="roundRect">
            <a:avLst>
              <a:gd name="adj" fmla="val 17644"/>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3" name="矩形: 圆角 24">
            <a:extLst>
              <a:ext uri="{FF2B5EF4-FFF2-40B4-BE49-F238E27FC236}">
                <a16:creationId xmlns:a16="http://schemas.microsoft.com/office/drawing/2014/main" id="{FDB1CAD8-6E9A-476E-B931-611AB1F78F4D}"/>
              </a:ext>
            </a:extLst>
          </p:cNvPr>
          <p:cNvSpPr/>
          <p:nvPr/>
        </p:nvSpPr>
        <p:spPr>
          <a:xfrm rot="15661163">
            <a:off x="2456504" y="2789497"/>
            <a:ext cx="272513" cy="272513"/>
          </a:xfrm>
          <a:prstGeom prst="roundRect">
            <a:avLst>
              <a:gd name="adj" fmla="val 17644"/>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4" name="矩形: 圆角 25">
            <a:extLst>
              <a:ext uri="{FF2B5EF4-FFF2-40B4-BE49-F238E27FC236}">
                <a16:creationId xmlns:a16="http://schemas.microsoft.com/office/drawing/2014/main" id="{4BD5F66F-B3C0-4C78-8E5A-9C71FBBA5A79}"/>
              </a:ext>
            </a:extLst>
          </p:cNvPr>
          <p:cNvSpPr/>
          <p:nvPr/>
        </p:nvSpPr>
        <p:spPr>
          <a:xfrm rot="19434123">
            <a:off x="445531" y="2495668"/>
            <a:ext cx="442097" cy="442097"/>
          </a:xfrm>
          <a:prstGeom prst="roundRect">
            <a:avLst>
              <a:gd name="adj" fmla="val 17644"/>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5" name="矩形: 圆角 26">
            <a:extLst>
              <a:ext uri="{FF2B5EF4-FFF2-40B4-BE49-F238E27FC236}">
                <a16:creationId xmlns:a16="http://schemas.microsoft.com/office/drawing/2014/main" id="{488EF9EC-D0A7-4B96-BCE2-6CFCBAC785F5}"/>
              </a:ext>
            </a:extLst>
          </p:cNvPr>
          <p:cNvSpPr/>
          <p:nvPr/>
        </p:nvSpPr>
        <p:spPr>
          <a:xfrm rot="17624697">
            <a:off x="1386338" y="4257902"/>
            <a:ext cx="83268" cy="83268"/>
          </a:xfrm>
          <a:prstGeom prst="roundRect">
            <a:avLst>
              <a:gd name="adj" fmla="val 17644"/>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6" name="矩形: 圆角 27">
            <a:extLst>
              <a:ext uri="{FF2B5EF4-FFF2-40B4-BE49-F238E27FC236}">
                <a16:creationId xmlns:a16="http://schemas.microsoft.com/office/drawing/2014/main" id="{14DE4580-DACB-4DD3-AFE6-E809AE4BD6A6}"/>
              </a:ext>
            </a:extLst>
          </p:cNvPr>
          <p:cNvSpPr/>
          <p:nvPr/>
        </p:nvSpPr>
        <p:spPr>
          <a:xfrm rot="17624697">
            <a:off x="10115172" y="1924620"/>
            <a:ext cx="423239" cy="423239"/>
          </a:xfrm>
          <a:prstGeom prst="roundRect">
            <a:avLst>
              <a:gd name="adj" fmla="val 17644"/>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7" name="矩形: 圆角 51">
            <a:extLst>
              <a:ext uri="{FF2B5EF4-FFF2-40B4-BE49-F238E27FC236}">
                <a16:creationId xmlns:a16="http://schemas.microsoft.com/office/drawing/2014/main" id="{ECF75E15-ECAB-4DBC-8839-B07E13B3CBB6}"/>
              </a:ext>
            </a:extLst>
          </p:cNvPr>
          <p:cNvSpPr/>
          <p:nvPr/>
        </p:nvSpPr>
        <p:spPr>
          <a:xfrm rot="15661163">
            <a:off x="2527738" y="4771060"/>
            <a:ext cx="272513" cy="272513"/>
          </a:xfrm>
          <a:prstGeom prst="roundRect">
            <a:avLst>
              <a:gd name="adj" fmla="val 17644"/>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8" name="矩形: 圆角 53">
            <a:extLst>
              <a:ext uri="{FF2B5EF4-FFF2-40B4-BE49-F238E27FC236}">
                <a16:creationId xmlns:a16="http://schemas.microsoft.com/office/drawing/2014/main" id="{C8F570CA-B6B9-4791-9540-E5BAB48446CE}"/>
              </a:ext>
            </a:extLst>
          </p:cNvPr>
          <p:cNvSpPr/>
          <p:nvPr/>
        </p:nvSpPr>
        <p:spPr>
          <a:xfrm rot="19132149">
            <a:off x="10230629" y="4771059"/>
            <a:ext cx="272513" cy="272513"/>
          </a:xfrm>
          <a:prstGeom prst="roundRect">
            <a:avLst>
              <a:gd name="adj" fmla="val 17644"/>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9" name="矩形: 圆角 56">
            <a:extLst>
              <a:ext uri="{FF2B5EF4-FFF2-40B4-BE49-F238E27FC236}">
                <a16:creationId xmlns:a16="http://schemas.microsoft.com/office/drawing/2014/main" id="{ED9DA8A2-8B49-44FD-A814-1051DB2A79E0}"/>
              </a:ext>
            </a:extLst>
          </p:cNvPr>
          <p:cNvSpPr/>
          <p:nvPr/>
        </p:nvSpPr>
        <p:spPr>
          <a:xfrm rot="15661163">
            <a:off x="1478553" y="1573731"/>
            <a:ext cx="226904" cy="226904"/>
          </a:xfrm>
          <a:prstGeom prst="roundRect">
            <a:avLst>
              <a:gd name="adj" fmla="val 17644"/>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pic>
        <p:nvPicPr>
          <p:cNvPr id="24" name="Paula DeAnda - Why Would I Ever">
            <a:hlinkClick r:id="" action="ppaction://media"/>
            <a:extLst>
              <a:ext uri="{FF2B5EF4-FFF2-40B4-BE49-F238E27FC236}">
                <a16:creationId xmlns:a16="http://schemas.microsoft.com/office/drawing/2014/main" id="{F40DFC3C-BA88-4FB4-AFAD-6446214DFC04}"/>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0620672" y="-2308101"/>
            <a:ext cx="487363" cy="487363"/>
          </a:xfrm>
          <a:prstGeom prst="rect">
            <a:avLst/>
          </a:prstGeom>
        </p:spPr>
      </p:pic>
    </p:spTree>
    <p:extLst>
      <p:ext uri="{BB962C8B-B14F-4D97-AF65-F5344CB8AC3E}">
        <p14:creationId xmlns:p14="http://schemas.microsoft.com/office/powerpoint/2010/main" val="4206354893"/>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42"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fade">
                                      <p:cBhvr>
                                        <p:cTn id="9" dur="750"/>
                                        <p:tgtEl>
                                          <p:spTgt spid="15"/>
                                        </p:tgtEl>
                                      </p:cBhvr>
                                    </p:animEffect>
                                    <p:anim calcmode="lin" valueType="num">
                                      <p:cBhvr>
                                        <p:cTn id="10" dur="750" fill="hold"/>
                                        <p:tgtEl>
                                          <p:spTgt spid="15"/>
                                        </p:tgtEl>
                                        <p:attrNameLst>
                                          <p:attrName>ppt_x</p:attrName>
                                        </p:attrNameLst>
                                      </p:cBhvr>
                                      <p:tavLst>
                                        <p:tav tm="0">
                                          <p:val>
                                            <p:strVal val="#ppt_x"/>
                                          </p:val>
                                        </p:tav>
                                        <p:tav tm="100000">
                                          <p:val>
                                            <p:strVal val="#ppt_x"/>
                                          </p:val>
                                        </p:tav>
                                      </p:tavLst>
                                    </p:anim>
                                    <p:anim calcmode="lin" valueType="num">
                                      <p:cBhvr>
                                        <p:cTn id="11" dur="750" fill="hold"/>
                                        <p:tgtEl>
                                          <p:spTgt spid="15"/>
                                        </p:tgtEl>
                                        <p:attrNameLst>
                                          <p:attrName>ppt_y</p:attrName>
                                        </p:attrNameLst>
                                      </p:cBhvr>
                                      <p:tavLst>
                                        <p:tav tm="0">
                                          <p:val>
                                            <p:strVal val="#ppt_y+.1"/>
                                          </p:val>
                                        </p:tav>
                                        <p:tav tm="100000">
                                          <p:val>
                                            <p:strVal val="#ppt_y"/>
                                          </p:val>
                                        </p:tav>
                                      </p:tavLst>
                                    </p:anim>
                                  </p:childTnLst>
                                </p:cTn>
                              </p:par>
                            </p:childTnLst>
                          </p:cTn>
                        </p:par>
                        <p:par>
                          <p:cTn id="12" fill="hold">
                            <p:stCondLst>
                              <p:cond delay="750"/>
                            </p:stCondLst>
                            <p:childTnLst>
                              <p:par>
                                <p:cTn id="13" presetID="2" presetClass="entr" presetSubtype="1"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ppt_x"/>
                                          </p:val>
                                        </p:tav>
                                        <p:tav tm="100000">
                                          <p:val>
                                            <p:strVal val="#ppt_x"/>
                                          </p:val>
                                        </p:tav>
                                      </p:tavLst>
                                    </p:anim>
                                    <p:anim calcmode="lin" valueType="num">
                                      <p:cBhvr additive="base">
                                        <p:cTn id="16" dur="1000" fill="hold"/>
                                        <p:tgtEl>
                                          <p:spTgt spid="21"/>
                                        </p:tgtEl>
                                        <p:attrNameLst>
                                          <p:attrName>ppt_y</p:attrName>
                                        </p:attrNameLst>
                                      </p:cBhvr>
                                      <p:tavLst>
                                        <p:tav tm="0">
                                          <p:val>
                                            <p:strVal val="0-#ppt_h/2"/>
                                          </p:val>
                                        </p:tav>
                                        <p:tav tm="100000">
                                          <p:val>
                                            <p:strVal val="#ppt_y"/>
                                          </p:val>
                                        </p:tav>
                                      </p:tavLst>
                                    </p:anim>
                                  </p:childTnLst>
                                </p:cTn>
                              </p:par>
                            </p:childTnLst>
                          </p:cTn>
                        </p:par>
                        <p:par>
                          <p:cTn id="17" fill="hold">
                            <p:stCondLst>
                              <p:cond delay="1750"/>
                            </p:stCondLst>
                            <p:childTnLst>
                              <p:par>
                                <p:cTn id="18" presetID="2" presetClass="entr" presetSubtype="4"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1000" fill="hold"/>
                                        <p:tgtEl>
                                          <p:spTgt spid="20"/>
                                        </p:tgtEl>
                                        <p:attrNameLst>
                                          <p:attrName>ppt_x</p:attrName>
                                        </p:attrNameLst>
                                      </p:cBhvr>
                                      <p:tavLst>
                                        <p:tav tm="0">
                                          <p:val>
                                            <p:strVal val="#ppt_x"/>
                                          </p:val>
                                        </p:tav>
                                        <p:tav tm="100000">
                                          <p:val>
                                            <p:strVal val="#ppt_x"/>
                                          </p:val>
                                        </p:tav>
                                      </p:tavLst>
                                    </p:anim>
                                    <p:anim calcmode="lin" valueType="num">
                                      <p:cBhvr additive="base">
                                        <p:cTn id="21" dur="1000" fill="hold"/>
                                        <p:tgtEl>
                                          <p:spTgt spid="20"/>
                                        </p:tgtEl>
                                        <p:attrNameLst>
                                          <p:attrName>ppt_y</p:attrName>
                                        </p:attrNameLst>
                                      </p:cBhvr>
                                      <p:tavLst>
                                        <p:tav tm="0">
                                          <p:val>
                                            <p:strVal val="1+#ppt_h/2"/>
                                          </p:val>
                                        </p:tav>
                                        <p:tav tm="100000">
                                          <p:val>
                                            <p:strVal val="#ppt_y"/>
                                          </p:val>
                                        </p:tav>
                                      </p:tavLst>
                                    </p:anim>
                                  </p:childTnLst>
                                </p:cTn>
                              </p:par>
                            </p:childTnLst>
                          </p:cTn>
                        </p:par>
                        <p:par>
                          <p:cTn id="22" fill="hold">
                            <p:stCondLst>
                              <p:cond delay="2750"/>
                            </p:stCondLst>
                            <p:childTnLst>
                              <p:par>
                                <p:cTn id="23" presetID="23" presetClass="entr" presetSubtype="3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1250" fill="hold"/>
                                        <p:tgtEl>
                                          <p:spTgt spid="22"/>
                                        </p:tgtEl>
                                        <p:attrNameLst>
                                          <p:attrName>ppt_w</p:attrName>
                                        </p:attrNameLst>
                                      </p:cBhvr>
                                      <p:tavLst>
                                        <p:tav tm="0">
                                          <p:val>
                                            <p:strVal val="(6*min(max(#ppt_w*#ppt_h,.3),1)-7.4)/-.7*#ppt_w"/>
                                          </p:val>
                                        </p:tav>
                                        <p:tav tm="100000">
                                          <p:val>
                                            <p:strVal val="#ppt_w"/>
                                          </p:val>
                                        </p:tav>
                                      </p:tavLst>
                                    </p:anim>
                                    <p:anim calcmode="lin" valueType="num">
                                      <p:cBhvr>
                                        <p:cTn id="26" dur="1250" fill="hold"/>
                                        <p:tgtEl>
                                          <p:spTgt spid="22"/>
                                        </p:tgtEl>
                                        <p:attrNameLst>
                                          <p:attrName>ppt_h</p:attrName>
                                        </p:attrNameLst>
                                      </p:cBhvr>
                                      <p:tavLst>
                                        <p:tav tm="0">
                                          <p:val>
                                            <p:strVal val="(6*min(max(#ppt_w*#ppt_h,.3),1)-7.4)/-.7*#ppt_h"/>
                                          </p:val>
                                        </p:tav>
                                        <p:tav tm="100000">
                                          <p:val>
                                            <p:strVal val="#ppt_h"/>
                                          </p:val>
                                        </p:tav>
                                      </p:tavLst>
                                    </p:anim>
                                    <p:anim calcmode="lin" valueType="num">
                                      <p:cBhvr>
                                        <p:cTn id="27" dur="1250" fill="hold"/>
                                        <p:tgtEl>
                                          <p:spTgt spid="22"/>
                                        </p:tgtEl>
                                        <p:attrNameLst>
                                          <p:attrName>ppt_x</p:attrName>
                                        </p:attrNameLst>
                                      </p:cBhvr>
                                      <p:tavLst>
                                        <p:tav tm="0">
                                          <p:val>
                                            <p:fltVal val="0.5"/>
                                          </p:val>
                                        </p:tav>
                                        <p:tav tm="100000">
                                          <p:val>
                                            <p:strVal val="#ppt_x"/>
                                          </p:val>
                                        </p:tav>
                                      </p:tavLst>
                                    </p:anim>
                                    <p:anim calcmode="lin" valueType="num">
                                      <p:cBhvr>
                                        <p:cTn id="28" dur="1250" fill="hold"/>
                                        <p:tgtEl>
                                          <p:spTgt spid="22"/>
                                        </p:tgtEl>
                                        <p:attrNameLst>
                                          <p:attrName>ppt_y</p:attrName>
                                        </p:attrNameLst>
                                      </p:cBhvr>
                                      <p:tavLst>
                                        <p:tav tm="0">
                                          <p:val>
                                            <p:strVal val="1+(6*min(max(#ppt_w*#ppt_h,.3),1)-7.4)/-.7*#ppt_h/2"/>
                                          </p:val>
                                        </p:tav>
                                        <p:tav tm="100000">
                                          <p:val>
                                            <p:strVal val="#ppt_y"/>
                                          </p:val>
                                        </p:tav>
                                      </p:tavLst>
                                    </p:anim>
                                  </p:childTnLst>
                                </p:cTn>
                              </p:par>
                              <p:par>
                                <p:cTn id="29" presetID="22" presetClass="entr" presetSubtype="8" fill="hold" grpId="0" nodeType="withEffect">
                                  <p:stCondLst>
                                    <p:cond delay="1750"/>
                                  </p:stCondLst>
                                  <p:childTnLst>
                                    <p:set>
                                      <p:cBhvr>
                                        <p:cTn id="30" dur="1" fill="hold">
                                          <p:stCondLst>
                                            <p:cond delay="0"/>
                                          </p:stCondLst>
                                        </p:cTn>
                                        <p:tgtEl>
                                          <p:spTgt spid="30"/>
                                        </p:tgtEl>
                                        <p:attrNameLst>
                                          <p:attrName>style.visibility</p:attrName>
                                        </p:attrNameLst>
                                      </p:cBhvr>
                                      <p:to>
                                        <p:strVal val="visible"/>
                                      </p:to>
                                    </p:set>
                                    <p:animEffect transition="in" filter="wipe(left)">
                                      <p:cBhvr>
                                        <p:cTn id="31" dur="500"/>
                                        <p:tgtEl>
                                          <p:spTgt spid="30"/>
                                        </p:tgtEl>
                                      </p:cBhvr>
                                    </p:animEffect>
                                  </p:childTnLst>
                                </p:cTn>
                              </p:par>
                              <p:par>
                                <p:cTn id="32" presetID="22" presetClass="entr" presetSubtype="8" fill="hold" grpId="0" nodeType="withEffect">
                                  <p:stCondLst>
                                    <p:cond delay="225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par>
                                <p:cTn id="35" presetID="22" presetClass="entr" presetSubtype="8" fill="hold" grpId="0" nodeType="withEffect">
                                  <p:stCondLst>
                                    <p:cond delay="275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par>
                                <p:cTn id="38" presetID="22" presetClass="entr" presetSubtype="8" fill="hold" grpId="0" nodeType="withEffect">
                                  <p:stCondLst>
                                    <p:cond delay="3250"/>
                                  </p:stCondLst>
                                  <p:childTnLst>
                                    <p:set>
                                      <p:cBhvr>
                                        <p:cTn id="39" dur="1" fill="hold">
                                          <p:stCondLst>
                                            <p:cond delay="0"/>
                                          </p:stCondLst>
                                        </p:cTn>
                                        <p:tgtEl>
                                          <p:spTgt spid="28"/>
                                        </p:tgtEl>
                                        <p:attrNameLst>
                                          <p:attrName>style.visibility</p:attrName>
                                        </p:attrNameLst>
                                      </p:cBhvr>
                                      <p:to>
                                        <p:strVal val="visible"/>
                                      </p:to>
                                    </p:set>
                                    <p:animEffect transition="in" filter="wipe(left)">
                                      <p:cBhvr>
                                        <p:cTn id="40" dur="500"/>
                                        <p:tgtEl>
                                          <p:spTgt spid="28"/>
                                        </p:tgtEl>
                                      </p:cBhvr>
                                    </p:animEffect>
                                  </p:childTnLst>
                                </p:cTn>
                              </p:par>
                              <p:par>
                                <p:cTn id="41" presetID="42" presetClass="entr" presetSubtype="0" fill="hold" grpId="0" nodeType="withEffect">
                                  <p:stCondLst>
                                    <p:cond delay="375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anim calcmode="lin" valueType="num">
                                      <p:cBhvr>
                                        <p:cTn id="44" dur="500" fill="hold"/>
                                        <p:tgtEl>
                                          <p:spTgt spid="34"/>
                                        </p:tgtEl>
                                        <p:attrNameLst>
                                          <p:attrName>ppt_x</p:attrName>
                                        </p:attrNameLst>
                                      </p:cBhvr>
                                      <p:tavLst>
                                        <p:tav tm="0">
                                          <p:val>
                                            <p:strVal val="#ppt_x"/>
                                          </p:val>
                                        </p:tav>
                                        <p:tav tm="100000">
                                          <p:val>
                                            <p:strVal val="#ppt_x"/>
                                          </p:val>
                                        </p:tav>
                                      </p:tavLst>
                                    </p:anim>
                                    <p:anim calcmode="lin" valueType="num">
                                      <p:cBhvr>
                                        <p:cTn id="45" dur="500" fill="hold"/>
                                        <p:tgtEl>
                                          <p:spTgt spid="3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375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anim calcmode="lin" valueType="num">
                                      <p:cBhvr>
                                        <p:cTn id="49" dur="500" fill="hold"/>
                                        <p:tgtEl>
                                          <p:spTgt spid="33"/>
                                        </p:tgtEl>
                                        <p:attrNameLst>
                                          <p:attrName>ppt_x</p:attrName>
                                        </p:attrNameLst>
                                      </p:cBhvr>
                                      <p:tavLst>
                                        <p:tav tm="0">
                                          <p:val>
                                            <p:strVal val="#ppt_x"/>
                                          </p:val>
                                        </p:tav>
                                        <p:tav tm="100000">
                                          <p:val>
                                            <p:strVal val="#ppt_x"/>
                                          </p:val>
                                        </p:tav>
                                      </p:tavLst>
                                    </p:anim>
                                    <p:anim calcmode="lin" valueType="num">
                                      <p:cBhvr>
                                        <p:cTn id="50" dur="500" fill="hold"/>
                                        <p:tgtEl>
                                          <p:spTgt spid="3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425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750"/>
                                        <p:tgtEl>
                                          <p:spTgt spid="36"/>
                                        </p:tgtEl>
                                      </p:cBhvr>
                                    </p:animEffect>
                                    <p:anim calcmode="lin" valueType="num">
                                      <p:cBhvr>
                                        <p:cTn id="54" dur="750" fill="hold"/>
                                        <p:tgtEl>
                                          <p:spTgt spid="36"/>
                                        </p:tgtEl>
                                        <p:attrNameLst>
                                          <p:attrName>ppt_x</p:attrName>
                                        </p:attrNameLst>
                                      </p:cBhvr>
                                      <p:tavLst>
                                        <p:tav tm="0">
                                          <p:val>
                                            <p:strVal val="#ppt_x"/>
                                          </p:val>
                                        </p:tav>
                                        <p:tav tm="100000">
                                          <p:val>
                                            <p:strVal val="#ppt_x"/>
                                          </p:val>
                                        </p:tav>
                                      </p:tavLst>
                                    </p:anim>
                                    <p:anim calcmode="lin" valueType="num">
                                      <p:cBhvr>
                                        <p:cTn id="55" dur="750" fill="hold"/>
                                        <p:tgtEl>
                                          <p:spTgt spid="3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425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750"/>
                                        <p:tgtEl>
                                          <p:spTgt spid="39"/>
                                        </p:tgtEl>
                                      </p:cBhvr>
                                    </p:animEffect>
                                    <p:anim calcmode="lin" valueType="num">
                                      <p:cBhvr>
                                        <p:cTn id="59" dur="750" fill="hold"/>
                                        <p:tgtEl>
                                          <p:spTgt spid="39"/>
                                        </p:tgtEl>
                                        <p:attrNameLst>
                                          <p:attrName>ppt_x</p:attrName>
                                        </p:attrNameLst>
                                      </p:cBhvr>
                                      <p:tavLst>
                                        <p:tav tm="0">
                                          <p:val>
                                            <p:strVal val="#ppt_x"/>
                                          </p:val>
                                        </p:tav>
                                        <p:tav tm="100000">
                                          <p:val>
                                            <p:strVal val="#ppt_x"/>
                                          </p:val>
                                        </p:tav>
                                      </p:tavLst>
                                    </p:anim>
                                    <p:anim calcmode="lin" valueType="num">
                                      <p:cBhvr>
                                        <p:cTn id="60" dur="750" fill="hold"/>
                                        <p:tgtEl>
                                          <p:spTgt spid="39"/>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375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750"/>
                                        <p:tgtEl>
                                          <p:spTgt spid="37"/>
                                        </p:tgtEl>
                                      </p:cBhvr>
                                    </p:animEffect>
                                    <p:anim calcmode="lin" valueType="num">
                                      <p:cBhvr>
                                        <p:cTn id="64" dur="750" fill="hold"/>
                                        <p:tgtEl>
                                          <p:spTgt spid="37"/>
                                        </p:tgtEl>
                                        <p:attrNameLst>
                                          <p:attrName>ppt_x</p:attrName>
                                        </p:attrNameLst>
                                      </p:cBhvr>
                                      <p:tavLst>
                                        <p:tav tm="0">
                                          <p:val>
                                            <p:strVal val="#ppt_x"/>
                                          </p:val>
                                        </p:tav>
                                        <p:tav tm="100000">
                                          <p:val>
                                            <p:strVal val="#ppt_x"/>
                                          </p:val>
                                        </p:tav>
                                      </p:tavLst>
                                    </p:anim>
                                    <p:anim calcmode="lin" valueType="num">
                                      <p:cBhvr>
                                        <p:cTn id="65" dur="750" fill="hold"/>
                                        <p:tgtEl>
                                          <p:spTgt spid="37"/>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425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750"/>
                                        <p:tgtEl>
                                          <p:spTgt spid="32"/>
                                        </p:tgtEl>
                                      </p:cBhvr>
                                    </p:animEffect>
                                    <p:anim calcmode="lin" valueType="num">
                                      <p:cBhvr>
                                        <p:cTn id="69" dur="750" fill="hold"/>
                                        <p:tgtEl>
                                          <p:spTgt spid="32"/>
                                        </p:tgtEl>
                                        <p:attrNameLst>
                                          <p:attrName>ppt_x</p:attrName>
                                        </p:attrNameLst>
                                      </p:cBhvr>
                                      <p:tavLst>
                                        <p:tav tm="0">
                                          <p:val>
                                            <p:strVal val="#ppt_x"/>
                                          </p:val>
                                        </p:tav>
                                        <p:tav tm="100000">
                                          <p:val>
                                            <p:strVal val="#ppt_x"/>
                                          </p:val>
                                        </p:tav>
                                      </p:tavLst>
                                    </p:anim>
                                    <p:anim calcmode="lin" valueType="num">
                                      <p:cBhvr>
                                        <p:cTn id="70" dur="750" fill="hold"/>
                                        <p:tgtEl>
                                          <p:spTgt spid="32"/>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375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750"/>
                                        <p:tgtEl>
                                          <p:spTgt spid="31"/>
                                        </p:tgtEl>
                                      </p:cBhvr>
                                    </p:animEffect>
                                    <p:anim calcmode="lin" valueType="num">
                                      <p:cBhvr>
                                        <p:cTn id="74" dur="750" fill="hold"/>
                                        <p:tgtEl>
                                          <p:spTgt spid="31"/>
                                        </p:tgtEl>
                                        <p:attrNameLst>
                                          <p:attrName>ppt_x</p:attrName>
                                        </p:attrNameLst>
                                      </p:cBhvr>
                                      <p:tavLst>
                                        <p:tav tm="0">
                                          <p:val>
                                            <p:strVal val="#ppt_x"/>
                                          </p:val>
                                        </p:tav>
                                        <p:tav tm="100000">
                                          <p:val>
                                            <p:strVal val="#ppt_x"/>
                                          </p:val>
                                        </p:tav>
                                      </p:tavLst>
                                    </p:anim>
                                    <p:anim calcmode="lin" valueType="num">
                                      <p:cBhvr>
                                        <p:cTn id="75" dur="750" fill="hold"/>
                                        <p:tgtEl>
                                          <p:spTgt spid="31"/>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4250"/>
                                  </p:stCondLst>
                                  <p:childTnLst>
                                    <p:set>
                                      <p:cBhvr>
                                        <p:cTn id="77" dur="1" fill="hold">
                                          <p:stCondLst>
                                            <p:cond delay="0"/>
                                          </p:stCondLst>
                                        </p:cTn>
                                        <p:tgtEl>
                                          <p:spTgt spid="38"/>
                                        </p:tgtEl>
                                        <p:attrNameLst>
                                          <p:attrName>style.visibility</p:attrName>
                                        </p:attrNameLst>
                                      </p:cBhvr>
                                      <p:to>
                                        <p:strVal val="visible"/>
                                      </p:to>
                                    </p:set>
                                    <p:animEffect transition="in" filter="fade">
                                      <p:cBhvr>
                                        <p:cTn id="78" dur="500"/>
                                        <p:tgtEl>
                                          <p:spTgt spid="38"/>
                                        </p:tgtEl>
                                      </p:cBhvr>
                                    </p:animEffect>
                                    <p:anim calcmode="lin" valueType="num">
                                      <p:cBhvr>
                                        <p:cTn id="79" dur="500" fill="hold"/>
                                        <p:tgtEl>
                                          <p:spTgt spid="38"/>
                                        </p:tgtEl>
                                        <p:attrNameLst>
                                          <p:attrName>ppt_x</p:attrName>
                                        </p:attrNameLst>
                                      </p:cBhvr>
                                      <p:tavLst>
                                        <p:tav tm="0">
                                          <p:val>
                                            <p:strVal val="#ppt_x"/>
                                          </p:val>
                                        </p:tav>
                                        <p:tav tm="100000">
                                          <p:val>
                                            <p:strVal val="#ppt_x"/>
                                          </p:val>
                                        </p:tav>
                                      </p:tavLst>
                                    </p:anim>
                                    <p:anim calcmode="lin" valueType="num">
                                      <p:cBhvr>
                                        <p:cTn id="80" dur="500" fill="hold"/>
                                        <p:tgtEl>
                                          <p:spTgt spid="38"/>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425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750"/>
                                        <p:tgtEl>
                                          <p:spTgt spid="35"/>
                                        </p:tgtEl>
                                      </p:cBhvr>
                                    </p:animEffect>
                                    <p:anim calcmode="lin" valueType="num">
                                      <p:cBhvr>
                                        <p:cTn id="84" dur="750" fill="hold"/>
                                        <p:tgtEl>
                                          <p:spTgt spid="35"/>
                                        </p:tgtEl>
                                        <p:attrNameLst>
                                          <p:attrName>ppt_x</p:attrName>
                                        </p:attrNameLst>
                                      </p:cBhvr>
                                      <p:tavLst>
                                        <p:tav tm="0">
                                          <p:val>
                                            <p:strVal val="#ppt_x"/>
                                          </p:val>
                                        </p:tav>
                                        <p:tav tm="100000">
                                          <p:val>
                                            <p:strVal val="#ppt_x"/>
                                          </p:val>
                                        </p:tav>
                                      </p:tavLst>
                                    </p:anim>
                                    <p:anim calcmode="lin" valueType="num">
                                      <p:cBhvr>
                                        <p:cTn id="85" dur="75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86" repeatCount="indefinite" fill="hold" display="0">
                  <p:stCondLst>
                    <p:cond delay="indefinite"/>
                  </p:stCondLst>
                  <p:endCondLst>
                    <p:cond evt="onStopAudio" delay="0">
                      <p:tgtEl>
                        <p:sldTgt/>
                      </p:tgtEl>
                    </p:cond>
                  </p:endCondLst>
                </p:cTn>
                <p:tgtEl>
                  <p:spTgt spid="24"/>
                </p:tgtEl>
              </p:cMediaNode>
            </p:audio>
          </p:childTnLst>
        </p:cTn>
      </p:par>
    </p:tnLst>
    <p:bldLst>
      <p:bldP spid="15" grpId="0" animBg="1"/>
      <p:bldP spid="20" grpId="0" animBg="1"/>
      <p:bldP spid="21" grpId="0" animBg="1"/>
      <p:bldP spid="22" grpId="0"/>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765459" y="2063557"/>
            <a:ext cx="2731404" cy="2715479"/>
            <a:chOff x="5641059" y="3248083"/>
            <a:chExt cx="918415" cy="913060"/>
          </a:xfrm>
        </p:grpSpPr>
        <p:sp>
          <p:nvSpPr>
            <p:cNvPr id="14" name="任意多边形 13"/>
            <p:cNvSpPr/>
            <p:nvPr/>
          </p:nvSpPr>
          <p:spPr>
            <a:xfrm>
              <a:off x="5912746" y="3248083"/>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bg1">
                  <a:lumMod val="50000"/>
                  <a:alpha val="7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sp>
          <p:nvSpPr>
            <p:cNvPr id="15" name="任意多边形 14"/>
            <p:cNvSpPr/>
            <p:nvPr/>
          </p:nvSpPr>
          <p:spPr>
            <a:xfrm rot="16200000">
              <a:off x="5549900" y="3604562"/>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bg1">
                  <a:lumMod val="50000"/>
                  <a:alpha val="7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sp>
          <p:nvSpPr>
            <p:cNvPr id="16" name="任意多边形 15"/>
            <p:cNvSpPr/>
            <p:nvPr/>
          </p:nvSpPr>
          <p:spPr>
            <a:xfrm rot="16200000" flipH="1" flipV="1">
              <a:off x="6280386" y="3612238"/>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bg1">
                  <a:lumMod val="50000"/>
                  <a:alpha val="7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sp>
          <p:nvSpPr>
            <p:cNvPr id="17" name="任意多边形 16"/>
            <p:cNvSpPr/>
            <p:nvPr/>
          </p:nvSpPr>
          <p:spPr>
            <a:xfrm flipV="1">
              <a:off x="5910876" y="3973214"/>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bg1">
                  <a:lumMod val="50000"/>
                  <a:alpha val="7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grpSp>
      <p:sp>
        <p:nvSpPr>
          <p:cNvPr id="18" name="文本框 17"/>
          <p:cNvSpPr txBox="1"/>
          <p:nvPr/>
        </p:nvSpPr>
        <p:spPr>
          <a:xfrm>
            <a:off x="5717685" y="2826890"/>
            <a:ext cx="4060765" cy="861774"/>
          </a:xfrm>
          <a:prstGeom prst="rect">
            <a:avLst/>
          </a:prstGeom>
          <a:noFill/>
        </p:spPr>
        <p:txBody>
          <a:bodyPr wrap="square" rtlCol="0">
            <a:spAutoFit/>
          </a:bodyPr>
          <a:lstStyle/>
          <a:p>
            <a:pPr algn="ctr"/>
            <a:r>
              <a:rPr lang="zh-CN" altLang="en-US" sz="5000" dirty="0" smtClean="0">
                <a:solidFill>
                  <a:srgbClr val="413B39"/>
                </a:solidFill>
                <a:latin typeface="Hiragino Sans GB W3" panose="020B0300000000000000" pitchFamily="34" charset="-122"/>
                <a:ea typeface="Hiragino Sans GB W3" panose="020B0300000000000000" pitchFamily="34" charset="-122"/>
              </a:rPr>
              <a:t>数据分析</a:t>
            </a:r>
            <a:endParaRPr lang="zh-CN" altLang="en-US" sz="5000" dirty="0">
              <a:solidFill>
                <a:srgbClr val="413B39"/>
              </a:solidFill>
              <a:latin typeface="Hiragino Sans GB W3" panose="020B0300000000000000" pitchFamily="34" charset="-122"/>
              <a:ea typeface="Hiragino Sans GB W3" panose="020B0300000000000000" pitchFamily="34" charset="-122"/>
            </a:endParaRPr>
          </a:p>
        </p:txBody>
      </p:sp>
      <p:sp>
        <p:nvSpPr>
          <p:cNvPr id="19" name="文本框 18"/>
          <p:cNvSpPr txBox="1"/>
          <p:nvPr/>
        </p:nvSpPr>
        <p:spPr>
          <a:xfrm>
            <a:off x="2066851" y="2978524"/>
            <a:ext cx="2063019" cy="646331"/>
          </a:xfrm>
          <a:prstGeom prst="rect">
            <a:avLst/>
          </a:prstGeom>
          <a:noFill/>
        </p:spPr>
        <p:txBody>
          <a:bodyPr wrap="square" rtlCol="0">
            <a:spAutoFit/>
          </a:bodyPr>
          <a:lstStyle/>
          <a:p>
            <a:pPr algn="ctr"/>
            <a:r>
              <a:rPr lang="zh-CN" altLang="en-US" sz="3600" dirty="0" smtClean="0">
                <a:solidFill>
                  <a:srgbClr val="413B39"/>
                </a:solidFill>
                <a:latin typeface="Hiragino Sans GB W3" panose="020B0300000000000000" pitchFamily="34" charset="-122"/>
                <a:ea typeface="Hiragino Sans GB W3" panose="020B0300000000000000" pitchFamily="34" charset="-122"/>
              </a:rPr>
              <a:t>第三部分</a:t>
            </a:r>
            <a:endParaRPr lang="zh-CN" altLang="en-US" sz="3600" dirty="0">
              <a:solidFill>
                <a:srgbClr val="413B39"/>
              </a:solidFill>
              <a:latin typeface="Hiragino Sans GB W3" panose="020B0300000000000000" pitchFamily="34" charset="-122"/>
              <a:ea typeface="Hiragino Sans GB W3" panose="020B0300000000000000" pitchFamily="34" charset="-122"/>
            </a:endParaRPr>
          </a:p>
        </p:txBody>
      </p:sp>
      <p:sp>
        <p:nvSpPr>
          <p:cNvPr id="20" name="任意多边形 19"/>
          <p:cNvSpPr/>
          <p:nvPr/>
        </p:nvSpPr>
        <p:spPr>
          <a:xfrm>
            <a:off x="5191836" y="2386178"/>
            <a:ext cx="0" cy="2088000"/>
          </a:xfrm>
          <a:custGeom>
            <a:avLst/>
            <a:gdLst>
              <a:gd name="connsiteX0" fmla="*/ 0 w 0"/>
              <a:gd name="connsiteY0" fmla="*/ 0 h 1477370"/>
              <a:gd name="connsiteX1" fmla="*/ 0 w 0"/>
              <a:gd name="connsiteY1" fmla="*/ 1477370 h 1477370"/>
            </a:gdLst>
            <a:ahLst/>
            <a:cxnLst>
              <a:cxn ang="0">
                <a:pos x="connsiteX0" y="connsiteY0"/>
              </a:cxn>
              <a:cxn ang="0">
                <a:pos x="connsiteX1" y="connsiteY1"/>
              </a:cxn>
            </a:cxnLst>
            <a:rect l="l" t="t" r="r" b="b"/>
            <a:pathLst>
              <a:path h="1477370">
                <a:moveTo>
                  <a:pt x="0" y="0"/>
                </a:moveTo>
                <a:lnTo>
                  <a:pt x="0" y="1477370"/>
                </a:lnTo>
              </a:path>
            </a:pathLst>
          </a:custGeom>
          <a:noFill/>
          <a:ln w="12700">
            <a:solidFill>
              <a:schemeClr val="bg1">
                <a:lumMod val="50000"/>
                <a:alpha val="7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13B39"/>
              </a:solidFill>
            </a:endParaRPr>
          </a:p>
        </p:txBody>
      </p:sp>
      <p:sp>
        <p:nvSpPr>
          <p:cNvPr id="21" name="文本框 20"/>
          <p:cNvSpPr txBox="1"/>
          <p:nvPr/>
        </p:nvSpPr>
        <p:spPr>
          <a:xfrm>
            <a:off x="1918897" y="3624855"/>
            <a:ext cx="2471626" cy="461665"/>
          </a:xfrm>
          <a:prstGeom prst="rect">
            <a:avLst/>
          </a:prstGeom>
          <a:noFill/>
        </p:spPr>
        <p:txBody>
          <a:bodyPr wrap="square" rtlCol="0">
            <a:spAutoFit/>
          </a:bodyPr>
          <a:lstStyle/>
          <a:p>
            <a:pPr algn="ctr"/>
            <a:r>
              <a:rPr lang="en-US" altLang="zh-CN" sz="2400" dirty="0" smtClean="0">
                <a:solidFill>
                  <a:srgbClr val="413B39"/>
                </a:solidFill>
                <a:latin typeface="Hiragino Sans GB W3" panose="020B0300000000000000" pitchFamily="34" charset="-122"/>
                <a:ea typeface="Hiragino Sans GB W3" panose="020B0300000000000000" pitchFamily="34" charset="-122"/>
                <a:cs typeface="Helvetica" panose="020B0604020202020204" pitchFamily="34" charset="0"/>
              </a:rPr>
              <a:t>Part Three</a:t>
            </a:r>
            <a:endParaRPr lang="zh-CN" altLang="en-US" sz="2400" dirty="0">
              <a:solidFill>
                <a:srgbClr val="413B39"/>
              </a:solidFill>
              <a:latin typeface="Hiragino Sans GB W3" panose="020B0300000000000000" pitchFamily="34" charset="-122"/>
              <a:ea typeface="Hiragino Sans GB W3" panose="020B0300000000000000" pitchFamily="34" charset="-122"/>
              <a:cs typeface="Helvetica" panose="020B0604020202020204" pitchFamily="34" charset="0"/>
            </a:endParaRPr>
          </a:p>
        </p:txBody>
      </p:sp>
      <p:sp>
        <p:nvSpPr>
          <p:cNvPr id="22" name="文本框 21"/>
          <p:cNvSpPr txBox="1"/>
          <p:nvPr/>
        </p:nvSpPr>
        <p:spPr>
          <a:xfrm>
            <a:off x="5832687" y="3668982"/>
            <a:ext cx="3830760" cy="461665"/>
          </a:xfrm>
          <a:prstGeom prst="rect">
            <a:avLst/>
          </a:prstGeom>
          <a:noFill/>
        </p:spPr>
        <p:txBody>
          <a:bodyPr wrap="square" rtlCol="0">
            <a:spAutoFit/>
          </a:bodyPr>
          <a:lstStyle/>
          <a:p>
            <a:pPr algn="ctr"/>
            <a:r>
              <a:rPr lang="en-US" altLang="zh-CN" sz="2400" dirty="0" smtClean="0">
                <a:solidFill>
                  <a:srgbClr val="413B39"/>
                </a:solidFill>
                <a:latin typeface="Hiragino Sans GB W3" panose="020B0300000000000000" pitchFamily="34" charset="-122"/>
                <a:ea typeface="Hiragino Sans GB W3" panose="020B0300000000000000" pitchFamily="34" charset="-122"/>
                <a:cs typeface="Helvetica" panose="020B0604020202020204" pitchFamily="34" charset="0"/>
              </a:rPr>
              <a:t>DATA ANALYSIS</a:t>
            </a:r>
            <a:endParaRPr lang="zh-CN" altLang="en-US" sz="2400" dirty="0">
              <a:solidFill>
                <a:srgbClr val="413B39"/>
              </a:solidFill>
              <a:latin typeface="Hiragino Sans GB W3" panose="020B0300000000000000" pitchFamily="34" charset="-122"/>
              <a:ea typeface="Hiragino Sans GB W3" panose="020B0300000000000000" pitchFamily="34" charset="-122"/>
              <a:cs typeface="Helvetica" panose="020B0604020202020204" pitchFamily="34" charset="0"/>
            </a:endParaRPr>
          </a:p>
        </p:txBody>
      </p:sp>
    </p:spTree>
    <p:extLst>
      <p:ext uri="{BB962C8B-B14F-4D97-AF65-F5344CB8AC3E}">
        <p14:creationId xmlns:p14="http://schemas.microsoft.com/office/powerpoint/2010/main" val="17003582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wind"/>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75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250"/>
                                        <p:tgtEl>
                                          <p:spTgt spid="12"/>
                                        </p:tgtEl>
                                      </p:cBhvr>
                                    </p:animEffect>
                                  </p:childTnLst>
                                </p:cTn>
                              </p:par>
                            </p:childTnLst>
                          </p:cTn>
                        </p:par>
                        <p:par>
                          <p:cTn id="8" fill="hold">
                            <p:stCondLst>
                              <p:cond delay="2000"/>
                            </p:stCondLst>
                            <p:childTnLst>
                              <p:par>
                                <p:cTn id="9" presetID="1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p:tgtEl>
                                          <p:spTgt spid="19"/>
                                        </p:tgtEl>
                                        <p:attrNameLst>
                                          <p:attrName>ppt_x</p:attrName>
                                        </p:attrNameLst>
                                      </p:cBhvr>
                                      <p:tavLst>
                                        <p:tav tm="0">
                                          <p:val>
                                            <p:strVal val="#ppt_x-#ppt_w*1.125000"/>
                                          </p:val>
                                        </p:tav>
                                        <p:tav tm="100000">
                                          <p:val>
                                            <p:strVal val="#ppt_x"/>
                                          </p:val>
                                        </p:tav>
                                      </p:tavLst>
                                    </p:anim>
                                    <p:animEffect transition="in" filter="wipe(right)">
                                      <p:cBhvr>
                                        <p:cTn id="12" dur="500"/>
                                        <p:tgtEl>
                                          <p:spTgt spid="19"/>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ppt_x</p:attrName>
                                        </p:attrNameLst>
                                      </p:cBhvr>
                                      <p:tavLst>
                                        <p:tav tm="0">
                                          <p:val>
                                            <p:strVal val="#ppt_x-#ppt_w*1.125000"/>
                                          </p:val>
                                        </p:tav>
                                        <p:tav tm="100000">
                                          <p:val>
                                            <p:strVal val="#ppt_x"/>
                                          </p:val>
                                        </p:tav>
                                      </p:tavLst>
                                    </p:anim>
                                    <p:animEffect transition="in" filter="wipe(right)">
                                      <p:cBhvr>
                                        <p:cTn id="16" dur="500"/>
                                        <p:tgtEl>
                                          <p:spTgt spid="21"/>
                                        </p:tgtEl>
                                      </p:cBhvr>
                                    </p:animEffect>
                                  </p:childTnLst>
                                </p:cTn>
                              </p:par>
                            </p:childTnLst>
                          </p:cTn>
                        </p:par>
                        <p:par>
                          <p:cTn id="17" fill="hold">
                            <p:stCondLst>
                              <p:cond delay="2500"/>
                            </p:stCondLst>
                            <p:childTnLst>
                              <p:par>
                                <p:cTn id="18" presetID="22" presetClass="entr" presetSubtype="1"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up)">
                                      <p:cBhvr>
                                        <p:cTn id="20" dur="500"/>
                                        <p:tgtEl>
                                          <p:spTgt spid="20"/>
                                        </p:tgtEl>
                                      </p:cBhvr>
                                    </p:animEffect>
                                  </p:childTnLst>
                                </p:cTn>
                              </p:par>
                            </p:childTnLst>
                          </p:cTn>
                        </p:par>
                        <p:par>
                          <p:cTn id="21" fill="hold">
                            <p:stCondLst>
                              <p:cond delay="3000"/>
                            </p:stCondLst>
                            <p:childTnLst>
                              <p:par>
                                <p:cTn id="22" presetID="1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p:tgtEl>
                                          <p:spTgt spid="18"/>
                                        </p:tgtEl>
                                        <p:attrNameLst>
                                          <p:attrName>ppt_x</p:attrName>
                                        </p:attrNameLst>
                                      </p:cBhvr>
                                      <p:tavLst>
                                        <p:tav tm="0">
                                          <p:val>
                                            <p:strVal val="#ppt_x-#ppt_w*1.125000"/>
                                          </p:val>
                                        </p:tav>
                                        <p:tav tm="100000">
                                          <p:val>
                                            <p:strVal val="#ppt_x"/>
                                          </p:val>
                                        </p:tav>
                                      </p:tavLst>
                                    </p:anim>
                                    <p:animEffect transition="in" filter="wipe(right)">
                                      <p:cBhvr>
                                        <p:cTn id="25" dur="500"/>
                                        <p:tgtEl>
                                          <p:spTgt spid="18"/>
                                        </p:tgtEl>
                                      </p:cBhvr>
                                    </p:animEffect>
                                  </p:childTnLst>
                                </p:cTn>
                              </p:par>
                              <p:par>
                                <p:cTn id="26" presetID="12" presetClass="entr" presetSubtype="8" fill="hold" grpId="0" nodeType="withEffect">
                                  <p:stCondLst>
                                    <p:cond delay="3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p:tgtEl>
                                          <p:spTgt spid="22"/>
                                        </p:tgtEl>
                                        <p:attrNameLst>
                                          <p:attrName>ppt_x</p:attrName>
                                        </p:attrNameLst>
                                      </p:cBhvr>
                                      <p:tavLst>
                                        <p:tav tm="0">
                                          <p:val>
                                            <p:strVal val="#ppt_x-#ppt_w*1.125000"/>
                                          </p:val>
                                        </p:tav>
                                        <p:tav tm="100000">
                                          <p:val>
                                            <p:strVal val="#ppt_x"/>
                                          </p:val>
                                        </p:tav>
                                      </p:tavLst>
                                    </p:anim>
                                    <p:animEffect transition="in" filter="wipe(right)">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animBg="1"/>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54"/>
          <p:cNvSpPr txBox="1"/>
          <p:nvPr/>
        </p:nvSpPr>
        <p:spPr>
          <a:xfrm>
            <a:off x="341072" y="470465"/>
            <a:ext cx="3453006" cy="584775"/>
          </a:xfrm>
          <a:prstGeom prst="rect">
            <a:avLst/>
          </a:prstGeom>
          <a:noFill/>
        </p:spPr>
        <p:txBody>
          <a:bodyPr wrap="square" rtlCol="0">
            <a:spAutoFit/>
          </a:bodyPr>
          <a:lstStyle/>
          <a:p>
            <a:pPr algn="ctr"/>
            <a:r>
              <a:rPr lang="zh-CN" altLang="en-US" sz="3200" dirty="0" smtClean="0">
                <a:solidFill>
                  <a:srgbClr val="413B39"/>
                </a:solidFill>
                <a:latin typeface="Hiragino Sans GB W3" panose="020B0300000000000000" pitchFamily="34" charset="-122"/>
                <a:ea typeface="Hiragino Sans GB W3" panose="020B0300000000000000" pitchFamily="34" charset="-122"/>
              </a:rPr>
              <a:t>成都西安两市对比</a:t>
            </a:r>
            <a:endParaRPr lang="zh-CN" altLang="en-US" sz="3200" dirty="0">
              <a:solidFill>
                <a:srgbClr val="413B39"/>
              </a:solidFill>
              <a:latin typeface="Hiragino Sans GB W3" panose="020B0300000000000000" pitchFamily="34" charset="-122"/>
              <a:ea typeface="Hiragino Sans GB W3" panose="020B0300000000000000" pitchFamily="34" charset="-122"/>
            </a:endParaRPr>
          </a:p>
        </p:txBody>
      </p:sp>
      <p:sp>
        <p:nvSpPr>
          <p:cNvPr id="56" name="任意多边形 55"/>
          <p:cNvSpPr/>
          <p:nvPr/>
        </p:nvSpPr>
        <p:spPr>
          <a:xfrm>
            <a:off x="11723" y="-3908"/>
            <a:ext cx="1230923" cy="1512277"/>
          </a:xfrm>
          <a:custGeom>
            <a:avLst/>
            <a:gdLst>
              <a:gd name="connsiteX0" fmla="*/ 1230923 w 1230923"/>
              <a:gd name="connsiteY0" fmla="*/ 484554 h 1512277"/>
              <a:gd name="connsiteX1" fmla="*/ 758092 w 1230923"/>
              <a:gd name="connsiteY1" fmla="*/ 0 h 1512277"/>
              <a:gd name="connsiteX2" fmla="*/ 0 w 1230923"/>
              <a:gd name="connsiteY2" fmla="*/ 754185 h 1512277"/>
              <a:gd name="connsiteX3" fmla="*/ 758092 w 1230923"/>
              <a:gd name="connsiteY3" fmla="*/ 1512277 h 1512277"/>
              <a:gd name="connsiteX4" fmla="*/ 1230923 w 1230923"/>
              <a:gd name="connsiteY4" fmla="*/ 1039446 h 1512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923" h="1512277">
                <a:moveTo>
                  <a:pt x="1230923" y="484554"/>
                </a:moveTo>
                <a:lnTo>
                  <a:pt x="758092" y="0"/>
                </a:lnTo>
                <a:lnTo>
                  <a:pt x="0" y="754185"/>
                </a:lnTo>
                <a:lnTo>
                  <a:pt x="758092" y="1512277"/>
                </a:lnTo>
                <a:lnTo>
                  <a:pt x="1230923" y="1039446"/>
                </a:lnTo>
              </a:path>
            </a:pathLst>
          </a:custGeom>
          <a:noFill/>
          <a:ln>
            <a:solidFill>
              <a:schemeClr val="bg1">
                <a:lumMod val="50000"/>
                <a:alpha val="4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endParaRPr>
          </a:p>
        </p:txBody>
      </p:sp>
      <p:pic>
        <p:nvPicPr>
          <p:cNvPr id="3" name="图片 2"/>
          <p:cNvPicPr>
            <a:picLocks noChangeAspect="1"/>
          </p:cNvPicPr>
          <p:nvPr/>
        </p:nvPicPr>
        <p:blipFill>
          <a:blip r:embed="rId3"/>
          <a:stretch>
            <a:fillRect/>
          </a:stretch>
        </p:blipFill>
        <p:spPr>
          <a:xfrm>
            <a:off x="2415653" y="1267688"/>
            <a:ext cx="6878472" cy="4725030"/>
          </a:xfrm>
          <a:prstGeom prst="rect">
            <a:avLst/>
          </a:prstGeom>
        </p:spPr>
      </p:pic>
    </p:spTree>
    <p:extLst>
      <p:ext uri="{BB962C8B-B14F-4D97-AF65-F5344CB8AC3E}">
        <p14:creationId xmlns:p14="http://schemas.microsoft.com/office/powerpoint/2010/main" val="334650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54"/>
          <p:cNvSpPr txBox="1"/>
          <p:nvPr/>
        </p:nvSpPr>
        <p:spPr>
          <a:xfrm>
            <a:off x="341072" y="470465"/>
            <a:ext cx="3453006" cy="584775"/>
          </a:xfrm>
          <a:prstGeom prst="rect">
            <a:avLst/>
          </a:prstGeom>
          <a:noFill/>
        </p:spPr>
        <p:txBody>
          <a:bodyPr wrap="square" rtlCol="0">
            <a:spAutoFit/>
          </a:bodyPr>
          <a:lstStyle/>
          <a:p>
            <a:pPr algn="ctr"/>
            <a:r>
              <a:rPr lang="zh-CN" altLang="en-US" sz="3200" dirty="0" smtClean="0">
                <a:solidFill>
                  <a:srgbClr val="413B39"/>
                </a:solidFill>
                <a:latin typeface="Hiragino Sans GB W3" panose="020B0300000000000000" pitchFamily="34" charset="-122"/>
                <a:ea typeface="Hiragino Sans GB W3" panose="020B0300000000000000" pitchFamily="34" charset="-122"/>
              </a:rPr>
              <a:t>成都西安两市对比</a:t>
            </a:r>
            <a:endParaRPr lang="zh-CN" altLang="en-US" sz="3200" dirty="0">
              <a:solidFill>
                <a:srgbClr val="413B39"/>
              </a:solidFill>
              <a:latin typeface="Hiragino Sans GB W3" panose="020B0300000000000000" pitchFamily="34" charset="-122"/>
              <a:ea typeface="Hiragino Sans GB W3" panose="020B0300000000000000" pitchFamily="34" charset="-122"/>
            </a:endParaRPr>
          </a:p>
        </p:txBody>
      </p:sp>
      <p:sp>
        <p:nvSpPr>
          <p:cNvPr id="56" name="任意多边形 55"/>
          <p:cNvSpPr/>
          <p:nvPr/>
        </p:nvSpPr>
        <p:spPr>
          <a:xfrm>
            <a:off x="11723" y="-3908"/>
            <a:ext cx="1230923" cy="1512277"/>
          </a:xfrm>
          <a:custGeom>
            <a:avLst/>
            <a:gdLst>
              <a:gd name="connsiteX0" fmla="*/ 1230923 w 1230923"/>
              <a:gd name="connsiteY0" fmla="*/ 484554 h 1512277"/>
              <a:gd name="connsiteX1" fmla="*/ 758092 w 1230923"/>
              <a:gd name="connsiteY1" fmla="*/ 0 h 1512277"/>
              <a:gd name="connsiteX2" fmla="*/ 0 w 1230923"/>
              <a:gd name="connsiteY2" fmla="*/ 754185 h 1512277"/>
              <a:gd name="connsiteX3" fmla="*/ 758092 w 1230923"/>
              <a:gd name="connsiteY3" fmla="*/ 1512277 h 1512277"/>
              <a:gd name="connsiteX4" fmla="*/ 1230923 w 1230923"/>
              <a:gd name="connsiteY4" fmla="*/ 1039446 h 1512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923" h="1512277">
                <a:moveTo>
                  <a:pt x="1230923" y="484554"/>
                </a:moveTo>
                <a:lnTo>
                  <a:pt x="758092" y="0"/>
                </a:lnTo>
                <a:lnTo>
                  <a:pt x="0" y="754185"/>
                </a:lnTo>
                <a:lnTo>
                  <a:pt x="758092" y="1512277"/>
                </a:lnTo>
                <a:lnTo>
                  <a:pt x="1230923" y="1039446"/>
                </a:lnTo>
              </a:path>
            </a:pathLst>
          </a:custGeom>
          <a:noFill/>
          <a:ln>
            <a:solidFill>
              <a:schemeClr val="bg1">
                <a:lumMod val="50000"/>
                <a:alpha val="4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endParaRPr>
          </a:p>
        </p:txBody>
      </p:sp>
      <p:pic>
        <p:nvPicPr>
          <p:cNvPr id="5" name="图片 4"/>
          <p:cNvPicPr/>
          <p:nvPr/>
        </p:nvPicPr>
        <p:blipFill>
          <a:blip r:embed="rId3">
            <a:extLst>
              <a:ext uri="{28A0092B-C50C-407E-A947-70E740481C1C}">
                <a14:useLocalDpi xmlns:a14="http://schemas.microsoft.com/office/drawing/2010/main" val="0"/>
              </a:ext>
            </a:extLst>
          </a:blip>
          <a:stretch>
            <a:fillRect/>
          </a:stretch>
        </p:blipFill>
        <p:spPr>
          <a:xfrm>
            <a:off x="2286001" y="1055240"/>
            <a:ext cx="6988627" cy="4809983"/>
          </a:xfrm>
          <a:prstGeom prst="rect">
            <a:avLst/>
          </a:prstGeom>
        </p:spPr>
      </p:pic>
    </p:spTree>
    <p:extLst>
      <p:ext uri="{BB962C8B-B14F-4D97-AF65-F5344CB8AC3E}">
        <p14:creationId xmlns:p14="http://schemas.microsoft.com/office/powerpoint/2010/main" val="14351116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54"/>
          <p:cNvSpPr txBox="1"/>
          <p:nvPr/>
        </p:nvSpPr>
        <p:spPr>
          <a:xfrm>
            <a:off x="341070" y="470465"/>
            <a:ext cx="5511089" cy="584775"/>
          </a:xfrm>
          <a:prstGeom prst="rect">
            <a:avLst/>
          </a:prstGeom>
          <a:noFill/>
        </p:spPr>
        <p:txBody>
          <a:bodyPr wrap="square" rtlCol="0">
            <a:spAutoFit/>
          </a:bodyPr>
          <a:lstStyle/>
          <a:p>
            <a:pPr algn="ctr"/>
            <a:r>
              <a:rPr lang="zh-CN" altLang="en-US" sz="3200" dirty="0" smtClean="0">
                <a:solidFill>
                  <a:srgbClr val="413B39"/>
                </a:solidFill>
                <a:latin typeface="Hiragino Sans GB W3" panose="020B0300000000000000" pitchFamily="34" charset="-122"/>
                <a:ea typeface="Hiragino Sans GB W3" panose="020B0300000000000000" pitchFamily="34" charset="-122"/>
              </a:rPr>
              <a:t>成都西安全天订单数量热图</a:t>
            </a:r>
            <a:endParaRPr lang="zh-CN" altLang="en-US" sz="3200" dirty="0">
              <a:solidFill>
                <a:srgbClr val="413B39"/>
              </a:solidFill>
              <a:latin typeface="Hiragino Sans GB W3" panose="020B0300000000000000" pitchFamily="34" charset="-122"/>
              <a:ea typeface="Hiragino Sans GB W3" panose="020B0300000000000000" pitchFamily="34" charset="-122"/>
            </a:endParaRPr>
          </a:p>
        </p:txBody>
      </p:sp>
      <p:sp>
        <p:nvSpPr>
          <p:cNvPr id="56" name="任意多边形 55"/>
          <p:cNvSpPr/>
          <p:nvPr/>
        </p:nvSpPr>
        <p:spPr>
          <a:xfrm>
            <a:off x="11723" y="-3908"/>
            <a:ext cx="1230923" cy="1512277"/>
          </a:xfrm>
          <a:custGeom>
            <a:avLst/>
            <a:gdLst>
              <a:gd name="connsiteX0" fmla="*/ 1230923 w 1230923"/>
              <a:gd name="connsiteY0" fmla="*/ 484554 h 1512277"/>
              <a:gd name="connsiteX1" fmla="*/ 758092 w 1230923"/>
              <a:gd name="connsiteY1" fmla="*/ 0 h 1512277"/>
              <a:gd name="connsiteX2" fmla="*/ 0 w 1230923"/>
              <a:gd name="connsiteY2" fmla="*/ 754185 h 1512277"/>
              <a:gd name="connsiteX3" fmla="*/ 758092 w 1230923"/>
              <a:gd name="connsiteY3" fmla="*/ 1512277 h 1512277"/>
              <a:gd name="connsiteX4" fmla="*/ 1230923 w 1230923"/>
              <a:gd name="connsiteY4" fmla="*/ 1039446 h 1512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923" h="1512277">
                <a:moveTo>
                  <a:pt x="1230923" y="484554"/>
                </a:moveTo>
                <a:lnTo>
                  <a:pt x="758092" y="0"/>
                </a:lnTo>
                <a:lnTo>
                  <a:pt x="0" y="754185"/>
                </a:lnTo>
                <a:lnTo>
                  <a:pt x="758092" y="1512277"/>
                </a:lnTo>
                <a:lnTo>
                  <a:pt x="1230923" y="1039446"/>
                </a:lnTo>
              </a:path>
            </a:pathLst>
          </a:custGeom>
          <a:noFill/>
          <a:ln>
            <a:solidFill>
              <a:schemeClr val="bg1">
                <a:lumMod val="50000"/>
                <a:alpha val="4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endParaRPr>
          </a:p>
        </p:txBody>
      </p:sp>
      <p:pic>
        <p:nvPicPr>
          <p:cNvPr id="7" name="图片 6"/>
          <p:cNvPicPr/>
          <p:nvPr/>
        </p:nvPicPr>
        <p:blipFill rotWithShape="1">
          <a:blip r:embed="rId3">
            <a:extLst>
              <a:ext uri="{28A0092B-C50C-407E-A947-70E740481C1C}">
                <a14:useLocalDpi xmlns:a14="http://schemas.microsoft.com/office/drawing/2010/main" val="0"/>
              </a:ext>
            </a:extLst>
          </a:blip>
          <a:srcRect l="11097" t="11193" r="14148" b="19364"/>
          <a:stretch/>
        </p:blipFill>
        <p:spPr bwMode="auto">
          <a:xfrm>
            <a:off x="2962366" y="1290372"/>
            <a:ext cx="6207760" cy="517574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783563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54"/>
          <p:cNvSpPr txBox="1"/>
          <p:nvPr/>
        </p:nvSpPr>
        <p:spPr>
          <a:xfrm>
            <a:off x="341070" y="470465"/>
            <a:ext cx="5419649" cy="584775"/>
          </a:xfrm>
          <a:prstGeom prst="rect">
            <a:avLst/>
          </a:prstGeom>
          <a:noFill/>
        </p:spPr>
        <p:txBody>
          <a:bodyPr wrap="square" rtlCol="0">
            <a:spAutoFit/>
          </a:bodyPr>
          <a:lstStyle/>
          <a:p>
            <a:pPr algn="ctr"/>
            <a:r>
              <a:rPr lang="zh-CN" altLang="en-US" sz="3200" dirty="0" smtClean="0">
                <a:solidFill>
                  <a:srgbClr val="413B39"/>
                </a:solidFill>
                <a:latin typeface="Hiragino Sans GB W3" panose="020B0300000000000000" pitchFamily="34" charset="-122"/>
                <a:ea typeface="Hiragino Sans GB W3" panose="020B0300000000000000" pitchFamily="34" charset="-122"/>
              </a:rPr>
              <a:t>成都西安全天订单数量热图</a:t>
            </a:r>
            <a:endParaRPr lang="zh-CN" altLang="en-US" sz="3200" dirty="0">
              <a:solidFill>
                <a:srgbClr val="413B39"/>
              </a:solidFill>
              <a:latin typeface="Hiragino Sans GB W3" panose="020B0300000000000000" pitchFamily="34" charset="-122"/>
              <a:ea typeface="Hiragino Sans GB W3" panose="020B0300000000000000" pitchFamily="34" charset="-122"/>
            </a:endParaRPr>
          </a:p>
        </p:txBody>
      </p:sp>
      <p:sp>
        <p:nvSpPr>
          <p:cNvPr id="56" name="任意多边形 55"/>
          <p:cNvSpPr/>
          <p:nvPr/>
        </p:nvSpPr>
        <p:spPr>
          <a:xfrm>
            <a:off x="11723" y="-3908"/>
            <a:ext cx="1230923" cy="1512277"/>
          </a:xfrm>
          <a:custGeom>
            <a:avLst/>
            <a:gdLst>
              <a:gd name="connsiteX0" fmla="*/ 1230923 w 1230923"/>
              <a:gd name="connsiteY0" fmla="*/ 484554 h 1512277"/>
              <a:gd name="connsiteX1" fmla="*/ 758092 w 1230923"/>
              <a:gd name="connsiteY1" fmla="*/ 0 h 1512277"/>
              <a:gd name="connsiteX2" fmla="*/ 0 w 1230923"/>
              <a:gd name="connsiteY2" fmla="*/ 754185 h 1512277"/>
              <a:gd name="connsiteX3" fmla="*/ 758092 w 1230923"/>
              <a:gd name="connsiteY3" fmla="*/ 1512277 h 1512277"/>
              <a:gd name="connsiteX4" fmla="*/ 1230923 w 1230923"/>
              <a:gd name="connsiteY4" fmla="*/ 1039446 h 1512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923" h="1512277">
                <a:moveTo>
                  <a:pt x="1230923" y="484554"/>
                </a:moveTo>
                <a:lnTo>
                  <a:pt x="758092" y="0"/>
                </a:lnTo>
                <a:lnTo>
                  <a:pt x="0" y="754185"/>
                </a:lnTo>
                <a:lnTo>
                  <a:pt x="758092" y="1512277"/>
                </a:lnTo>
                <a:lnTo>
                  <a:pt x="1230923" y="1039446"/>
                </a:lnTo>
              </a:path>
            </a:pathLst>
          </a:custGeom>
          <a:noFill/>
          <a:ln>
            <a:solidFill>
              <a:schemeClr val="bg1">
                <a:lumMod val="50000"/>
                <a:alpha val="4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endParaRPr>
          </a:p>
        </p:txBody>
      </p:sp>
      <p:pic>
        <p:nvPicPr>
          <p:cNvPr id="5" name="图片 4"/>
          <p:cNvPicPr/>
          <p:nvPr/>
        </p:nvPicPr>
        <p:blipFill>
          <a:blip r:embed="rId3">
            <a:extLst>
              <a:ext uri="{28A0092B-C50C-407E-A947-70E740481C1C}">
                <a14:useLocalDpi xmlns:a14="http://schemas.microsoft.com/office/drawing/2010/main" val="0"/>
              </a:ext>
            </a:extLst>
          </a:blip>
          <a:stretch>
            <a:fillRect/>
          </a:stretch>
        </p:blipFill>
        <p:spPr>
          <a:xfrm>
            <a:off x="2767238" y="1055240"/>
            <a:ext cx="6352721" cy="5264331"/>
          </a:xfrm>
          <a:prstGeom prst="rect">
            <a:avLst/>
          </a:prstGeom>
        </p:spPr>
      </p:pic>
    </p:spTree>
    <p:extLst>
      <p:ext uri="{BB962C8B-B14F-4D97-AF65-F5344CB8AC3E}">
        <p14:creationId xmlns:p14="http://schemas.microsoft.com/office/powerpoint/2010/main" val="5251513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54"/>
          <p:cNvSpPr txBox="1"/>
          <p:nvPr/>
        </p:nvSpPr>
        <p:spPr>
          <a:xfrm>
            <a:off x="341070" y="470465"/>
            <a:ext cx="5511089" cy="584775"/>
          </a:xfrm>
          <a:prstGeom prst="rect">
            <a:avLst/>
          </a:prstGeom>
          <a:noFill/>
        </p:spPr>
        <p:txBody>
          <a:bodyPr wrap="square" rtlCol="0">
            <a:spAutoFit/>
          </a:bodyPr>
          <a:lstStyle/>
          <a:p>
            <a:pPr algn="ctr"/>
            <a:r>
              <a:rPr lang="zh-CN" altLang="en-US" sz="3200" dirty="0" smtClean="0">
                <a:solidFill>
                  <a:srgbClr val="413B39"/>
                </a:solidFill>
                <a:latin typeface="Hiragino Sans GB W3" panose="020B0300000000000000" pitchFamily="34" charset="-122"/>
                <a:ea typeface="Hiragino Sans GB W3" panose="020B0300000000000000" pitchFamily="34" charset="-122"/>
              </a:rPr>
              <a:t>成都西安凌晨订单数量热图</a:t>
            </a:r>
            <a:endParaRPr lang="zh-CN" altLang="en-US" sz="3200" dirty="0">
              <a:solidFill>
                <a:srgbClr val="413B39"/>
              </a:solidFill>
              <a:latin typeface="Hiragino Sans GB W3" panose="020B0300000000000000" pitchFamily="34" charset="-122"/>
              <a:ea typeface="Hiragino Sans GB W3" panose="020B0300000000000000" pitchFamily="34" charset="-122"/>
            </a:endParaRPr>
          </a:p>
        </p:txBody>
      </p:sp>
      <p:sp>
        <p:nvSpPr>
          <p:cNvPr id="56" name="任意多边形 55"/>
          <p:cNvSpPr/>
          <p:nvPr/>
        </p:nvSpPr>
        <p:spPr>
          <a:xfrm>
            <a:off x="11723" y="-3908"/>
            <a:ext cx="1230923" cy="1512277"/>
          </a:xfrm>
          <a:custGeom>
            <a:avLst/>
            <a:gdLst>
              <a:gd name="connsiteX0" fmla="*/ 1230923 w 1230923"/>
              <a:gd name="connsiteY0" fmla="*/ 484554 h 1512277"/>
              <a:gd name="connsiteX1" fmla="*/ 758092 w 1230923"/>
              <a:gd name="connsiteY1" fmla="*/ 0 h 1512277"/>
              <a:gd name="connsiteX2" fmla="*/ 0 w 1230923"/>
              <a:gd name="connsiteY2" fmla="*/ 754185 h 1512277"/>
              <a:gd name="connsiteX3" fmla="*/ 758092 w 1230923"/>
              <a:gd name="connsiteY3" fmla="*/ 1512277 h 1512277"/>
              <a:gd name="connsiteX4" fmla="*/ 1230923 w 1230923"/>
              <a:gd name="connsiteY4" fmla="*/ 1039446 h 1512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923" h="1512277">
                <a:moveTo>
                  <a:pt x="1230923" y="484554"/>
                </a:moveTo>
                <a:lnTo>
                  <a:pt x="758092" y="0"/>
                </a:lnTo>
                <a:lnTo>
                  <a:pt x="0" y="754185"/>
                </a:lnTo>
                <a:lnTo>
                  <a:pt x="758092" y="1512277"/>
                </a:lnTo>
                <a:lnTo>
                  <a:pt x="1230923" y="1039446"/>
                </a:lnTo>
              </a:path>
            </a:pathLst>
          </a:custGeom>
          <a:noFill/>
          <a:ln>
            <a:solidFill>
              <a:schemeClr val="bg1">
                <a:lumMod val="50000"/>
                <a:alpha val="4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endParaRPr>
          </a:p>
        </p:txBody>
      </p:sp>
      <p:pic>
        <p:nvPicPr>
          <p:cNvPr id="5" name="图片 4"/>
          <p:cNvPicPr/>
          <p:nvPr/>
        </p:nvPicPr>
        <p:blipFill>
          <a:blip r:embed="rId3"/>
          <a:stretch>
            <a:fillRect/>
          </a:stretch>
        </p:blipFill>
        <p:spPr>
          <a:xfrm>
            <a:off x="695996" y="1529613"/>
            <a:ext cx="4801235" cy="3963670"/>
          </a:xfrm>
          <a:prstGeom prst="rect">
            <a:avLst/>
          </a:prstGeom>
        </p:spPr>
      </p:pic>
      <p:pic>
        <p:nvPicPr>
          <p:cNvPr id="6" name="图片 5"/>
          <p:cNvPicPr/>
          <p:nvPr/>
        </p:nvPicPr>
        <p:blipFill>
          <a:blip r:embed="rId4"/>
          <a:stretch>
            <a:fillRect/>
          </a:stretch>
        </p:blipFill>
        <p:spPr>
          <a:xfrm>
            <a:off x="6484937" y="1743001"/>
            <a:ext cx="4876800" cy="3494405"/>
          </a:xfrm>
          <a:prstGeom prst="rect">
            <a:avLst/>
          </a:prstGeom>
        </p:spPr>
      </p:pic>
      <p:cxnSp>
        <p:nvCxnSpPr>
          <p:cNvPr id="3" name="直接箭头连接符 2"/>
          <p:cNvCxnSpPr/>
          <p:nvPr/>
        </p:nvCxnSpPr>
        <p:spPr>
          <a:xfrm flipV="1">
            <a:off x="3200399" y="1867989"/>
            <a:ext cx="3148150" cy="11911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3331029" y="3871878"/>
            <a:ext cx="3017520" cy="13655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82332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54"/>
          <p:cNvSpPr txBox="1"/>
          <p:nvPr/>
        </p:nvSpPr>
        <p:spPr>
          <a:xfrm>
            <a:off x="341070" y="470465"/>
            <a:ext cx="5511089" cy="584775"/>
          </a:xfrm>
          <a:prstGeom prst="rect">
            <a:avLst/>
          </a:prstGeom>
          <a:noFill/>
        </p:spPr>
        <p:txBody>
          <a:bodyPr wrap="square" rtlCol="0">
            <a:spAutoFit/>
          </a:bodyPr>
          <a:lstStyle/>
          <a:p>
            <a:pPr algn="ctr"/>
            <a:r>
              <a:rPr lang="zh-CN" altLang="en-US" sz="3200" dirty="0" smtClean="0">
                <a:solidFill>
                  <a:srgbClr val="413B39"/>
                </a:solidFill>
                <a:latin typeface="Hiragino Sans GB W3" panose="020B0300000000000000" pitchFamily="34" charset="-122"/>
                <a:ea typeface="Hiragino Sans GB W3" panose="020B0300000000000000" pitchFamily="34" charset="-122"/>
              </a:rPr>
              <a:t>成都西安凌晨订单数量热图</a:t>
            </a:r>
            <a:endParaRPr lang="zh-CN" altLang="en-US" sz="3200" dirty="0">
              <a:solidFill>
                <a:srgbClr val="413B39"/>
              </a:solidFill>
              <a:latin typeface="Hiragino Sans GB W3" panose="020B0300000000000000" pitchFamily="34" charset="-122"/>
              <a:ea typeface="Hiragino Sans GB W3" panose="020B0300000000000000" pitchFamily="34" charset="-122"/>
            </a:endParaRPr>
          </a:p>
        </p:txBody>
      </p:sp>
      <p:sp>
        <p:nvSpPr>
          <p:cNvPr id="56" name="任意多边形 55"/>
          <p:cNvSpPr/>
          <p:nvPr/>
        </p:nvSpPr>
        <p:spPr>
          <a:xfrm>
            <a:off x="11723" y="-3908"/>
            <a:ext cx="1230923" cy="1512277"/>
          </a:xfrm>
          <a:custGeom>
            <a:avLst/>
            <a:gdLst>
              <a:gd name="connsiteX0" fmla="*/ 1230923 w 1230923"/>
              <a:gd name="connsiteY0" fmla="*/ 484554 h 1512277"/>
              <a:gd name="connsiteX1" fmla="*/ 758092 w 1230923"/>
              <a:gd name="connsiteY1" fmla="*/ 0 h 1512277"/>
              <a:gd name="connsiteX2" fmla="*/ 0 w 1230923"/>
              <a:gd name="connsiteY2" fmla="*/ 754185 h 1512277"/>
              <a:gd name="connsiteX3" fmla="*/ 758092 w 1230923"/>
              <a:gd name="connsiteY3" fmla="*/ 1512277 h 1512277"/>
              <a:gd name="connsiteX4" fmla="*/ 1230923 w 1230923"/>
              <a:gd name="connsiteY4" fmla="*/ 1039446 h 1512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923" h="1512277">
                <a:moveTo>
                  <a:pt x="1230923" y="484554"/>
                </a:moveTo>
                <a:lnTo>
                  <a:pt x="758092" y="0"/>
                </a:lnTo>
                <a:lnTo>
                  <a:pt x="0" y="754185"/>
                </a:lnTo>
                <a:lnTo>
                  <a:pt x="758092" y="1512277"/>
                </a:lnTo>
                <a:lnTo>
                  <a:pt x="1230923" y="1039446"/>
                </a:lnTo>
              </a:path>
            </a:pathLst>
          </a:custGeom>
          <a:noFill/>
          <a:ln>
            <a:solidFill>
              <a:schemeClr val="bg1">
                <a:lumMod val="50000"/>
                <a:alpha val="4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endParaRPr>
          </a:p>
        </p:txBody>
      </p:sp>
      <p:pic>
        <p:nvPicPr>
          <p:cNvPr id="5" name="图片 4"/>
          <p:cNvPicPr/>
          <p:nvPr/>
        </p:nvPicPr>
        <p:blipFill>
          <a:blip r:embed="rId3">
            <a:extLst>
              <a:ext uri="{28A0092B-C50C-407E-A947-70E740481C1C}">
                <a14:useLocalDpi xmlns:a14="http://schemas.microsoft.com/office/drawing/2010/main" val="0"/>
              </a:ext>
            </a:extLst>
          </a:blip>
          <a:stretch>
            <a:fillRect/>
          </a:stretch>
        </p:blipFill>
        <p:spPr>
          <a:xfrm>
            <a:off x="1175384" y="1640522"/>
            <a:ext cx="4676775" cy="4125595"/>
          </a:xfrm>
          <a:prstGeom prst="rect">
            <a:avLst/>
          </a:prstGeom>
        </p:spPr>
      </p:pic>
      <p:pic>
        <p:nvPicPr>
          <p:cNvPr id="6" name="图片 5"/>
          <p:cNvPicPr/>
          <p:nvPr/>
        </p:nvPicPr>
        <p:blipFill rotWithShape="1">
          <a:blip r:embed="rId4" cstate="print">
            <a:extLst>
              <a:ext uri="{28A0092B-C50C-407E-A947-70E740481C1C}">
                <a14:useLocalDpi xmlns:a14="http://schemas.microsoft.com/office/drawing/2010/main" val="0"/>
              </a:ext>
            </a:extLst>
          </a:blip>
          <a:srcRect l="7396" r="12317"/>
          <a:stretch/>
        </p:blipFill>
        <p:spPr>
          <a:xfrm>
            <a:off x="6991728" y="1640522"/>
            <a:ext cx="4699703" cy="3795772"/>
          </a:xfrm>
          <a:prstGeom prst="rect">
            <a:avLst/>
          </a:prstGeom>
        </p:spPr>
      </p:pic>
      <p:cxnSp>
        <p:nvCxnSpPr>
          <p:cNvPr id="4" name="直接箭头连接符 3"/>
          <p:cNvCxnSpPr/>
          <p:nvPr/>
        </p:nvCxnSpPr>
        <p:spPr>
          <a:xfrm flipV="1">
            <a:off x="4664805" y="1640522"/>
            <a:ext cx="1940711" cy="5378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2592881" y="4182648"/>
            <a:ext cx="4135465" cy="12536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74371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菱形 7"/>
          <p:cNvSpPr/>
          <p:nvPr/>
        </p:nvSpPr>
        <p:spPr>
          <a:xfrm>
            <a:off x="4485036" y="1713952"/>
            <a:ext cx="3242523" cy="3242523"/>
          </a:xfrm>
          <a:prstGeom prst="diamond">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等腰三角形 8"/>
          <p:cNvSpPr/>
          <p:nvPr/>
        </p:nvSpPr>
        <p:spPr>
          <a:xfrm flipV="1">
            <a:off x="3945758" y="3199094"/>
            <a:ext cx="4271743" cy="2255667"/>
          </a:xfrm>
          <a:prstGeom prst="triangle">
            <a:avLst>
              <a:gd name="adj" fmla="val 49673"/>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 name="等腰三角形 9"/>
          <p:cNvSpPr/>
          <p:nvPr/>
        </p:nvSpPr>
        <p:spPr>
          <a:xfrm>
            <a:off x="3945757" y="1183067"/>
            <a:ext cx="4271743" cy="2255667"/>
          </a:xfrm>
          <a:prstGeom prst="triangle">
            <a:avLst>
              <a:gd name="adj" fmla="val 49673"/>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14" name="文本框 13"/>
          <p:cNvSpPr txBox="1"/>
          <p:nvPr/>
        </p:nvSpPr>
        <p:spPr>
          <a:xfrm>
            <a:off x="4404726" y="2815199"/>
            <a:ext cx="3353803" cy="923330"/>
          </a:xfrm>
          <a:prstGeom prst="rect">
            <a:avLst/>
          </a:prstGeom>
          <a:noFill/>
          <a:ln>
            <a:noFill/>
          </a:ln>
        </p:spPr>
        <p:txBody>
          <a:bodyPr wrap="none" rtlCol="0">
            <a:spAutoFit/>
          </a:bodyPr>
          <a:lstStyle/>
          <a:p>
            <a:r>
              <a:rPr lang="en-US" altLang="zh-CN" sz="5400" dirty="0" smtClean="0">
                <a:solidFill>
                  <a:schemeClr val="tx1">
                    <a:lumMod val="85000"/>
                    <a:lumOff val="15000"/>
                  </a:schemeClr>
                </a:solidFill>
                <a:latin typeface="Hiragino Sans GB W3" panose="020B0300000000000000" pitchFamily="34" charset="-122"/>
                <a:ea typeface="Hiragino Sans GB W3" panose="020B0300000000000000" pitchFamily="34" charset="-122"/>
              </a:rPr>
              <a:t>THE END</a:t>
            </a:r>
            <a:endParaRPr lang="zh-CN" altLang="en-US" sz="5400" dirty="0">
              <a:solidFill>
                <a:schemeClr val="tx1">
                  <a:lumMod val="85000"/>
                  <a:lumOff val="15000"/>
                </a:schemeClr>
              </a:solidFill>
              <a:latin typeface="Hiragino Sans GB W3" panose="020B0300000000000000" pitchFamily="34" charset="-122"/>
              <a:ea typeface="Hiragino Sans GB W3" panose="020B0300000000000000" pitchFamily="34" charset="-122"/>
            </a:endParaRPr>
          </a:p>
        </p:txBody>
      </p:sp>
      <p:sp>
        <p:nvSpPr>
          <p:cNvPr id="16" name="任意多边形: 形状 15">
            <a:extLst>
              <a:ext uri="{FF2B5EF4-FFF2-40B4-BE49-F238E27FC236}">
                <a16:creationId xmlns:a16="http://schemas.microsoft.com/office/drawing/2014/main" id="{80F891EF-07EF-4F8B-AB93-5D646AC083F9}"/>
              </a:ext>
            </a:extLst>
          </p:cNvPr>
          <p:cNvSpPr/>
          <p:nvPr/>
        </p:nvSpPr>
        <p:spPr>
          <a:xfrm>
            <a:off x="-233169" y="3198280"/>
            <a:ext cx="4862319" cy="730782"/>
          </a:xfrm>
          <a:custGeom>
            <a:avLst/>
            <a:gdLst>
              <a:gd name="connsiteX0" fmla="*/ 0 w 4454013"/>
              <a:gd name="connsiteY0" fmla="*/ 531514 h 767488"/>
              <a:gd name="connsiteX1" fmla="*/ 1828800 w 4454013"/>
              <a:gd name="connsiteY1" fmla="*/ 572 h 767488"/>
              <a:gd name="connsiteX2" fmla="*/ 3628103 w 4454013"/>
              <a:gd name="connsiteY2" fmla="*/ 620004 h 767488"/>
              <a:gd name="connsiteX3" fmla="*/ 4454013 w 4454013"/>
              <a:gd name="connsiteY3" fmla="*/ 767488 h 767488"/>
              <a:gd name="connsiteX0" fmla="*/ 0 w 4454013"/>
              <a:gd name="connsiteY0" fmla="*/ 531514 h 767488"/>
              <a:gd name="connsiteX1" fmla="*/ 1828800 w 4454013"/>
              <a:gd name="connsiteY1" fmla="*/ 572 h 767488"/>
              <a:gd name="connsiteX2" fmla="*/ 3628103 w 4454013"/>
              <a:gd name="connsiteY2" fmla="*/ 620004 h 767488"/>
              <a:gd name="connsiteX3" fmla="*/ 4195569 w 4454013"/>
              <a:gd name="connsiteY3" fmla="*/ 735545 h 767488"/>
              <a:gd name="connsiteX4" fmla="*/ 4454013 w 4454013"/>
              <a:gd name="connsiteY4" fmla="*/ 767488 h 767488"/>
              <a:gd name="connsiteX0" fmla="*/ 0 w 4454013"/>
              <a:gd name="connsiteY0" fmla="*/ 531514 h 767488"/>
              <a:gd name="connsiteX1" fmla="*/ 1828800 w 4454013"/>
              <a:gd name="connsiteY1" fmla="*/ 572 h 767488"/>
              <a:gd name="connsiteX2" fmla="*/ 3628103 w 4454013"/>
              <a:gd name="connsiteY2" fmla="*/ 620004 h 767488"/>
              <a:gd name="connsiteX3" fmla="*/ 4081269 w 4454013"/>
              <a:gd name="connsiteY3" fmla="*/ 730782 h 767488"/>
              <a:gd name="connsiteX4" fmla="*/ 4454013 w 4454013"/>
              <a:gd name="connsiteY4" fmla="*/ 767488 h 767488"/>
              <a:gd name="connsiteX0" fmla="*/ 0 w 4081269"/>
              <a:gd name="connsiteY0" fmla="*/ 531514 h 730782"/>
              <a:gd name="connsiteX1" fmla="*/ 1828800 w 4081269"/>
              <a:gd name="connsiteY1" fmla="*/ 572 h 730782"/>
              <a:gd name="connsiteX2" fmla="*/ 3628103 w 4081269"/>
              <a:gd name="connsiteY2" fmla="*/ 620004 h 730782"/>
              <a:gd name="connsiteX3" fmla="*/ 4081269 w 4081269"/>
              <a:gd name="connsiteY3" fmla="*/ 730782 h 730782"/>
            </a:gdLst>
            <a:ahLst/>
            <a:cxnLst>
              <a:cxn ang="0">
                <a:pos x="connsiteX0" y="connsiteY0"/>
              </a:cxn>
              <a:cxn ang="0">
                <a:pos x="connsiteX1" y="connsiteY1"/>
              </a:cxn>
              <a:cxn ang="0">
                <a:pos x="connsiteX2" y="connsiteY2"/>
              </a:cxn>
              <a:cxn ang="0">
                <a:pos x="connsiteX3" y="connsiteY3"/>
              </a:cxn>
            </a:cxnLst>
            <a:rect l="l" t="t" r="r" b="b"/>
            <a:pathLst>
              <a:path w="4081269" h="730782">
                <a:moveTo>
                  <a:pt x="0" y="531514"/>
                </a:moveTo>
                <a:cubicBezTo>
                  <a:pt x="612058" y="258669"/>
                  <a:pt x="1224116" y="-14176"/>
                  <a:pt x="1828800" y="572"/>
                </a:cubicBezTo>
                <a:cubicBezTo>
                  <a:pt x="2433484" y="15320"/>
                  <a:pt x="3252692" y="498302"/>
                  <a:pt x="3628103" y="620004"/>
                </a:cubicBezTo>
                <a:cubicBezTo>
                  <a:pt x="4003514" y="741706"/>
                  <a:pt x="3943617" y="706201"/>
                  <a:pt x="4081269" y="730782"/>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任意多边形: 形状 18">
            <a:extLst>
              <a:ext uri="{FF2B5EF4-FFF2-40B4-BE49-F238E27FC236}">
                <a16:creationId xmlns:a16="http://schemas.microsoft.com/office/drawing/2014/main" id="{C26C1148-B0B9-44C7-98EC-F95634790332}"/>
              </a:ext>
            </a:extLst>
          </p:cNvPr>
          <p:cNvSpPr/>
          <p:nvPr/>
        </p:nvSpPr>
        <p:spPr>
          <a:xfrm>
            <a:off x="7350734" y="3733664"/>
            <a:ext cx="5549139" cy="700144"/>
          </a:xfrm>
          <a:custGeom>
            <a:avLst/>
            <a:gdLst>
              <a:gd name="connsiteX0" fmla="*/ 0 w 4719484"/>
              <a:gd name="connsiteY0" fmla="*/ 364821 h 700144"/>
              <a:gd name="connsiteX1" fmla="*/ 1091381 w 4719484"/>
              <a:gd name="connsiteY1" fmla="*/ 689285 h 700144"/>
              <a:gd name="connsiteX2" fmla="*/ 2890684 w 4719484"/>
              <a:gd name="connsiteY2" fmla="*/ 10859 h 700144"/>
              <a:gd name="connsiteX3" fmla="*/ 4719484 w 4719484"/>
              <a:gd name="connsiteY3" fmla="*/ 335324 h 700144"/>
              <a:gd name="connsiteX0" fmla="*/ 0 w 4733772"/>
              <a:gd name="connsiteY0" fmla="*/ 364821 h 700144"/>
              <a:gd name="connsiteX1" fmla="*/ 1105669 w 4733772"/>
              <a:gd name="connsiteY1" fmla="*/ 689285 h 700144"/>
              <a:gd name="connsiteX2" fmla="*/ 2904972 w 4733772"/>
              <a:gd name="connsiteY2" fmla="*/ 10859 h 700144"/>
              <a:gd name="connsiteX3" fmla="*/ 4733772 w 4733772"/>
              <a:gd name="connsiteY3" fmla="*/ 335324 h 700144"/>
            </a:gdLst>
            <a:ahLst/>
            <a:cxnLst>
              <a:cxn ang="0">
                <a:pos x="connsiteX0" y="connsiteY0"/>
              </a:cxn>
              <a:cxn ang="0">
                <a:pos x="connsiteX1" y="connsiteY1"/>
              </a:cxn>
              <a:cxn ang="0">
                <a:pos x="connsiteX2" y="connsiteY2"/>
              </a:cxn>
              <a:cxn ang="0">
                <a:pos x="connsiteX3" y="connsiteY3"/>
              </a:cxn>
            </a:cxnLst>
            <a:rect l="l" t="t" r="r" b="b"/>
            <a:pathLst>
              <a:path w="4733772" h="700144">
                <a:moveTo>
                  <a:pt x="0" y="364821"/>
                </a:moveTo>
                <a:cubicBezTo>
                  <a:pt x="304800" y="556550"/>
                  <a:pt x="621507" y="748279"/>
                  <a:pt x="1105669" y="689285"/>
                </a:cubicBezTo>
                <a:cubicBezTo>
                  <a:pt x="1589831" y="630291"/>
                  <a:pt x="2300288" y="69852"/>
                  <a:pt x="2904972" y="10859"/>
                </a:cubicBezTo>
                <a:cubicBezTo>
                  <a:pt x="3509656" y="-48135"/>
                  <a:pt x="4121714" y="143594"/>
                  <a:pt x="4733772" y="335324"/>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9">
            <a:extLst>
              <a:ext uri="{FF2B5EF4-FFF2-40B4-BE49-F238E27FC236}">
                <a16:creationId xmlns:a16="http://schemas.microsoft.com/office/drawing/2014/main" id="{26F77600-A1F0-40E7-AFEE-E9CAC017D2DD}"/>
              </a:ext>
            </a:extLst>
          </p:cNvPr>
          <p:cNvSpPr/>
          <p:nvPr/>
        </p:nvSpPr>
        <p:spPr>
          <a:xfrm>
            <a:off x="7570106" y="3684186"/>
            <a:ext cx="5105157" cy="560475"/>
          </a:xfrm>
          <a:custGeom>
            <a:avLst/>
            <a:gdLst>
              <a:gd name="connsiteX0" fmla="*/ 0 w 4395020"/>
              <a:gd name="connsiteY0" fmla="*/ 176980 h 560476"/>
              <a:gd name="connsiteX1" fmla="*/ 973394 w 4395020"/>
              <a:gd name="connsiteY1" fmla="*/ 29497 h 560476"/>
              <a:gd name="connsiteX2" fmla="*/ 2831691 w 4395020"/>
              <a:gd name="connsiteY2" fmla="*/ 560438 h 560476"/>
              <a:gd name="connsiteX3" fmla="*/ 4395020 w 4395020"/>
              <a:gd name="connsiteY3" fmla="*/ 0 h 560476"/>
              <a:gd name="connsiteX0" fmla="*/ 0 w 4414070"/>
              <a:gd name="connsiteY0" fmla="*/ 196030 h 560475"/>
              <a:gd name="connsiteX1" fmla="*/ 992444 w 4414070"/>
              <a:gd name="connsiteY1" fmla="*/ 29497 h 560475"/>
              <a:gd name="connsiteX2" fmla="*/ 2850741 w 4414070"/>
              <a:gd name="connsiteY2" fmla="*/ 560438 h 560475"/>
              <a:gd name="connsiteX3" fmla="*/ 4414070 w 4414070"/>
              <a:gd name="connsiteY3" fmla="*/ 0 h 560475"/>
            </a:gdLst>
            <a:ahLst/>
            <a:cxnLst>
              <a:cxn ang="0">
                <a:pos x="connsiteX0" y="connsiteY0"/>
              </a:cxn>
              <a:cxn ang="0">
                <a:pos x="connsiteX1" y="connsiteY1"/>
              </a:cxn>
              <a:cxn ang="0">
                <a:pos x="connsiteX2" y="connsiteY2"/>
              </a:cxn>
              <a:cxn ang="0">
                <a:pos x="connsiteX3" y="connsiteY3"/>
              </a:cxn>
            </a:cxnLst>
            <a:rect l="l" t="t" r="r" b="b"/>
            <a:pathLst>
              <a:path w="4414070" h="560475">
                <a:moveTo>
                  <a:pt x="0" y="196030"/>
                </a:moveTo>
                <a:cubicBezTo>
                  <a:pt x="250723" y="90333"/>
                  <a:pt x="517321" y="-31238"/>
                  <a:pt x="992444" y="29497"/>
                </a:cubicBezTo>
                <a:cubicBezTo>
                  <a:pt x="1467568" y="90232"/>
                  <a:pt x="2280470" y="565354"/>
                  <a:pt x="2850741" y="560438"/>
                </a:cubicBezTo>
                <a:cubicBezTo>
                  <a:pt x="3421012" y="555522"/>
                  <a:pt x="3917541" y="277761"/>
                  <a:pt x="4414070" y="0"/>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20">
            <a:extLst>
              <a:ext uri="{FF2B5EF4-FFF2-40B4-BE49-F238E27FC236}">
                <a16:creationId xmlns:a16="http://schemas.microsoft.com/office/drawing/2014/main" id="{A807CBA3-077B-47F8-8CA5-644C617E6A99}"/>
              </a:ext>
            </a:extLst>
          </p:cNvPr>
          <p:cNvSpPr/>
          <p:nvPr/>
        </p:nvSpPr>
        <p:spPr>
          <a:xfrm>
            <a:off x="-215759" y="3425261"/>
            <a:ext cx="4435333" cy="523672"/>
          </a:xfrm>
          <a:custGeom>
            <a:avLst/>
            <a:gdLst>
              <a:gd name="connsiteX0" fmla="*/ 0 w 4222750"/>
              <a:gd name="connsiteY0" fmla="*/ 184907 h 523672"/>
              <a:gd name="connsiteX1" fmla="*/ 1352550 w 4222750"/>
              <a:gd name="connsiteY1" fmla="*/ 521457 h 523672"/>
              <a:gd name="connsiteX2" fmla="*/ 3384550 w 4222750"/>
              <a:gd name="connsiteY2" fmla="*/ 38857 h 523672"/>
              <a:gd name="connsiteX3" fmla="*/ 4222750 w 4222750"/>
              <a:gd name="connsiteY3" fmla="*/ 64257 h 523672"/>
            </a:gdLst>
            <a:ahLst/>
            <a:cxnLst>
              <a:cxn ang="0">
                <a:pos x="connsiteX0" y="connsiteY0"/>
              </a:cxn>
              <a:cxn ang="0">
                <a:pos x="connsiteX1" y="connsiteY1"/>
              </a:cxn>
              <a:cxn ang="0">
                <a:pos x="connsiteX2" y="connsiteY2"/>
              </a:cxn>
              <a:cxn ang="0">
                <a:pos x="connsiteX3" y="connsiteY3"/>
              </a:cxn>
            </a:cxnLst>
            <a:rect l="l" t="t" r="r" b="b"/>
            <a:pathLst>
              <a:path w="4222750" h="523672">
                <a:moveTo>
                  <a:pt x="0" y="184907"/>
                </a:moveTo>
                <a:cubicBezTo>
                  <a:pt x="394229" y="365353"/>
                  <a:pt x="788458" y="545799"/>
                  <a:pt x="1352550" y="521457"/>
                </a:cubicBezTo>
                <a:cubicBezTo>
                  <a:pt x="1916642" y="497115"/>
                  <a:pt x="2906183" y="115057"/>
                  <a:pt x="3384550" y="38857"/>
                </a:cubicBezTo>
                <a:cubicBezTo>
                  <a:pt x="3862917" y="-37343"/>
                  <a:pt x="4042833" y="13457"/>
                  <a:pt x="4222750" y="64257"/>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a:extLst>
              <a:ext uri="{FF2B5EF4-FFF2-40B4-BE49-F238E27FC236}">
                <a16:creationId xmlns:a16="http://schemas.microsoft.com/office/drawing/2014/main" id="{F0EA8CA3-98AB-460E-8849-21FA3642685C}"/>
              </a:ext>
            </a:extLst>
          </p:cNvPr>
          <p:cNvSpPr/>
          <p:nvPr/>
        </p:nvSpPr>
        <p:spPr>
          <a:xfrm rot="18746479">
            <a:off x="10079180" y="3293450"/>
            <a:ext cx="192454" cy="192454"/>
          </a:xfrm>
          <a:prstGeom prst="roundRect">
            <a:avLst>
              <a:gd name="adj" fmla="val 17644"/>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1" name="矩形: 圆角 23">
            <a:extLst>
              <a:ext uri="{FF2B5EF4-FFF2-40B4-BE49-F238E27FC236}">
                <a16:creationId xmlns:a16="http://schemas.microsoft.com/office/drawing/2014/main" id="{53BAB7F2-DC23-4B58-B8FA-6BA099DB112F}"/>
              </a:ext>
            </a:extLst>
          </p:cNvPr>
          <p:cNvSpPr/>
          <p:nvPr/>
        </p:nvSpPr>
        <p:spPr>
          <a:xfrm rot="15661163">
            <a:off x="11624670" y="3414859"/>
            <a:ext cx="272513" cy="272513"/>
          </a:xfrm>
          <a:prstGeom prst="roundRect">
            <a:avLst>
              <a:gd name="adj" fmla="val 17644"/>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2" name="矩形: 圆角 24">
            <a:extLst>
              <a:ext uri="{FF2B5EF4-FFF2-40B4-BE49-F238E27FC236}">
                <a16:creationId xmlns:a16="http://schemas.microsoft.com/office/drawing/2014/main" id="{FDB1CAD8-6E9A-476E-B931-611AB1F78F4D}"/>
              </a:ext>
            </a:extLst>
          </p:cNvPr>
          <p:cNvSpPr/>
          <p:nvPr/>
        </p:nvSpPr>
        <p:spPr>
          <a:xfrm rot="15661163">
            <a:off x="2456504" y="2789497"/>
            <a:ext cx="272513" cy="272513"/>
          </a:xfrm>
          <a:prstGeom prst="roundRect">
            <a:avLst>
              <a:gd name="adj" fmla="val 17644"/>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3" name="矩形: 圆角 25">
            <a:extLst>
              <a:ext uri="{FF2B5EF4-FFF2-40B4-BE49-F238E27FC236}">
                <a16:creationId xmlns:a16="http://schemas.microsoft.com/office/drawing/2014/main" id="{4BD5F66F-B3C0-4C78-8E5A-9C71FBBA5A79}"/>
              </a:ext>
            </a:extLst>
          </p:cNvPr>
          <p:cNvSpPr/>
          <p:nvPr/>
        </p:nvSpPr>
        <p:spPr>
          <a:xfrm rot="19434123">
            <a:off x="445531" y="2495668"/>
            <a:ext cx="442097" cy="442097"/>
          </a:xfrm>
          <a:prstGeom prst="roundRect">
            <a:avLst>
              <a:gd name="adj" fmla="val 17644"/>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4" name="矩形: 圆角 26">
            <a:extLst>
              <a:ext uri="{FF2B5EF4-FFF2-40B4-BE49-F238E27FC236}">
                <a16:creationId xmlns:a16="http://schemas.microsoft.com/office/drawing/2014/main" id="{488EF9EC-D0A7-4B96-BCE2-6CFCBAC785F5}"/>
              </a:ext>
            </a:extLst>
          </p:cNvPr>
          <p:cNvSpPr/>
          <p:nvPr/>
        </p:nvSpPr>
        <p:spPr>
          <a:xfrm rot="17624697">
            <a:off x="1386338" y="4257902"/>
            <a:ext cx="83268" cy="83268"/>
          </a:xfrm>
          <a:prstGeom prst="roundRect">
            <a:avLst>
              <a:gd name="adj" fmla="val 17644"/>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5" name="矩形: 圆角 27">
            <a:extLst>
              <a:ext uri="{FF2B5EF4-FFF2-40B4-BE49-F238E27FC236}">
                <a16:creationId xmlns:a16="http://schemas.microsoft.com/office/drawing/2014/main" id="{14DE4580-DACB-4DD3-AFE6-E809AE4BD6A6}"/>
              </a:ext>
            </a:extLst>
          </p:cNvPr>
          <p:cNvSpPr/>
          <p:nvPr/>
        </p:nvSpPr>
        <p:spPr>
          <a:xfrm rot="17624697">
            <a:off x="10115172" y="1924620"/>
            <a:ext cx="423239" cy="423239"/>
          </a:xfrm>
          <a:prstGeom prst="roundRect">
            <a:avLst>
              <a:gd name="adj" fmla="val 17644"/>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6" name="矩形: 圆角 51">
            <a:extLst>
              <a:ext uri="{FF2B5EF4-FFF2-40B4-BE49-F238E27FC236}">
                <a16:creationId xmlns:a16="http://schemas.microsoft.com/office/drawing/2014/main" id="{ECF75E15-ECAB-4DBC-8839-B07E13B3CBB6}"/>
              </a:ext>
            </a:extLst>
          </p:cNvPr>
          <p:cNvSpPr/>
          <p:nvPr/>
        </p:nvSpPr>
        <p:spPr>
          <a:xfrm rot="15661163">
            <a:off x="2527738" y="4771060"/>
            <a:ext cx="272513" cy="272513"/>
          </a:xfrm>
          <a:prstGeom prst="roundRect">
            <a:avLst>
              <a:gd name="adj" fmla="val 17644"/>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7" name="矩形: 圆角 53">
            <a:extLst>
              <a:ext uri="{FF2B5EF4-FFF2-40B4-BE49-F238E27FC236}">
                <a16:creationId xmlns:a16="http://schemas.microsoft.com/office/drawing/2014/main" id="{C8F570CA-B6B9-4791-9540-E5BAB48446CE}"/>
              </a:ext>
            </a:extLst>
          </p:cNvPr>
          <p:cNvSpPr/>
          <p:nvPr/>
        </p:nvSpPr>
        <p:spPr>
          <a:xfrm rot="19132149">
            <a:off x="10230629" y="4771059"/>
            <a:ext cx="272513" cy="272513"/>
          </a:xfrm>
          <a:prstGeom prst="roundRect">
            <a:avLst>
              <a:gd name="adj" fmla="val 17644"/>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8" name="矩形: 圆角 56">
            <a:extLst>
              <a:ext uri="{FF2B5EF4-FFF2-40B4-BE49-F238E27FC236}">
                <a16:creationId xmlns:a16="http://schemas.microsoft.com/office/drawing/2014/main" id="{ED9DA8A2-8B49-44FD-A814-1051DB2A79E0}"/>
              </a:ext>
            </a:extLst>
          </p:cNvPr>
          <p:cNvSpPr/>
          <p:nvPr/>
        </p:nvSpPr>
        <p:spPr>
          <a:xfrm rot="15661163">
            <a:off x="1478553" y="1573731"/>
            <a:ext cx="226904" cy="226904"/>
          </a:xfrm>
          <a:prstGeom prst="roundRect">
            <a:avLst>
              <a:gd name="adj" fmla="val 17644"/>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4078587297"/>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1000" fill="hold"/>
                                        <p:tgtEl>
                                          <p:spTgt spid="10"/>
                                        </p:tgtEl>
                                        <p:attrNameLst>
                                          <p:attrName>ppt_x</p:attrName>
                                        </p:attrNameLst>
                                      </p:cBhvr>
                                      <p:tavLst>
                                        <p:tav tm="0">
                                          <p:val>
                                            <p:strVal val="#ppt_x"/>
                                          </p:val>
                                        </p:tav>
                                        <p:tav tm="100000">
                                          <p:val>
                                            <p:strVal val="#ppt_x"/>
                                          </p:val>
                                        </p:tav>
                                      </p:tavLst>
                                    </p:anim>
                                    <p:anim calcmode="lin" valueType="num">
                                      <p:cBhvr additive="base">
                                        <p:cTn id="14" dur="1000" fill="hold"/>
                                        <p:tgtEl>
                                          <p:spTgt spid="10"/>
                                        </p:tgtEl>
                                        <p:attrNameLst>
                                          <p:attrName>ppt_y</p:attrName>
                                        </p:attrNameLst>
                                      </p:cBhvr>
                                      <p:tavLst>
                                        <p:tav tm="0">
                                          <p:val>
                                            <p:strVal val="0-#ppt_h/2"/>
                                          </p:val>
                                        </p:tav>
                                        <p:tav tm="100000">
                                          <p:val>
                                            <p:strVal val="#ppt_y"/>
                                          </p:val>
                                        </p:tav>
                                      </p:tavLst>
                                    </p:anim>
                                  </p:childTnLst>
                                </p:cTn>
                              </p:par>
                            </p:childTnLst>
                          </p:cTn>
                        </p:par>
                        <p:par>
                          <p:cTn id="15" fill="hold">
                            <p:stCondLst>
                              <p:cond delay="1750"/>
                            </p:stCondLst>
                            <p:childTnLst>
                              <p:par>
                                <p:cTn id="16" presetID="2" presetClass="entr" presetSubtype="4"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fill="hold"/>
                                        <p:tgtEl>
                                          <p:spTgt spid="9"/>
                                        </p:tgtEl>
                                        <p:attrNameLst>
                                          <p:attrName>ppt_x</p:attrName>
                                        </p:attrNameLst>
                                      </p:cBhvr>
                                      <p:tavLst>
                                        <p:tav tm="0">
                                          <p:val>
                                            <p:strVal val="#ppt_x"/>
                                          </p:val>
                                        </p:tav>
                                        <p:tav tm="100000">
                                          <p:val>
                                            <p:strVal val="#ppt_x"/>
                                          </p:val>
                                        </p:tav>
                                      </p:tavLst>
                                    </p:anim>
                                    <p:anim calcmode="lin" valueType="num">
                                      <p:cBhvr additive="base">
                                        <p:cTn id="19" dur="1000" fill="hold"/>
                                        <p:tgtEl>
                                          <p:spTgt spid="9"/>
                                        </p:tgtEl>
                                        <p:attrNameLst>
                                          <p:attrName>ppt_y</p:attrName>
                                        </p:attrNameLst>
                                      </p:cBhvr>
                                      <p:tavLst>
                                        <p:tav tm="0">
                                          <p:val>
                                            <p:strVal val="1+#ppt_h/2"/>
                                          </p:val>
                                        </p:tav>
                                        <p:tav tm="100000">
                                          <p:val>
                                            <p:strVal val="#ppt_y"/>
                                          </p:val>
                                        </p:tav>
                                      </p:tavLst>
                                    </p:anim>
                                  </p:childTnLst>
                                </p:cTn>
                              </p:par>
                            </p:childTnLst>
                          </p:cTn>
                        </p:par>
                        <p:par>
                          <p:cTn id="20" fill="hold">
                            <p:stCondLst>
                              <p:cond delay="2750"/>
                            </p:stCondLst>
                            <p:childTnLst>
                              <p:par>
                                <p:cTn id="21" presetID="23" presetClass="entr" presetSubtype="36"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250" fill="hold"/>
                                        <p:tgtEl>
                                          <p:spTgt spid="14"/>
                                        </p:tgtEl>
                                        <p:attrNameLst>
                                          <p:attrName>ppt_w</p:attrName>
                                        </p:attrNameLst>
                                      </p:cBhvr>
                                      <p:tavLst>
                                        <p:tav tm="0">
                                          <p:val>
                                            <p:strVal val="(6*min(max(#ppt_w*#ppt_h,.3),1)-7.4)/-.7*#ppt_w"/>
                                          </p:val>
                                        </p:tav>
                                        <p:tav tm="100000">
                                          <p:val>
                                            <p:strVal val="#ppt_w"/>
                                          </p:val>
                                        </p:tav>
                                      </p:tavLst>
                                    </p:anim>
                                    <p:anim calcmode="lin" valueType="num">
                                      <p:cBhvr>
                                        <p:cTn id="24" dur="1250" fill="hold"/>
                                        <p:tgtEl>
                                          <p:spTgt spid="14"/>
                                        </p:tgtEl>
                                        <p:attrNameLst>
                                          <p:attrName>ppt_h</p:attrName>
                                        </p:attrNameLst>
                                      </p:cBhvr>
                                      <p:tavLst>
                                        <p:tav tm="0">
                                          <p:val>
                                            <p:strVal val="(6*min(max(#ppt_w*#ppt_h,.3),1)-7.4)/-.7*#ppt_h"/>
                                          </p:val>
                                        </p:tav>
                                        <p:tav tm="100000">
                                          <p:val>
                                            <p:strVal val="#ppt_h"/>
                                          </p:val>
                                        </p:tav>
                                      </p:tavLst>
                                    </p:anim>
                                    <p:anim calcmode="lin" valueType="num">
                                      <p:cBhvr>
                                        <p:cTn id="25" dur="1250" fill="hold"/>
                                        <p:tgtEl>
                                          <p:spTgt spid="14"/>
                                        </p:tgtEl>
                                        <p:attrNameLst>
                                          <p:attrName>ppt_x</p:attrName>
                                        </p:attrNameLst>
                                      </p:cBhvr>
                                      <p:tavLst>
                                        <p:tav tm="0">
                                          <p:val>
                                            <p:fltVal val="0.5"/>
                                          </p:val>
                                        </p:tav>
                                        <p:tav tm="100000">
                                          <p:val>
                                            <p:strVal val="#ppt_x"/>
                                          </p:val>
                                        </p:tav>
                                      </p:tavLst>
                                    </p:anim>
                                    <p:anim calcmode="lin" valueType="num">
                                      <p:cBhvr>
                                        <p:cTn id="26" dur="1250" fill="hold"/>
                                        <p:tgtEl>
                                          <p:spTgt spid="14"/>
                                        </p:tgtEl>
                                        <p:attrNameLst>
                                          <p:attrName>ppt_y</p:attrName>
                                        </p:attrNameLst>
                                      </p:cBhvr>
                                      <p:tavLst>
                                        <p:tav tm="0">
                                          <p:val>
                                            <p:strVal val="1+(6*min(max(#ppt_w*#ppt_h,.3),1)-7.4)/-.7*#ppt_h/2"/>
                                          </p:val>
                                        </p:tav>
                                        <p:tav tm="100000">
                                          <p:val>
                                            <p:strVal val="#ppt_y"/>
                                          </p:val>
                                        </p:tav>
                                      </p:tavLst>
                                    </p:anim>
                                  </p:childTnLst>
                                </p:cTn>
                              </p:par>
                              <p:par>
                                <p:cTn id="27" presetID="22" presetClass="entr" presetSubtype="8" fill="hold" grpId="0" nodeType="withEffect">
                                  <p:stCondLst>
                                    <p:cond delay="175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500"/>
                                        <p:tgtEl>
                                          <p:spTgt spid="19"/>
                                        </p:tgtEl>
                                      </p:cBhvr>
                                    </p:animEffect>
                                  </p:childTnLst>
                                </p:cTn>
                              </p:par>
                              <p:par>
                                <p:cTn id="30" presetID="22" presetClass="entr" presetSubtype="8" fill="hold" grpId="0" nodeType="withEffect">
                                  <p:stCondLst>
                                    <p:cond delay="225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par>
                                <p:cTn id="33" presetID="22" presetClass="entr" presetSubtype="8" fill="hold" grpId="0" nodeType="withEffect">
                                  <p:stCondLst>
                                    <p:cond delay="275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par>
                                <p:cTn id="36" presetID="22" presetClass="entr" presetSubtype="8" fill="hold" grpId="0" nodeType="withEffect">
                                  <p:stCondLst>
                                    <p:cond delay="325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par>
                                <p:cTn id="39" presetID="42" presetClass="entr" presetSubtype="0" fill="hold" grpId="0" nodeType="withEffect">
                                  <p:stCondLst>
                                    <p:cond delay="375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anim calcmode="lin" valueType="num">
                                      <p:cBhvr>
                                        <p:cTn id="42" dur="500" fill="hold"/>
                                        <p:tgtEl>
                                          <p:spTgt spid="23"/>
                                        </p:tgtEl>
                                        <p:attrNameLst>
                                          <p:attrName>ppt_x</p:attrName>
                                        </p:attrNameLst>
                                      </p:cBhvr>
                                      <p:tavLst>
                                        <p:tav tm="0">
                                          <p:val>
                                            <p:strVal val="#ppt_x"/>
                                          </p:val>
                                        </p:tav>
                                        <p:tav tm="100000">
                                          <p:val>
                                            <p:strVal val="#ppt_x"/>
                                          </p:val>
                                        </p:tav>
                                      </p:tavLst>
                                    </p:anim>
                                    <p:anim calcmode="lin" valueType="num">
                                      <p:cBhvr>
                                        <p:cTn id="43" dur="500" fill="hold"/>
                                        <p:tgtEl>
                                          <p:spTgt spid="2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37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anim calcmode="lin" valueType="num">
                                      <p:cBhvr>
                                        <p:cTn id="47" dur="500" fill="hold"/>
                                        <p:tgtEl>
                                          <p:spTgt spid="22"/>
                                        </p:tgtEl>
                                        <p:attrNameLst>
                                          <p:attrName>ppt_x</p:attrName>
                                        </p:attrNameLst>
                                      </p:cBhvr>
                                      <p:tavLst>
                                        <p:tav tm="0">
                                          <p:val>
                                            <p:strVal val="#ppt_x"/>
                                          </p:val>
                                        </p:tav>
                                        <p:tav tm="100000">
                                          <p:val>
                                            <p:strVal val="#ppt_x"/>
                                          </p:val>
                                        </p:tav>
                                      </p:tavLst>
                                    </p:anim>
                                    <p:anim calcmode="lin" valueType="num">
                                      <p:cBhvr>
                                        <p:cTn id="48" dur="500" fill="hold"/>
                                        <p:tgtEl>
                                          <p:spTgt spid="2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425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750"/>
                                        <p:tgtEl>
                                          <p:spTgt spid="25"/>
                                        </p:tgtEl>
                                      </p:cBhvr>
                                    </p:animEffect>
                                    <p:anim calcmode="lin" valueType="num">
                                      <p:cBhvr>
                                        <p:cTn id="52" dur="750" fill="hold"/>
                                        <p:tgtEl>
                                          <p:spTgt spid="25"/>
                                        </p:tgtEl>
                                        <p:attrNameLst>
                                          <p:attrName>ppt_x</p:attrName>
                                        </p:attrNameLst>
                                      </p:cBhvr>
                                      <p:tavLst>
                                        <p:tav tm="0">
                                          <p:val>
                                            <p:strVal val="#ppt_x"/>
                                          </p:val>
                                        </p:tav>
                                        <p:tav tm="100000">
                                          <p:val>
                                            <p:strVal val="#ppt_x"/>
                                          </p:val>
                                        </p:tav>
                                      </p:tavLst>
                                    </p:anim>
                                    <p:anim calcmode="lin" valueType="num">
                                      <p:cBhvr>
                                        <p:cTn id="53" dur="750" fill="hold"/>
                                        <p:tgtEl>
                                          <p:spTgt spid="2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425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750"/>
                                        <p:tgtEl>
                                          <p:spTgt spid="28"/>
                                        </p:tgtEl>
                                      </p:cBhvr>
                                    </p:animEffect>
                                    <p:anim calcmode="lin" valueType="num">
                                      <p:cBhvr>
                                        <p:cTn id="57" dur="750" fill="hold"/>
                                        <p:tgtEl>
                                          <p:spTgt spid="28"/>
                                        </p:tgtEl>
                                        <p:attrNameLst>
                                          <p:attrName>ppt_x</p:attrName>
                                        </p:attrNameLst>
                                      </p:cBhvr>
                                      <p:tavLst>
                                        <p:tav tm="0">
                                          <p:val>
                                            <p:strVal val="#ppt_x"/>
                                          </p:val>
                                        </p:tav>
                                        <p:tav tm="100000">
                                          <p:val>
                                            <p:strVal val="#ppt_x"/>
                                          </p:val>
                                        </p:tav>
                                      </p:tavLst>
                                    </p:anim>
                                    <p:anim calcmode="lin" valueType="num">
                                      <p:cBhvr>
                                        <p:cTn id="58" dur="750" fill="hold"/>
                                        <p:tgtEl>
                                          <p:spTgt spid="2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375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750"/>
                                        <p:tgtEl>
                                          <p:spTgt spid="26"/>
                                        </p:tgtEl>
                                      </p:cBhvr>
                                    </p:animEffect>
                                    <p:anim calcmode="lin" valueType="num">
                                      <p:cBhvr>
                                        <p:cTn id="62" dur="750" fill="hold"/>
                                        <p:tgtEl>
                                          <p:spTgt spid="26"/>
                                        </p:tgtEl>
                                        <p:attrNameLst>
                                          <p:attrName>ppt_x</p:attrName>
                                        </p:attrNameLst>
                                      </p:cBhvr>
                                      <p:tavLst>
                                        <p:tav tm="0">
                                          <p:val>
                                            <p:strVal val="#ppt_x"/>
                                          </p:val>
                                        </p:tav>
                                        <p:tav tm="100000">
                                          <p:val>
                                            <p:strVal val="#ppt_x"/>
                                          </p:val>
                                        </p:tav>
                                      </p:tavLst>
                                    </p:anim>
                                    <p:anim calcmode="lin" valueType="num">
                                      <p:cBhvr>
                                        <p:cTn id="63" dur="750" fill="hold"/>
                                        <p:tgtEl>
                                          <p:spTgt spid="2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425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750"/>
                                        <p:tgtEl>
                                          <p:spTgt spid="21"/>
                                        </p:tgtEl>
                                      </p:cBhvr>
                                    </p:animEffect>
                                    <p:anim calcmode="lin" valueType="num">
                                      <p:cBhvr>
                                        <p:cTn id="67" dur="750" fill="hold"/>
                                        <p:tgtEl>
                                          <p:spTgt spid="21"/>
                                        </p:tgtEl>
                                        <p:attrNameLst>
                                          <p:attrName>ppt_x</p:attrName>
                                        </p:attrNameLst>
                                      </p:cBhvr>
                                      <p:tavLst>
                                        <p:tav tm="0">
                                          <p:val>
                                            <p:strVal val="#ppt_x"/>
                                          </p:val>
                                        </p:tav>
                                        <p:tav tm="100000">
                                          <p:val>
                                            <p:strVal val="#ppt_x"/>
                                          </p:val>
                                        </p:tav>
                                      </p:tavLst>
                                    </p:anim>
                                    <p:anim calcmode="lin" valueType="num">
                                      <p:cBhvr>
                                        <p:cTn id="68" dur="750" fill="hold"/>
                                        <p:tgtEl>
                                          <p:spTgt spid="21"/>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375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750"/>
                                        <p:tgtEl>
                                          <p:spTgt spid="20"/>
                                        </p:tgtEl>
                                      </p:cBhvr>
                                    </p:animEffect>
                                    <p:anim calcmode="lin" valueType="num">
                                      <p:cBhvr>
                                        <p:cTn id="72" dur="750" fill="hold"/>
                                        <p:tgtEl>
                                          <p:spTgt spid="20"/>
                                        </p:tgtEl>
                                        <p:attrNameLst>
                                          <p:attrName>ppt_x</p:attrName>
                                        </p:attrNameLst>
                                      </p:cBhvr>
                                      <p:tavLst>
                                        <p:tav tm="0">
                                          <p:val>
                                            <p:strVal val="#ppt_x"/>
                                          </p:val>
                                        </p:tav>
                                        <p:tav tm="100000">
                                          <p:val>
                                            <p:strVal val="#ppt_x"/>
                                          </p:val>
                                        </p:tav>
                                      </p:tavLst>
                                    </p:anim>
                                    <p:anim calcmode="lin" valueType="num">
                                      <p:cBhvr>
                                        <p:cTn id="73" dur="750" fill="hold"/>
                                        <p:tgtEl>
                                          <p:spTgt spid="20"/>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425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anim calcmode="lin" valueType="num">
                                      <p:cBhvr>
                                        <p:cTn id="77" dur="500" fill="hold"/>
                                        <p:tgtEl>
                                          <p:spTgt spid="27"/>
                                        </p:tgtEl>
                                        <p:attrNameLst>
                                          <p:attrName>ppt_x</p:attrName>
                                        </p:attrNameLst>
                                      </p:cBhvr>
                                      <p:tavLst>
                                        <p:tav tm="0">
                                          <p:val>
                                            <p:strVal val="#ppt_x"/>
                                          </p:val>
                                        </p:tav>
                                        <p:tav tm="100000">
                                          <p:val>
                                            <p:strVal val="#ppt_x"/>
                                          </p:val>
                                        </p:tav>
                                      </p:tavLst>
                                    </p:anim>
                                    <p:anim calcmode="lin" valueType="num">
                                      <p:cBhvr>
                                        <p:cTn id="78" dur="500" fill="hold"/>
                                        <p:tgtEl>
                                          <p:spTgt spid="2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425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750"/>
                                        <p:tgtEl>
                                          <p:spTgt spid="24"/>
                                        </p:tgtEl>
                                      </p:cBhvr>
                                    </p:animEffect>
                                    <p:anim calcmode="lin" valueType="num">
                                      <p:cBhvr>
                                        <p:cTn id="82" dur="750" fill="hold"/>
                                        <p:tgtEl>
                                          <p:spTgt spid="24"/>
                                        </p:tgtEl>
                                        <p:attrNameLst>
                                          <p:attrName>ppt_x</p:attrName>
                                        </p:attrNameLst>
                                      </p:cBhvr>
                                      <p:tavLst>
                                        <p:tav tm="0">
                                          <p:val>
                                            <p:strVal val="#ppt_x"/>
                                          </p:val>
                                        </p:tav>
                                        <p:tav tm="100000">
                                          <p:val>
                                            <p:strVal val="#ppt_x"/>
                                          </p:val>
                                        </p:tav>
                                      </p:tavLst>
                                    </p:anim>
                                    <p:anim calcmode="lin" valueType="num">
                                      <p:cBhvr>
                                        <p:cTn id="83"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4" grpId="0"/>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菱形 16"/>
          <p:cNvSpPr/>
          <p:nvPr/>
        </p:nvSpPr>
        <p:spPr>
          <a:xfrm>
            <a:off x="-255470" y="-370540"/>
            <a:ext cx="3373899" cy="3373899"/>
          </a:xfrm>
          <a:prstGeom prst="diamond">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8" name="任意多边形 17"/>
          <p:cNvSpPr/>
          <p:nvPr/>
        </p:nvSpPr>
        <p:spPr>
          <a:xfrm>
            <a:off x="-19878" y="-863758"/>
            <a:ext cx="1287979" cy="2575958"/>
          </a:xfrm>
          <a:custGeom>
            <a:avLst/>
            <a:gdLst>
              <a:gd name="connsiteX0" fmla="*/ 0 w 1287979"/>
              <a:gd name="connsiteY0" fmla="*/ 0 h 2575958"/>
              <a:gd name="connsiteX1" fmla="*/ 1287979 w 1287979"/>
              <a:gd name="connsiteY1" fmla="*/ 1287979 h 2575958"/>
              <a:gd name="connsiteX2" fmla="*/ 0 w 1287979"/>
              <a:gd name="connsiteY2" fmla="*/ 2575958 h 2575958"/>
            </a:gdLst>
            <a:ahLst/>
            <a:cxnLst>
              <a:cxn ang="0">
                <a:pos x="connsiteX0" y="connsiteY0"/>
              </a:cxn>
              <a:cxn ang="0">
                <a:pos x="connsiteX1" y="connsiteY1"/>
              </a:cxn>
              <a:cxn ang="0">
                <a:pos x="connsiteX2" y="connsiteY2"/>
              </a:cxn>
            </a:cxnLst>
            <a:rect l="l" t="t" r="r" b="b"/>
            <a:pathLst>
              <a:path w="1287979" h="2575958">
                <a:moveTo>
                  <a:pt x="0" y="0"/>
                </a:moveTo>
                <a:lnTo>
                  <a:pt x="1287979" y="1287979"/>
                </a:lnTo>
                <a:lnTo>
                  <a:pt x="0" y="2575958"/>
                </a:lnTo>
                <a:close/>
              </a:path>
            </a:pathLst>
          </a:custGeom>
          <a:noFill/>
          <a:ln w="3175">
            <a:solidFill>
              <a:schemeClr val="bg1">
                <a:lumMod val="50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413B39"/>
              </a:solidFill>
            </a:endParaRPr>
          </a:p>
        </p:txBody>
      </p:sp>
      <p:sp>
        <p:nvSpPr>
          <p:cNvPr id="19" name="菱形 18"/>
          <p:cNvSpPr/>
          <p:nvPr/>
        </p:nvSpPr>
        <p:spPr>
          <a:xfrm>
            <a:off x="-256201" y="-68674"/>
            <a:ext cx="3342485" cy="3342485"/>
          </a:xfrm>
          <a:prstGeom prst="diamond">
            <a:avLst/>
          </a:prstGeom>
          <a:noFill/>
          <a:ln w="3175">
            <a:solidFill>
              <a:schemeClr val="bg1">
                <a:lumMod val="50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endParaRPr>
          </a:p>
        </p:txBody>
      </p:sp>
      <p:sp>
        <p:nvSpPr>
          <p:cNvPr id="20" name="文本框 19"/>
          <p:cNvSpPr txBox="1"/>
          <p:nvPr/>
        </p:nvSpPr>
        <p:spPr>
          <a:xfrm>
            <a:off x="5027215" y="1563765"/>
            <a:ext cx="3449346" cy="646331"/>
          </a:xfrm>
          <a:prstGeom prst="rect">
            <a:avLst/>
          </a:prstGeom>
          <a:noFill/>
        </p:spPr>
        <p:txBody>
          <a:bodyPr wrap="square" rtlCol="0">
            <a:spAutoFit/>
          </a:bodyPr>
          <a:lstStyle/>
          <a:p>
            <a:pPr algn="ctr"/>
            <a:r>
              <a:rPr lang="zh-CN" altLang="en-US" sz="3600" dirty="0" smtClean="0">
                <a:solidFill>
                  <a:srgbClr val="413B39"/>
                </a:solidFill>
                <a:latin typeface="Hiragino Sans GB W3" panose="020B0300000000000000" pitchFamily="34" charset="-122"/>
                <a:ea typeface="Hiragino Sans GB W3" panose="020B0300000000000000" pitchFamily="34" charset="-122"/>
              </a:rPr>
              <a:t>背景介绍</a:t>
            </a:r>
            <a:endParaRPr lang="zh-CN" altLang="en-US" sz="3600" dirty="0">
              <a:solidFill>
                <a:srgbClr val="413B39"/>
              </a:solidFill>
              <a:latin typeface="Hiragino Sans GB W3" panose="020B0300000000000000" pitchFamily="34" charset="-122"/>
              <a:ea typeface="Hiragino Sans GB W3" panose="020B0300000000000000" pitchFamily="34" charset="-122"/>
            </a:endParaRPr>
          </a:p>
        </p:txBody>
      </p:sp>
      <p:grpSp>
        <p:nvGrpSpPr>
          <p:cNvPr id="21" name="组合 20"/>
          <p:cNvGrpSpPr/>
          <p:nvPr/>
        </p:nvGrpSpPr>
        <p:grpSpPr>
          <a:xfrm>
            <a:off x="4151313" y="1436993"/>
            <a:ext cx="888418" cy="883238"/>
            <a:chOff x="4151313" y="2020084"/>
            <a:chExt cx="888418" cy="883238"/>
          </a:xfrm>
        </p:grpSpPr>
        <p:grpSp>
          <p:nvGrpSpPr>
            <p:cNvPr id="22" name="组合 21"/>
            <p:cNvGrpSpPr/>
            <p:nvPr/>
          </p:nvGrpSpPr>
          <p:grpSpPr>
            <a:xfrm>
              <a:off x="4151313" y="2020084"/>
              <a:ext cx="888418" cy="883238"/>
              <a:chOff x="5641059" y="3248083"/>
              <a:chExt cx="918415" cy="913060"/>
            </a:xfrm>
          </p:grpSpPr>
          <p:sp>
            <p:nvSpPr>
              <p:cNvPr id="31" name="任意多边形 30"/>
              <p:cNvSpPr/>
              <p:nvPr/>
            </p:nvSpPr>
            <p:spPr>
              <a:xfrm>
                <a:off x="5912746" y="3248083"/>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sp>
            <p:nvSpPr>
              <p:cNvPr id="32" name="任意多边形 31"/>
              <p:cNvSpPr/>
              <p:nvPr/>
            </p:nvSpPr>
            <p:spPr>
              <a:xfrm rot="16200000">
                <a:off x="5549900" y="3604562"/>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sp>
            <p:nvSpPr>
              <p:cNvPr id="33" name="任意多边形 32"/>
              <p:cNvSpPr/>
              <p:nvPr/>
            </p:nvSpPr>
            <p:spPr>
              <a:xfrm rot="16200000" flipH="1" flipV="1">
                <a:off x="6280386" y="3612238"/>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sp>
            <p:nvSpPr>
              <p:cNvPr id="34" name="任意多边形 33"/>
              <p:cNvSpPr/>
              <p:nvPr/>
            </p:nvSpPr>
            <p:spPr>
              <a:xfrm flipV="1">
                <a:off x="5910876" y="3973214"/>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grpSp>
        <p:grpSp>
          <p:nvGrpSpPr>
            <p:cNvPr id="23" name="组合 22"/>
            <p:cNvGrpSpPr/>
            <p:nvPr/>
          </p:nvGrpSpPr>
          <p:grpSpPr>
            <a:xfrm>
              <a:off x="4353060" y="2213787"/>
              <a:ext cx="483672" cy="489216"/>
              <a:chOff x="4359930" y="2498290"/>
              <a:chExt cx="1019358" cy="1031042"/>
            </a:xfrm>
          </p:grpSpPr>
          <p:grpSp>
            <p:nvGrpSpPr>
              <p:cNvPr id="25" name="组合 24"/>
              <p:cNvGrpSpPr/>
              <p:nvPr/>
            </p:nvGrpSpPr>
            <p:grpSpPr>
              <a:xfrm>
                <a:off x="4361859" y="2498290"/>
                <a:ext cx="1014596" cy="415536"/>
                <a:chOff x="4361859" y="2498290"/>
                <a:chExt cx="1014596" cy="415536"/>
              </a:xfrm>
            </p:grpSpPr>
            <p:sp>
              <p:nvSpPr>
                <p:cNvPr id="29" name="任意多边形 28"/>
                <p:cNvSpPr/>
                <p:nvPr/>
              </p:nvSpPr>
              <p:spPr>
                <a:xfrm rot="10800000">
                  <a:off x="4361859" y="2498290"/>
                  <a:ext cx="413154" cy="413241"/>
                </a:xfrm>
                <a:custGeom>
                  <a:avLst/>
                  <a:gdLst>
                    <a:gd name="connsiteX0" fmla="*/ 0 w 263309"/>
                    <a:gd name="connsiteY0" fmla="*/ 263309 h 263309"/>
                    <a:gd name="connsiteX1" fmla="*/ 263309 w 263309"/>
                    <a:gd name="connsiteY1" fmla="*/ 0 h 263309"/>
                  </a:gdLst>
                  <a:ahLst/>
                  <a:cxnLst>
                    <a:cxn ang="0">
                      <a:pos x="connsiteX0" y="connsiteY0"/>
                    </a:cxn>
                    <a:cxn ang="0">
                      <a:pos x="connsiteX1" y="connsiteY1"/>
                    </a:cxn>
                  </a:cxnLst>
                  <a:rect l="l" t="t" r="r" b="b"/>
                  <a:pathLst>
                    <a:path w="263309" h="263309">
                      <a:moveTo>
                        <a:pt x="0" y="263309"/>
                      </a:moveTo>
                      <a:lnTo>
                        <a:pt x="26330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sp>
              <p:nvSpPr>
                <p:cNvPr id="30" name="任意多边形 29"/>
                <p:cNvSpPr/>
                <p:nvPr/>
              </p:nvSpPr>
              <p:spPr>
                <a:xfrm rot="5400000">
                  <a:off x="4963258" y="2500628"/>
                  <a:ext cx="413154" cy="413241"/>
                </a:xfrm>
                <a:custGeom>
                  <a:avLst/>
                  <a:gdLst>
                    <a:gd name="connsiteX0" fmla="*/ 0 w 263309"/>
                    <a:gd name="connsiteY0" fmla="*/ 263309 h 263309"/>
                    <a:gd name="connsiteX1" fmla="*/ 263309 w 263309"/>
                    <a:gd name="connsiteY1" fmla="*/ 0 h 263309"/>
                  </a:gdLst>
                  <a:ahLst/>
                  <a:cxnLst>
                    <a:cxn ang="0">
                      <a:pos x="connsiteX0" y="connsiteY0"/>
                    </a:cxn>
                    <a:cxn ang="0">
                      <a:pos x="connsiteX1" y="connsiteY1"/>
                    </a:cxn>
                  </a:cxnLst>
                  <a:rect l="l" t="t" r="r" b="b"/>
                  <a:pathLst>
                    <a:path w="263309" h="263309">
                      <a:moveTo>
                        <a:pt x="0" y="263309"/>
                      </a:moveTo>
                      <a:lnTo>
                        <a:pt x="26330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grpSp>
          <p:grpSp>
            <p:nvGrpSpPr>
              <p:cNvPr id="26" name="组合 25"/>
              <p:cNvGrpSpPr/>
              <p:nvPr/>
            </p:nvGrpSpPr>
            <p:grpSpPr>
              <a:xfrm flipV="1">
                <a:off x="4359930" y="3116091"/>
                <a:ext cx="1019358" cy="413241"/>
                <a:chOff x="4359478" y="2503052"/>
                <a:chExt cx="1019358" cy="413241"/>
              </a:xfrm>
            </p:grpSpPr>
            <p:sp>
              <p:nvSpPr>
                <p:cNvPr id="27" name="任意多边形 26"/>
                <p:cNvSpPr/>
                <p:nvPr/>
              </p:nvSpPr>
              <p:spPr>
                <a:xfrm rot="10800000">
                  <a:off x="4359478" y="2503052"/>
                  <a:ext cx="413154" cy="413241"/>
                </a:xfrm>
                <a:custGeom>
                  <a:avLst/>
                  <a:gdLst>
                    <a:gd name="connsiteX0" fmla="*/ 0 w 263309"/>
                    <a:gd name="connsiteY0" fmla="*/ 263309 h 263309"/>
                    <a:gd name="connsiteX1" fmla="*/ 263309 w 263309"/>
                    <a:gd name="connsiteY1" fmla="*/ 0 h 263309"/>
                  </a:gdLst>
                  <a:ahLst/>
                  <a:cxnLst>
                    <a:cxn ang="0">
                      <a:pos x="connsiteX0" y="connsiteY0"/>
                    </a:cxn>
                    <a:cxn ang="0">
                      <a:pos x="connsiteX1" y="connsiteY1"/>
                    </a:cxn>
                  </a:cxnLst>
                  <a:rect l="l" t="t" r="r" b="b"/>
                  <a:pathLst>
                    <a:path w="263309" h="263309">
                      <a:moveTo>
                        <a:pt x="0" y="263309"/>
                      </a:moveTo>
                      <a:lnTo>
                        <a:pt x="26330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13B39"/>
                    </a:solidFill>
                    <a:latin typeface="方正兰亭超细黑简体" panose="02000000000000000000" pitchFamily="2" charset="-122"/>
                    <a:ea typeface="方正兰亭超细黑简体" panose="02000000000000000000" pitchFamily="2" charset="-122"/>
                  </a:endParaRPr>
                </a:p>
              </p:txBody>
            </p:sp>
            <p:sp>
              <p:nvSpPr>
                <p:cNvPr id="28" name="任意多边形 27"/>
                <p:cNvSpPr/>
                <p:nvPr/>
              </p:nvSpPr>
              <p:spPr>
                <a:xfrm rot="5400000">
                  <a:off x="4965639" y="2503009"/>
                  <a:ext cx="413154" cy="413241"/>
                </a:xfrm>
                <a:custGeom>
                  <a:avLst/>
                  <a:gdLst>
                    <a:gd name="connsiteX0" fmla="*/ 0 w 263309"/>
                    <a:gd name="connsiteY0" fmla="*/ 263309 h 263309"/>
                    <a:gd name="connsiteX1" fmla="*/ 263309 w 263309"/>
                    <a:gd name="connsiteY1" fmla="*/ 0 h 263309"/>
                  </a:gdLst>
                  <a:ahLst/>
                  <a:cxnLst>
                    <a:cxn ang="0">
                      <a:pos x="connsiteX0" y="connsiteY0"/>
                    </a:cxn>
                    <a:cxn ang="0">
                      <a:pos x="connsiteX1" y="connsiteY1"/>
                    </a:cxn>
                  </a:cxnLst>
                  <a:rect l="l" t="t" r="r" b="b"/>
                  <a:pathLst>
                    <a:path w="263309" h="263309">
                      <a:moveTo>
                        <a:pt x="0" y="263309"/>
                      </a:moveTo>
                      <a:lnTo>
                        <a:pt x="26330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13B39"/>
                    </a:solidFill>
                    <a:latin typeface="方正兰亭超细黑简体" panose="02000000000000000000" pitchFamily="2" charset="-122"/>
                    <a:ea typeface="方正兰亭超细黑简体" panose="02000000000000000000" pitchFamily="2" charset="-122"/>
                  </a:endParaRPr>
                </a:p>
              </p:txBody>
            </p:sp>
          </p:grpSp>
        </p:grpSp>
        <p:sp>
          <p:nvSpPr>
            <p:cNvPr id="24" name="文本框 23"/>
            <p:cNvSpPr txBox="1"/>
            <p:nvPr/>
          </p:nvSpPr>
          <p:spPr>
            <a:xfrm>
              <a:off x="4244113" y="2241046"/>
              <a:ext cx="687185" cy="430887"/>
            </a:xfrm>
            <a:prstGeom prst="rect">
              <a:avLst/>
            </a:prstGeom>
            <a:noFill/>
            <a:ln>
              <a:noFill/>
            </a:ln>
          </p:spPr>
          <p:txBody>
            <a:bodyPr wrap="square" rtlCol="0">
              <a:spAutoFit/>
            </a:bodyPr>
            <a:lstStyle/>
            <a:p>
              <a:pPr algn="ctr"/>
              <a:r>
                <a:rPr lang="en-US" altLang="zh-CN" sz="2200" dirty="0">
                  <a:solidFill>
                    <a:srgbClr val="413B39"/>
                  </a:solidFill>
                  <a:latin typeface="微软雅黑" panose="020B0503020204020204" pitchFamily="34" charset="-122"/>
                  <a:ea typeface="微软雅黑" panose="020B0503020204020204" pitchFamily="34" charset="-122"/>
                </a:rPr>
                <a:t>01</a:t>
              </a:r>
              <a:endParaRPr lang="zh-CN" altLang="en-US" sz="2200" dirty="0">
                <a:solidFill>
                  <a:srgbClr val="413B39"/>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4151006" y="2604566"/>
            <a:ext cx="888418" cy="883238"/>
            <a:chOff x="4161396" y="3518961"/>
            <a:chExt cx="888418" cy="883238"/>
          </a:xfrm>
        </p:grpSpPr>
        <p:sp>
          <p:nvSpPr>
            <p:cNvPr id="36" name="文本框 35"/>
            <p:cNvSpPr txBox="1"/>
            <p:nvPr/>
          </p:nvSpPr>
          <p:spPr>
            <a:xfrm>
              <a:off x="4253447" y="3741759"/>
              <a:ext cx="687185" cy="430887"/>
            </a:xfrm>
            <a:prstGeom prst="rect">
              <a:avLst/>
            </a:prstGeom>
            <a:noFill/>
            <a:ln>
              <a:noFill/>
            </a:ln>
          </p:spPr>
          <p:txBody>
            <a:bodyPr wrap="square" rtlCol="0">
              <a:spAutoFit/>
            </a:bodyPr>
            <a:lstStyle/>
            <a:p>
              <a:pPr algn="ctr"/>
              <a:r>
                <a:rPr lang="en-US" altLang="zh-CN" sz="2200" dirty="0">
                  <a:solidFill>
                    <a:srgbClr val="413B39"/>
                  </a:solidFill>
                  <a:latin typeface="微软雅黑" panose="020B0503020204020204" pitchFamily="34" charset="-122"/>
                  <a:ea typeface="微软雅黑" panose="020B0503020204020204" pitchFamily="34" charset="-122"/>
                </a:rPr>
                <a:t>02</a:t>
              </a:r>
              <a:endParaRPr lang="zh-CN" altLang="en-US" sz="2200" dirty="0">
                <a:solidFill>
                  <a:srgbClr val="413B39"/>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4161396" y="3518961"/>
              <a:ext cx="888418" cy="883238"/>
              <a:chOff x="5641059" y="3248083"/>
              <a:chExt cx="918415" cy="913060"/>
            </a:xfrm>
          </p:grpSpPr>
          <p:sp>
            <p:nvSpPr>
              <p:cNvPr id="45" name="任意多边形 44"/>
              <p:cNvSpPr/>
              <p:nvPr/>
            </p:nvSpPr>
            <p:spPr>
              <a:xfrm>
                <a:off x="5912746" y="3248083"/>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sp>
            <p:nvSpPr>
              <p:cNvPr id="46" name="任意多边形 45"/>
              <p:cNvSpPr/>
              <p:nvPr/>
            </p:nvSpPr>
            <p:spPr>
              <a:xfrm rot="16200000">
                <a:off x="5549900" y="3604562"/>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sp>
            <p:nvSpPr>
              <p:cNvPr id="47" name="任意多边形 46"/>
              <p:cNvSpPr/>
              <p:nvPr/>
            </p:nvSpPr>
            <p:spPr>
              <a:xfrm rot="16200000" flipH="1" flipV="1">
                <a:off x="6280386" y="3612238"/>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sp>
            <p:nvSpPr>
              <p:cNvPr id="48" name="任意多边形 47"/>
              <p:cNvSpPr/>
              <p:nvPr/>
            </p:nvSpPr>
            <p:spPr>
              <a:xfrm flipV="1">
                <a:off x="5910876" y="3973214"/>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grpSp>
        <p:grpSp>
          <p:nvGrpSpPr>
            <p:cNvPr id="38" name="组合 37"/>
            <p:cNvGrpSpPr/>
            <p:nvPr/>
          </p:nvGrpSpPr>
          <p:grpSpPr>
            <a:xfrm>
              <a:off x="4363143" y="3712664"/>
              <a:ext cx="483672" cy="489216"/>
              <a:chOff x="4359930" y="2498290"/>
              <a:chExt cx="1019358" cy="1031042"/>
            </a:xfrm>
          </p:grpSpPr>
          <p:grpSp>
            <p:nvGrpSpPr>
              <p:cNvPr id="39" name="组合 38"/>
              <p:cNvGrpSpPr/>
              <p:nvPr/>
            </p:nvGrpSpPr>
            <p:grpSpPr>
              <a:xfrm>
                <a:off x="4361859" y="2498290"/>
                <a:ext cx="1014596" cy="415536"/>
                <a:chOff x="4361859" y="2498290"/>
                <a:chExt cx="1014596" cy="415536"/>
              </a:xfrm>
            </p:grpSpPr>
            <p:sp>
              <p:nvSpPr>
                <p:cNvPr id="43" name="任意多边形 42"/>
                <p:cNvSpPr/>
                <p:nvPr/>
              </p:nvSpPr>
              <p:spPr>
                <a:xfrm rot="10800000">
                  <a:off x="4361859" y="2498290"/>
                  <a:ext cx="413154" cy="413241"/>
                </a:xfrm>
                <a:custGeom>
                  <a:avLst/>
                  <a:gdLst>
                    <a:gd name="connsiteX0" fmla="*/ 0 w 263309"/>
                    <a:gd name="connsiteY0" fmla="*/ 263309 h 263309"/>
                    <a:gd name="connsiteX1" fmla="*/ 263309 w 263309"/>
                    <a:gd name="connsiteY1" fmla="*/ 0 h 263309"/>
                  </a:gdLst>
                  <a:ahLst/>
                  <a:cxnLst>
                    <a:cxn ang="0">
                      <a:pos x="connsiteX0" y="connsiteY0"/>
                    </a:cxn>
                    <a:cxn ang="0">
                      <a:pos x="connsiteX1" y="connsiteY1"/>
                    </a:cxn>
                  </a:cxnLst>
                  <a:rect l="l" t="t" r="r" b="b"/>
                  <a:pathLst>
                    <a:path w="263309" h="263309">
                      <a:moveTo>
                        <a:pt x="0" y="263309"/>
                      </a:moveTo>
                      <a:lnTo>
                        <a:pt x="26330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sp>
              <p:nvSpPr>
                <p:cNvPr id="44" name="任意多边形 43"/>
                <p:cNvSpPr/>
                <p:nvPr/>
              </p:nvSpPr>
              <p:spPr>
                <a:xfrm rot="5400000">
                  <a:off x="4963258" y="2500628"/>
                  <a:ext cx="413154" cy="413241"/>
                </a:xfrm>
                <a:custGeom>
                  <a:avLst/>
                  <a:gdLst>
                    <a:gd name="connsiteX0" fmla="*/ 0 w 263309"/>
                    <a:gd name="connsiteY0" fmla="*/ 263309 h 263309"/>
                    <a:gd name="connsiteX1" fmla="*/ 263309 w 263309"/>
                    <a:gd name="connsiteY1" fmla="*/ 0 h 263309"/>
                  </a:gdLst>
                  <a:ahLst/>
                  <a:cxnLst>
                    <a:cxn ang="0">
                      <a:pos x="connsiteX0" y="connsiteY0"/>
                    </a:cxn>
                    <a:cxn ang="0">
                      <a:pos x="connsiteX1" y="connsiteY1"/>
                    </a:cxn>
                  </a:cxnLst>
                  <a:rect l="l" t="t" r="r" b="b"/>
                  <a:pathLst>
                    <a:path w="263309" h="263309">
                      <a:moveTo>
                        <a:pt x="0" y="263309"/>
                      </a:moveTo>
                      <a:lnTo>
                        <a:pt x="26330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grpSp>
          <p:grpSp>
            <p:nvGrpSpPr>
              <p:cNvPr id="40" name="组合 39"/>
              <p:cNvGrpSpPr/>
              <p:nvPr/>
            </p:nvGrpSpPr>
            <p:grpSpPr>
              <a:xfrm flipV="1">
                <a:off x="4359930" y="3116091"/>
                <a:ext cx="1019358" cy="413241"/>
                <a:chOff x="4359478" y="2503052"/>
                <a:chExt cx="1019358" cy="413241"/>
              </a:xfrm>
            </p:grpSpPr>
            <p:sp>
              <p:nvSpPr>
                <p:cNvPr id="41" name="任意多边形 40"/>
                <p:cNvSpPr/>
                <p:nvPr/>
              </p:nvSpPr>
              <p:spPr>
                <a:xfrm rot="10800000">
                  <a:off x="4359478" y="2503052"/>
                  <a:ext cx="413154" cy="413241"/>
                </a:xfrm>
                <a:custGeom>
                  <a:avLst/>
                  <a:gdLst>
                    <a:gd name="connsiteX0" fmla="*/ 0 w 263309"/>
                    <a:gd name="connsiteY0" fmla="*/ 263309 h 263309"/>
                    <a:gd name="connsiteX1" fmla="*/ 263309 w 263309"/>
                    <a:gd name="connsiteY1" fmla="*/ 0 h 263309"/>
                  </a:gdLst>
                  <a:ahLst/>
                  <a:cxnLst>
                    <a:cxn ang="0">
                      <a:pos x="connsiteX0" y="connsiteY0"/>
                    </a:cxn>
                    <a:cxn ang="0">
                      <a:pos x="connsiteX1" y="connsiteY1"/>
                    </a:cxn>
                  </a:cxnLst>
                  <a:rect l="l" t="t" r="r" b="b"/>
                  <a:pathLst>
                    <a:path w="263309" h="263309">
                      <a:moveTo>
                        <a:pt x="0" y="263309"/>
                      </a:moveTo>
                      <a:lnTo>
                        <a:pt x="26330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13B39"/>
                    </a:solidFill>
                    <a:latin typeface="方正兰亭超细黑简体" panose="02000000000000000000" pitchFamily="2" charset="-122"/>
                    <a:ea typeface="方正兰亭超细黑简体" panose="02000000000000000000" pitchFamily="2" charset="-122"/>
                  </a:endParaRPr>
                </a:p>
              </p:txBody>
            </p:sp>
            <p:sp>
              <p:nvSpPr>
                <p:cNvPr id="42" name="任意多边形 41"/>
                <p:cNvSpPr/>
                <p:nvPr/>
              </p:nvSpPr>
              <p:spPr>
                <a:xfrm rot="5400000">
                  <a:off x="4965639" y="2503009"/>
                  <a:ext cx="413154" cy="413241"/>
                </a:xfrm>
                <a:custGeom>
                  <a:avLst/>
                  <a:gdLst>
                    <a:gd name="connsiteX0" fmla="*/ 0 w 263309"/>
                    <a:gd name="connsiteY0" fmla="*/ 263309 h 263309"/>
                    <a:gd name="connsiteX1" fmla="*/ 263309 w 263309"/>
                    <a:gd name="connsiteY1" fmla="*/ 0 h 263309"/>
                  </a:gdLst>
                  <a:ahLst/>
                  <a:cxnLst>
                    <a:cxn ang="0">
                      <a:pos x="connsiteX0" y="connsiteY0"/>
                    </a:cxn>
                    <a:cxn ang="0">
                      <a:pos x="connsiteX1" y="connsiteY1"/>
                    </a:cxn>
                  </a:cxnLst>
                  <a:rect l="l" t="t" r="r" b="b"/>
                  <a:pathLst>
                    <a:path w="263309" h="263309">
                      <a:moveTo>
                        <a:pt x="0" y="263309"/>
                      </a:moveTo>
                      <a:lnTo>
                        <a:pt x="26330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13B39"/>
                    </a:solidFill>
                    <a:latin typeface="方正兰亭超细黑简体" panose="02000000000000000000" pitchFamily="2" charset="-122"/>
                    <a:ea typeface="方正兰亭超细黑简体" panose="02000000000000000000" pitchFamily="2" charset="-122"/>
                  </a:endParaRPr>
                </a:p>
              </p:txBody>
            </p:sp>
          </p:grpSp>
        </p:grpSp>
      </p:grpSp>
      <p:sp>
        <p:nvSpPr>
          <p:cNvPr id="49" name="文本框 48"/>
          <p:cNvSpPr txBox="1"/>
          <p:nvPr/>
        </p:nvSpPr>
        <p:spPr>
          <a:xfrm>
            <a:off x="5022044" y="2731338"/>
            <a:ext cx="3449346" cy="646331"/>
          </a:xfrm>
          <a:prstGeom prst="rect">
            <a:avLst/>
          </a:prstGeom>
          <a:noFill/>
        </p:spPr>
        <p:txBody>
          <a:bodyPr wrap="square" rtlCol="0">
            <a:spAutoFit/>
          </a:bodyPr>
          <a:lstStyle/>
          <a:p>
            <a:pPr algn="ctr"/>
            <a:r>
              <a:rPr lang="zh-CN" altLang="en-US" sz="3600" dirty="0" smtClean="0">
                <a:solidFill>
                  <a:srgbClr val="413B39"/>
                </a:solidFill>
                <a:latin typeface="Hiragino Sans GB W3" panose="020B0300000000000000" pitchFamily="34" charset="-122"/>
                <a:ea typeface="Hiragino Sans GB W3" panose="020B0300000000000000" pitchFamily="34" charset="-122"/>
              </a:rPr>
              <a:t>数据集介绍</a:t>
            </a:r>
            <a:endParaRPr lang="zh-CN" altLang="en-US" sz="3600" dirty="0">
              <a:solidFill>
                <a:srgbClr val="413B39"/>
              </a:solidFill>
              <a:latin typeface="Hiragino Sans GB W3" panose="020B0300000000000000" pitchFamily="34" charset="-122"/>
              <a:ea typeface="Hiragino Sans GB W3" panose="020B0300000000000000" pitchFamily="34" charset="-122"/>
            </a:endParaRPr>
          </a:p>
        </p:txBody>
      </p:sp>
      <p:sp>
        <p:nvSpPr>
          <p:cNvPr id="50" name="文本框 49"/>
          <p:cNvSpPr txBox="1"/>
          <p:nvPr/>
        </p:nvSpPr>
        <p:spPr>
          <a:xfrm>
            <a:off x="5015628" y="3900373"/>
            <a:ext cx="3449346" cy="646331"/>
          </a:xfrm>
          <a:prstGeom prst="rect">
            <a:avLst/>
          </a:prstGeom>
          <a:noFill/>
        </p:spPr>
        <p:txBody>
          <a:bodyPr wrap="square" rtlCol="0">
            <a:spAutoFit/>
          </a:bodyPr>
          <a:lstStyle/>
          <a:p>
            <a:pPr algn="ctr"/>
            <a:r>
              <a:rPr lang="zh-CN" altLang="en-US" sz="3600" dirty="0" smtClean="0">
                <a:solidFill>
                  <a:srgbClr val="413B39"/>
                </a:solidFill>
                <a:latin typeface="Hiragino Sans GB W3" panose="020B0300000000000000" pitchFamily="34" charset="-122"/>
                <a:ea typeface="Hiragino Sans GB W3" panose="020B0300000000000000" pitchFamily="34" charset="-122"/>
              </a:rPr>
              <a:t>数据分析</a:t>
            </a:r>
            <a:endParaRPr lang="zh-CN" altLang="en-US" sz="3600" dirty="0">
              <a:solidFill>
                <a:srgbClr val="413B39"/>
              </a:solidFill>
              <a:latin typeface="Hiragino Sans GB W3" panose="020B0300000000000000" pitchFamily="34" charset="-122"/>
              <a:ea typeface="Hiragino Sans GB W3" panose="020B0300000000000000" pitchFamily="34" charset="-122"/>
            </a:endParaRPr>
          </a:p>
        </p:txBody>
      </p:sp>
      <p:grpSp>
        <p:nvGrpSpPr>
          <p:cNvPr id="51" name="组合 50"/>
          <p:cNvGrpSpPr/>
          <p:nvPr/>
        </p:nvGrpSpPr>
        <p:grpSpPr>
          <a:xfrm>
            <a:off x="4149454" y="3773601"/>
            <a:ext cx="888418" cy="883238"/>
            <a:chOff x="4165039" y="5019300"/>
            <a:chExt cx="888418" cy="883238"/>
          </a:xfrm>
        </p:grpSpPr>
        <p:grpSp>
          <p:nvGrpSpPr>
            <p:cNvPr id="52" name="组合 51"/>
            <p:cNvGrpSpPr/>
            <p:nvPr/>
          </p:nvGrpSpPr>
          <p:grpSpPr>
            <a:xfrm>
              <a:off x="4165039" y="5019300"/>
              <a:ext cx="888418" cy="883238"/>
              <a:chOff x="5641059" y="3248083"/>
              <a:chExt cx="918415" cy="913060"/>
            </a:xfrm>
          </p:grpSpPr>
          <p:sp>
            <p:nvSpPr>
              <p:cNvPr id="61" name="任意多边形 60"/>
              <p:cNvSpPr/>
              <p:nvPr/>
            </p:nvSpPr>
            <p:spPr>
              <a:xfrm>
                <a:off x="5912746" y="3248083"/>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sp>
            <p:nvSpPr>
              <p:cNvPr id="62" name="任意多边形 61"/>
              <p:cNvSpPr/>
              <p:nvPr/>
            </p:nvSpPr>
            <p:spPr>
              <a:xfrm rot="16200000">
                <a:off x="5549900" y="3604562"/>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sp>
            <p:nvSpPr>
              <p:cNvPr id="63" name="任意多边形 62"/>
              <p:cNvSpPr/>
              <p:nvPr/>
            </p:nvSpPr>
            <p:spPr>
              <a:xfrm rot="16200000" flipH="1" flipV="1">
                <a:off x="6280386" y="3612238"/>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sp>
            <p:nvSpPr>
              <p:cNvPr id="64" name="任意多边形 63"/>
              <p:cNvSpPr/>
              <p:nvPr/>
            </p:nvSpPr>
            <p:spPr>
              <a:xfrm flipV="1">
                <a:off x="5910876" y="3973214"/>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grpSp>
        <p:grpSp>
          <p:nvGrpSpPr>
            <p:cNvPr id="53" name="组合 52"/>
            <p:cNvGrpSpPr/>
            <p:nvPr/>
          </p:nvGrpSpPr>
          <p:grpSpPr>
            <a:xfrm>
              <a:off x="4366786" y="5213003"/>
              <a:ext cx="483672" cy="489216"/>
              <a:chOff x="4359930" y="2498290"/>
              <a:chExt cx="1019358" cy="1031042"/>
            </a:xfrm>
          </p:grpSpPr>
          <p:grpSp>
            <p:nvGrpSpPr>
              <p:cNvPr id="55" name="组合 54"/>
              <p:cNvGrpSpPr/>
              <p:nvPr/>
            </p:nvGrpSpPr>
            <p:grpSpPr>
              <a:xfrm>
                <a:off x="4361859" y="2498290"/>
                <a:ext cx="1014596" cy="415536"/>
                <a:chOff x="4361859" y="2498290"/>
                <a:chExt cx="1014596" cy="415536"/>
              </a:xfrm>
            </p:grpSpPr>
            <p:sp>
              <p:nvSpPr>
                <p:cNvPr id="59" name="任意多边形 58"/>
                <p:cNvSpPr/>
                <p:nvPr/>
              </p:nvSpPr>
              <p:spPr>
                <a:xfrm rot="10800000">
                  <a:off x="4361859" y="2498290"/>
                  <a:ext cx="413154" cy="413241"/>
                </a:xfrm>
                <a:custGeom>
                  <a:avLst/>
                  <a:gdLst>
                    <a:gd name="connsiteX0" fmla="*/ 0 w 263309"/>
                    <a:gd name="connsiteY0" fmla="*/ 263309 h 263309"/>
                    <a:gd name="connsiteX1" fmla="*/ 263309 w 263309"/>
                    <a:gd name="connsiteY1" fmla="*/ 0 h 263309"/>
                  </a:gdLst>
                  <a:ahLst/>
                  <a:cxnLst>
                    <a:cxn ang="0">
                      <a:pos x="connsiteX0" y="connsiteY0"/>
                    </a:cxn>
                    <a:cxn ang="0">
                      <a:pos x="connsiteX1" y="connsiteY1"/>
                    </a:cxn>
                  </a:cxnLst>
                  <a:rect l="l" t="t" r="r" b="b"/>
                  <a:pathLst>
                    <a:path w="263309" h="263309">
                      <a:moveTo>
                        <a:pt x="0" y="263309"/>
                      </a:moveTo>
                      <a:lnTo>
                        <a:pt x="26330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sp>
              <p:nvSpPr>
                <p:cNvPr id="60" name="任意多边形 59"/>
                <p:cNvSpPr/>
                <p:nvPr/>
              </p:nvSpPr>
              <p:spPr>
                <a:xfrm rot="5400000">
                  <a:off x="4963258" y="2500628"/>
                  <a:ext cx="413154" cy="413241"/>
                </a:xfrm>
                <a:custGeom>
                  <a:avLst/>
                  <a:gdLst>
                    <a:gd name="connsiteX0" fmla="*/ 0 w 263309"/>
                    <a:gd name="connsiteY0" fmla="*/ 263309 h 263309"/>
                    <a:gd name="connsiteX1" fmla="*/ 263309 w 263309"/>
                    <a:gd name="connsiteY1" fmla="*/ 0 h 263309"/>
                  </a:gdLst>
                  <a:ahLst/>
                  <a:cxnLst>
                    <a:cxn ang="0">
                      <a:pos x="connsiteX0" y="connsiteY0"/>
                    </a:cxn>
                    <a:cxn ang="0">
                      <a:pos x="connsiteX1" y="connsiteY1"/>
                    </a:cxn>
                  </a:cxnLst>
                  <a:rect l="l" t="t" r="r" b="b"/>
                  <a:pathLst>
                    <a:path w="263309" h="263309">
                      <a:moveTo>
                        <a:pt x="0" y="263309"/>
                      </a:moveTo>
                      <a:lnTo>
                        <a:pt x="26330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grpSp>
          <p:grpSp>
            <p:nvGrpSpPr>
              <p:cNvPr id="56" name="组合 55"/>
              <p:cNvGrpSpPr/>
              <p:nvPr/>
            </p:nvGrpSpPr>
            <p:grpSpPr>
              <a:xfrm flipV="1">
                <a:off x="4359930" y="3116091"/>
                <a:ext cx="1019358" cy="413241"/>
                <a:chOff x="4359478" y="2503052"/>
                <a:chExt cx="1019358" cy="413241"/>
              </a:xfrm>
            </p:grpSpPr>
            <p:sp>
              <p:nvSpPr>
                <p:cNvPr id="57" name="任意多边形 56"/>
                <p:cNvSpPr/>
                <p:nvPr/>
              </p:nvSpPr>
              <p:spPr>
                <a:xfrm rot="10800000">
                  <a:off x="4359478" y="2503052"/>
                  <a:ext cx="413154" cy="413241"/>
                </a:xfrm>
                <a:custGeom>
                  <a:avLst/>
                  <a:gdLst>
                    <a:gd name="connsiteX0" fmla="*/ 0 w 263309"/>
                    <a:gd name="connsiteY0" fmla="*/ 263309 h 263309"/>
                    <a:gd name="connsiteX1" fmla="*/ 263309 w 263309"/>
                    <a:gd name="connsiteY1" fmla="*/ 0 h 263309"/>
                  </a:gdLst>
                  <a:ahLst/>
                  <a:cxnLst>
                    <a:cxn ang="0">
                      <a:pos x="connsiteX0" y="connsiteY0"/>
                    </a:cxn>
                    <a:cxn ang="0">
                      <a:pos x="connsiteX1" y="connsiteY1"/>
                    </a:cxn>
                  </a:cxnLst>
                  <a:rect l="l" t="t" r="r" b="b"/>
                  <a:pathLst>
                    <a:path w="263309" h="263309">
                      <a:moveTo>
                        <a:pt x="0" y="263309"/>
                      </a:moveTo>
                      <a:lnTo>
                        <a:pt x="26330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13B39"/>
                    </a:solidFill>
                    <a:latin typeface="方正兰亭超细黑简体" panose="02000000000000000000" pitchFamily="2" charset="-122"/>
                    <a:ea typeface="方正兰亭超细黑简体" panose="02000000000000000000" pitchFamily="2" charset="-122"/>
                  </a:endParaRPr>
                </a:p>
              </p:txBody>
            </p:sp>
            <p:sp>
              <p:nvSpPr>
                <p:cNvPr id="58" name="任意多边形 57"/>
                <p:cNvSpPr/>
                <p:nvPr/>
              </p:nvSpPr>
              <p:spPr>
                <a:xfrm rot="5400000">
                  <a:off x="4965639" y="2503009"/>
                  <a:ext cx="413154" cy="413241"/>
                </a:xfrm>
                <a:custGeom>
                  <a:avLst/>
                  <a:gdLst>
                    <a:gd name="connsiteX0" fmla="*/ 0 w 263309"/>
                    <a:gd name="connsiteY0" fmla="*/ 263309 h 263309"/>
                    <a:gd name="connsiteX1" fmla="*/ 263309 w 263309"/>
                    <a:gd name="connsiteY1" fmla="*/ 0 h 263309"/>
                  </a:gdLst>
                  <a:ahLst/>
                  <a:cxnLst>
                    <a:cxn ang="0">
                      <a:pos x="connsiteX0" y="connsiteY0"/>
                    </a:cxn>
                    <a:cxn ang="0">
                      <a:pos x="connsiteX1" y="connsiteY1"/>
                    </a:cxn>
                  </a:cxnLst>
                  <a:rect l="l" t="t" r="r" b="b"/>
                  <a:pathLst>
                    <a:path w="263309" h="263309">
                      <a:moveTo>
                        <a:pt x="0" y="263309"/>
                      </a:moveTo>
                      <a:lnTo>
                        <a:pt x="26330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13B39"/>
                    </a:solidFill>
                    <a:latin typeface="方正兰亭超细黑简体" panose="02000000000000000000" pitchFamily="2" charset="-122"/>
                    <a:ea typeface="方正兰亭超细黑简体" panose="02000000000000000000" pitchFamily="2" charset="-122"/>
                  </a:endParaRPr>
                </a:p>
              </p:txBody>
            </p:sp>
          </p:grpSp>
        </p:grpSp>
        <p:sp>
          <p:nvSpPr>
            <p:cNvPr id="54" name="文本框 53"/>
            <p:cNvSpPr txBox="1"/>
            <p:nvPr/>
          </p:nvSpPr>
          <p:spPr>
            <a:xfrm>
              <a:off x="4260965" y="5247421"/>
              <a:ext cx="687185" cy="430887"/>
            </a:xfrm>
            <a:prstGeom prst="rect">
              <a:avLst/>
            </a:prstGeom>
            <a:noFill/>
            <a:ln>
              <a:noFill/>
            </a:ln>
          </p:spPr>
          <p:txBody>
            <a:bodyPr wrap="square" rtlCol="0">
              <a:spAutoFit/>
            </a:bodyPr>
            <a:lstStyle/>
            <a:p>
              <a:pPr algn="ctr"/>
              <a:r>
                <a:rPr lang="en-US" altLang="zh-CN" sz="2200" dirty="0">
                  <a:solidFill>
                    <a:srgbClr val="413B39"/>
                  </a:solidFill>
                  <a:latin typeface="微软雅黑" panose="020B0503020204020204" pitchFamily="34" charset="-122"/>
                  <a:ea typeface="微软雅黑" panose="020B0503020204020204" pitchFamily="34" charset="-122"/>
                </a:rPr>
                <a:t>03</a:t>
              </a:r>
              <a:endParaRPr lang="zh-CN" altLang="en-US" sz="2200" dirty="0">
                <a:solidFill>
                  <a:srgbClr val="413B39"/>
                </a:solidFill>
                <a:latin typeface="微软雅黑" panose="020B0503020204020204" pitchFamily="34" charset="-122"/>
                <a:ea typeface="微软雅黑" panose="020B0503020204020204" pitchFamily="34" charset="-122"/>
              </a:endParaRPr>
            </a:p>
          </p:txBody>
        </p:sp>
      </p:grpSp>
      <p:sp>
        <p:nvSpPr>
          <p:cNvPr id="65" name="文本框 64"/>
          <p:cNvSpPr txBox="1"/>
          <p:nvPr/>
        </p:nvSpPr>
        <p:spPr>
          <a:xfrm>
            <a:off x="894687" y="541842"/>
            <a:ext cx="1107962" cy="1938992"/>
          </a:xfrm>
          <a:prstGeom prst="rect">
            <a:avLst/>
          </a:prstGeom>
          <a:noFill/>
        </p:spPr>
        <p:txBody>
          <a:bodyPr wrap="square" rtlCol="0">
            <a:spAutoFit/>
          </a:bodyPr>
          <a:lstStyle/>
          <a:p>
            <a:pPr algn="ctr"/>
            <a:r>
              <a:rPr lang="zh-CN" altLang="en-US" sz="6000" dirty="0">
                <a:solidFill>
                  <a:srgbClr val="413B39"/>
                </a:solidFill>
                <a:latin typeface="Hiragino Sans GB W3" panose="020B0300000000000000" pitchFamily="34" charset="-122"/>
                <a:ea typeface="Hiragino Sans GB W3" panose="020B0300000000000000" pitchFamily="34" charset="-122"/>
              </a:rPr>
              <a:t>目录</a:t>
            </a:r>
          </a:p>
        </p:txBody>
      </p:sp>
    </p:spTree>
    <p:extLst>
      <p:ext uri="{BB962C8B-B14F-4D97-AF65-F5344CB8AC3E}">
        <p14:creationId xmlns:p14="http://schemas.microsoft.com/office/powerpoint/2010/main" val="775698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1000">
        <p15:prstTrans prst="curtains"/>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75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12" presetClass="entr" presetSubtype="1" fill="hold" grpId="0" nodeType="withEffect">
                                  <p:stCondLst>
                                    <p:cond delay="150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750"/>
                                        <p:tgtEl>
                                          <p:spTgt spid="19"/>
                                        </p:tgtEl>
                                        <p:attrNameLst>
                                          <p:attrName>ppt_y</p:attrName>
                                        </p:attrNameLst>
                                      </p:cBhvr>
                                      <p:tavLst>
                                        <p:tav tm="0">
                                          <p:val>
                                            <p:strVal val="#ppt_y-#ppt_h*1.125000"/>
                                          </p:val>
                                        </p:tav>
                                        <p:tav tm="100000">
                                          <p:val>
                                            <p:strVal val="#ppt_y"/>
                                          </p:val>
                                        </p:tav>
                                      </p:tavLst>
                                    </p:anim>
                                    <p:animEffect transition="in" filter="wipe(down)">
                                      <p:cBhvr>
                                        <p:cTn id="17" dur="750"/>
                                        <p:tgtEl>
                                          <p:spTgt spid="19"/>
                                        </p:tgtEl>
                                      </p:cBhvr>
                                    </p:animEffect>
                                  </p:childTnLst>
                                </p:cTn>
                              </p:par>
                            </p:childTnLst>
                          </p:cTn>
                        </p:par>
                        <p:par>
                          <p:cTn id="18" fill="hold">
                            <p:stCondLst>
                              <p:cond delay="2250"/>
                            </p:stCondLst>
                            <p:childTnLst>
                              <p:par>
                                <p:cTn id="19" presetID="42" presetClass="entr" presetSubtype="0" fill="hold" grpId="0" nodeType="after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fade">
                                      <p:cBhvr>
                                        <p:cTn id="21" dur="500"/>
                                        <p:tgtEl>
                                          <p:spTgt spid="65"/>
                                        </p:tgtEl>
                                      </p:cBhvr>
                                    </p:animEffect>
                                    <p:anim calcmode="lin" valueType="num">
                                      <p:cBhvr>
                                        <p:cTn id="22" dur="500" fill="hold"/>
                                        <p:tgtEl>
                                          <p:spTgt spid="65"/>
                                        </p:tgtEl>
                                        <p:attrNameLst>
                                          <p:attrName>ppt_x</p:attrName>
                                        </p:attrNameLst>
                                      </p:cBhvr>
                                      <p:tavLst>
                                        <p:tav tm="0">
                                          <p:val>
                                            <p:strVal val="#ppt_x"/>
                                          </p:val>
                                        </p:tav>
                                        <p:tav tm="100000">
                                          <p:val>
                                            <p:strVal val="#ppt_x"/>
                                          </p:val>
                                        </p:tav>
                                      </p:tavLst>
                                    </p:anim>
                                    <p:anim calcmode="lin" valueType="num">
                                      <p:cBhvr>
                                        <p:cTn id="23" dur="500" fill="hold"/>
                                        <p:tgtEl>
                                          <p:spTgt spid="65"/>
                                        </p:tgtEl>
                                        <p:attrNameLst>
                                          <p:attrName>ppt_y</p:attrName>
                                        </p:attrNameLst>
                                      </p:cBhvr>
                                      <p:tavLst>
                                        <p:tav tm="0">
                                          <p:val>
                                            <p:strVal val="#ppt_y+.1"/>
                                          </p:val>
                                        </p:tav>
                                        <p:tav tm="100000">
                                          <p:val>
                                            <p:strVal val="#ppt_y"/>
                                          </p:val>
                                        </p:tav>
                                      </p:tavLst>
                                    </p:anim>
                                  </p:childTnLst>
                                </p:cTn>
                              </p:par>
                            </p:childTnLst>
                          </p:cTn>
                        </p:par>
                        <p:par>
                          <p:cTn id="24" fill="hold">
                            <p:stCondLst>
                              <p:cond delay="2750"/>
                            </p:stCondLst>
                            <p:childTnLst>
                              <p:par>
                                <p:cTn id="25" presetID="31" presetClass="entr" presetSubtype="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 calcmode="lin" valueType="num">
                                      <p:cBhvr>
                                        <p:cTn id="29" dur="500" fill="hold"/>
                                        <p:tgtEl>
                                          <p:spTgt spid="21"/>
                                        </p:tgtEl>
                                        <p:attrNameLst>
                                          <p:attrName>style.rotation</p:attrName>
                                        </p:attrNameLst>
                                      </p:cBhvr>
                                      <p:tavLst>
                                        <p:tav tm="0">
                                          <p:val>
                                            <p:fltVal val="90"/>
                                          </p:val>
                                        </p:tav>
                                        <p:tav tm="100000">
                                          <p:val>
                                            <p:fltVal val="0"/>
                                          </p:val>
                                        </p:tav>
                                      </p:tavLst>
                                    </p:anim>
                                    <p:animEffect transition="in" filter="fade">
                                      <p:cBhvr>
                                        <p:cTn id="30" dur="500"/>
                                        <p:tgtEl>
                                          <p:spTgt spid="21"/>
                                        </p:tgtEl>
                                      </p:cBhvr>
                                    </p:animEffect>
                                  </p:childTnLst>
                                </p:cTn>
                              </p:par>
                            </p:childTnLst>
                          </p:cTn>
                        </p:par>
                        <p:par>
                          <p:cTn id="31" fill="hold">
                            <p:stCondLst>
                              <p:cond delay="3250"/>
                            </p:stCondLst>
                            <p:childTnLst>
                              <p:par>
                                <p:cTn id="32" presetID="12" presetClass="entr" presetSubtype="8"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p:tgtEl>
                                          <p:spTgt spid="20"/>
                                        </p:tgtEl>
                                        <p:attrNameLst>
                                          <p:attrName>ppt_x</p:attrName>
                                        </p:attrNameLst>
                                      </p:cBhvr>
                                      <p:tavLst>
                                        <p:tav tm="0">
                                          <p:val>
                                            <p:strVal val="#ppt_x-#ppt_w*1.125000"/>
                                          </p:val>
                                        </p:tav>
                                        <p:tav tm="100000">
                                          <p:val>
                                            <p:strVal val="#ppt_x"/>
                                          </p:val>
                                        </p:tav>
                                      </p:tavLst>
                                    </p:anim>
                                    <p:animEffect transition="in" filter="wipe(right)">
                                      <p:cBhvr>
                                        <p:cTn id="35" dur="500"/>
                                        <p:tgtEl>
                                          <p:spTgt spid="20"/>
                                        </p:tgtEl>
                                      </p:cBhvr>
                                    </p:animEffect>
                                  </p:childTnLst>
                                </p:cTn>
                              </p:par>
                            </p:childTnLst>
                          </p:cTn>
                        </p:par>
                        <p:par>
                          <p:cTn id="36" fill="hold">
                            <p:stCondLst>
                              <p:cond delay="3750"/>
                            </p:stCondLst>
                            <p:childTnLst>
                              <p:par>
                                <p:cTn id="37" presetID="31" presetClass="entr" presetSubtype="0"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 calcmode="lin" valueType="num">
                                      <p:cBhvr>
                                        <p:cTn id="41" dur="500" fill="hold"/>
                                        <p:tgtEl>
                                          <p:spTgt spid="35"/>
                                        </p:tgtEl>
                                        <p:attrNameLst>
                                          <p:attrName>style.rotation</p:attrName>
                                        </p:attrNameLst>
                                      </p:cBhvr>
                                      <p:tavLst>
                                        <p:tav tm="0">
                                          <p:val>
                                            <p:fltVal val="90"/>
                                          </p:val>
                                        </p:tav>
                                        <p:tav tm="100000">
                                          <p:val>
                                            <p:fltVal val="0"/>
                                          </p:val>
                                        </p:tav>
                                      </p:tavLst>
                                    </p:anim>
                                    <p:animEffect transition="in" filter="fade">
                                      <p:cBhvr>
                                        <p:cTn id="42" dur="500"/>
                                        <p:tgtEl>
                                          <p:spTgt spid="35"/>
                                        </p:tgtEl>
                                      </p:cBhvr>
                                    </p:animEffect>
                                  </p:childTnLst>
                                </p:cTn>
                              </p:par>
                            </p:childTnLst>
                          </p:cTn>
                        </p:par>
                        <p:par>
                          <p:cTn id="43" fill="hold">
                            <p:stCondLst>
                              <p:cond delay="4250"/>
                            </p:stCondLst>
                            <p:childTnLst>
                              <p:par>
                                <p:cTn id="44" presetID="12" presetClass="entr" presetSubtype="8" fill="hold" grpId="0" nodeType="afterEffect">
                                  <p:stCondLst>
                                    <p:cond delay="0"/>
                                  </p:stCondLst>
                                  <p:childTnLst>
                                    <p:set>
                                      <p:cBhvr>
                                        <p:cTn id="45" dur="1" fill="hold">
                                          <p:stCondLst>
                                            <p:cond delay="0"/>
                                          </p:stCondLst>
                                        </p:cTn>
                                        <p:tgtEl>
                                          <p:spTgt spid="49"/>
                                        </p:tgtEl>
                                        <p:attrNameLst>
                                          <p:attrName>style.visibility</p:attrName>
                                        </p:attrNameLst>
                                      </p:cBhvr>
                                      <p:to>
                                        <p:strVal val="visible"/>
                                      </p:to>
                                    </p:set>
                                    <p:anim calcmode="lin" valueType="num">
                                      <p:cBhvr additive="base">
                                        <p:cTn id="46" dur="500"/>
                                        <p:tgtEl>
                                          <p:spTgt spid="49"/>
                                        </p:tgtEl>
                                        <p:attrNameLst>
                                          <p:attrName>ppt_x</p:attrName>
                                        </p:attrNameLst>
                                      </p:cBhvr>
                                      <p:tavLst>
                                        <p:tav tm="0">
                                          <p:val>
                                            <p:strVal val="#ppt_x-#ppt_w*1.125000"/>
                                          </p:val>
                                        </p:tav>
                                        <p:tav tm="100000">
                                          <p:val>
                                            <p:strVal val="#ppt_x"/>
                                          </p:val>
                                        </p:tav>
                                      </p:tavLst>
                                    </p:anim>
                                    <p:animEffect transition="in" filter="wipe(right)">
                                      <p:cBhvr>
                                        <p:cTn id="47" dur="500"/>
                                        <p:tgtEl>
                                          <p:spTgt spid="49"/>
                                        </p:tgtEl>
                                      </p:cBhvr>
                                    </p:animEffect>
                                  </p:childTnLst>
                                </p:cTn>
                              </p:par>
                            </p:childTnLst>
                          </p:cTn>
                        </p:par>
                        <p:par>
                          <p:cTn id="48" fill="hold">
                            <p:stCondLst>
                              <p:cond delay="4750"/>
                            </p:stCondLst>
                            <p:childTnLst>
                              <p:par>
                                <p:cTn id="49" presetID="31" presetClass="entr" presetSubtype="0" fill="hold" nodeType="afterEffect">
                                  <p:stCondLst>
                                    <p:cond delay="0"/>
                                  </p:stCondLst>
                                  <p:childTnLst>
                                    <p:set>
                                      <p:cBhvr>
                                        <p:cTn id="50" dur="1" fill="hold">
                                          <p:stCondLst>
                                            <p:cond delay="0"/>
                                          </p:stCondLst>
                                        </p:cTn>
                                        <p:tgtEl>
                                          <p:spTgt spid="51"/>
                                        </p:tgtEl>
                                        <p:attrNameLst>
                                          <p:attrName>style.visibility</p:attrName>
                                        </p:attrNameLst>
                                      </p:cBhvr>
                                      <p:to>
                                        <p:strVal val="visible"/>
                                      </p:to>
                                    </p:set>
                                    <p:anim calcmode="lin" valueType="num">
                                      <p:cBhvr>
                                        <p:cTn id="51" dur="500" fill="hold"/>
                                        <p:tgtEl>
                                          <p:spTgt spid="51"/>
                                        </p:tgtEl>
                                        <p:attrNameLst>
                                          <p:attrName>ppt_w</p:attrName>
                                        </p:attrNameLst>
                                      </p:cBhvr>
                                      <p:tavLst>
                                        <p:tav tm="0">
                                          <p:val>
                                            <p:fltVal val="0"/>
                                          </p:val>
                                        </p:tav>
                                        <p:tav tm="100000">
                                          <p:val>
                                            <p:strVal val="#ppt_w"/>
                                          </p:val>
                                        </p:tav>
                                      </p:tavLst>
                                    </p:anim>
                                    <p:anim calcmode="lin" valueType="num">
                                      <p:cBhvr>
                                        <p:cTn id="52" dur="500" fill="hold"/>
                                        <p:tgtEl>
                                          <p:spTgt spid="51"/>
                                        </p:tgtEl>
                                        <p:attrNameLst>
                                          <p:attrName>ppt_h</p:attrName>
                                        </p:attrNameLst>
                                      </p:cBhvr>
                                      <p:tavLst>
                                        <p:tav tm="0">
                                          <p:val>
                                            <p:fltVal val="0"/>
                                          </p:val>
                                        </p:tav>
                                        <p:tav tm="100000">
                                          <p:val>
                                            <p:strVal val="#ppt_h"/>
                                          </p:val>
                                        </p:tav>
                                      </p:tavLst>
                                    </p:anim>
                                    <p:anim calcmode="lin" valueType="num">
                                      <p:cBhvr>
                                        <p:cTn id="53" dur="500" fill="hold"/>
                                        <p:tgtEl>
                                          <p:spTgt spid="51"/>
                                        </p:tgtEl>
                                        <p:attrNameLst>
                                          <p:attrName>style.rotation</p:attrName>
                                        </p:attrNameLst>
                                      </p:cBhvr>
                                      <p:tavLst>
                                        <p:tav tm="0">
                                          <p:val>
                                            <p:fltVal val="90"/>
                                          </p:val>
                                        </p:tav>
                                        <p:tav tm="100000">
                                          <p:val>
                                            <p:fltVal val="0"/>
                                          </p:val>
                                        </p:tav>
                                      </p:tavLst>
                                    </p:anim>
                                    <p:animEffect transition="in" filter="fade">
                                      <p:cBhvr>
                                        <p:cTn id="54" dur="500"/>
                                        <p:tgtEl>
                                          <p:spTgt spid="51"/>
                                        </p:tgtEl>
                                      </p:cBhvr>
                                    </p:animEffect>
                                  </p:childTnLst>
                                </p:cTn>
                              </p:par>
                            </p:childTnLst>
                          </p:cTn>
                        </p:par>
                        <p:par>
                          <p:cTn id="55" fill="hold">
                            <p:stCondLst>
                              <p:cond delay="5250"/>
                            </p:stCondLst>
                            <p:childTnLst>
                              <p:par>
                                <p:cTn id="56" presetID="12" presetClass="entr" presetSubtype="8" fill="hold" grpId="0" nodeType="after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additive="base">
                                        <p:cTn id="58" dur="500"/>
                                        <p:tgtEl>
                                          <p:spTgt spid="50"/>
                                        </p:tgtEl>
                                        <p:attrNameLst>
                                          <p:attrName>ppt_x</p:attrName>
                                        </p:attrNameLst>
                                      </p:cBhvr>
                                      <p:tavLst>
                                        <p:tav tm="0">
                                          <p:val>
                                            <p:strVal val="#ppt_x-#ppt_w*1.125000"/>
                                          </p:val>
                                        </p:tav>
                                        <p:tav tm="100000">
                                          <p:val>
                                            <p:strVal val="#ppt_x"/>
                                          </p:val>
                                        </p:tav>
                                      </p:tavLst>
                                    </p:anim>
                                    <p:animEffect transition="in" filter="wipe(right)">
                                      <p:cBhvr>
                                        <p:cTn id="5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p:bldP spid="49" grpId="0"/>
      <p:bldP spid="50" grpId="0"/>
      <p:bldP spid="6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765459" y="2063557"/>
            <a:ext cx="2731404" cy="2715479"/>
            <a:chOff x="5641059" y="3248083"/>
            <a:chExt cx="918415" cy="913060"/>
          </a:xfrm>
        </p:grpSpPr>
        <p:sp>
          <p:nvSpPr>
            <p:cNvPr id="14" name="任意多边形 13"/>
            <p:cNvSpPr/>
            <p:nvPr/>
          </p:nvSpPr>
          <p:spPr>
            <a:xfrm>
              <a:off x="5912746" y="3248083"/>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bg1">
                  <a:lumMod val="50000"/>
                  <a:alpha val="7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sp>
          <p:nvSpPr>
            <p:cNvPr id="15" name="任意多边形 14"/>
            <p:cNvSpPr/>
            <p:nvPr/>
          </p:nvSpPr>
          <p:spPr>
            <a:xfrm rot="16200000">
              <a:off x="5549900" y="3604562"/>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bg1">
                  <a:lumMod val="50000"/>
                  <a:alpha val="7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sp>
          <p:nvSpPr>
            <p:cNvPr id="16" name="任意多边形 15"/>
            <p:cNvSpPr/>
            <p:nvPr/>
          </p:nvSpPr>
          <p:spPr>
            <a:xfrm rot="16200000" flipH="1" flipV="1">
              <a:off x="6280386" y="3612238"/>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bg1">
                  <a:lumMod val="50000"/>
                  <a:alpha val="7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sp>
          <p:nvSpPr>
            <p:cNvPr id="17" name="任意多边形 16"/>
            <p:cNvSpPr/>
            <p:nvPr/>
          </p:nvSpPr>
          <p:spPr>
            <a:xfrm flipV="1">
              <a:off x="5910876" y="3973214"/>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bg1">
                  <a:lumMod val="50000"/>
                  <a:alpha val="7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grpSp>
      <p:sp>
        <p:nvSpPr>
          <p:cNvPr id="18" name="文本框 17"/>
          <p:cNvSpPr txBox="1"/>
          <p:nvPr/>
        </p:nvSpPr>
        <p:spPr>
          <a:xfrm>
            <a:off x="5717685" y="2826890"/>
            <a:ext cx="4060765" cy="861774"/>
          </a:xfrm>
          <a:prstGeom prst="rect">
            <a:avLst/>
          </a:prstGeom>
          <a:noFill/>
        </p:spPr>
        <p:txBody>
          <a:bodyPr wrap="square" rtlCol="0">
            <a:spAutoFit/>
          </a:bodyPr>
          <a:lstStyle/>
          <a:p>
            <a:pPr algn="ctr"/>
            <a:r>
              <a:rPr lang="zh-CN" altLang="en-US" sz="5000" dirty="0" smtClean="0">
                <a:solidFill>
                  <a:srgbClr val="413B39"/>
                </a:solidFill>
                <a:latin typeface="Hiragino Sans GB W3" panose="020B0300000000000000" pitchFamily="34" charset="-122"/>
                <a:ea typeface="Hiragino Sans GB W3" panose="020B0300000000000000" pitchFamily="34" charset="-122"/>
              </a:rPr>
              <a:t>背景介绍</a:t>
            </a:r>
            <a:endParaRPr lang="zh-CN" altLang="en-US" sz="5000" dirty="0">
              <a:solidFill>
                <a:srgbClr val="413B39"/>
              </a:solidFill>
              <a:latin typeface="Hiragino Sans GB W3" panose="020B0300000000000000" pitchFamily="34" charset="-122"/>
              <a:ea typeface="Hiragino Sans GB W3" panose="020B0300000000000000" pitchFamily="34" charset="-122"/>
            </a:endParaRPr>
          </a:p>
        </p:txBody>
      </p:sp>
      <p:sp>
        <p:nvSpPr>
          <p:cNvPr id="19" name="文本框 18"/>
          <p:cNvSpPr txBox="1"/>
          <p:nvPr/>
        </p:nvSpPr>
        <p:spPr>
          <a:xfrm>
            <a:off x="2066851" y="2978524"/>
            <a:ext cx="2063019" cy="646331"/>
          </a:xfrm>
          <a:prstGeom prst="rect">
            <a:avLst/>
          </a:prstGeom>
          <a:noFill/>
        </p:spPr>
        <p:txBody>
          <a:bodyPr wrap="square" rtlCol="0">
            <a:spAutoFit/>
          </a:bodyPr>
          <a:lstStyle/>
          <a:p>
            <a:pPr algn="ctr"/>
            <a:r>
              <a:rPr lang="zh-CN" altLang="en-US" sz="3600" dirty="0" smtClean="0">
                <a:solidFill>
                  <a:srgbClr val="413B39"/>
                </a:solidFill>
                <a:latin typeface="Hiragino Sans GB W3" panose="020B0300000000000000" pitchFamily="34" charset="-122"/>
                <a:ea typeface="Hiragino Sans GB W3" panose="020B0300000000000000" pitchFamily="34" charset="-122"/>
              </a:rPr>
              <a:t>第一部分</a:t>
            </a:r>
            <a:endParaRPr lang="zh-CN" altLang="en-US" sz="3600" dirty="0">
              <a:solidFill>
                <a:srgbClr val="413B39"/>
              </a:solidFill>
              <a:latin typeface="Hiragino Sans GB W3" panose="020B0300000000000000" pitchFamily="34" charset="-122"/>
              <a:ea typeface="Hiragino Sans GB W3" panose="020B0300000000000000" pitchFamily="34" charset="-122"/>
            </a:endParaRPr>
          </a:p>
        </p:txBody>
      </p:sp>
      <p:sp>
        <p:nvSpPr>
          <p:cNvPr id="20" name="任意多边形 19"/>
          <p:cNvSpPr/>
          <p:nvPr/>
        </p:nvSpPr>
        <p:spPr>
          <a:xfrm>
            <a:off x="5191836" y="2386178"/>
            <a:ext cx="0" cy="2088000"/>
          </a:xfrm>
          <a:custGeom>
            <a:avLst/>
            <a:gdLst>
              <a:gd name="connsiteX0" fmla="*/ 0 w 0"/>
              <a:gd name="connsiteY0" fmla="*/ 0 h 1477370"/>
              <a:gd name="connsiteX1" fmla="*/ 0 w 0"/>
              <a:gd name="connsiteY1" fmla="*/ 1477370 h 1477370"/>
            </a:gdLst>
            <a:ahLst/>
            <a:cxnLst>
              <a:cxn ang="0">
                <a:pos x="connsiteX0" y="connsiteY0"/>
              </a:cxn>
              <a:cxn ang="0">
                <a:pos x="connsiteX1" y="connsiteY1"/>
              </a:cxn>
            </a:cxnLst>
            <a:rect l="l" t="t" r="r" b="b"/>
            <a:pathLst>
              <a:path h="1477370">
                <a:moveTo>
                  <a:pt x="0" y="0"/>
                </a:moveTo>
                <a:lnTo>
                  <a:pt x="0" y="1477370"/>
                </a:lnTo>
              </a:path>
            </a:pathLst>
          </a:custGeom>
          <a:noFill/>
          <a:ln w="12700">
            <a:solidFill>
              <a:schemeClr val="bg1">
                <a:lumMod val="50000"/>
                <a:alpha val="7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13B39"/>
              </a:solidFill>
            </a:endParaRPr>
          </a:p>
        </p:txBody>
      </p:sp>
      <p:sp>
        <p:nvSpPr>
          <p:cNvPr id="21" name="文本框 20"/>
          <p:cNvSpPr txBox="1"/>
          <p:nvPr/>
        </p:nvSpPr>
        <p:spPr>
          <a:xfrm>
            <a:off x="1918897" y="3624855"/>
            <a:ext cx="2471626" cy="461665"/>
          </a:xfrm>
          <a:prstGeom prst="rect">
            <a:avLst/>
          </a:prstGeom>
          <a:noFill/>
        </p:spPr>
        <p:txBody>
          <a:bodyPr wrap="square" rtlCol="0">
            <a:spAutoFit/>
          </a:bodyPr>
          <a:lstStyle/>
          <a:p>
            <a:pPr algn="ctr"/>
            <a:r>
              <a:rPr lang="en-US" altLang="zh-CN" sz="2400" dirty="0">
                <a:solidFill>
                  <a:srgbClr val="413B39"/>
                </a:solidFill>
                <a:latin typeface="Hiragino Sans GB W3" panose="020B0300000000000000" pitchFamily="34" charset="-122"/>
                <a:ea typeface="Hiragino Sans GB W3" panose="020B0300000000000000" pitchFamily="34" charset="-122"/>
                <a:cs typeface="Helvetica" panose="020B0604020202020204" pitchFamily="34" charset="0"/>
              </a:rPr>
              <a:t>Part </a:t>
            </a:r>
            <a:r>
              <a:rPr lang="en-US" altLang="zh-CN" sz="2400" dirty="0" smtClean="0">
                <a:solidFill>
                  <a:srgbClr val="413B39"/>
                </a:solidFill>
                <a:latin typeface="Hiragino Sans GB W3" panose="020B0300000000000000" pitchFamily="34" charset="-122"/>
                <a:ea typeface="Hiragino Sans GB W3" panose="020B0300000000000000" pitchFamily="34" charset="-122"/>
                <a:cs typeface="Helvetica" panose="020B0604020202020204" pitchFamily="34" charset="0"/>
              </a:rPr>
              <a:t>One</a:t>
            </a:r>
            <a:endParaRPr lang="zh-CN" altLang="en-US" sz="2400" dirty="0">
              <a:solidFill>
                <a:srgbClr val="413B39"/>
              </a:solidFill>
              <a:latin typeface="Hiragino Sans GB W3" panose="020B0300000000000000" pitchFamily="34" charset="-122"/>
              <a:ea typeface="Hiragino Sans GB W3" panose="020B0300000000000000" pitchFamily="34" charset="-122"/>
              <a:cs typeface="Helvetica" panose="020B0604020202020204" pitchFamily="34" charset="0"/>
            </a:endParaRPr>
          </a:p>
        </p:txBody>
      </p:sp>
      <p:sp>
        <p:nvSpPr>
          <p:cNvPr id="22" name="文本框 21"/>
          <p:cNvSpPr txBox="1"/>
          <p:nvPr/>
        </p:nvSpPr>
        <p:spPr>
          <a:xfrm>
            <a:off x="5583318" y="3661182"/>
            <a:ext cx="4329498" cy="830997"/>
          </a:xfrm>
          <a:prstGeom prst="rect">
            <a:avLst/>
          </a:prstGeom>
          <a:noFill/>
        </p:spPr>
        <p:txBody>
          <a:bodyPr wrap="square" rtlCol="0">
            <a:spAutoFit/>
          </a:bodyPr>
          <a:lstStyle/>
          <a:p>
            <a:pPr algn="ctr"/>
            <a:r>
              <a:rPr lang="en-US" altLang="zh-CN" sz="2400" dirty="0" smtClean="0">
                <a:solidFill>
                  <a:srgbClr val="413B39"/>
                </a:solidFill>
                <a:latin typeface="Hiragino Sans GB W3" panose="020B0300000000000000" pitchFamily="34" charset="-122"/>
                <a:ea typeface="Hiragino Sans GB W3" panose="020B0300000000000000" pitchFamily="34" charset="-122"/>
                <a:cs typeface="Helvetica" panose="020B0604020202020204" pitchFamily="34" charset="0"/>
              </a:rPr>
              <a:t>BACKGROUND INTRODUCTION</a:t>
            </a:r>
            <a:endParaRPr lang="zh-CN" altLang="en-US" sz="2400" dirty="0">
              <a:solidFill>
                <a:srgbClr val="413B39"/>
              </a:solidFill>
              <a:latin typeface="Hiragino Sans GB W3" panose="020B0300000000000000" pitchFamily="34" charset="-122"/>
              <a:ea typeface="Hiragino Sans GB W3" panose="020B0300000000000000" pitchFamily="34" charset="-122"/>
              <a:cs typeface="Helvetica" panose="020B0604020202020204" pitchFamily="34" charset="0"/>
            </a:endParaRPr>
          </a:p>
        </p:txBody>
      </p:sp>
    </p:spTree>
    <p:extLst>
      <p:ext uri="{BB962C8B-B14F-4D97-AF65-F5344CB8AC3E}">
        <p14:creationId xmlns:p14="http://schemas.microsoft.com/office/powerpoint/2010/main" val="10594391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wind"/>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75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250"/>
                                        <p:tgtEl>
                                          <p:spTgt spid="12"/>
                                        </p:tgtEl>
                                      </p:cBhvr>
                                    </p:animEffect>
                                  </p:childTnLst>
                                </p:cTn>
                              </p:par>
                            </p:childTnLst>
                          </p:cTn>
                        </p:par>
                        <p:par>
                          <p:cTn id="8" fill="hold">
                            <p:stCondLst>
                              <p:cond delay="2000"/>
                            </p:stCondLst>
                            <p:childTnLst>
                              <p:par>
                                <p:cTn id="9" presetID="1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p:tgtEl>
                                          <p:spTgt spid="19"/>
                                        </p:tgtEl>
                                        <p:attrNameLst>
                                          <p:attrName>ppt_x</p:attrName>
                                        </p:attrNameLst>
                                      </p:cBhvr>
                                      <p:tavLst>
                                        <p:tav tm="0">
                                          <p:val>
                                            <p:strVal val="#ppt_x-#ppt_w*1.125000"/>
                                          </p:val>
                                        </p:tav>
                                        <p:tav tm="100000">
                                          <p:val>
                                            <p:strVal val="#ppt_x"/>
                                          </p:val>
                                        </p:tav>
                                      </p:tavLst>
                                    </p:anim>
                                    <p:animEffect transition="in" filter="wipe(right)">
                                      <p:cBhvr>
                                        <p:cTn id="12" dur="500"/>
                                        <p:tgtEl>
                                          <p:spTgt spid="19"/>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ppt_x</p:attrName>
                                        </p:attrNameLst>
                                      </p:cBhvr>
                                      <p:tavLst>
                                        <p:tav tm="0">
                                          <p:val>
                                            <p:strVal val="#ppt_x-#ppt_w*1.125000"/>
                                          </p:val>
                                        </p:tav>
                                        <p:tav tm="100000">
                                          <p:val>
                                            <p:strVal val="#ppt_x"/>
                                          </p:val>
                                        </p:tav>
                                      </p:tavLst>
                                    </p:anim>
                                    <p:animEffect transition="in" filter="wipe(right)">
                                      <p:cBhvr>
                                        <p:cTn id="16" dur="500"/>
                                        <p:tgtEl>
                                          <p:spTgt spid="21"/>
                                        </p:tgtEl>
                                      </p:cBhvr>
                                    </p:animEffect>
                                  </p:childTnLst>
                                </p:cTn>
                              </p:par>
                            </p:childTnLst>
                          </p:cTn>
                        </p:par>
                        <p:par>
                          <p:cTn id="17" fill="hold">
                            <p:stCondLst>
                              <p:cond delay="2500"/>
                            </p:stCondLst>
                            <p:childTnLst>
                              <p:par>
                                <p:cTn id="18" presetID="22" presetClass="entr" presetSubtype="1"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up)">
                                      <p:cBhvr>
                                        <p:cTn id="20" dur="500"/>
                                        <p:tgtEl>
                                          <p:spTgt spid="20"/>
                                        </p:tgtEl>
                                      </p:cBhvr>
                                    </p:animEffect>
                                  </p:childTnLst>
                                </p:cTn>
                              </p:par>
                            </p:childTnLst>
                          </p:cTn>
                        </p:par>
                        <p:par>
                          <p:cTn id="21" fill="hold">
                            <p:stCondLst>
                              <p:cond delay="3000"/>
                            </p:stCondLst>
                            <p:childTnLst>
                              <p:par>
                                <p:cTn id="22" presetID="1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p:tgtEl>
                                          <p:spTgt spid="18"/>
                                        </p:tgtEl>
                                        <p:attrNameLst>
                                          <p:attrName>ppt_x</p:attrName>
                                        </p:attrNameLst>
                                      </p:cBhvr>
                                      <p:tavLst>
                                        <p:tav tm="0">
                                          <p:val>
                                            <p:strVal val="#ppt_x-#ppt_w*1.125000"/>
                                          </p:val>
                                        </p:tav>
                                        <p:tav tm="100000">
                                          <p:val>
                                            <p:strVal val="#ppt_x"/>
                                          </p:val>
                                        </p:tav>
                                      </p:tavLst>
                                    </p:anim>
                                    <p:animEffect transition="in" filter="wipe(right)">
                                      <p:cBhvr>
                                        <p:cTn id="25" dur="500"/>
                                        <p:tgtEl>
                                          <p:spTgt spid="18"/>
                                        </p:tgtEl>
                                      </p:cBhvr>
                                    </p:animEffect>
                                  </p:childTnLst>
                                </p:cTn>
                              </p:par>
                              <p:par>
                                <p:cTn id="26" presetID="12" presetClass="entr" presetSubtype="8" fill="hold" grpId="0" nodeType="withEffect">
                                  <p:stCondLst>
                                    <p:cond delay="3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p:tgtEl>
                                          <p:spTgt spid="22"/>
                                        </p:tgtEl>
                                        <p:attrNameLst>
                                          <p:attrName>ppt_x</p:attrName>
                                        </p:attrNameLst>
                                      </p:cBhvr>
                                      <p:tavLst>
                                        <p:tav tm="0">
                                          <p:val>
                                            <p:strVal val="#ppt_x-#ppt_w*1.125000"/>
                                          </p:val>
                                        </p:tav>
                                        <p:tav tm="100000">
                                          <p:val>
                                            <p:strVal val="#ppt_x"/>
                                          </p:val>
                                        </p:tav>
                                      </p:tavLst>
                                    </p:anim>
                                    <p:animEffect transition="in" filter="wipe(right)">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animBg="1"/>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54"/>
          <p:cNvSpPr txBox="1"/>
          <p:nvPr/>
        </p:nvSpPr>
        <p:spPr>
          <a:xfrm>
            <a:off x="341072" y="470465"/>
            <a:ext cx="3616974" cy="584775"/>
          </a:xfrm>
          <a:prstGeom prst="rect">
            <a:avLst/>
          </a:prstGeom>
          <a:noFill/>
        </p:spPr>
        <p:txBody>
          <a:bodyPr wrap="square" rtlCol="0">
            <a:spAutoFit/>
          </a:bodyPr>
          <a:lstStyle/>
          <a:p>
            <a:pPr algn="ctr"/>
            <a:r>
              <a:rPr lang="zh-CN" altLang="en-US" sz="3200" dirty="0" smtClean="0">
                <a:solidFill>
                  <a:srgbClr val="413B39"/>
                </a:solidFill>
                <a:latin typeface="Hiragino Sans GB W3" panose="020B0300000000000000" pitchFamily="34" charset="-122"/>
                <a:ea typeface="Hiragino Sans GB W3" panose="020B0300000000000000" pitchFamily="34" charset="-122"/>
              </a:rPr>
              <a:t>滴滴背后的大数据</a:t>
            </a:r>
            <a:endParaRPr lang="zh-CN" altLang="en-US" sz="3200" dirty="0">
              <a:solidFill>
                <a:srgbClr val="413B39"/>
              </a:solidFill>
              <a:latin typeface="Hiragino Sans GB W3" panose="020B0300000000000000" pitchFamily="34" charset="-122"/>
              <a:ea typeface="Hiragino Sans GB W3" panose="020B0300000000000000" pitchFamily="34" charset="-122"/>
            </a:endParaRPr>
          </a:p>
        </p:txBody>
      </p:sp>
      <p:sp>
        <p:nvSpPr>
          <p:cNvPr id="56" name="任意多边形 55"/>
          <p:cNvSpPr/>
          <p:nvPr/>
        </p:nvSpPr>
        <p:spPr>
          <a:xfrm>
            <a:off x="11723" y="-3908"/>
            <a:ext cx="1230923" cy="1512277"/>
          </a:xfrm>
          <a:custGeom>
            <a:avLst/>
            <a:gdLst>
              <a:gd name="connsiteX0" fmla="*/ 1230923 w 1230923"/>
              <a:gd name="connsiteY0" fmla="*/ 484554 h 1512277"/>
              <a:gd name="connsiteX1" fmla="*/ 758092 w 1230923"/>
              <a:gd name="connsiteY1" fmla="*/ 0 h 1512277"/>
              <a:gd name="connsiteX2" fmla="*/ 0 w 1230923"/>
              <a:gd name="connsiteY2" fmla="*/ 754185 h 1512277"/>
              <a:gd name="connsiteX3" fmla="*/ 758092 w 1230923"/>
              <a:gd name="connsiteY3" fmla="*/ 1512277 h 1512277"/>
              <a:gd name="connsiteX4" fmla="*/ 1230923 w 1230923"/>
              <a:gd name="connsiteY4" fmla="*/ 1039446 h 1512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923" h="1512277">
                <a:moveTo>
                  <a:pt x="1230923" y="484554"/>
                </a:moveTo>
                <a:lnTo>
                  <a:pt x="758092" y="0"/>
                </a:lnTo>
                <a:lnTo>
                  <a:pt x="0" y="754185"/>
                </a:lnTo>
                <a:lnTo>
                  <a:pt x="758092" y="1512277"/>
                </a:lnTo>
                <a:lnTo>
                  <a:pt x="1230923" y="1039446"/>
                </a:lnTo>
              </a:path>
            </a:pathLst>
          </a:custGeom>
          <a:noFill/>
          <a:ln>
            <a:solidFill>
              <a:schemeClr val="bg1">
                <a:lumMod val="50000"/>
                <a:alpha val="4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endParaRPr>
          </a:p>
        </p:txBody>
      </p:sp>
      <p:sp>
        <p:nvSpPr>
          <p:cNvPr id="3" name="矩形 2"/>
          <p:cNvSpPr/>
          <p:nvPr/>
        </p:nvSpPr>
        <p:spPr>
          <a:xfrm>
            <a:off x="2120537" y="1718328"/>
            <a:ext cx="7676605" cy="2169825"/>
          </a:xfrm>
          <a:prstGeom prst="rect">
            <a:avLst/>
          </a:prstGeom>
        </p:spPr>
        <p:txBody>
          <a:bodyPr wrap="square">
            <a:spAutoFit/>
          </a:bodyPr>
          <a:lstStyle/>
          <a:p>
            <a:pPr indent="304800" algn="just">
              <a:lnSpc>
                <a:spcPct val="150000"/>
              </a:lnSpc>
              <a:spcAft>
                <a:spcPts val="0"/>
              </a:spcAft>
            </a:pPr>
            <a:r>
              <a:rPr lang="zh-CN" altLang="zh-CN" dirty="0">
                <a:latin typeface="Times New Roman" panose="02020603050405020304" pitchFamily="18" charset="0"/>
                <a:cs typeface="NimbusRomNo9L-Medi"/>
              </a:rPr>
              <a:t>在滴滴平台上，高峰期每分钟接收超过</a:t>
            </a:r>
            <a:r>
              <a:rPr lang="en-US" altLang="zh-CN" dirty="0">
                <a:latin typeface="Times New Roman" panose="02020603050405020304" pitchFamily="18" charset="0"/>
                <a:cs typeface="NimbusRomNo9L-Medi"/>
              </a:rPr>
              <a:t>2</a:t>
            </a:r>
            <a:r>
              <a:rPr lang="zh-CN" altLang="zh-CN" dirty="0">
                <a:latin typeface="Times New Roman" panose="02020603050405020304" pitchFamily="18" charset="0"/>
                <a:cs typeface="NimbusRomNo9L-Medi"/>
              </a:rPr>
              <a:t>万乘客需求，每日定位轨迹数据有</a:t>
            </a:r>
            <a:r>
              <a:rPr lang="en-US" altLang="zh-CN" dirty="0">
                <a:latin typeface="Times New Roman" panose="02020603050405020304" pitchFamily="18" charset="0"/>
                <a:cs typeface="NimbusRomNo9L-Medi"/>
              </a:rPr>
              <a:t>70TB+</a:t>
            </a:r>
            <a:r>
              <a:rPr lang="zh-CN" altLang="zh-CN" dirty="0">
                <a:latin typeface="Times New Roman" panose="02020603050405020304" pitchFamily="18" charset="0"/>
                <a:cs typeface="NimbusRomNo9L-Medi"/>
              </a:rPr>
              <a:t>，相当于</a:t>
            </a:r>
            <a:r>
              <a:rPr lang="en-US" altLang="zh-CN" dirty="0">
                <a:latin typeface="Times New Roman" panose="02020603050405020304" pitchFamily="18" charset="0"/>
                <a:cs typeface="NimbusRomNo9L-Medi"/>
              </a:rPr>
              <a:t>7</a:t>
            </a:r>
            <a:r>
              <a:rPr lang="zh-CN" altLang="zh-CN" dirty="0">
                <a:latin typeface="Times New Roman" panose="02020603050405020304" pitchFamily="18" charset="0"/>
                <a:cs typeface="NimbusRomNo9L-Medi"/>
              </a:rPr>
              <a:t>万部电影；每日处理数据高达</a:t>
            </a:r>
            <a:r>
              <a:rPr lang="en-US" altLang="zh-CN" dirty="0">
                <a:latin typeface="Times New Roman" panose="02020603050405020304" pitchFamily="18" charset="0"/>
                <a:cs typeface="NimbusRomNo9L-Medi"/>
              </a:rPr>
              <a:t>2000TB</a:t>
            </a:r>
            <a:r>
              <a:rPr lang="zh-CN" altLang="zh-CN" dirty="0">
                <a:latin typeface="Times New Roman" panose="02020603050405020304" pitchFamily="18" charset="0"/>
                <a:cs typeface="NimbusRomNo9L-Medi"/>
              </a:rPr>
              <a:t>；每日路径规划请求超过</a:t>
            </a:r>
            <a:r>
              <a:rPr lang="en-US" altLang="zh-CN" dirty="0">
                <a:latin typeface="Times New Roman" panose="02020603050405020304" pitchFamily="18" charset="0"/>
                <a:cs typeface="NimbusRomNo9L-Medi"/>
              </a:rPr>
              <a:t>90</a:t>
            </a:r>
            <a:r>
              <a:rPr lang="zh-CN" altLang="zh-CN" dirty="0">
                <a:latin typeface="Times New Roman" panose="02020603050405020304" pitchFamily="18" charset="0"/>
                <a:cs typeface="NimbusRomNo9L-Medi"/>
              </a:rPr>
              <a:t>亿次，约相当于</a:t>
            </a:r>
            <a:r>
              <a:rPr lang="en-US" altLang="zh-CN" dirty="0">
                <a:latin typeface="Times New Roman" panose="02020603050405020304" pitchFamily="18" charset="0"/>
                <a:cs typeface="NimbusRomNo9L-Medi"/>
              </a:rPr>
              <a:t>600</a:t>
            </a:r>
            <a:r>
              <a:rPr lang="zh-CN" altLang="zh-CN" dirty="0">
                <a:latin typeface="Times New Roman" panose="02020603050405020304" pitchFamily="18" charset="0"/>
                <a:cs typeface="NimbusRomNo9L-Medi"/>
              </a:rPr>
              <a:t>万次</a:t>
            </a:r>
            <a:r>
              <a:rPr lang="en-US" altLang="zh-CN" dirty="0">
                <a:latin typeface="Times New Roman" panose="02020603050405020304" pitchFamily="18" charset="0"/>
                <a:cs typeface="NimbusRomNo9L-Medi"/>
              </a:rPr>
              <a:t>/</a:t>
            </a:r>
            <a:r>
              <a:rPr lang="zh-CN" altLang="zh-CN" dirty="0">
                <a:latin typeface="Times New Roman" panose="02020603050405020304" pitchFamily="18" charset="0"/>
                <a:cs typeface="NimbusRomNo9L-Medi"/>
              </a:rPr>
              <a:t>分钟。在交通领域，这样的大数据规模，目前只有滴滴具备，因此，滴滴出行产生的数据，具有很大的分析研究价值。</a:t>
            </a:r>
          </a:p>
        </p:txBody>
      </p:sp>
    </p:spTree>
    <p:extLst>
      <p:ext uri="{BB962C8B-B14F-4D97-AF65-F5344CB8AC3E}">
        <p14:creationId xmlns:p14="http://schemas.microsoft.com/office/powerpoint/2010/main" val="19105282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54"/>
          <p:cNvSpPr txBox="1"/>
          <p:nvPr/>
        </p:nvSpPr>
        <p:spPr>
          <a:xfrm>
            <a:off x="341072" y="470465"/>
            <a:ext cx="3616974" cy="584775"/>
          </a:xfrm>
          <a:prstGeom prst="rect">
            <a:avLst/>
          </a:prstGeom>
          <a:noFill/>
        </p:spPr>
        <p:txBody>
          <a:bodyPr wrap="square" rtlCol="0">
            <a:spAutoFit/>
          </a:bodyPr>
          <a:lstStyle/>
          <a:p>
            <a:pPr algn="ctr"/>
            <a:r>
              <a:rPr lang="zh-CN" altLang="en-US" sz="3200" dirty="0" smtClean="0">
                <a:solidFill>
                  <a:srgbClr val="413B39"/>
                </a:solidFill>
                <a:latin typeface="Hiragino Sans GB W3" panose="020B0300000000000000" pitchFamily="34" charset="-122"/>
                <a:ea typeface="Hiragino Sans GB W3" panose="020B0300000000000000" pitchFamily="34" charset="-122"/>
              </a:rPr>
              <a:t>城市概况</a:t>
            </a:r>
            <a:endParaRPr lang="zh-CN" altLang="en-US" sz="3200" dirty="0">
              <a:solidFill>
                <a:srgbClr val="413B39"/>
              </a:solidFill>
              <a:latin typeface="Hiragino Sans GB W3" panose="020B0300000000000000" pitchFamily="34" charset="-122"/>
              <a:ea typeface="Hiragino Sans GB W3" panose="020B0300000000000000" pitchFamily="34" charset="-122"/>
            </a:endParaRPr>
          </a:p>
        </p:txBody>
      </p:sp>
      <p:sp>
        <p:nvSpPr>
          <p:cNvPr id="56" name="任意多边形 55"/>
          <p:cNvSpPr/>
          <p:nvPr/>
        </p:nvSpPr>
        <p:spPr>
          <a:xfrm>
            <a:off x="11723" y="-3908"/>
            <a:ext cx="1230923" cy="1512277"/>
          </a:xfrm>
          <a:custGeom>
            <a:avLst/>
            <a:gdLst>
              <a:gd name="connsiteX0" fmla="*/ 1230923 w 1230923"/>
              <a:gd name="connsiteY0" fmla="*/ 484554 h 1512277"/>
              <a:gd name="connsiteX1" fmla="*/ 758092 w 1230923"/>
              <a:gd name="connsiteY1" fmla="*/ 0 h 1512277"/>
              <a:gd name="connsiteX2" fmla="*/ 0 w 1230923"/>
              <a:gd name="connsiteY2" fmla="*/ 754185 h 1512277"/>
              <a:gd name="connsiteX3" fmla="*/ 758092 w 1230923"/>
              <a:gd name="connsiteY3" fmla="*/ 1512277 h 1512277"/>
              <a:gd name="connsiteX4" fmla="*/ 1230923 w 1230923"/>
              <a:gd name="connsiteY4" fmla="*/ 1039446 h 1512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923" h="1512277">
                <a:moveTo>
                  <a:pt x="1230923" y="484554"/>
                </a:moveTo>
                <a:lnTo>
                  <a:pt x="758092" y="0"/>
                </a:lnTo>
                <a:lnTo>
                  <a:pt x="0" y="754185"/>
                </a:lnTo>
                <a:lnTo>
                  <a:pt x="758092" y="1512277"/>
                </a:lnTo>
                <a:lnTo>
                  <a:pt x="1230923" y="1039446"/>
                </a:lnTo>
              </a:path>
            </a:pathLst>
          </a:custGeom>
          <a:noFill/>
          <a:ln>
            <a:solidFill>
              <a:schemeClr val="bg1">
                <a:lumMod val="50000"/>
                <a:alpha val="4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endParaRPr>
          </a:p>
        </p:txBody>
      </p:sp>
      <p:sp>
        <p:nvSpPr>
          <p:cNvPr id="3" name="矩形 2"/>
          <p:cNvSpPr/>
          <p:nvPr/>
        </p:nvSpPr>
        <p:spPr>
          <a:xfrm>
            <a:off x="918754" y="1055240"/>
            <a:ext cx="4659086" cy="5509200"/>
          </a:xfrm>
          <a:prstGeom prst="rect">
            <a:avLst/>
          </a:prstGeom>
        </p:spPr>
        <p:txBody>
          <a:bodyPr wrap="square">
            <a:spAutoFit/>
          </a:bodyPr>
          <a:lstStyle/>
          <a:p>
            <a:pPr indent="457200"/>
            <a:r>
              <a:rPr lang="zh-CN" altLang="zh-CN" sz="2800" b="1" dirty="0">
                <a:latin typeface="+mn-ea"/>
              </a:rPr>
              <a:t>成都市</a:t>
            </a:r>
            <a:r>
              <a:rPr lang="zh-CN" altLang="zh-CN" dirty="0">
                <a:latin typeface="+mn-ea"/>
              </a:rPr>
              <a:t>，别称</a:t>
            </a:r>
            <a:r>
              <a:rPr lang="en-US" altLang="zh-CN" dirty="0">
                <a:latin typeface="+mn-ea"/>
              </a:rPr>
              <a:t>“</a:t>
            </a:r>
            <a:r>
              <a:rPr lang="zh-CN" altLang="zh-CN" dirty="0">
                <a:latin typeface="+mn-ea"/>
              </a:rPr>
              <a:t>蓉城</a:t>
            </a:r>
            <a:r>
              <a:rPr lang="en-US" altLang="zh-CN" dirty="0">
                <a:latin typeface="+mn-ea"/>
              </a:rPr>
              <a:t>”</a:t>
            </a:r>
            <a:r>
              <a:rPr lang="zh-CN" altLang="zh-CN" dirty="0">
                <a:latin typeface="+mn-ea"/>
              </a:rPr>
              <a:t>、</a:t>
            </a:r>
            <a:r>
              <a:rPr lang="en-US" altLang="zh-CN" dirty="0">
                <a:latin typeface="+mn-ea"/>
              </a:rPr>
              <a:t>“</a:t>
            </a:r>
            <a:r>
              <a:rPr lang="zh-CN" altLang="zh-CN" dirty="0">
                <a:latin typeface="+mn-ea"/>
              </a:rPr>
              <a:t>锦官城</a:t>
            </a:r>
            <a:r>
              <a:rPr lang="en-US" altLang="zh-CN" dirty="0">
                <a:latin typeface="+mn-ea"/>
              </a:rPr>
              <a:t>”</a:t>
            </a:r>
            <a:r>
              <a:rPr lang="zh-CN" altLang="zh-CN" dirty="0">
                <a:latin typeface="+mn-ea"/>
              </a:rPr>
              <a:t>，简称</a:t>
            </a:r>
            <a:r>
              <a:rPr lang="en-US" altLang="zh-CN" dirty="0">
                <a:latin typeface="+mn-ea"/>
              </a:rPr>
              <a:t>“</a:t>
            </a:r>
            <a:r>
              <a:rPr lang="zh-CN" altLang="zh-CN" dirty="0">
                <a:latin typeface="+mn-ea"/>
              </a:rPr>
              <a:t>蓉</a:t>
            </a:r>
            <a:r>
              <a:rPr lang="en-US" altLang="zh-CN" dirty="0">
                <a:latin typeface="+mn-ea"/>
              </a:rPr>
              <a:t>”</a:t>
            </a:r>
            <a:r>
              <a:rPr lang="zh-CN" altLang="zh-CN" dirty="0">
                <a:latin typeface="+mn-ea"/>
              </a:rPr>
              <a:t>，位于四川省中部，地处四川盆地西部的成都平原腹地，为四川省省会、副省级城市、国家中心城市。成都是中国西南地区物流、商贸、金融、科技、文化、教育中心及交通、通信枢纽。如今，成都所在的成渝经济区是中国西部经济最领先的区域。</a:t>
            </a:r>
          </a:p>
          <a:p>
            <a:pPr indent="457200"/>
            <a:r>
              <a:rPr lang="zh-CN" altLang="zh-CN" dirty="0">
                <a:latin typeface="+mn-ea"/>
              </a:rPr>
              <a:t>成都市于</a:t>
            </a:r>
            <a:r>
              <a:rPr lang="en-US" altLang="zh-CN" dirty="0">
                <a:latin typeface="+mn-ea"/>
              </a:rPr>
              <a:t>2007</a:t>
            </a:r>
            <a:r>
              <a:rPr lang="zh-CN" altLang="zh-CN" dirty="0">
                <a:latin typeface="+mn-ea"/>
              </a:rPr>
              <a:t>年被中华人民共和国国家旅游局与世界旅游组织命名为</a:t>
            </a:r>
            <a:r>
              <a:rPr lang="en-US" altLang="zh-CN" dirty="0">
                <a:latin typeface="+mn-ea"/>
              </a:rPr>
              <a:t>“</a:t>
            </a:r>
            <a:r>
              <a:rPr lang="zh-CN" altLang="zh-CN" dirty="0">
                <a:latin typeface="+mn-ea"/>
              </a:rPr>
              <a:t>中国最佳旅游城市</a:t>
            </a:r>
            <a:r>
              <a:rPr lang="en-US" altLang="zh-CN" dirty="0">
                <a:latin typeface="+mn-ea"/>
              </a:rPr>
              <a:t>”</a:t>
            </a:r>
            <a:r>
              <a:rPr lang="zh-CN" altLang="zh-CN" dirty="0">
                <a:latin typeface="+mn-ea"/>
              </a:rPr>
              <a:t>。</a:t>
            </a:r>
            <a:r>
              <a:rPr lang="en-US" altLang="zh-CN" dirty="0">
                <a:latin typeface="+mn-ea"/>
              </a:rPr>
              <a:t> 2009</a:t>
            </a:r>
            <a:r>
              <a:rPr lang="zh-CN" altLang="zh-CN" dirty="0">
                <a:latin typeface="+mn-ea"/>
              </a:rPr>
              <a:t>年，世界优秀旅游目的地城市中心正式授予成都</a:t>
            </a:r>
            <a:r>
              <a:rPr lang="en-US" altLang="zh-CN" dirty="0">
                <a:latin typeface="+mn-ea"/>
              </a:rPr>
              <a:t>“</a:t>
            </a:r>
            <a:r>
              <a:rPr lang="zh-CN" altLang="zh-CN" dirty="0">
                <a:latin typeface="+mn-ea"/>
              </a:rPr>
              <a:t>世界优秀旅游目的地城市</a:t>
            </a:r>
            <a:r>
              <a:rPr lang="en-US" altLang="zh-CN" dirty="0">
                <a:latin typeface="+mn-ea"/>
              </a:rPr>
              <a:t>”</a:t>
            </a:r>
            <a:r>
              <a:rPr lang="zh-CN" altLang="zh-CN" dirty="0">
                <a:latin typeface="+mn-ea"/>
              </a:rPr>
              <a:t>称号，成都是亚洲首个获此殊荣的城市。</a:t>
            </a:r>
            <a:r>
              <a:rPr lang="en-US" altLang="zh-CN" dirty="0">
                <a:latin typeface="+mn-ea"/>
              </a:rPr>
              <a:t>2010</a:t>
            </a:r>
            <a:r>
              <a:rPr lang="zh-CN" altLang="zh-CN" dirty="0">
                <a:latin typeface="+mn-ea"/>
              </a:rPr>
              <a:t>年，联合国教科文组织正式批准成都加入联合国教科文组织的全球创意城市网络，授予成都</a:t>
            </a:r>
            <a:r>
              <a:rPr lang="en-US" altLang="zh-CN" dirty="0">
                <a:latin typeface="+mn-ea"/>
              </a:rPr>
              <a:t>“</a:t>
            </a:r>
            <a:r>
              <a:rPr lang="zh-CN" altLang="zh-CN" dirty="0">
                <a:latin typeface="+mn-ea"/>
              </a:rPr>
              <a:t>美食之都</a:t>
            </a:r>
            <a:r>
              <a:rPr lang="en-US" altLang="zh-CN" dirty="0">
                <a:latin typeface="+mn-ea"/>
              </a:rPr>
              <a:t>”</a:t>
            </a:r>
            <a:r>
              <a:rPr lang="zh-CN" altLang="zh-CN" dirty="0">
                <a:latin typeface="+mn-ea"/>
              </a:rPr>
              <a:t>称号，成为亚洲首个</a:t>
            </a:r>
            <a:r>
              <a:rPr lang="en-US" altLang="zh-CN" dirty="0">
                <a:latin typeface="+mn-ea"/>
              </a:rPr>
              <a:t>“</a:t>
            </a:r>
            <a:r>
              <a:rPr lang="zh-CN" altLang="zh-CN" dirty="0">
                <a:latin typeface="+mn-ea"/>
              </a:rPr>
              <a:t>美食之都</a:t>
            </a:r>
            <a:r>
              <a:rPr lang="en-US" altLang="zh-CN" dirty="0">
                <a:latin typeface="+mn-ea"/>
              </a:rPr>
              <a:t>”</a:t>
            </a:r>
            <a:r>
              <a:rPr lang="zh-CN" altLang="zh-CN" dirty="0">
                <a:latin typeface="+mn-ea"/>
              </a:rPr>
              <a:t>。</a:t>
            </a:r>
            <a:r>
              <a:rPr lang="en-US" altLang="zh-CN" dirty="0">
                <a:latin typeface="+mn-ea"/>
              </a:rPr>
              <a:t>2017</a:t>
            </a:r>
            <a:r>
              <a:rPr lang="zh-CN" altLang="zh-CN" dirty="0">
                <a:latin typeface="+mn-ea"/>
              </a:rPr>
              <a:t>年</a:t>
            </a:r>
            <a:r>
              <a:rPr lang="en-US" altLang="zh-CN" dirty="0">
                <a:latin typeface="+mn-ea"/>
              </a:rPr>
              <a:t>GDP</a:t>
            </a:r>
            <a:r>
              <a:rPr lang="zh-CN" altLang="zh-CN" dirty="0">
                <a:latin typeface="+mn-ea"/>
              </a:rPr>
              <a:t>总量居省会城市第二位，仅次于广州。</a:t>
            </a:r>
            <a:r>
              <a:rPr lang="en-US" altLang="zh-CN" dirty="0">
                <a:latin typeface="+mn-ea"/>
              </a:rPr>
              <a:t>2017</a:t>
            </a:r>
            <a:r>
              <a:rPr lang="zh-CN" altLang="zh-CN" dirty="0">
                <a:latin typeface="+mn-ea"/>
              </a:rPr>
              <a:t>年统计常住人口</a:t>
            </a:r>
            <a:r>
              <a:rPr lang="en-US" altLang="zh-CN" dirty="0">
                <a:latin typeface="+mn-ea"/>
              </a:rPr>
              <a:t>1604.5</a:t>
            </a:r>
            <a:r>
              <a:rPr lang="zh-CN" altLang="zh-CN" dirty="0">
                <a:latin typeface="+mn-ea"/>
              </a:rPr>
              <a:t>万人，户籍人口</a:t>
            </a:r>
            <a:r>
              <a:rPr lang="en-US" altLang="zh-CN" dirty="0">
                <a:latin typeface="+mn-ea"/>
              </a:rPr>
              <a:t>1435</a:t>
            </a:r>
            <a:r>
              <a:rPr lang="zh-CN" altLang="zh-CN" dirty="0">
                <a:latin typeface="+mn-ea"/>
              </a:rPr>
              <a:t>万人。</a:t>
            </a:r>
          </a:p>
        </p:txBody>
      </p:sp>
      <p:sp>
        <p:nvSpPr>
          <p:cNvPr id="2" name="矩形 1"/>
          <p:cNvSpPr/>
          <p:nvPr/>
        </p:nvSpPr>
        <p:spPr>
          <a:xfrm>
            <a:off x="6155522" y="1055240"/>
            <a:ext cx="5011782" cy="3847207"/>
          </a:xfrm>
          <a:prstGeom prst="rect">
            <a:avLst/>
          </a:prstGeom>
        </p:spPr>
        <p:txBody>
          <a:bodyPr wrap="square">
            <a:spAutoFit/>
          </a:bodyPr>
          <a:lstStyle/>
          <a:p>
            <a:pPr indent="304800" algn="just">
              <a:spcAft>
                <a:spcPts val="0"/>
              </a:spcAft>
            </a:pPr>
            <a:r>
              <a:rPr lang="zh-CN" altLang="zh-CN" sz="2800" b="1" kern="100" dirty="0">
                <a:latin typeface="Times New Roman" panose="02020603050405020304" pitchFamily="18" charset="0"/>
                <a:cs typeface="Times New Roman" panose="02020603050405020304" pitchFamily="18" charset="0"/>
              </a:rPr>
              <a:t>西安市</a:t>
            </a:r>
            <a:r>
              <a:rPr lang="zh-CN" altLang="zh-CN" kern="100" dirty="0">
                <a:latin typeface="Times New Roman" panose="02020603050405020304" pitchFamily="18" charset="0"/>
                <a:cs typeface="Times New Roman" panose="02020603050405020304" pitchFamily="18" charset="0"/>
              </a:rPr>
              <a:t>，古称长安、京兆、镐京，位于中华人民共和国中部，紧邻中华人民共和国几何中心，现为国家中心城市、陕西省省会，是陕西省的政治、经济、文化、交通、医疗、教育中心，是国际著名的旅游目的地城市。</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indent="304800" algn="just">
              <a:spcAft>
                <a:spcPts val="0"/>
              </a:spcAft>
            </a:pPr>
            <a:r>
              <a:rPr lang="zh-CN" altLang="zh-CN" kern="100" dirty="0">
                <a:latin typeface="Times New Roman" panose="02020603050405020304" pitchFamily="18" charset="0"/>
                <a:cs typeface="Times New Roman" panose="02020603050405020304" pitchFamily="18" charset="0"/>
              </a:rPr>
              <a:t>西安位于关中平原的中部，是长三角、珠三角和京津冀通往西北和西南的门户城市与重要交通枢纽，区位显著，交通畅达。西安是中国国家中心城市之一，丝绸之路经济带、新亚欧大陆桥及黄河流域重要城市，关中城市群的经济、科技、教育、能源、金融、文化、商贸中心，中国大飞机的制造基地之一，是陕西省政治、经济、文化中心，常住人口</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1200</a:t>
            </a:r>
            <a:r>
              <a:rPr lang="zh-CN" altLang="zh-CN" kern="100" dirty="0">
                <a:latin typeface="Times New Roman" panose="02020603050405020304" pitchFamily="18" charset="0"/>
                <a:cs typeface="Times New Roman" panose="02020603050405020304" pitchFamily="18" charset="0"/>
              </a:rPr>
              <a:t>万人，户籍人口</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905.68</a:t>
            </a:r>
            <a:r>
              <a:rPr lang="zh-CN" altLang="zh-CN" kern="100" dirty="0">
                <a:latin typeface="Times New Roman" panose="02020603050405020304" pitchFamily="18" charset="0"/>
                <a:cs typeface="Times New Roman" panose="02020603050405020304" pitchFamily="18" charset="0"/>
              </a:rPr>
              <a:t>万人。</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315384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54"/>
          <p:cNvSpPr txBox="1"/>
          <p:nvPr/>
        </p:nvSpPr>
        <p:spPr>
          <a:xfrm>
            <a:off x="341072" y="470465"/>
            <a:ext cx="3616974" cy="584775"/>
          </a:xfrm>
          <a:prstGeom prst="rect">
            <a:avLst/>
          </a:prstGeom>
          <a:noFill/>
        </p:spPr>
        <p:txBody>
          <a:bodyPr wrap="square" rtlCol="0">
            <a:spAutoFit/>
          </a:bodyPr>
          <a:lstStyle/>
          <a:p>
            <a:pPr algn="ctr"/>
            <a:r>
              <a:rPr lang="zh-CN" altLang="en-US" sz="3200" dirty="0" smtClean="0">
                <a:solidFill>
                  <a:srgbClr val="413B39"/>
                </a:solidFill>
                <a:latin typeface="Hiragino Sans GB W3" panose="020B0300000000000000" pitchFamily="34" charset="-122"/>
                <a:ea typeface="Hiragino Sans GB W3" panose="020B0300000000000000" pitchFamily="34" charset="-122"/>
              </a:rPr>
              <a:t>城市概况</a:t>
            </a:r>
            <a:endParaRPr lang="zh-CN" altLang="en-US" sz="3200" dirty="0">
              <a:solidFill>
                <a:srgbClr val="413B39"/>
              </a:solidFill>
              <a:latin typeface="Hiragino Sans GB W3" panose="020B0300000000000000" pitchFamily="34" charset="-122"/>
              <a:ea typeface="Hiragino Sans GB W3" panose="020B0300000000000000" pitchFamily="34" charset="-122"/>
            </a:endParaRPr>
          </a:p>
        </p:txBody>
      </p:sp>
      <p:sp>
        <p:nvSpPr>
          <p:cNvPr id="56" name="任意多边形 55"/>
          <p:cNvSpPr/>
          <p:nvPr/>
        </p:nvSpPr>
        <p:spPr>
          <a:xfrm>
            <a:off x="11723" y="-3908"/>
            <a:ext cx="1230923" cy="1512277"/>
          </a:xfrm>
          <a:custGeom>
            <a:avLst/>
            <a:gdLst>
              <a:gd name="connsiteX0" fmla="*/ 1230923 w 1230923"/>
              <a:gd name="connsiteY0" fmla="*/ 484554 h 1512277"/>
              <a:gd name="connsiteX1" fmla="*/ 758092 w 1230923"/>
              <a:gd name="connsiteY1" fmla="*/ 0 h 1512277"/>
              <a:gd name="connsiteX2" fmla="*/ 0 w 1230923"/>
              <a:gd name="connsiteY2" fmla="*/ 754185 h 1512277"/>
              <a:gd name="connsiteX3" fmla="*/ 758092 w 1230923"/>
              <a:gd name="connsiteY3" fmla="*/ 1512277 h 1512277"/>
              <a:gd name="connsiteX4" fmla="*/ 1230923 w 1230923"/>
              <a:gd name="connsiteY4" fmla="*/ 1039446 h 1512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923" h="1512277">
                <a:moveTo>
                  <a:pt x="1230923" y="484554"/>
                </a:moveTo>
                <a:lnTo>
                  <a:pt x="758092" y="0"/>
                </a:lnTo>
                <a:lnTo>
                  <a:pt x="0" y="754185"/>
                </a:lnTo>
                <a:lnTo>
                  <a:pt x="758092" y="1512277"/>
                </a:lnTo>
                <a:lnTo>
                  <a:pt x="1230923" y="1039446"/>
                </a:lnTo>
              </a:path>
            </a:pathLst>
          </a:custGeom>
          <a:noFill/>
          <a:ln>
            <a:solidFill>
              <a:schemeClr val="bg1">
                <a:lumMod val="50000"/>
                <a:alpha val="4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endParaRPr>
          </a:p>
        </p:txBody>
      </p:sp>
      <p:pic>
        <p:nvPicPr>
          <p:cNvPr id="6" name="图片 5" descr="C:\Users\XYC\AppData\Local\Microsoft\Windows\INetCache\Content.Word\11.jpg"/>
          <p:cNvPicPr/>
          <p:nvPr/>
        </p:nvPicPr>
        <p:blipFill>
          <a:blip r:embed="rId3">
            <a:extLst>
              <a:ext uri="{28A0092B-C50C-407E-A947-70E740481C1C}">
                <a14:useLocalDpi xmlns:a14="http://schemas.microsoft.com/office/drawing/2010/main" val="0"/>
              </a:ext>
            </a:extLst>
          </a:blip>
          <a:srcRect/>
          <a:stretch>
            <a:fillRect/>
          </a:stretch>
        </p:blipFill>
        <p:spPr bwMode="auto">
          <a:xfrm>
            <a:off x="3456078" y="470465"/>
            <a:ext cx="5635671" cy="5942589"/>
          </a:xfrm>
          <a:prstGeom prst="rect">
            <a:avLst/>
          </a:prstGeom>
          <a:noFill/>
          <a:ln>
            <a:noFill/>
          </a:ln>
        </p:spPr>
      </p:pic>
    </p:spTree>
    <p:extLst>
      <p:ext uri="{BB962C8B-B14F-4D97-AF65-F5344CB8AC3E}">
        <p14:creationId xmlns:p14="http://schemas.microsoft.com/office/powerpoint/2010/main" val="26588018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765459" y="2063557"/>
            <a:ext cx="2731404" cy="2715479"/>
            <a:chOff x="5641059" y="3248083"/>
            <a:chExt cx="918415" cy="913060"/>
          </a:xfrm>
        </p:grpSpPr>
        <p:sp>
          <p:nvSpPr>
            <p:cNvPr id="14" name="任意多边形 13"/>
            <p:cNvSpPr/>
            <p:nvPr/>
          </p:nvSpPr>
          <p:spPr>
            <a:xfrm>
              <a:off x="5912746" y="3248083"/>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bg1">
                  <a:lumMod val="50000"/>
                  <a:alpha val="7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sp>
          <p:nvSpPr>
            <p:cNvPr id="15" name="任意多边形 14"/>
            <p:cNvSpPr/>
            <p:nvPr/>
          </p:nvSpPr>
          <p:spPr>
            <a:xfrm rot="16200000">
              <a:off x="5549900" y="3604562"/>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bg1">
                  <a:lumMod val="50000"/>
                  <a:alpha val="7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sp>
          <p:nvSpPr>
            <p:cNvPr id="16" name="任意多边形 15"/>
            <p:cNvSpPr/>
            <p:nvPr/>
          </p:nvSpPr>
          <p:spPr>
            <a:xfrm rot="16200000" flipH="1" flipV="1">
              <a:off x="6280386" y="3612238"/>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bg1">
                  <a:lumMod val="50000"/>
                  <a:alpha val="7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sp>
          <p:nvSpPr>
            <p:cNvPr id="17" name="任意多边形 16"/>
            <p:cNvSpPr/>
            <p:nvPr/>
          </p:nvSpPr>
          <p:spPr>
            <a:xfrm flipV="1">
              <a:off x="5910876" y="3973214"/>
              <a:ext cx="370248" cy="187929"/>
            </a:xfrm>
            <a:custGeom>
              <a:avLst/>
              <a:gdLst>
                <a:gd name="connsiteX0" fmla="*/ 0 w 370248"/>
                <a:gd name="connsiteY0" fmla="*/ 182319 h 187929"/>
                <a:gd name="connsiteX1" fmla="*/ 179514 w 370248"/>
                <a:gd name="connsiteY1" fmla="*/ 0 h 187929"/>
                <a:gd name="connsiteX2" fmla="*/ 370248 w 370248"/>
                <a:gd name="connsiteY2" fmla="*/ 187929 h 187929"/>
              </a:gdLst>
              <a:ahLst/>
              <a:cxnLst>
                <a:cxn ang="0">
                  <a:pos x="connsiteX0" y="connsiteY0"/>
                </a:cxn>
                <a:cxn ang="0">
                  <a:pos x="connsiteX1" y="connsiteY1"/>
                </a:cxn>
                <a:cxn ang="0">
                  <a:pos x="connsiteX2" y="connsiteY2"/>
                </a:cxn>
              </a:cxnLst>
              <a:rect l="l" t="t" r="r" b="b"/>
              <a:pathLst>
                <a:path w="370248" h="187929">
                  <a:moveTo>
                    <a:pt x="0" y="182319"/>
                  </a:moveTo>
                  <a:lnTo>
                    <a:pt x="179514" y="0"/>
                  </a:lnTo>
                  <a:lnTo>
                    <a:pt x="370248" y="187929"/>
                  </a:lnTo>
                </a:path>
              </a:pathLst>
            </a:custGeom>
            <a:noFill/>
            <a:ln>
              <a:solidFill>
                <a:schemeClr val="bg1">
                  <a:lumMod val="50000"/>
                  <a:alpha val="7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latin typeface="方正兰亭超细黑简体" panose="02000000000000000000" pitchFamily="2" charset="-122"/>
                <a:ea typeface="方正兰亭超细黑简体" panose="02000000000000000000" pitchFamily="2" charset="-122"/>
              </a:endParaRPr>
            </a:p>
          </p:txBody>
        </p:sp>
      </p:grpSp>
      <p:sp>
        <p:nvSpPr>
          <p:cNvPr id="18" name="文本框 17"/>
          <p:cNvSpPr txBox="1"/>
          <p:nvPr/>
        </p:nvSpPr>
        <p:spPr>
          <a:xfrm>
            <a:off x="5717685" y="2826890"/>
            <a:ext cx="4060765" cy="861774"/>
          </a:xfrm>
          <a:prstGeom prst="rect">
            <a:avLst/>
          </a:prstGeom>
          <a:noFill/>
        </p:spPr>
        <p:txBody>
          <a:bodyPr wrap="square" rtlCol="0">
            <a:spAutoFit/>
          </a:bodyPr>
          <a:lstStyle/>
          <a:p>
            <a:pPr algn="ctr"/>
            <a:r>
              <a:rPr lang="zh-CN" altLang="en-US" sz="5000" dirty="0" smtClean="0">
                <a:solidFill>
                  <a:srgbClr val="413B39"/>
                </a:solidFill>
                <a:latin typeface="Hiragino Sans GB W3" panose="020B0300000000000000" pitchFamily="34" charset="-122"/>
                <a:ea typeface="Hiragino Sans GB W3" panose="020B0300000000000000" pitchFamily="34" charset="-122"/>
              </a:rPr>
              <a:t>数据集介绍</a:t>
            </a:r>
            <a:endParaRPr lang="zh-CN" altLang="en-US" sz="5000" dirty="0">
              <a:solidFill>
                <a:srgbClr val="413B39"/>
              </a:solidFill>
              <a:latin typeface="Hiragino Sans GB W3" panose="020B0300000000000000" pitchFamily="34" charset="-122"/>
              <a:ea typeface="Hiragino Sans GB W3" panose="020B0300000000000000" pitchFamily="34" charset="-122"/>
            </a:endParaRPr>
          </a:p>
        </p:txBody>
      </p:sp>
      <p:sp>
        <p:nvSpPr>
          <p:cNvPr id="19" name="文本框 18"/>
          <p:cNvSpPr txBox="1"/>
          <p:nvPr/>
        </p:nvSpPr>
        <p:spPr>
          <a:xfrm>
            <a:off x="2066851" y="2978524"/>
            <a:ext cx="2063019" cy="646331"/>
          </a:xfrm>
          <a:prstGeom prst="rect">
            <a:avLst/>
          </a:prstGeom>
          <a:noFill/>
        </p:spPr>
        <p:txBody>
          <a:bodyPr wrap="square" rtlCol="0">
            <a:spAutoFit/>
          </a:bodyPr>
          <a:lstStyle/>
          <a:p>
            <a:pPr algn="ctr"/>
            <a:r>
              <a:rPr lang="zh-CN" altLang="en-US" sz="3600" dirty="0" smtClean="0">
                <a:solidFill>
                  <a:srgbClr val="413B39"/>
                </a:solidFill>
                <a:latin typeface="Hiragino Sans GB W3" panose="020B0300000000000000" pitchFamily="34" charset="-122"/>
                <a:ea typeface="Hiragino Sans GB W3" panose="020B0300000000000000" pitchFamily="34" charset="-122"/>
              </a:rPr>
              <a:t>第二部分</a:t>
            </a:r>
            <a:endParaRPr lang="zh-CN" altLang="en-US" sz="3600" dirty="0">
              <a:solidFill>
                <a:srgbClr val="413B39"/>
              </a:solidFill>
              <a:latin typeface="Hiragino Sans GB W3" panose="020B0300000000000000" pitchFamily="34" charset="-122"/>
              <a:ea typeface="Hiragino Sans GB W3" panose="020B0300000000000000" pitchFamily="34" charset="-122"/>
            </a:endParaRPr>
          </a:p>
        </p:txBody>
      </p:sp>
      <p:sp>
        <p:nvSpPr>
          <p:cNvPr id="20" name="任意多边形 19"/>
          <p:cNvSpPr/>
          <p:nvPr/>
        </p:nvSpPr>
        <p:spPr>
          <a:xfrm>
            <a:off x="5191836" y="2386178"/>
            <a:ext cx="0" cy="2088000"/>
          </a:xfrm>
          <a:custGeom>
            <a:avLst/>
            <a:gdLst>
              <a:gd name="connsiteX0" fmla="*/ 0 w 0"/>
              <a:gd name="connsiteY0" fmla="*/ 0 h 1477370"/>
              <a:gd name="connsiteX1" fmla="*/ 0 w 0"/>
              <a:gd name="connsiteY1" fmla="*/ 1477370 h 1477370"/>
            </a:gdLst>
            <a:ahLst/>
            <a:cxnLst>
              <a:cxn ang="0">
                <a:pos x="connsiteX0" y="connsiteY0"/>
              </a:cxn>
              <a:cxn ang="0">
                <a:pos x="connsiteX1" y="connsiteY1"/>
              </a:cxn>
            </a:cxnLst>
            <a:rect l="l" t="t" r="r" b="b"/>
            <a:pathLst>
              <a:path h="1477370">
                <a:moveTo>
                  <a:pt x="0" y="0"/>
                </a:moveTo>
                <a:lnTo>
                  <a:pt x="0" y="1477370"/>
                </a:lnTo>
              </a:path>
            </a:pathLst>
          </a:custGeom>
          <a:noFill/>
          <a:ln w="12700">
            <a:solidFill>
              <a:schemeClr val="bg1">
                <a:lumMod val="50000"/>
                <a:alpha val="7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13B39"/>
              </a:solidFill>
            </a:endParaRPr>
          </a:p>
        </p:txBody>
      </p:sp>
      <p:sp>
        <p:nvSpPr>
          <p:cNvPr id="21" name="文本框 20"/>
          <p:cNvSpPr txBox="1"/>
          <p:nvPr/>
        </p:nvSpPr>
        <p:spPr>
          <a:xfrm>
            <a:off x="1918897" y="3624855"/>
            <a:ext cx="2471626" cy="461665"/>
          </a:xfrm>
          <a:prstGeom prst="rect">
            <a:avLst/>
          </a:prstGeom>
          <a:noFill/>
        </p:spPr>
        <p:txBody>
          <a:bodyPr wrap="square" rtlCol="0">
            <a:spAutoFit/>
          </a:bodyPr>
          <a:lstStyle/>
          <a:p>
            <a:pPr algn="ctr"/>
            <a:r>
              <a:rPr lang="en-US" altLang="zh-CN" sz="2400" dirty="0">
                <a:solidFill>
                  <a:srgbClr val="413B39"/>
                </a:solidFill>
                <a:latin typeface="Hiragino Sans GB W3" panose="020B0300000000000000" pitchFamily="34" charset="-122"/>
                <a:ea typeface="Hiragino Sans GB W3" panose="020B0300000000000000" pitchFamily="34" charset="-122"/>
                <a:cs typeface="Helvetica" panose="020B0604020202020204" pitchFamily="34" charset="0"/>
              </a:rPr>
              <a:t>Part Two</a:t>
            </a:r>
            <a:endParaRPr lang="zh-CN" altLang="en-US" sz="2400" dirty="0">
              <a:solidFill>
                <a:srgbClr val="413B39"/>
              </a:solidFill>
              <a:latin typeface="Hiragino Sans GB W3" panose="020B0300000000000000" pitchFamily="34" charset="-122"/>
              <a:ea typeface="Hiragino Sans GB W3" panose="020B0300000000000000" pitchFamily="34" charset="-122"/>
              <a:cs typeface="Helvetica" panose="020B0604020202020204" pitchFamily="34" charset="0"/>
            </a:endParaRPr>
          </a:p>
        </p:txBody>
      </p:sp>
      <p:sp>
        <p:nvSpPr>
          <p:cNvPr id="22" name="文本框 21"/>
          <p:cNvSpPr txBox="1"/>
          <p:nvPr/>
        </p:nvSpPr>
        <p:spPr>
          <a:xfrm>
            <a:off x="5448952" y="3661671"/>
            <a:ext cx="3830760" cy="461665"/>
          </a:xfrm>
          <a:prstGeom prst="rect">
            <a:avLst/>
          </a:prstGeom>
          <a:noFill/>
        </p:spPr>
        <p:txBody>
          <a:bodyPr wrap="square" rtlCol="0">
            <a:spAutoFit/>
          </a:bodyPr>
          <a:lstStyle/>
          <a:p>
            <a:pPr algn="ctr"/>
            <a:r>
              <a:rPr lang="en-US" altLang="zh-CN" sz="2400" dirty="0">
                <a:solidFill>
                  <a:srgbClr val="413B39"/>
                </a:solidFill>
                <a:latin typeface="Hiragino Sans GB W3" panose="020B0300000000000000" pitchFamily="34" charset="-122"/>
                <a:ea typeface="Hiragino Sans GB W3" panose="020B0300000000000000" pitchFamily="34" charset="-122"/>
                <a:cs typeface="Helvetica" panose="020B0604020202020204" pitchFamily="34" charset="0"/>
              </a:rPr>
              <a:t>PLEASE ADD YOUR TITLE HERE</a:t>
            </a:r>
            <a:endParaRPr lang="zh-CN" altLang="en-US" sz="2400" dirty="0">
              <a:solidFill>
                <a:srgbClr val="413B39"/>
              </a:solidFill>
              <a:latin typeface="Hiragino Sans GB W3" panose="020B0300000000000000" pitchFamily="34" charset="-122"/>
              <a:ea typeface="Hiragino Sans GB W3" panose="020B0300000000000000" pitchFamily="34" charset="-122"/>
              <a:cs typeface="Helvetica" panose="020B0604020202020204" pitchFamily="34" charset="0"/>
            </a:endParaRPr>
          </a:p>
        </p:txBody>
      </p:sp>
    </p:spTree>
    <p:extLst>
      <p:ext uri="{BB962C8B-B14F-4D97-AF65-F5344CB8AC3E}">
        <p14:creationId xmlns:p14="http://schemas.microsoft.com/office/powerpoint/2010/main" val="24021955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wind"/>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75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250"/>
                                        <p:tgtEl>
                                          <p:spTgt spid="12"/>
                                        </p:tgtEl>
                                      </p:cBhvr>
                                    </p:animEffect>
                                  </p:childTnLst>
                                </p:cTn>
                              </p:par>
                            </p:childTnLst>
                          </p:cTn>
                        </p:par>
                        <p:par>
                          <p:cTn id="8" fill="hold">
                            <p:stCondLst>
                              <p:cond delay="2000"/>
                            </p:stCondLst>
                            <p:childTnLst>
                              <p:par>
                                <p:cTn id="9" presetID="1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p:tgtEl>
                                          <p:spTgt spid="19"/>
                                        </p:tgtEl>
                                        <p:attrNameLst>
                                          <p:attrName>ppt_x</p:attrName>
                                        </p:attrNameLst>
                                      </p:cBhvr>
                                      <p:tavLst>
                                        <p:tav tm="0">
                                          <p:val>
                                            <p:strVal val="#ppt_x-#ppt_w*1.125000"/>
                                          </p:val>
                                        </p:tav>
                                        <p:tav tm="100000">
                                          <p:val>
                                            <p:strVal val="#ppt_x"/>
                                          </p:val>
                                        </p:tav>
                                      </p:tavLst>
                                    </p:anim>
                                    <p:animEffect transition="in" filter="wipe(right)">
                                      <p:cBhvr>
                                        <p:cTn id="12" dur="500"/>
                                        <p:tgtEl>
                                          <p:spTgt spid="19"/>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ppt_x</p:attrName>
                                        </p:attrNameLst>
                                      </p:cBhvr>
                                      <p:tavLst>
                                        <p:tav tm="0">
                                          <p:val>
                                            <p:strVal val="#ppt_x-#ppt_w*1.125000"/>
                                          </p:val>
                                        </p:tav>
                                        <p:tav tm="100000">
                                          <p:val>
                                            <p:strVal val="#ppt_x"/>
                                          </p:val>
                                        </p:tav>
                                      </p:tavLst>
                                    </p:anim>
                                    <p:animEffect transition="in" filter="wipe(right)">
                                      <p:cBhvr>
                                        <p:cTn id="16" dur="500"/>
                                        <p:tgtEl>
                                          <p:spTgt spid="21"/>
                                        </p:tgtEl>
                                      </p:cBhvr>
                                    </p:animEffect>
                                  </p:childTnLst>
                                </p:cTn>
                              </p:par>
                            </p:childTnLst>
                          </p:cTn>
                        </p:par>
                        <p:par>
                          <p:cTn id="17" fill="hold">
                            <p:stCondLst>
                              <p:cond delay="2500"/>
                            </p:stCondLst>
                            <p:childTnLst>
                              <p:par>
                                <p:cTn id="18" presetID="22" presetClass="entr" presetSubtype="1"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up)">
                                      <p:cBhvr>
                                        <p:cTn id="20" dur="500"/>
                                        <p:tgtEl>
                                          <p:spTgt spid="20"/>
                                        </p:tgtEl>
                                      </p:cBhvr>
                                    </p:animEffect>
                                  </p:childTnLst>
                                </p:cTn>
                              </p:par>
                            </p:childTnLst>
                          </p:cTn>
                        </p:par>
                        <p:par>
                          <p:cTn id="21" fill="hold">
                            <p:stCondLst>
                              <p:cond delay="3000"/>
                            </p:stCondLst>
                            <p:childTnLst>
                              <p:par>
                                <p:cTn id="22" presetID="1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p:tgtEl>
                                          <p:spTgt spid="18"/>
                                        </p:tgtEl>
                                        <p:attrNameLst>
                                          <p:attrName>ppt_x</p:attrName>
                                        </p:attrNameLst>
                                      </p:cBhvr>
                                      <p:tavLst>
                                        <p:tav tm="0">
                                          <p:val>
                                            <p:strVal val="#ppt_x-#ppt_w*1.125000"/>
                                          </p:val>
                                        </p:tav>
                                        <p:tav tm="100000">
                                          <p:val>
                                            <p:strVal val="#ppt_x"/>
                                          </p:val>
                                        </p:tav>
                                      </p:tavLst>
                                    </p:anim>
                                    <p:animEffect transition="in" filter="wipe(right)">
                                      <p:cBhvr>
                                        <p:cTn id="25" dur="500"/>
                                        <p:tgtEl>
                                          <p:spTgt spid="18"/>
                                        </p:tgtEl>
                                      </p:cBhvr>
                                    </p:animEffect>
                                  </p:childTnLst>
                                </p:cTn>
                              </p:par>
                              <p:par>
                                <p:cTn id="26" presetID="12" presetClass="entr" presetSubtype="8" fill="hold" grpId="0" nodeType="withEffect">
                                  <p:stCondLst>
                                    <p:cond delay="3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p:tgtEl>
                                          <p:spTgt spid="22"/>
                                        </p:tgtEl>
                                        <p:attrNameLst>
                                          <p:attrName>ppt_x</p:attrName>
                                        </p:attrNameLst>
                                      </p:cBhvr>
                                      <p:tavLst>
                                        <p:tav tm="0">
                                          <p:val>
                                            <p:strVal val="#ppt_x-#ppt_w*1.125000"/>
                                          </p:val>
                                        </p:tav>
                                        <p:tav tm="100000">
                                          <p:val>
                                            <p:strVal val="#ppt_x"/>
                                          </p:val>
                                        </p:tav>
                                      </p:tavLst>
                                    </p:anim>
                                    <p:animEffect transition="in" filter="wipe(right)">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animBg="1"/>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54"/>
          <p:cNvSpPr txBox="1"/>
          <p:nvPr/>
        </p:nvSpPr>
        <p:spPr>
          <a:xfrm>
            <a:off x="341072" y="470465"/>
            <a:ext cx="2760316" cy="584775"/>
          </a:xfrm>
          <a:prstGeom prst="rect">
            <a:avLst/>
          </a:prstGeom>
          <a:noFill/>
        </p:spPr>
        <p:txBody>
          <a:bodyPr wrap="square" rtlCol="0">
            <a:spAutoFit/>
          </a:bodyPr>
          <a:lstStyle/>
          <a:p>
            <a:pPr algn="ctr"/>
            <a:r>
              <a:rPr lang="zh-CN" altLang="en-US" sz="3200" dirty="0" smtClean="0">
                <a:solidFill>
                  <a:srgbClr val="413B39"/>
                </a:solidFill>
                <a:latin typeface="Hiragino Sans GB W3" panose="020B0300000000000000" pitchFamily="34" charset="-122"/>
                <a:ea typeface="Hiragino Sans GB W3" panose="020B0300000000000000" pitchFamily="34" charset="-122"/>
              </a:rPr>
              <a:t>轨迹数据类型</a:t>
            </a:r>
            <a:endParaRPr lang="zh-CN" altLang="en-US" sz="3200" dirty="0">
              <a:solidFill>
                <a:srgbClr val="413B39"/>
              </a:solidFill>
              <a:latin typeface="Hiragino Sans GB W3" panose="020B0300000000000000" pitchFamily="34" charset="-122"/>
              <a:ea typeface="Hiragino Sans GB W3" panose="020B0300000000000000" pitchFamily="34" charset="-122"/>
            </a:endParaRPr>
          </a:p>
        </p:txBody>
      </p:sp>
      <p:sp>
        <p:nvSpPr>
          <p:cNvPr id="56" name="任意多边形 55"/>
          <p:cNvSpPr/>
          <p:nvPr/>
        </p:nvSpPr>
        <p:spPr>
          <a:xfrm>
            <a:off x="11723" y="-3908"/>
            <a:ext cx="1230923" cy="1512277"/>
          </a:xfrm>
          <a:custGeom>
            <a:avLst/>
            <a:gdLst>
              <a:gd name="connsiteX0" fmla="*/ 1230923 w 1230923"/>
              <a:gd name="connsiteY0" fmla="*/ 484554 h 1512277"/>
              <a:gd name="connsiteX1" fmla="*/ 758092 w 1230923"/>
              <a:gd name="connsiteY1" fmla="*/ 0 h 1512277"/>
              <a:gd name="connsiteX2" fmla="*/ 0 w 1230923"/>
              <a:gd name="connsiteY2" fmla="*/ 754185 h 1512277"/>
              <a:gd name="connsiteX3" fmla="*/ 758092 w 1230923"/>
              <a:gd name="connsiteY3" fmla="*/ 1512277 h 1512277"/>
              <a:gd name="connsiteX4" fmla="*/ 1230923 w 1230923"/>
              <a:gd name="connsiteY4" fmla="*/ 1039446 h 1512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923" h="1512277">
                <a:moveTo>
                  <a:pt x="1230923" y="484554"/>
                </a:moveTo>
                <a:lnTo>
                  <a:pt x="758092" y="0"/>
                </a:lnTo>
                <a:lnTo>
                  <a:pt x="0" y="754185"/>
                </a:lnTo>
                <a:lnTo>
                  <a:pt x="758092" y="1512277"/>
                </a:lnTo>
                <a:lnTo>
                  <a:pt x="1230923" y="1039446"/>
                </a:lnTo>
              </a:path>
            </a:pathLst>
          </a:custGeom>
          <a:noFill/>
          <a:ln>
            <a:solidFill>
              <a:schemeClr val="bg1">
                <a:lumMod val="50000"/>
                <a:alpha val="4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39219534"/>
              </p:ext>
            </p:extLst>
          </p:nvPr>
        </p:nvGraphicFramePr>
        <p:xfrm>
          <a:off x="1927814" y="1711234"/>
          <a:ext cx="8425182" cy="3442743"/>
        </p:xfrm>
        <a:graphic>
          <a:graphicData uri="http://schemas.openxmlformats.org/drawingml/2006/table">
            <a:tbl>
              <a:tblPr firstRow="1" firstCol="1" bandRow="1">
                <a:tableStyleId>{5C22544A-7EE6-4342-B048-85BDC9FD1C3A}</a:tableStyleId>
              </a:tblPr>
              <a:tblGrid>
                <a:gridCol w="2010832">
                  <a:extLst>
                    <a:ext uri="{9D8B030D-6E8A-4147-A177-3AD203B41FA5}">
                      <a16:colId xmlns:a16="http://schemas.microsoft.com/office/drawing/2014/main" val="865696911"/>
                    </a:ext>
                  </a:extLst>
                </a:gridCol>
                <a:gridCol w="2224488">
                  <a:extLst>
                    <a:ext uri="{9D8B030D-6E8A-4147-A177-3AD203B41FA5}">
                      <a16:colId xmlns:a16="http://schemas.microsoft.com/office/drawing/2014/main" val="2517347010"/>
                    </a:ext>
                  </a:extLst>
                </a:gridCol>
                <a:gridCol w="4189862">
                  <a:extLst>
                    <a:ext uri="{9D8B030D-6E8A-4147-A177-3AD203B41FA5}">
                      <a16:colId xmlns:a16="http://schemas.microsoft.com/office/drawing/2014/main" val="2298871235"/>
                    </a:ext>
                  </a:extLst>
                </a:gridCol>
              </a:tblGrid>
              <a:tr h="736348">
                <a:tc>
                  <a:txBody>
                    <a:bodyPr/>
                    <a:lstStyle/>
                    <a:p>
                      <a:pPr indent="127000" algn="just">
                        <a:lnSpc>
                          <a:spcPct val="150000"/>
                        </a:lnSpc>
                        <a:spcAft>
                          <a:spcPts val="0"/>
                        </a:spcAft>
                      </a:pPr>
                      <a:r>
                        <a:rPr lang="zh-CN" sz="1800" kern="100" dirty="0" smtClean="0">
                          <a:effectLst/>
                          <a:latin typeface="微软雅黑" panose="020B0503020204020204" pitchFamily="34" charset="-122"/>
                          <a:ea typeface="微软雅黑" panose="020B0503020204020204" pitchFamily="34" charset="-122"/>
                        </a:rPr>
                        <a:t>字段</a:t>
                      </a:r>
                      <a:endParaRPr lang="zh-CN" sz="1800" kern="100" dirty="0">
                        <a:effectLst/>
                        <a:latin typeface="微软雅黑" panose="020B0503020204020204" pitchFamily="34" charset="-122"/>
                        <a:ea typeface="微软雅黑" panose="020B0503020204020204" pitchFamily="34" charset="-122"/>
                        <a:cs typeface="NimbusRomNo9L-Medi"/>
                      </a:endParaRPr>
                    </a:p>
                  </a:txBody>
                  <a:tcPr marL="68580" marR="68580" marT="0" marB="0" anchor="ctr"/>
                </a:tc>
                <a:tc>
                  <a:txBody>
                    <a:bodyPr/>
                    <a:lstStyle/>
                    <a:p>
                      <a:pPr indent="127000" algn="just">
                        <a:lnSpc>
                          <a:spcPct val="150000"/>
                        </a:lnSpc>
                        <a:spcAft>
                          <a:spcPts val="0"/>
                        </a:spcAft>
                      </a:pPr>
                      <a:r>
                        <a:rPr lang="zh-CN" sz="1800" kern="100" dirty="0">
                          <a:effectLst/>
                          <a:latin typeface="微软雅黑" panose="020B0503020204020204" pitchFamily="34" charset="-122"/>
                          <a:ea typeface="微软雅黑" panose="020B0503020204020204" pitchFamily="34" charset="-122"/>
                        </a:rPr>
                        <a:t>类型</a:t>
                      </a:r>
                      <a:endParaRPr lang="zh-CN" sz="1800" kern="100" dirty="0">
                        <a:effectLst/>
                        <a:latin typeface="微软雅黑" panose="020B0503020204020204" pitchFamily="34" charset="-122"/>
                        <a:ea typeface="微软雅黑" panose="020B0503020204020204" pitchFamily="34" charset="-122"/>
                        <a:cs typeface="NimbusRomNo9L-Medi"/>
                      </a:endParaRPr>
                    </a:p>
                  </a:txBody>
                  <a:tcPr marL="68580" marR="68580" marT="0" marB="0" anchor="ctr"/>
                </a:tc>
                <a:tc>
                  <a:txBody>
                    <a:bodyPr/>
                    <a:lstStyle/>
                    <a:p>
                      <a:pPr indent="127000" algn="just">
                        <a:lnSpc>
                          <a:spcPct val="150000"/>
                        </a:lnSpc>
                        <a:spcAft>
                          <a:spcPts val="0"/>
                        </a:spcAft>
                      </a:pPr>
                      <a:r>
                        <a:rPr lang="zh-CN" sz="1800" kern="100" dirty="0">
                          <a:effectLst/>
                          <a:latin typeface="微软雅黑" panose="020B0503020204020204" pitchFamily="34" charset="-122"/>
                          <a:ea typeface="微软雅黑" panose="020B0503020204020204" pitchFamily="34" charset="-122"/>
                        </a:rPr>
                        <a:t>示例</a:t>
                      </a:r>
                      <a:endParaRPr lang="zh-CN" sz="1800" kern="100" dirty="0">
                        <a:effectLst/>
                        <a:latin typeface="微软雅黑" panose="020B0503020204020204" pitchFamily="34" charset="-122"/>
                        <a:ea typeface="微软雅黑" panose="020B0503020204020204" pitchFamily="34" charset="-122"/>
                        <a:cs typeface="NimbusRomNo9L-Medi"/>
                      </a:endParaRPr>
                    </a:p>
                  </a:txBody>
                  <a:tcPr marL="68580" marR="68580" marT="0" marB="0" anchor="ctr"/>
                </a:tc>
                <a:extLst>
                  <a:ext uri="{0D108BD9-81ED-4DB2-BD59-A6C34878D82A}">
                    <a16:rowId xmlns:a16="http://schemas.microsoft.com/office/drawing/2014/main" val="2619793306"/>
                  </a:ext>
                </a:extLst>
              </a:tr>
              <a:tr h="541279">
                <a:tc>
                  <a:txBody>
                    <a:bodyPr/>
                    <a:lstStyle/>
                    <a:p>
                      <a:pPr indent="127000" algn="just">
                        <a:lnSpc>
                          <a:spcPct val="150000"/>
                        </a:lnSpc>
                        <a:spcAft>
                          <a:spcPts val="0"/>
                        </a:spcAft>
                      </a:pPr>
                      <a:r>
                        <a:rPr lang="zh-CN" sz="1800" kern="100" dirty="0">
                          <a:effectLst/>
                          <a:latin typeface="微软雅黑" panose="020B0503020204020204" pitchFamily="34" charset="-122"/>
                          <a:ea typeface="微软雅黑" panose="020B0503020204020204" pitchFamily="34" charset="-122"/>
                        </a:rPr>
                        <a:t>司机</a:t>
                      </a:r>
                      <a:r>
                        <a:rPr lang="en-US" sz="1800" kern="100" dirty="0">
                          <a:effectLst/>
                          <a:latin typeface="微软雅黑" panose="020B0503020204020204" pitchFamily="34" charset="-122"/>
                          <a:ea typeface="微软雅黑" panose="020B0503020204020204" pitchFamily="34" charset="-122"/>
                        </a:rPr>
                        <a:t>ID</a:t>
                      </a:r>
                      <a:endParaRPr lang="zh-CN" sz="1800" kern="100" dirty="0">
                        <a:effectLst/>
                        <a:latin typeface="微软雅黑" panose="020B0503020204020204" pitchFamily="34" charset="-122"/>
                        <a:ea typeface="微软雅黑" panose="020B0503020204020204" pitchFamily="34" charset="-122"/>
                        <a:cs typeface="NimbusRomNo9L-Medi"/>
                      </a:endParaRPr>
                    </a:p>
                  </a:txBody>
                  <a:tcPr marL="68580" marR="68580" marT="0" marB="0"/>
                </a:tc>
                <a:tc>
                  <a:txBody>
                    <a:bodyPr/>
                    <a:lstStyle/>
                    <a:p>
                      <a:pPr indent="127000" algn="just">
                        <a:lnSpc>
                          <a:spcPct val="150000"/>
                        </a:lnSpc>
                        <a:spcAft>
                          <a:spcPts val="0"/>
                        </a:spcAft>
                      </a:pPr>
                      <a:r>
                        <a:rPr lang="en-US" sz="1800" kern="100">
                          <a:effectLst/>
                          <a:latin typeface="微软雅黑" panose="020B0503020204020204" pitchFamily="34" charset="-122"/>
                          <a:ea typeface="微软雅黑" panose="020B0503020204020204" pitchFamily="34" charset="-122"/>
                        </a:rPr>
                        <a:t>String</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tc>
                <a:tc>
                  <a:txBody>
                    <a:bodyPr/>
                    <a:lstStyle/>
                    <a:p>
                      <a:pPr indent="127000" algn="just">
                        <a:lnSpc>
                          <a:spcPct val="150000"/>
                        </a:lnSpc>
                        <a:spcAft>
                          <a:spcPts val="0"/>
                        </a:spcAft>
                      </a:pPr>
                      <a:r>
                        <a:rPr lang="en-US" sz="1800" kern="100">
                          <a:effectLst/>
                          <a:latin typeface="微软雅黑" panose="020B0503020204020204" pitchFamily="34" charset="-122"/>
                          <a:ea typeface="微软雅黑" panose="020B0503020204020204" pitchFamily="34" charset="-122"/>
                        </a:rPr>
                        <a:t>glox.jrrlltBMvCh8nxqktdr2dtopmlH</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tc>
                <a:extLst>
                  <a:ext uri="{0D108BD9-81ED-4DB2-BD59-A6C34878D82A}">
                    <a16:rowId xmlns:a16="http://schemas.microsoft.com/office/drawing/2014/main" val="1512496993"/>
                  </a:ext>
                </a:extLst>
              </a:tr>
              <a:tr h="541279">
                <a:tc>
                  <a:txBody>
                    <a:bodyPr/>
                    <a:lstStyle/>
                    <a:p>
                      <a:pPr indent="127000" algn="just">
                        <a:lnSpc>
                          <a:spcPct val="150000"/>
                        </a:lnSpc>
                        <a:spcAft>
                          <a:spcPts val="0"/>
                        </a:spcAft>
                      </a:pPr>
                      <a:r>
                        <a:rPr lang="zh-CN" sz="1800" kern="100">
                          <a:effectLst/>
                          <a:latin typeface="微软雅黑" panose="020B0503020204020204" pitchFamily="34" charset="-122"/>
                          <a:ea typeface="微软雅黑" panose="020B0503020204020204" pitchFamily="34" charset="-122"/>
                        </a:rPr>
                        <a:t>订单</a:t>
                      </a:r>
                      <a:r>
                        <a:rPr lang="en-US" sz="1800" kern="100">
                          <a:effectLst/>
                          <a:latin typeface="微软雅黑" panose="020B0503020204020204" pitchFamily="34" charset="-122"/>
                          <a:ea typeface="微软雅黑" panose="020B0503020204020204" pitchFamily="34" charset="-122"/>
                        </a:rPr>
                        <a:t>ID</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tc>
                <a:tc>
                  <a:txBody>
                    <a:bodyPr/>
                    <a:lstStyle/>
                    <a:p>
                      <a:pPr indent="127000" algn="just">
                        <a:lnSpc>
                          <a:spcPct val="150000"/>
                        </a:lnSpc>
                        <a:spcAft>
                          <a:spcPts val="0"/>
                        </a:spcAft>
                      </a:pPr>
                      <a:r>
                        <a:rPr lang="en-US" sz="1800" kern="100">
                          <a:effectLst/>
                          <a:latin typeface="微软雅黑" panose="020B0503020204020204" pitchFamily="34" charset="-122"/>
                          <a:ea typeface="微软雅黑" panose="020B0503020204020204" pitchFamily="34" charset="-122"/>
                        </a:rPr>
                        <a:t>String</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tc>
                <a:tc>
                  <a:txBody>
                    <a:bodyPr/>
                    <a:lstStyle/>
                    <a:p>
                      <a:pPr indent="127000" algn="just">
                        <a:lnSpc>
                          <a:spcPct val="150000"/>
                        </a:lnSpc>
                        <a:spcAft>
                          <a:spcPts val="0"/>
                        </a:spcAft>
                      </a:pPr>
                      <a:r>
                        <a:rPr lang="en-US" sz="1800" kern="100">
                          <a:effectLst/>
                          <a:latin typeface="微软雅黑" panose="020B0503020204020204" pitchFamily="34" charset="-122"/>
                          <a:ea typeface="微软雅黑" panose="020B0503020204020204" pitchFamily="34" charset="-122"/>
                        </a:rPr>
                        <a:t>jkkt8kxniovIFuns9qrrlvst@iqnpkwz</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tc>
                <a:extLst>
                  <a:ext uri="{0D108BD9-81ED-4DB2-BD59-A6C34878D82A}">
                    <a16:rowId xmlns:a16="http://schemas.microsoft.com/office/drawing/2014/main" val="908433511"/>
                  </a:ext>
                </a:extLst>
              </a:tr>
              <a:tr h="541279">
                <a:tc>
                  <a:txBody>
                    <a:bodyPr/>
                    <a:lstStyle/>
                    <a:p>
                      <a:pPr indent="127000" algn="just">
                        <a:lnSpc>
                          <a:spcPct val="150000"/>
                        </a:lnSpc>
                        <a:spcAft>
                          <a:spcPts val="0"/>
                        </a:spcAft>
                      </a:pPr>
                      <a:r>
                        <a:rPr lang="zh-CN" sz="1800" kern="100">
                          <a:effectLst/>
                          <a:latin typeface="微软雅黑" panose="020B0503020204020204" pitchFamily="34" charset="-122"/>
                          <a:ea typeface="微软雅黑" panose="020B0503020204020204" pitchFamily="34" charset="-122"/>
                        </a:rPr>
                        <a:t>时间戳</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tc>
                <a:tc>
                  <a:txBody>
                    <a:bodyPr/>
                    <a:lstStyle/>
                    <a:p>
                      <a:pPr indent="127000" algn="just">
                        <a:lnSpc>
                          <a:spcPct val="150000"/>
                        </a:lnSpc>
                        <a:spcAft>
                          <a:spcPts val="0"/>
                        </a:spcAft>
                      </a:pPr>
                      <a:r>
                        <a:rPr lang="en-US" sz="1800" kern="100">
                          <a:effectLst/>
                          <a:latin typeface="微软雅黑" panose="020B0503020204020204" pitchFamily="34" charset="-122"/>
                          <a:ea typeface="微软雅黑" panose="020B0503020204020204" pitchFamily="34" charset="-122"/>
                        </a:rPr>
                        <a:t>String</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tc>
                <a:tc>
                  <a:txBody>
                    <a:bodyPr/>
                    <a:lstStyle/>
                    <a:p>
                      <a:pPr indent="127000" algn="just">
                        <a:lnSpc>
                          <a:spcPct val="150000"/>
                        </a:lnSpc>
                        <a:spcAft>
                          <a:spcPts val="0"/>
                        </a:spcAft>
                      </a:pPr>
                      <a:r>
                        <a:rPr lang="en-US" sz="1800" kern="100">
                          <a:effectLst/>
                          <a:latin typeface="微软雅黑" panose="020B0503020204020204" pitchFamily="34" charset="-122"/>
                          <a:ea typeface="微软雅黑" panose="020B0503020204020204" pitchFamily="34" charset="-122"/>
                        </a:rPr>
                        <a:t>1501584540</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tc>
                <a:extLst>
                  <a:ext uri="{0D108BD9-81ED-4DB2-BD59-A6C34878D82A}">
                    <a16:rowId xmlns:a16="http://schemas.microsoft.com/office/drawing/2014/main" val="234950829"/>
                  </a:ext>
                </a:extLst>
              </a:tr>
              <a:tr h="541279">
                <a:tc>
                  <a:txBody>
                    <a:bodyPr/>
                    <a:lstStyle/>
                    <a:p>
                      <a:pPr indent="127000" algn="just">
                        <a:lnSpc>
                          <a:spcPct val="150000"/>
                        </a:lnSpc>
                        <a:spcAft>
                          <a:spcPts val="0"/>
                        </a:spcAft>
                      </a:pPr>
                      <a:r>
                        <a:rPr lang="zh-CN" sz="1800" kern="100">
                          <a:effectLst/>
                          <a:latin typeface="微软雅黑" panose="020B0503020204020204" pitchFamily="34" charset="-122"/>
                          <a:ea typeface="微软雅黑" panose="020B0503020204020204" pitchFamily="34" charset="-122"/>
                        </a:rPr>
                        <a:t>经度</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tc>
                <a:tc>
                  <a:txBody>
                    <a:bodyPr/>
                    <a:lstStyle/>
                    <a:p>
                      <a:pPr indent="127000" algn="just">
                        <a:lnSpc>
                          <a:spcPct val="150000"/>
                        </a:lnSpc>
                        <a:spcAft>
                          <a:spcPts val="0"/>
                        </a:spcAft>
                      </a:pPr>
                      <a:r>
                        <a:rPr lang="en-US" sz="1800" kern="100">
                          <a:effectLst/>
                          <a:latin typeface="微软雅黑" panose="020B0503020204020204" pitchFamily="34" charset="-122"/>
                          <a:ea typeface="微软雅黑" panose="020B0503020204020204" pitchFamily="34" charset="-122"/>
                        </a:rPr>
                        <a:t>String</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tc>
                <a:tc>
                  <a:txBody>
                    <a:bodyPr/>
                    <a:lstStyle/>
                    <a:p>
                      <a:pPr indent="127000" algn="just">
                        <a:lnSpc>
                          <a:spcPct val="150000"/>
                        </a:lnSpc>
                        <a:spcAft>
                          <a:spcPts val="0"/>
                        </a:spcAft>
                      </a:pPr>
                      <a:r>
                        <a:rPr lang="en-US" sz="1800" kern="100" dirty="0">
                          <a:effectLst/>
                          <a:latin typeface="微软雅黑" panose="020B0503020204020204" pitchFamily="34" charset="-122"/>
                          <a:ea typeface="微软雅黑" panose="020B0503020204020204" pitchFamily="34" charset="-122"/>
                        </a:rPr>
                        <a:t>104.04392</a:t>
                      </a:r>
                      <a:endParaRPr lang="zh-CN" sz="1800" kern="100" dirty="0">
                        <a:effectLst/>
                        <a:latin typeface="微软雅黑" panose="020B0503020204020204" pitchFamily="34" charset="-122"/>
                        <a:ea typeface="微软雅黑" panose="020B0503020204020204" pitchFamily="34" charset="-122"/>
                        <a:cs typeface="NimbusRomNo9L-Medi"/>
                      </a:endParaRPr>
                    </a:p>
                  </a:txBody>
                  <a:tcPr marL="68580" marR="68580" marT="0" marB="0"/>
                </a:tc>
                <a:extLst>
                  <a:ext uri="{0D108BD9-81ED-4DB2-BD59-A6C34878D82A}">
                    <a16:rowId xmlns:a16="http://schemas.microsoft.com/office/drawing/2014/main" val="3984008198"/>
                  </a:ext>
                </a:extLst>
              </a:tr>
              <a:tr h="541279">
                <a:tc>
                  <a:txBody>
                    <a:bodyPr/>
                    <a:lstStyle/>
                    <a:p>
                      <a:pPr indent="127000" algn="just">
                        <a:lnSpc>
                          <a:spcPct val="150000"/>
                        </a:lnSpc>
                        <a:spcAft>
                          <a:spcPts val="0"/>
                        </a:spcAft>
                      </a:pPr>
                      <a:r>
                        <a:rPr lang="zh-CN" sz="1800" kern="100">
                          <a:effectLst/>
                          <a:latin typeface="微软雅黑" panose="020B0503020204020204" pitchFamily="34" charset="-122"/>
                          <a:ea typeface="微软雅黑" panose="020B0503020204020204" pitchFamily="34" charset="-122"/>
                        </a:rPr>
                        <a:t>维度</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tc>
                <a:tc>
                  <a:txBody>
                    <a:bodyPr/>
                    <a:lstStyle/>
                    <a:p>
                      <a:pPr indent="127000" algn="just">
                        <a:lnSpc>
                          <a:spcPct val="150000"/>
                        </a:lnSpc>
                        <a:spcAft>
                          <a:spcPts val="0"/>
                        </a:spcAft>
                      </a:pPr>
                      <a:r>
                        <a:rPr lang="en-US" sz="1800" kern="100">
                          <a:effectLst/>
                          <a:latin typeface="微软雅黑" panose="020B0503020204020204" pitchFamily="34" charset="-122"/>
                          <a:ea typeface="微软雅黑" panose="020B0503020204020204" pitchFamily="34" charset="-122"/>
                        </a:rPr>
                        <a:t>String</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tc>
                <a:tc>
                  <a:txBody>
                    <a:bodyPr/>
                    <a:lstStyle/>
                    <a:p>
                      <a:pPr indent="127000" algn="just">
                        <a:lnSpc>
                          <a:spcPct val="150000"/>
                        </a:lnSpc>
                        <a:spcAft>
                          <a:spcPts val="0"/>
                        </a:spcAft>
                      </a:pPr>
                      <a:r>
                        <a:rPr lang="en-US" sz="1800" kern="100" dirty="0">
                          <a:effectLst/>
                          <a:latin typeface="微软雅黑" panose="020B0503020204020204" pitchFamily="34" charset="-122"/>
                          <a:ea typeface="微软雅黑" panose="020B0503020204020204" pitchFamily="34" charset="-122"/>
                        </a:rPr>
                        <a:t>104.04392</a:t>
                      </a:r>
                      <a:endParaRPr lang="zh-CN" sz="1800" kern="100" dirty="0">
                        <a:effectLst/>
                        <a:latin typeface="微软雅黑" panose="020B0503020204020204" pitchFamily="34" charset="-122"/>
                        <a:ea typeface="微软雅黑" panose="020B0503020204020204" pitchFamily="34" charset="-122"/>
                        <a:cs typeface="NimbusRomNo9L-Medi"/>
                      </a:endParaRPr>
                    </a:p>
                  </a:txBody>
                  <a:tcPr marL="68580" marR="68580" marT="0" marB="0"/>
                </a:tc>
                <a:extLst>
                  <a:ext uri="{0D108BD9-81ED-4DB2-BD59-A6C34878D82A}">
                    <a16:rowId xmlns:a16="http://schemas.microsoft.com/office/drawing/2014/main" val="2911658099"/>
                  </a:ext>
                </a:extLst>
              </a:tr>
            </a:tbl>
          </a:graphicData>
        </a:graphic>
      </p:graphicFrame>
    </p:spTree>
    <p:extLst>
      <p:ext uri="{BB962C8B-B14F-4D97-AF65-F5344CB8AC3E}">
        <p14:creationId xmlns:p14="http://schemas.microsoft.com/office/powerpoint/2010/main" val="34456201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54"/>
          <p:cNvSpPr txBox="1"/>
          <p:nvPr/>
        </p:nvSpPr>
        <p:spPr>
          <a:xfrm>
            <a:off x="341072" y="470465"/>
            <a:ext cx="2760316" cy="584775"/>
          </a:xfrm>
          <a:prstGeom prst="rect">
            <a:avLst/>
          </a:prstGeom>
          <a:noFill/>
        </p:spPr>
        <p:txBody>
          <a:bodyPr wrap="square" rtlCol="0">
            <a:spAutoFit/>
          </a:bodyPr>
          <a:lstStyle/>
          <a:p>
            <a:pPr algn="ctr"/>
            <a:r>
              <a:rPr lang="zh-CN" altLang="en-US" sz="3200" dirty="0" smtClean="0">
                <a:solidFill>
                  <a:srgbClr val="413B39"/>
                </a:solidFill>
                <a:latin typeface="Hiragino Sans GB W3" panose="020B0300000000000000" pitchFamily="34" charset="-122"/>
                <a:ea typeface="Hiragino Sans GB W3" panose="020B0300000000000000" pitchFamily="34" charset="-122"/>
              </a:rPr>
              <a:t>订单数据类型</a:t>
            </a:r>
            <a:endParaRPr lang="zh-CN" altLang="en-US" sz="3200" dirty="0">
              <a:solidFill>
                <a:srgbClr val="413B39"/>
              </a:solidFill>
              <a:latin typeface="Hiragino Sans GB W3" panose="020B0300000000000000" pitchFamily="34" charset="-122"/>
              <a:ea typeface="Hiragino Sans GB W3" panose="020B0300000000000000" pitchFamily="34" charset="-122"/>
            </a:endParaRPr>
          </a:p>
        </p:txBody>
      </p:sp>
      <p:sp>
        <p:nvSpPr>
          <p:cNvPr id="56" name="任意多边形 55"/>
          <p:cNvSpPr/>
          <p:nvPr/>
        </p:nvSpPr>
        <p:spPr>
          <a:xfrm>
            <a:off x="11723" y="-3908"/>
            <a:ext cx="1230923" cy="1512277"/>
          </a:xfrm>
          <a:custGeom>
            <a:avLst/>
            <a:gdLst>
              <a:gd name="connsiteX0" fmla="*/ 1230923 w 1230923"/>
              <a:gd name="connsiteY0" fmla="*/ 484554 h 1512277"/>
              <a:gd name="connsiteX1" fmla="*/ 758092 w 1230923"/>
              <a:gd name="connsiteY1" fmla="*/ 0 h 1512277"/>
              <a:gd name="connsiteX2" fmla="*/ 0 w 1230923"/>
              <a:gd name="connsiteY2" fmla="*/ 754185 h 1512277"/>
              <a:gd name="connsiteX3" fmla="*/ 758092 w 1230923"/>
              <a:gd name="connsiteY3" fmla="*/ 1512277 h 1512277"/>
              <a:gd name="connsiteX4" fmla="*/ 1230923 w 1230923"/>
              <a:gd name="connsiteY4" fmla="*/ 1039446 h 1512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923" h="1512277">
                <a:moveTo>
                  <a:pt x="1230923" y="484554"/>
                </a:moveTo>
                <a:lnTo>
                  <a:pt x="758092" y="0"/>
                </a:lnTo>
                <a:lnTo>
                  <a:pt x="0" y="754185"/>
                </a:lnTo>
                <a:lnTo>
                  <a:pt x="758092" y="1512277"/>
                </a:lnTo>
                <a:lnTo>
                  <a:pt x="1230923" y="1039446"/>
                </a:lnTo>
              </a:path>
            </a:pathLst>
          </a:custGeom>
          <a:noFill/>
          <a:ln>
            <a:solidFill>
              <a:schemeClr val="bg1">
                <a:lumMod val="50000"/>
                <a:alpha val="4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3B39"/>
              </a:solidFill>
            </a:endParaRPr>
          </a:p>
        </p:txBody>
      </p:sp>
      <p:graphicFrame>
        <p:nvGraphicFramePr>
          <p:cNvPr id="3" name="表格 2"/>
          <p:cNvGraphicFramePr>
            <a:graphicFrameLocks noGrp="1"/>
          </p:cNvGraphicFramePr>
          <p:nvPr>
            <p:extLst>
              <p:ext uri="{D42A27DB-BD31-4B8C-83A1-F6EECF244321}">
                <p14:modId xmlns:p14="http://schemas.microsoft.com/office/powerpoint/2010/main" val="2654342351"/>
              </p:ext>
            </p:extLst>
          </p:nvPr>
        </p:nvGraphicFramePr>
        <p:xfrm>
          <a:off x="1434627" y="1529613"/>
          <a:ext cx="9633707" cy="3882020"/>
        </p:xfrm>
        <a:graphic>
          <a:graphicData uri="http://schemas.openxmlformats.org/drawingml/2006/table">
            <a:tbl>
              <a:tblPr firstRow="1" firstCol="1" bandRow="1">
                <a:tableStyleId>{5C22544A-7EE6-4342-B048-85BDC9FD1C3A}</a:tableStyleId>
              </a:tblPr>
              <a:tblGrid>
                <a:gridCol w="2386466">
                  <a:extLst>
                    <a:ext uri="{9D8B030D-6E8A-4147-A177-3AD203B41FA5}">
                      <a16:colId xmlns:a16="http://schemas.microsoft.com/office/drawing/2014/main" val="2378566478"/>
                    </a:ext>
                  </a:extLst>
                </a:gridCol>
                <a:gridCol w="2388638">
                  <a:extLst>
                    <a:ext uri="{9D8B030D-6E8A-4147-A177-3AD203B41FA5}">
                      <a16:colId xmlns:a16="http://schemas.microsoft.com/office/drawing/2014/main" val="3997095361"/>
                    </a:ext>
                  </a:extLst>
                </a:gridCol>
                <a:gridCol w="4858603">
                  <a:extLst>
                    <a:ext uri="{9D8B030D-6E8A-4147-A177-3AD203B41FA5}">
                      <a16:colId xmlns:a16="http://schemas.microsoft.com/office/drawing/2014/main" val="3216684520"/>
                    </a:ext>
                  </a:extLst>
                </a:gridCol>
              </a:tblGrid>
              <a:tr h="628977">
                <a:tc>
                  <a:txBody>
                    <a:bodyPr/>
                    <a:lstStyle/>
                    <a:p>
                      <a:pPr indent="127000" algn="just">
                        <a:lnSpc>
                          <a:spcPct val="150000"/>
                        </a:lnSpc>
                        <a:spcAft>
                          <a:spcPts val="0"/>
                        </a:spcAft>
                      </a:pPr>
                      <a:r>
                        <a:rPr lang="zh-CN" sz="1800" kern="100" dirty="0" smtClean="0">
                          <a:effectLst/>
                          <a:latin typeface="微软雅黑" panose="020B0503020204020204" pitchFamily="34" charset="-122"/>
                          <a:ea typeface="微软雅黑" panose="020B0503020204020204" pitchFamily="34" charset="-122"/>
                        </a:rPr>
                        <a:t>字段</a:t>
                      </a:r>
                      <a:endParaRPr lang="zh-CN" sz="1800" kern="100" dirty="0">
                        <a:effectLst/>
                        <a:latin typeface="微软雅黑" panose="020B0503020204020204" pitchFamily="34" charset="-122"/>
                        <a:ea typeface="微软雅黑" panose="020B0503020204020204" pitchFamily="34" charset="-122"/>
                        <a:cs typeface="NimbusRomNo9L-Medi"/>
                      </a:endParaRPr>
                    </a:p>
                  </a:txBody>
                  <a:tcPr marL="68580" marR="68580" marT="0" marB="0" anchor="ctr"/>
                </a:tc>
                <a:tc>
                  <a:txBody>
                    <a:bodyPr/>
                    <a:lstStyle/>
                    <a:p>
                      <a:pPr indent="127000" algn="just">
                        <a:lnSpc>
                          <a:spcPct val="150000"/>
                        </a:lnSpc>
                        <a:spcAft>
                          <a:spcPts val="0"/>
                        </a:spcAft>
                      </a:pPr>
                      <a:r>
                        <a:rPr lang="zh-CN" sz="1800" kern="100" dirty="0">
                          <a:effectLst/>
                          <a:latin typeface="微软雅黑" panose="020B0503020204020204" pitchFamily="34" charset="-122"/>
                          <a:ea typeface="微软雅黑" panose="020B0503020204020204" pitchFamily="34" charset="-122"/>
                        </a:rPr>
                        <a:t>类型</a:t>
                      </a:r>
                      <a:endParaRPr lang="zh-CN" sz="1800" kern="100" dirty="0">
                        <a:effectLst/>
                        <a:latin typeface="微软雅黑" panose="020B0503020204020204" pitchFamily="34" charset="-122"/>
                        <a:ea typeface="微软雅黑" panose="020B0503020204020204" pitchFamily="34" charset="-122"/>
                        <a:cs typeface="NimbusRomNo9L-Medi"/>
                      </a:endParaRPr>
                    </a:p>
                  </a:txBody>
                  <a:tcPr marL="68580" marR="68580" marT="0" marB="0" anchor="ctr"/>
                </a:tc>
                <a:tc>
                  <a:txBody>
                    <a:bodyPr/>
                    <a:lstStyle/>
                    <a:p>
                      <a:pPr indent="127000" algn="just">
                        <a:lnSpc>
                          <a:spcPct val="150000"/>
                        </a:lnSpc>
                        <a:spcAft>
                          <a:spcPts val="0"/>
                        </a:spcAft>
                      </a:pPr>
                      <a:r>
                        <a:rPr lang="zh-CN" sz="1800" kern="100" dirty="0">
                          <a:effectLst/>
                          <a:latin typeface="微软雅黑" panose="020B0503020204020204" pitchFamily="34" charset="-122"/>
                          <a:ea typeface="微软雅黑" panose="020B0503020204020204" pitchFamily="34" charset="-122"/>
                        </a:rPr>
                        <a:t>示例</a:t>
                      </a:r>
                      <a:endParaRPr lang="zh-CN" sz="1800" kern="100" dirty="0">
                        <a:effectLst/>
                        <a:latin typeface="微软雅黑" panose="020B0503020204020204" pitchFamily="34" charset="-122"/>
                        <a:ea typeface="微软雅黑" panose="020B0503020204020204" pitchFamily="34" charset="-122"/>
                        <a:cs typeface="NimbusRomNo9L-Medi"/>
                      </a:endParaRPr>
                    </a:p>
                  </a:txBody>
                  <a:tcPr marL="68580" marR="68580" marT="0" marB="0" anchor="ctr"/>
                </a:tc>
                <a:extLst>
                  <a:ext uri="{0D108BD9-81ED-4DB2-BD59-A6C34878D82A}">
                    <a16:rowId xmlns:a16="http://schemas.microsoft.com/office/drawing/2014/main" val="4042401378"/>
                  </a:ext>
                </a:extLst>
              </a:tr>
              <a:tr h="849155">
                <a:tc>
                  <a:txBody>
                    <a:bodyPr/>
                    <a:lstStyle/>
                    <a:p>
                      <a:pPr indent="127000" algn="just">
                        <a:lnSpc>
                          <a:spcPct val="150000"/>
                        </a:lnSpc>
                        <a:spcAft>
                          <a:spcPts val="0"/>
                        </a:spcAft>
                      </a:pPr>
                      <a:r>
                        <a:rPr lang="zh-CN" sz="1800" kern="100" dirty="0">
                          <a:effectLst/>
                          <a:latin typeface="微软雅黑" panose="020B0503020204020204" pitchFamily="34" charset="-122"/>
                          <a:ea typeface="微软雅黑" panose="020B0503020204020204" pitchFamily="34" charset="-122"/>
                        </a:rPr>
                        <a:t>订单</a:t>
                      </a:r>
                      <a:r>
                        <a:rPr lang="en-US" sz="1800" kern="100" dirty="0">
                          <a:effectLst/>
                          <a:latin typeface="微软雅黑" panose="020B0503020204020204" pitchFamily="34" charset="-122"/>
                          <a:ea typeface="微软雅黑" panose="020B0503020204020204" pitchFamily="34" charset="-122"/>
                        </a:rPr>
                        <a:t>ID</a:t>
                      </a:r>
                      <a:endParaRPr lang="zh-CN" sz="1800" kern="100" dirty="0">
                        <a:effectLst/>
                        <a:latin typeface="微软雅黑" panose="020B0503020204020204" pitchFamily="34" charset="-122"/>
                        <a:ea typeface="微软雅黑" panose="020B0503020204020204" pitchFamily="34" charset="-122"/>
                        <a:cs typeface="NimbusRomNo9L-Medi"/>
                      </a:endParaRPr>
                    </a:p>
                  </a:txBody>
                  <a:tcPr marL="68580" marR="68580" marT="0" marB="0" anchor="ctr"/>
                </a:tc>
                <a:tc>
                  <a:txBody>
                    <a:bodyPr/>
                    <a:lstStyle/>
                    <a:p>
                      <a:pPr indent="127000" algn="just">
                        <a:lnSpc>
                          <a:spcPct val="150000"/>
                        </a:lnSpc>
                        <a:spcAft>
                          <a:spcPts val="0"/>
                        </a:spcAft>
                      </a:pPr>
                      <a:r>
                        <a:rPr lang="en-US" sz="1800" kern="100">
                          <a:effectLst/>
                          <a:latin typeface="微软雅黑" panose="020B0503020204020204" pitchFamily="34" charset="-122"/>
                          <a:ea typeface="微软雅黑" panose="020B0503020204020204" pitchFamily="34" charset="-122"/>
                        </a:rPr>
                        <a:t>String</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nchor="ctr"/>
                </a:tc>
                <a:tc>
                  <a:txBody>
                    <a:bodyPr/>
                    <a:lstStyle/>
                    <a:p>
                      <a:pPr indent="127000" algn="just">
                        <a:lnSpc>
                          <a:spcPct val="150000"/>
                        </a:lnSpc>
                        <a:spcAft>
                          <a:spcPts val="0"/>
                        </a:spcAft>
                      </a:pPr>
                      <a:r>
                        <a:rPr lang="en-US" sz="1800" kern="100" dirty="0">
                          <a:effectLst/>
                          <a:latin typeface="微软雅黑" panose="020B0503020204020204" pitchFamily="34" charset="-122"/>
                          <a:ea typeface="微软雅黑" panose="020B0503020204020204" pitchFamily="34" charset="-122"/>
                        </a:rPr>
                        <a:t>mjiwdgkqmonDFvCk3ntBpron5mwfrqvI</a:t>
                      </a:r>
                      <a:endParaRPr lang="zh-CN" sz="1800" kern="100" dirty="0">
                        <a:effectLst/>
                        <a:latin typeface="微软雅黑" panose="020B0503020204020204" pitchFamily="34" charset="-122"/>
                        <a:ea typeface="微软雅黑" panose="020B0503020204020204" pitchFamily="34" charset="-122"/>
                        <a:cs typeface="NimbusRomNo9L-Medi"/>
                      </a:endParaRPr>
                    </a:p>
                  </a:txBody>
                  <a:tcPr marL="68580" marR="68580" marT="0" marB="0" anchor="ctr"/>
                </a:tc>
                <a:extLst>
                  <a:ext uri="{0D108BD9-81ED-4DB2-BD59-A6C34878D82A}">
                    <a16:rowId xmlns:a16="http://schemas.microsoft.com/office/drawing/2014/main" val="512732889"/>
                  </a:ext>
                </a:extLst>
              </a:tr>
              <a:tr h="400648">
                <a:tc>
                  <a:txBody>
                    <a:bodyPr/>
                    <a:lstStyle/>
                    <a:p>
                      <a:pPr indent="127000" algn="just">
                        <a:lnSpc>
                          <a:spcPct val="150000"/>
                        </a:lnSpc>
                        <a:spcAft>
                          <a:spcPts val="0"/>
                        </a:spcAft>
                      </a:pPr>
                      <a:r>
                        <a:rPr lang="zh-CN" sz="1800" kern="100" dirty="0">
                          <a:effectLst/>
                          <a:latin typeface="微软雅黑" panose="020B0503020204020204" pitchFamily="34" charset="-122"/>
                          <a:ea typeface="微软雅黑" panose="020B0503020204020204" pitchFamily="34" charset="-122"/>
                        </a:rPr>
                        <a:t>开始计费时间</a:t>
                      </a:r>
                      <a:endParaRPr lang="zh-CN" sz="1800" kern="100" dirty="0">
                        <a:effectLst/>
                        <a:latin typeface="微软雅黑" panose="020B0503020204020204" pitchFamily="34" charset="-122"/>
                        <a:ea typeface="微软雅黑" panose="020B0503020204020204" pitchFamily="34" charset="-122"/>
                        <a:cs typeface="NimbusRomNo9L-Medi"/>
                      </a:endParaRPr>
                    </a:p>
                  </a:txBody>
                  <a:tcPr marL="68580" marR="68580" marT="0" marB="0" anchor="ctr"/>
                </a:tc>
                <a:tc>
                  <a:txBody>
                    <a:bodyPr/>
                    <a:lstStyle/>
                    <a:p>
                      <a:pPr indent="127000" algn="just">
                        <a:lnSpc>
                          <a:spcPct val="150000"/>
                        </a:lnSpc>
                        <a:spcAft>
                          <a:spcPts val="0"/>
                        </a:spcAft>
                      </a:pPr>
                      <a:r>
                        <a:rPr lang="en-US" sz="1800" kern="100" dirty="0">
                          <a:effectLst/>
                          <a:latin typeface="微软雅黑" panose="020B0503020204020204" pitchFamily="34" charset="-122"/>
                          <a:ea typeface="微软雅黑" panose="020B0503020204020204" pitchFamily="34" charset="-122"/>
                        </a:rPr>
                        <a:t>String</a:t>
                      </a:r>
                      <a:endParaRPr lang="zh-CN" sz="1800" kern="100" dirty="0">
                        <a:effectLst/>
                        <a:latin typeface="微软雅黑" panose="020B0503020204020204" pitchFamily="34" charset="-122"/>
                        <a:ea typeface="微软雅黑" panose="020B0503020204020204" pitchFamily="34" charset="-122"/>
                        <a:cs typeface="NimbusRomNo9L-Medi"/>
                      </a:endParaRPr>
                    </a:p>
                  </a:txBody>
                  <a:tcPr marL="68580" marR="68580" marT="0" marB="0" anchor="ctr"/>
                </a:tc>
                <a:tc>
                  <a:txBody>
                    <a:bodyPr/>
                    <a:lstStyle/>
                    <a:p>
                      <a:pPr indent="127000" algn="just">
                        <a:lnSpc>
                          <a:spcPct val="150000"/>
                        </a:lnSpc>
                        <a:spcAft>
                          <a:spcPts val="0"/>
                        </a:spcAft>
                      </a:pPr>
                      <a:r>
                        <a:rPr lang="en-US" sz="1800" kern="100">
                          <a:effectLst/>
                          <a:latin typeface="微软雅黑" panose="020B0503020204020204" pitchFamily="34" charset="-122"/>
                          <a:ea typeface="微软雅黑" panose="020B0503020204020204" pitchFamily="34" charset="-122"/>
                        </a:rPr>
                        <a:t>1501581031</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nchor="ctr"/>
                </a:tc>
                <a:extLst>
                  <a:ext uri="{0D108BD9-81ED-4DB2-BD59-A6C34878D82A}">
                    <a16:rowId xmlns:a16="http://schemas.microsoft.com/office/drawing/2014/main" val="3996568473"/>
                  </a:ext>
                </a:extLst>
              </a:tr>
              <a:tr h="400648">
                <a:tc>
                  <a:txBody>
                    <a:bodyPr/>
                    <a:lstStyle/>
                    <a:p>
                      <a:pPr indent="127000" algn="just">
                        <a:lnSpc>
                          <a:spcPct val="150000"/>
                        </a:lnSpc>
                        <a:spcAft>
                          <a:spcPts val="0"/>
                        </a:spcAft>
                      </a:pPr>
                      <a:r>
                        <a:rPr lang="zh-CN" sz="1800" kern="100">
                          <a:effectLst/>
                          <a:latin typeface="微软雅黑" panose="020B0503020204020204" pitchFamily="34" charset="-122"/>
                          <a:ea typeface="微软雅黑" panose="020B0503020204020204" pitchFamily="34" charset="-122"/>
                        </a:rPr>
                        <a:t>结束计费时间</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nchor="ctr"/>
                </a:tc>
                <a:tc>
                  <a:txBody>
                    <a:bodyPr/>
                    <a:lstStyle/>
                    <a:p>
                      <a:pPr indent="127000" algn="just">
                        <a:lnSpc>
                          <a:spcPct val="150000"/>
                        </a:lnSpc>
                        <a:spcAft>
                          <a:spcPts val="0"/>
                        </a:spcAft>
                      </a:pPr>
                      <a:r>
                        <a:rPr lang="en-US" sz="1800" kern="100" dirty="0">
                          <a:effectLst/>
                          <a:latin typeface="微软雅黑" panose="020B0503020204020204" pitchFamily="34" charset="-122"/>
                          <a:ea typeface="微软雅黑" panose="020B0503020204020204" pitchFamily="34" charset="-122"/>
                        </a:rPr>
                        <a:t>String</a:t>
                      </a:r>
                      <a:endParaRPr lang="zh-CN" sz="1800" kern="100" dirty="0">
                        <a:effectLst/>
                        <a:latin typeface="微软雅黑" panose="020B0503020204020204" pitchFamily="34" charset="-122"/>
                        <a:ea typeface="微软雅黑" panose="020B0503020204020204" pitchFamily="34" charset="-122"/>
                        <a:cs typeface="NimbusRomNo9L-Medi"/>
                      </a:endParaRPr>
                    </a:p>
                  </a:txBody>
                  <a:tcPr marL="68580" marR="68580" marT="0" marB="0" anchor="ctr"/>
                </a:tc>
                <a:tc>
                  <a:txBody>
                    <a:bodyPr/>
                    <a:lstStyle/>
                    <a:p>
                      <a:pPr indent="127000" algn="just">
                        <a:lnSpc>
                          <a:spcPct val="150000"/>
                        </a:lnSpc>
                        <a:spcAft>
                          <a:spcPts val="0"/>
                        </a:spcAft>
                      </a:pPr>
                      <a:r>
                        <a:rPr lang="en-US" sz="1800" kern="100">
                          <a:effectLst/>
                          <a:latin typeface="微软雅黑" panose="020B0503020204020204" pitchFamily="34" charset="-122"/>
                          <a:ea typeface="微软雅黑" panose="020B0503020204020204" pitchFamily="34" charset="-122"/>
                        </a:rPr>
                        <a:t>1501582195</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nchor="ctr"/>
                </a:tc>
                <a:extLst>
                  <a:ext uri="{0D108BD9-81ED-4DB2-BD59-A6C34878D82A}">
                    <a16:rowId xmlns:a16="http://schemas.microsoft.com/office/drawing/2014/main" val="1735112033"/>
                  </a:ext>
                </a:extLst>
              </a:tr>
              <a:tr h="400648">
                <a:tc>
                  <a:txBody>
                    <a:bodyPr/>
                    <a:lstStyle/>
                    <a:p>
                      <a:pPr indent="127000" algn="just">
                        <a:lnSpc>
                          <a:spcPct val="150000"/>
                        </a:lnSpc>
                        <a:spcAft>
                          <a:spcPts val="0"/>
                        </a:spcAft>
                      </a:pPr>
                      <a:r>
                        <a:rPr lang="zh-CN" sz="1800" kern="100">
                          <a:effectLst/>
                          <a:latin typeface="微软雅黑" panose="020B0503020204020204" pitchFamily="34" charset="-122"/>
                          <a:ea typeface="微软雅黑" panose="020B0503020204020204" pitchFamily="34" charset="-122"/>
                        </a:rPr>
                        <a:t>上车位置经度</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nchor="ctr"/>
                </a:tc>
                <a:tc>
                  <a:txBody>
                    <a:bodyPr/>
                    <a:lstStyle/>
                    <a:p>
                      <a:pPr indent="127000" algn="just">
                        <a:lnSpc>
                          <a:spcPct val="150000"/>
                        </a:lnSpc>
                        <a:spcAft>
                          <a:spcPts val="0"/>
                        </a:spcAft>
                      </a:pPr>
                      <a:r>
                        <a:rPr lang="en-US" sz="1800" kern="100" dirty="0">
                          <a:effectLst/>
                          <a:latin typeface="微软雅黑" panose="020B0503020204020204" pitchFamily="34" charset="-122"/>
                          <a:ea typeface="微软雅黑" panose="020B0503020204020204" pitchFamily="34" charset="-122"/>
                        </a:rPr>
                        <a:t>String</a:t>
                      </a:r>
                      <a:endParaRPr lang="zh-CN" sz="1800" kern="100" dirty="0">
                        <a:effectLst/>
                        <a:latin typeface="微软雅黑" panose="020B0503020204020204" pitchFamily="34" charset="-122"/>
                        <a:ea typeface="微软雅黑" panose="020B0503020204020204" pitchFamily="34" charset="-122"/>
                        <a:cs typeface="NimbusRomNo9L-Medi"/>
                      </a:endParaRPr>
                    </a:p>
                  </a:txBody>
                  <a:tcPr marL="68580" marR="68580" marT="0" marB="0" anchor="ctr"/>
                </a:tc>
                <a:tc>
                  <a:txBody>
                    <a:bodyPr/>
                    <a:lstStyle/>
                    <a:p>
                      <a:pPr indent="127000" algn="just">
                        <a:lnSpc>
                          <a:spcPct val="150000"/>
                        </a:lnSpc>
                        <a:spcAft>
                          <a:spcPts val="0"/>
                        </a:spcAft>
                      </a:pPr>
                      <a:r>
                        <a:rPr lang="en-US" sz="1800" kern="100" dirty="0">
                          <a:effectLst/>
                          <a:latin typeface="微软雅黑" panose="020B0503020204020204" pitchFamily="34" charset="-122"/>
                          <a:ea typeface="微软雅黑" panose="020B0503020204020204" pitchFamily="34" charset="-122"/>
                        </a:rPr>
                        <a:t>104.11225</a:t>
                      </a:r>
                      <a:endParaRPr lang="zh-CN" sz="1800" kern="100" dirty="0">
                        <a:effectLst/>
                        <a:latin typeface="微软雅黑" panose="020B0503020204020204" pitchFamily="34" charset="-122"/>
                        <a:ea typeface="微软雅黑" panose="020B0503020204020204" pitchFamily="34" charset="-122"/>
                        <a:cs typeface="NimbusRomNo9L-Medi"/>
                      </a:endParaRPr>
                    </a:p>
                  </a:txBody>
                  <a:tcPr marL="68580" marR="68580" marT="0" marB="0" anchor="ctr"/>
                </a:tc>
                <a:extLst>
                  <a:ext uri="{0D108BD9-81ED-4DB2-BD59-A6C34878D82A}">
                    <a16:rowId xmlns:a16="http://schemas.microsoft.com/office/drawing/2014/main" val="3921613223"/>
                  </a:ext>
                </a:extLst>
              </a:tr>
              <a:tr h="400648">
                <a:tc>
                  <a:txBody>
                    <a:bodyPr/>
                    <a:lstStyle/>
                    <a:p>
                      <a:pPr indent="127000" algn="just">
                        <a:lnSpc>
                          <a:spcPct val="150000"/>
                        </a:lnSpc>
                        <a:spcAft>
                          <a:spcPts val="0"/>
                        </a:spcAft>
                      </a:pPr>
                      <a:r>
                        <a:rPr lang="zh-CN" sz="1800" kern="100">
                          <a:effectLst/>
                          <a:latin typeface="微软雅黑" panose="020B0503020204020204" pitchFamily="34" charset="-122"/>
                          <a:ea typeface="微软雅黑" panose="020B0503020204020204" pitchFamily="34" charset="-122"/>
                        </a:rPr>
                        <a:t>上车位置维度</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nchor="ctr"/>
                </a:tc>
                <a:tc>
                  <a:txBody>
                    <a:bodyPr/>
                    <a:lstStyle/>
                    <a:p>
                      <a:pPr indent="127000" algn="just">
                        <a:lnSpc>
                          <a:spcPct val="150000"/>
                        </a:lnSpc>
                        <a:spcAft>
                          <a:spcPts val="0"/>
                        </a:spcAft>
                      </a:pPr>
                      <a:r>
                        <a:rPr lang="en-US" sz="1800" kern="100">
                          <a:effectLst/>
                          <a:latin typeface="微软雅黑" panose="020B0503020204020204" pitchFamily="34" charset="-122"/>
                          <a:ea typeface="微软雅黑" panose="020B0503020204020204" pitchFamily="34" charset="-122"/>
                        </a:rPr>
                        <a:t>String</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nchor="ctr"/>
                </a:tc>
                <a:tc>
                  <a:txBody>
                    <a:bodyPr/>
                    <a:lstStyle/>
                    <a:p>
                      <a:pPr indent="127000" algn="just">
                        <a:lnSpc>
                          <a:spcPct val="150000"/>
                        </a:lnSpc>
                        <a:spcAft>
                          <a:spcPts val="0"/>
                        </a:spcAft>
                      </a:pPr>
                      <a:r>
                        <a:rPr lang="en-US" sz="1800" kern="100" dirty="0">
                          <a:effectLst/>
                          <a:latin typeface="微软雅黑" panose="020B0503020204020204" pitchFamily="34" charset="-122"/>
                          <a:ea typeface="微软雅黑" panose="020B0503020204020204" pitchFamily="34" charset="-122"/>
                        </a:rPr>
                        <a:t>30.66703</a:t>
                      </a:r>
                      <a:endParaRPr lang="zh-CN" sz="1800" kern="100" dirty="0">
                        <a:effectLst/>
                        <a:latin typeface="微软雅黑" panose="020B0503020204020204" pitchFamily="34" charset="-122"/>
                        <a:ea typeface="微软雅黑" panose="020B0503020204020204" pitchFamily="34" charset="-122"/>
                        <a:cs typeface="NimbusRomNo9L-Medi"/>
                      </a:endParaRPr>
                    </a:p>
                  </a:txBody>
                  <a:tcPr marL="68580" marR="68580" marT="0" marB="0" anchor="ctr"/>
                </a:tc>
                <a:extLst>
                  <a:ext uri="{0D108BD9-81ED-4DB2-BD59-A6C34878D82A}">
                    <a16:rowId xmlns:a16="http://schemas.microsoft.com/office/drawing/2014/main" val="1173475963"/>
                  </a:ext>
                </a:extLst>
              </a:tr>
              <a:tr h="400648">
                <a:tc>
                  <a:txBody>
                    <a:bodyPr/>
                    <a:lstStyle/>
                    <a:p>
                      <a:pPr indent="127000" algn="just">
                        <a:lnSpc>
                          <a:spcPct val="150000"/>
                        </a:lnSpc>
                        <a:spcAft>
                          <a:spcPts val="0"/>
                        </a:spcAft>
                      </a:pPr>
                      <a:r>
                        <a:rPr lang="zh-CN" sz="1800" kern="100">
                          <a:effectLst/>
                          <a:latin typeface="微软雅黑" panose="020B0503020204020204" pitchFamily="34" charset="-122"/>
                          <a:ea typeface="微软雅黑" panose="020B0503020204020204" pitchFamily="34" charset="-122"/>
                        </a:rPr>
                        <a:t>下车位置经度</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nchor="ctr"/>
                </a:tc>
                <a:tc>
                  <a:txBody>
                    <a:bodyPr/>
                    <a:lstStyle/>
                    <a:p>
                      <a:pPr indent="127000" algn="just">
                        <a:lnSpc>
                          <a:spcPct val="150000"/>
                        </a:lnSpc>
                        <a:spcAft>
                          <a:spcPts val="0"/>
                        </a:spcAft>
                      </a:pPr>
                      <a:r>
                        <a:rPr lang="en-US" sz="1800" kern="100">
                          <a:effectLst/>
                          <a:latin typeface="微软雅黑" panose="020B0503020204020204" pitchFamily="34" charset="-122"/>
                          <a:ea typeface="微软雅黑" panose="020B0503020204020204" pitchFamily="34" charset="-122"/>
                        </a:rPr>
                        <a:t>String</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nchor="ctr"/>
                </a:tc>
                <a:tc>
                  <a:txBody>
                    <a:bodyPr/>
                    <a:lstStyle/>
                    <a:p>
                      <a:pPr indent="127000" algn="just">
                        <a:lnSpc>
                          <a:spcPct val="150000"/>
                        </a:lnSpc>
                        <a:spcAft>
                          <a:spcPts val="0"/>
                        </a:spcAft>
                      </a:pPr>
                      <a:r>
                        <a:rPr lang="en-US" sz="1800" kern="100" dirty="0">
                          <a:effectLst/>
                          <a:latin typeface="微软雅黑" panose="020B0503020204020204" pitchFamily="34" charset="-122"/>
                          <a:ea typeface="微软雅黑" panose="020B0503020204020204" pitchFamily="34" charset="-122"/>
                        </a:rPr>
                        <a:t>104.07403</a:t>
                      </a:r>
                      <a:endParaRPr lang="zh-CN" sz="1800" kern="100" dirty="0">
                        <a:effectLst/>
                        <a:latin typeface="微软雅黑" panose="020B0503020204020204" pitchFamily="34" charset="-122"/>
                        <a:ea typeface="微软雅黑" panose="020B0503020204020204" pitchFamily="34" charset="-122"/>
                        <a:cs typeface="NimbusRomNo9L-Medi"/>
                      </a:endParaRPr>
                    </a:p>
                  </a:txBody>
                  <a:tcPr marL="68580" marR="68580" marT="0" marB="0" anchor="ctr"/>
                </a:tc>
                <a:extLst>
                  <a:ext uri="{0D108BD9-81ED-4DB2-BD59-A6C34878D82A}">
                    <a16:rowId xmlns:a16="http://schemas.microsoft.com/office/drawing/2014/main" val="630951719"/>
                  </a:ext>
                </a:extLst>
              </a:tr>
              <a:tr h="400648">
                <a:tc>
                  <a:txBody>
                    <a:bodyPr/>
                    <a:lstStyle/>
                    <a:p>
                      <a:pPr indent="127000" algn="just">
                        <a:lnSpc>
                          <a:spcPct val="150000"/>
                        </a:lnSpc>
                        <a:spcAft>
                          <a:spcPts val="0"/>
                        </a:spcAft>
                      </a:pPr>
                      <a:r>
                        <a:rPr lang="zh-CN" sz="1800" kern="100">
                          <a:effectLst/>
                          <a:latin typeface="微软雅黑" panose="020B0503020204020204" pitchFamily="34" charset="-122"/>
                          <a:ea typeface="微软雅黑" panose="020B0503020204020204" pitchFamily="34" charset="-122"/>
                        </a:rPr>
                        <a:t>下车位置维度</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nchor="ctr"/>
                </a:tc>
                <a:tc>
                  <a:txBody>
                    <a:bodyPr/>
                    <a:lstStyle/>
                    <a:p>
                      <a:pPr indent="127000" algn="just">
                        <a:lnSpc>
                          <a:spcPct val="150000"/>
                        </a:lnSpc>
                        <a:spcAft>
                          <a:spcPts val="0"/>
                        </a:spcAft>
                      </a:pPr>
                      <a:r>
                        <a:rPr lang="en-US" sz="1800" kern="100">
                          <a:effectLst/>
                          <a:latin typeface="微软雅黑" panose="020B0503020204020204" pitchFamily="34" charset="-122"/>
                          <a:ea typeface="微软雅黑" panose="020B0503020204020204" pitchFamily="34" charset="-122"/>
                        </a:rPr>
                        <a:t>String</a:t>
                      </a:r>
                      <a:endParaRPr lang="zh-CN" sz="1800" kern="100">
                        <a:effectLst/>
                        <a:latin typeface="微软雅黑" panose="020B0503020204020204" pitchFamily="34" charset="-122"/>
                        <a:ea typeface="微软雅黑" panose="020B0503020204020204" pitchFamily="34" charset="-122"/>
                        <a:cs typeface="NimbusRomNo9L-Medi"/>
                      </a:endParaRPr>
                    </a:p>
                  </a:txBody>
                  <a:tcPr marL="68580" marR="68580" marT="0" marB="0" anchor="ctr"/>
                </a:tc>
                <a:tc>
                  <a:txBody>
                    <a:bodyPr/>
                    <a:lstStyle/>
                    <a:p>
                      <a:pPr indent="127000" algn="just">
                        <a:lnSpc>
                          <a:spcPct val="150000"/>
                        </a:lnSpc>
                        <a:spcAft>
                          <a:spcPts val="0"/>
                        </a:spcAft>
                      </a:pPr>
                      <a:r>
                        <a:rPr lang="en-US" sz="1800" kern="100" dirty="0">
                          <a:effectLst/>
                          <a:latin typeface="微软雅黑" panose="020B0503020204020204" pitchFamily="34" charset="-122"/>
                          <a:ea typeface="微软雅黑" panose="020B0503020204020204" pitchFamily="34" charset="-122"/>
                        </a:rPr>
                        <a:t>30.6863</a:t>
                      </a:r>
                      <a:endParaRPr lang="zh-CN" sz="1800" kern="100" dirty="0">
                        <a:effectLst/>
                        <a:latin typeface="微软雅黑" panose="020B0503020204020204" pitchFamily="34" charset="-122"/>
                        <a:ea typeface="微软雅黑" panose="020B0503020204020204" pitchFamily="34" charset="-122"/>
                        <a:cs typeface="NimbusRomNo9L-Medi"/>
                      </a:endParaRPr>
                    </a:p>
                  </a:txBody>
                  <a:tcPr marL="68580" marR="68580" marT="0" marB="0" anchor="ctr"/>
                </a:tc>
                <a:extLst>
                  <a:ext uri="{0D108BD9-81ED-4DB2-BD59-A6C34878D82A}">
                    <a16:rowId xmlns:a16="http://schemas.microsoft.com/office/drawing/2014/main" val="1419353727"/>
                  </a:ext>
                </a:extLst>
              </a:tr>
            </a:tbl>
          </a:graphicData>
        </a:graphic>
      </p:graphicFrame>
    </p:spTree>
    <p:extLst>
      <p:ext uri="{BB962C8B-B14F-4D97-AF65-F5344CB8AC3E}">
        <p14:creationId xmlns:p14="http://schemas.microsoft.com/office/powerpoint/2010/main" val="20132985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04741858-C536-45FB-B51A-1550FFC52E14"/>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BauLUoIw/En9EMAAF14AAAXAAAAdW5pdmVyc2FsL3VuaXZlcnNhbC5wbmftfXk803/8uGuSHBM+uUc6kELKkWOLSp8uiqJPMVmOckzJbWYlVFgnciZFJxZNchaZcozKOW0iphhmbGOz/TZd6qPPtz9+f3wf30c9HlHb+/V6Pe/z9Xq9z9ntsZEUVxIXEBCQ/Hv7ln0CAiIAAQGhc2KivE9qDl2k8H4JBuyzsRLIb1b5yPuPiOfm3ZsFBDDoJewjvCcFFvtvPxggICBVw/8riIPfOSogEDzx95bNDiEulHfUgg2eB43HObvZgmzBFbMAWZ/4qhSyMUwt8nWu1RZM9OU70peVbm2PipYDnLNciQLe27jZK0FySPb0gUNxglYvXp9fe7a9r9KFjCioDM4rMyvraB69Hj4YcPlKnkWZoVlAk6dn81TFWEZAR+70zDQeWRk61eZoXFA+8aqNYYucsScdrxYQltCf9wOCE32EQ0eCZzj04Xx2VoidmLrIkShBUQXX7z9cu0RvcvEF9+16H3e4yIqdSp8JqVnHkhxmbqqcP5f+Y1S9YN9wPnc6iysjJiYyfwr+D6frqHrh0QmM4Lk3b89dmTJ48QMojSTIB8Hg2RFP8BXRh7qSE4Pp3LQ3Bifj58/S2yO6XPrJcI+e26y64U+Y6NsKW6EUm5fGgZdR2woi2yQSFdXSdqbXq3BDM3X1ToxUxMDw3x72P8Z/2Cgz9XlglpgKNxDE3QkVKVeDf52w+qnkrqXi5szeM2l01k7ozOVLo7LPY3ZuOAtldXcY1YyBOOOxFzIygKywIY7F9Icrjo+n6SVViLVTT2qpaMYw2ZJR+pC1DEya6uwEaLabBb5zOxRDTmFzPwUNRqbDwnHHP1ADoadUkbisL7gNerhetutdCw9tGHQeC+sYrnpSRcsY6+l5cqL/U7ifWU8N/fBNbXYOeCZnd7RxK7uuKoszmWdMLTILHm0cTEFMXMlKf/AsHmF26+AskVEZvD/2dqwQNTNh7IjdUi4IzBMWWNdd8MzrGCF4OIGQj/W9Z9erQiDUmNYZzbhHf6OvuuSuv8QllFFe64jUxODDG9OrVReN7suuLvw7EaKuRC1VKbBWnrbGMloCt+5erm56NIMc1rwyEbmhhspRSSzGcT37nbuqAoy7FMUcsL6E9WQi8S72TViiWey95DCDr6yKVTY5pAVcpJGaqNB6gZvo3/sQjhhu0zoaYdN/aZGO2gUuHte9bUA2i1k7DMYrLi7tGV82o2IRj8sJDelFLcpPSuhIyHKvuQJuUM956ks+HXQu1//QFRXJE2xz+hpPYMRkDqhi5mC0ObWIOcb2E84K0c1S5tbFhbev/kRcl1wk43ZdTONkkpWZfbbzqpoLiOFzvsdKAkN8umcTuBw2GcydMXoxzCUjOeQ0ul67TEHGcMLAOpnUw31MXLg68VCNouB05TGk2tj9CHhduDbpDZVzjvyCZd7RUbm6P+QFjRaCCwiwoMIr8SUPPTvCvR21gEVXsA/N2gOGTG8524y8yQYZm3aEVodJV128e+2fb0QJFL5yVoiCW3TzWBy0MEejPmZdKgd7zkf4TIiucnR6pUqCla5y1ZCn7FL0i01F10FLABOlmEwfdoDyenUx82u+Zquf8oSztbfOk5xjNK2acFItVkLgZvYFXA69VcWGpsJS43rkqKLd/YHoWRqYSxt+b6VLSizHwUozIxKYB3WXEWTR7r6EbZyLUx+wfmZGBCtU52gn2muy/7GhiJf13RDdT5dZqugXQYxINq3iTaVNvwkuXCNtshPHHAspGORsS4B1RehyzJ6XvA9f/0mu4TFqT1lmBLjOIM49dth0lVz9uAaJgKnsLHBiZJMv0iOABaosh1mxF6a+TsGzbnlBx3FfVdPHWP+YFrBqO06vn6qaE2D6OilhC/tRJmm6x+dV/7Lx9zbA5RJx5MeL9DhgoVhml5PWRXwDdCJ2+HzHfT+C6WZnHTkvm7H+qpxQvAxHZRo/G59rqga3jva69ehIc7ichI1jP9WrvXvgJhWfNv1YMkRUkocqZqr4yHONbAir9RxOLXxkahs4MpNQTMkRUTw+ycdX9ohLuSMM2UfyGY+VPGE01lVdkg0JB51Pb7qyO7Rdm3iB+g/FVB0vW9psPeqJ8c2FsH2YBrfF1N2QUhaxRwuBeGPraj0JcgTykDH0q7Uy5jPc1xpUxS7JOT29E0mMKJw1tvGEXWeHbGYHs92IkSrqS5aBG2LcdeXqFUUxI/nHcG2+ZmRUuYNW4VhduIx4sWR4jEio5wzbWOnTna3Ri01XgtM4zFBzvW2E2IatwiYRCSGRkREa3DLVY5YeFjX9hunaLaPhHPmY4s4YoRp8TwkIY5KM2qnCjRjbYpgx1sY0TtxpZq9OjDV9aEmyrrku5Ks64QKgjGRFcAcqxLsZyLclkkp1x5+ukVMQPU9pEiPQIA+QHaYrPI0/4NJ6pF8AwhtzcIpffAdqpYLJTi3g2XOimjaDARsqVVENl3AqJ+KRNE/T0wqaCBlg8dnEwEF84mLATYxis1zcoHokFT2lUuZLNmcme4nj/MqNfToDciFlpL1FYsJu0eC0EeZBlTG2yWYRgKLKh0eYXcQc185TY+KARGe8XDbEhzyuJmRg39vDkOfZYDjJjEoKhaIjwB7j7c2NLxlDPEEpEuxGr/IJ5w7gLPZIAtzeWduEyr6wxmuYXllJN8Dez3h5qpnxNJC19fR3f/NUMn2tXD1+YtDrUPxSrGQkYcUWWovRiOmrlOF6KLM/eYqeKYRJVAE04ia4sZrna9IyJce0/UewGbRq55va5kZy9SzRD3JjYkJu2yAbXk57sieIAtM9IXvMqyqorubGHO5FO3VPFYd2w61awOE4AXVJXFCtjVbSKVtUJ66caxMZfyND++IbTlEm1fIl0PeQISlGcjrvb1jXe5YeqYCqBt4o10knqhHtXXl8KDGmV0gaxDAUTMisd09nl393jf4Zoqt4dBYk0UN7mVvNwB0gNNn5FS3XrbSf6sTqWNQtimAmC3bLPPPRPfkUXu5iqaZR4z9ZWHEhrNzFLyCQ0BzYu05GfItvdxVQvyf5zkv/aDDYFoSyYsmgnIzgS1MY2l4WxcjH6qkjEe98CwzY9VZsZIwk7oHnEzCFI8WwwGqWGGMfvhtjcukFmhLeJ6WEk004lHAjIozKNSVo2rwKeGtOSjM9s5r4JhSc6IusUPdWfGbLCuUixqqs4Z9KKAhVQqn3O2pnZcD2Q7Fs75XTHX9LleKemSZWBc7cnhceXObjua70mXfIQ5459L4DK2ANMcvEJo93BBU1fCXHpCdEa7xK81zAmfva6SSD0lsyOOQ7HPdye/lf3t8DCivB7OoRq0uPs1KihfY0eiOlO5Fj3xc6KRotxH+iUUIMsC5Y6BRmr/e3SAf1WBko3vhA47DZdtbYrcYfopTDzVF2EC3X3J+CsOodkmKAA2G9K+HJO4lv/3moOD/4yp9b65z6wkPIqfu61i3W+eFLf1M++FFbLv4Uxt3mzbTGYvxyScNK+PGH7T9ET47CwQhaGqmHeUBY9KfArZ1HMHU5GXGDHyOuB2+j7FxvL3IRelIp0mIQ3PgD0F78IRfF1i88xEpL4+iPsSFQXAyw4vQPGAoIr9moLuf0EZUstkNE8UeQ/osiK08v3fwTCtk8qi+v/5Hohft4IeA1tZBzN36m03+CvlxL5hvoM4bjk29s4ZlIznTTTr2KYuptIZ0bQifWxQVYpSvfI5/iLXsjPu9888nZWaG+FFOPLzJQheIFPIfSHF1Cty67xR8BvwdJV+5T2WvquAQQLbTSRN4nqZQDXaUijPsiUZGSbCYO3C5+N0r8TnWzeK3pzZOJy3gU2+Gv06n7ZkxPIzED9tmDVk8ptyyZe8wJoEM+zkdc6zsiLSgUxqO6n7ekjrrcUO9RF9PtvJWOEg38Jb5bPK9gBwjAwfWB0DXa1etCp0U055FBVUHBW9Q8nw+0FUpqz+C1M0cVNWW/f9+tKm8nKK9wHzLwz5HcKPVn82gOWSRalyqIvs+DjUeWM1dCB9QP1s37PirIBsBbuE7HrvRAirb6dv31/w23wbzvb7zbKyhvh8KIO+TLe4iLLY2fx7hTrq4PFMef8FblEWyTyXVHqcvu87//jq732d9CV/gPun/Q/V+L7syd6gt6lU9KESz6YCVrtGymkpwZbhRMQjAeVMLSTrLcDsHSEGtzFqaH07aGRyMVcYMzg01pReICUotXuKUBhBsKtReCszA+yb0r/MRw+8NRIZSEpBsBMQVFvXr8fJfg5tOXvltUlJTEJClfFyk9yNyLsvYQrw1wI6yBoi1nvNwNGtLvLkx6z08aD4Kei6t0R+GnQnFJy4VQncugtLsLc2LwTVDnZWf5FO8i5FCQasBRQyBQXMX+MQ3sqNXy7GX5yYu6sHneppdNiXY0eSxUljr2pIabYRa8x3n2ZQOY1mjoiFQ80hGkNiPkq64uZ1J8PDnUZcH11r3ZF3LNXsf/eBHilTeoaESbYCohEi2Ec+Cw8fLip/zXF6isaFCY57FMkGbv5fc8rNZuot8tQDROtFF6/hITAyTeZU9nHVpQQGglsi7v34o7pFHsoYzOgTWE0jV8pA7N0iyhCyJV/jD6se1e1I4iixfDamWJsJIAKB8J7AwZEbkgEs2EHU4sOXkTbFdm38Y1wyYeZjghwWzIgFg6XDEbsmg17dXmR/Hz2Uh7LNNuvh+QeAybF9b0KkzqXbP11wHXF+R6ekFC4eBdHX+vIou24f0dAfVBako8rO/ZvDdvWLyQ8KbnnS1s117jv73IYoA3YCM2AyfCE49Pe03wJxcUVxPbJUce2h9wfdCVOfF4z8GOSoq5EY9M6SdX5EIPLEQm1xn6M6W8fMhYNmQl78FdD4eKp/YvpGW9xQeevU6+w3uwOp8CYk2vPD68Uer+gqpefWQtytPZk+e4Ow4iClTl7xxe0ygHXHG116HwYJ2e4TeSv4tK8uTI8yJDrsJaxJI1ZKd/++bbxoY7O8HZ1UsT3Uisb7bh7upPx/OCviqdnDCiRGe4Myy7elMiLZ3x6GSloT3kous8JG8ICwf4bfEhcB/ywX94qCRotKYyTXITh3b3OwJii74jENEtdejRfaGKWCEM9JprVNy0w42TD/X/PSvtmJnPy8vWqB36kNqIhW2Xfha2JknXQs7ESEHdzfIrLebrwtCX9WLselPm1oIsyChL39i1B3dq+XvNrbWwFZ0uVsUe3Z1drfFMQGY+bvOZM7cW1s5V93+Cp87OFfo/4PWAl23JSwANsn5hmfkwmxrJPeGZXp/z9KEctN8ozwI/JMX6feBxgVjIzm4IJU6vWXABf07Q8zXp/6Ccm4L0wGAPLsG1N2XAnFH+C5BDDy32zropVLGBm9csV/+Pu77+VsoDWOrCTmHXm/VODaZr/GmDTRn2NLKaQi3WsXK5wvjG/0Kkaz8qFhT5hGCnjn3nyOXJ7QJ2bajK+SBHrZzZdyFN2djv1DKJWiMclvWpamHnwn8ap7YlAMGdZQTLStRixUWSYPYLct/U94IFzwmaOAJ0OsQNASKLt80L0Dfp++eveh62HwJIshdc0FQNFK+lbwE49B7+BfVKU8WG9wvKO+3hKa1qeuOaRS/Xz18g6Q22U5bngQP2L6wH5OPLHzjyggrThanitIfgZstz/s37F/aG6ffPFbrwph/4hej/Qf4/kXdLGEbQuzyNg0d7Qt8wlI5T+y7ouVCC2WWUNSA0TgpBVPrU3mApvpAiTL6+OlmYIQ1mjw+Olo1FvmEkKBsb4c1pjbrBGtjQ8wVeM2Ol5MwmCqGkJH+dC5kfPoXpHpd7Vo0tYIaaj3q7/IKk5f+gK0tWWaOC9G4eTPQwURo0jdzdFUV6GugdwNO5h2WKz+pz0JZhU52V13n+zFSn62rzAC/sWSdwrRi3fpvsN/K4K6Z4LnlNPuC7BOBmq4ZkU++3jqWsBYIM4gZNIv/C42VoTGMOuKo/dFr+mZXuFbRk3lAJ+sV2BCtEV3b4lXt/IG1NiXHWFUlWPiWu4xyiHhdro612YdanxKKjK2Y5ZfhFP2VT0QFKJc5ywNuj8CK6hNXeXmS7mfbu06tQKC/p1br9Ny/1PNiutyoxr//lZwPqLtlYIvkR3hB0Vqi1fvDqtBcH9ta8Eia6ecOzrl3gyRZrxya4ZWYTIr6ShOTOOqIHHpyJ0FUa9HrSj3Gy5JhlpkGnT8Q4eZqvVsO7uiqIx/valAf5BbOUKJfO+6pGrtDwANZiHxOuHtnus3PdFRax2SWu4yUOZkF1ityicfzi4+MMZD6obch2kkvqexV6kAckUHy+rbpB3ubuRyAadVG8wjf0mT60zMOV5Hxs9ZHOe+cpC2IpJIz7T4LzenFPCTFm7YRIDzCnzPd1f+l0F+dwcPsJH7M+qlcjA7FVYCmBmDiJM8KyCH5Q5X2161vHPbV4q3sa187Art/B+UPdpulEQACtlUb/ZmPXpT2/XxL2pQ9VrSI52XOn0ZdgKBc3WDqbmOVpX0UxpLWK4GgEdQ2r0z7EgCBIfKqNvflhx2b9+oGAQYjRLGX3bMzuADMdZH2QhKegBHoz0V/fZhgWTgDefJcroR8zXO/b/dej2kqPOxc3eicH256mla/RIa9bQC8y/3LL8H43RUVhcjem9iig4NYo5hidRus6jAuArbDkTh5pFlFYl7a5enwPF5ZdXUnpbI+Gm72m4ABu198jBLrR+3zKWo8oi3+IP/ees/WGutyTHtaubxpaPK8ketL3xQT0rpJ4cfAgXufF1Wlms/LHx20XPEw8JD9sZ43XRRoAwDaf0IsBdB6rOdnZkPKgxgP1yJImkXo0WAK+q7NZTSFSTqNd1lDm5ODWRiWFyPQjhPUNycEciwcLatc04dxUudVGuXplAQ/NLGM2IZAURfeIDAVFsbdvZl1nWYMtLyIxrqQgFVleckHrl6bMSu2zUnbYYg8iYWapqg0Du1BsLSsC00bhMsgmbmYL82LR8uV2nUE5NVNi5qTMBU0FL3h1IqWWICIjnc56MWOzMGjy0RtAyRMbnlKuspxWbaPS9BYXZw2j60yVBugFEsXBJHTHcS64nWD0qdWfDN2sQEh08mPujXK2MfUwrQ2LLVJYf7jeV8mPWxhDLZcQn8hcRNm9rD/wpss05ryvRu3Mij1VuAW9ZkolonAbz2De3r+wwTzWdGGWZzBTKoX+DP8z/M/wP8P/DF94eO/tZJd//uG6IXnh6aoHkHTNLxHmXL2d2iDxdS4747mqvks45fHiQ2L39/Fi5R2Avh4gOe6V6QF+lPTsrmvRrtlkgcf2Zl/mFhO2tZh6OziQDHXZAYKB+QvcgaTL9vXYVewR48XZ7ub7TyXRdkr+uGFFeq5LYxe1cJdmX2norZOJZ/p/aEN0HPuv5gRn0xWtgrWL3X+YcfDIf/YzdIzRDs0n/FV+2GazSZIP9c9tFNQ1JaD4g8lqqOfSgccrs39svphL/NeQnQODl16ZSiUK/9AMy/uvxgxzeNfNcuyKq18nu6PMpJdUVYS+P7vMSK9i8nVbSYHxgd42RyiiwmhvHpJVgjQr7UL0nVttlDU74mksbcnsHZTm9EobMYjhY25VMO6EGd2U/o71mBNJyQ7iU97Y9HtBbLXozZdTgRGAyJk3WX6ZkTMfL9PQSHb/BUkBqcXGxNnRYPhNUYsNJVjMXy68+K9UQMBFON/vU90XoHcajFeMIcaYfp1LCxxvLJWobYyyViJvNF/tIak7UHEUTAxx5je4yksV58VswN0PC97oAEFrme0llYEXGeiID5pCqGe4FZXjZ/VUHMx2B0OPPLC7cWZJlPF+KFwH10B1+0LUAAWTh6rYUwfULU8bBEWoISb3oqqTWKtqbRbXHSdTOc3IOeyM5pf7iqfe7O+9m5fZ7R350VjWfKBfqgROCqoc6o04sctEU86pU9BisDfcD6mdCRtM+dzoK3QRfvO4tl2O4dk55XK+jJL1eoMeoovpdJbW8qjZem6JjT8sMfFmvzrnan9+XRAF6dt70a5/GMp9GrBtETneukY5u/q01GD2one0pGsjppmJqz+PHNbXd97ps3svyhmkETIWTvLO5SGyuPgICg3UHU7X5AX726fnx7l2vgNZvOyvKcMsOL+yv4pQsAwaQf1E5udwxCxcf2miL7cubCIwpqA13yS5KUuSi+zAMyrolR0ExyJyZvjo7tH7xgrs3kXgJ+eOTY2F4sOJQK2RmdANndLm49Vt66mqeO+0UTomYg8Lbq5W8JiCYR8sW1sz9YILWq/p2hHQl7nkef2AiPBc8kb0bwitMU1KXPmFCA6SKsritV6jFoyeolJe6kgan22xlq6ovOeF7afy/j8meR/EMVcD5efNckM4NdLgiKl0ZnCH47oraDLXxpAYSQkjYn07GWGs438hM/1DdO8hY/Str63OipiQbArilDvD2QwaHszN3X3B9+U2TgOUM0GsUUXjwuiIAe9tAuOzY0jubtvZRk/LgH36QIbLnX+wPeXNZ+YYZTifUYmLAcuBcaKbrFBeqTQz69M+z6UlAX3TpYnKxn6HH7LaHx4q4OpuG7ZdDHArc8M+09dV4CDL9KZJGOm2grysyBlJer/t6P5tLYTrf/kK6EsA3LZBIhEDa6BdWwJApK5izzvA4XrcSVUqnKPrKVz7dLlrfVYJd9AnSkJ9AhOSwAybHkgu8FjjQDdOOheu5zVKbutxRMfyBR0y1fuPnyJ8H671xBe7jdL3H3LcMNTFBnOY/XAnXQ5YacZrpH+4xe6G89/NSgpG/XnRQpjdFIkYZ0OA1MNn2XhvsBVw847Hm/2sUV7jARY1duppXDGRGNCyuFUWlTEJYc1KcUiC+8lcSHldPqWZvEW/xXK1+YuTNei1KkXcE2MAcq57ehq/vQz3mF+3UOkeGtRF+bBjGwa2I4mrey+ipdPN5Op9X7GER8QB2HeHelue+oS7sGROLwJFjH+wU7cZCDgeqSxeXCSCTWghi3E00eYTMRSFJYDlXgrEQ+pps0wTqxhJ0xz1zPBXEigjkzjFFadRnDP8ms4yAXgxh+SVmA37ahnzlEyKp5tkWO8RQieng24heRngSVFrP5oBQ86keF1Z5jKQRhwYE9yoNT1e2sW2UQDuDomwsSbGCFEsBLAV7fmDSF25TiyUMoISE2s+YYvqjO3Ms3c+xJnBJ8yJx/r54iHlGxnOYypptIrLuY82OgoBcjOgikt3Wdirt4NAGiYDOcKtKiVNyPhJnGPElt6lvGzyulANWrnWJ9pI/Q7RCeMMF9FRYg3DR2xNRec0JU/FtYE+KxrIVgF/oel24dgYoS4HaThxWQOuiT0RKTxNFiOPU1Gd2PJlVpFXXQ9p+XtJJoYS8UgObTf7XIW2h/jRKxkJwZHp6tzDR/w6sB7mwtG2kRNXbBARriOZQgZvXJ80i+n2eTM7lupsjIO8CL03RrtqB9Hq3d04v2YMU3pH1xMpbngBlVCIETAVJxF19bJKKPjZjP5tZ0oTTBve7zNWauxQNWrCGeFqlMWluIddYwRCSVFikhN46TrvFzipvjXgoJZKTiduEf2sEAY63Vbp0uwR58HpRKhagoXkeS5N4LTUuuXEO4iqvapgHPqL8eLvdNrbqChoDCf2bNEEcQeztH2Eo3wmDHW9uEhCFkt5CeBRNpyrWuYIKYOXZhA8xEcOMQymFC0Zb2VoR7SACQGJdThvd94/Qs0uqCd5o7cSb4yn2Ll2RJKha3hWIy9GozTD1pwanVnYn9myC5UonQmVYp/87vBx1Zjd8AjzG77jRR/RWdJVMZqTrSnwJSJupcw3KAwRez0hC5cx1E8mVNLwkoOw6ZkaLjoLNzwaRqwMBB3Kok8bWCFfxYUSwTdmZZGhOc98kTMFkhJuZn0w0TKOuasIAJN4xBWIx9sdIVRNszsT07MvslQ2P3NAQd5S+kHcJ3Y3+iv3abVQn9F2VodFLvZ/oPp1z4zJ7Y+PR0IAuT6XbRcrhB2m83xpwfenG1BQqW+aOKWgAPe26L8qnj4jc1otbVq7xNTjvAloKtRyKd/Bhs53sP47ary7anRaiPHwVzGhksPnWav4MQrwlL8BdRuFlvDpianf1/K706Hhg3kOvXjOCH7P05JqpVSuM4s5Glx1CNx5DOyVC8lb1KwnGmnwfU+Me+9Vj45HsftdSVmMQwE1yKFK5PslUKDEqU6oOGCTuVekoFOHnkBiSX/TFwYcqe5w1xnnMKpIPiju7AWhWFFBCi0i+gY+4BpPTNWbYPNrHu7/uBUsRa4rfA08NMgVXQzlznRk2G4yySo+UmR3o0jY49YN/GTTiYCerwGbg3D3VIND7zQ5a5m4nKf4Fi1/Ft03G+Jpkct/POjTi9qJSI1v27pnNvhfT+q8vwXAYaK5Tvp2EqJqEeObvz0+uJxI3trz8+z7e1+uzpITl7MWBGkMjR1ezffNEz/UoEqTOtfcjRKf3IdKdgk7JgsKDZ35mNdAPsE3aVH29u4NjOR2U49ExS8CKSE5+fpW5x5ewN7g2HvN0aUrYvgQSQfAD4ohixOhDuybz79Fiu3VAwSJgjtCOi32gEh2Pyg5zIy/uUYEpyeYPLsSUtGW9gWMsON7fO6L36me4vew+DFXtND8FOFJ5l819+/xYHRYuHieqSRLuCek42/xi0rvVLGCy36Aw428hTstk29TOg/wEBr+Rac6P+/F+D2dG0IWv0hwoLCJT/cL/FxC3p9t4rn6qmkGkhtMOl5d/VyiNtyM2E91ITH2L9gLQyRUI9k4pA/PImb5uIQOXMsU3ejLJwRKPo4RVI7rr1gnN9Qb7fy3p67mrOe3JTs9XaGawCLhCB7fdKuEYGNTrwJrdwlqnPmxai8GSCKNd1nLK3xugQauvI6J3zvvCQNeRIQJetmvU8ieI/m+iB8zAN2q90WxOvoHBLOrd+gJwO5icAm636jWYKwup+CdbJ4v1FAwtzvu6E/JUAOcOZItHs+jWeHrJVEfkNMvq2AjCl/rrim8SZ3KPpyQTwkGRNKLsnxHe0qLpud2cjOSKydvN9nbWgSOx/B3Vs2vmR44zvdcjCru7O5IUM/t9PfnMJKtkOl9qNsOvVWc4SqjLGbtaiNpi8mW9jEwlwYGezmeFVpTIRB/u07N+NE32uuSqkt5cVRlFf1xgfNGndbiLQFLuXVxg4ERW2lyhKXcmX2olQ7qRBi1UrzD1nL6g7JQgb9aEaAPg1ML9zkVfJYXaGj+sOPNP99OPZXrtaO7wOvwzb/PybB2IhFkM1Kp+MqIu9X7dC6O5TnvRiorxVeQo/ngbOckZ7HN6hINvkwSr2jiqAXMgifyXHIBM5R1kOx14GbpubH3njdgxYagC0hC3Sq1C2TyxLRTZGXYk0omN4TCD4ynAhM37th5TI2CW79mfLxGGgpwZlkula2Tvr6WX3L/ocVzFxVwVsjAXj31EjPY8c3S7M0bjLqYOFrOMXxBipIqiRpiaQy6MFUndmzD1tYRm+1ASTs2km1usxcWA4l4EeDmPB0Wao91x16gH5fkCedOEzXWpg+hvJTPRaBuHwytfPB7Lwreezgb8qCkIq9aXyXOA8FU5IZERn5Q9xCUAEcCJRGJozY8x5LFEIvr1RBCSQj2TcFUTQ9pqHl7rvsg9snJeoAnFN4AqWN0GEE6NPPfotWsKF77NGATcsO4wb4sQ8Huvax0bX2VCjj4H/1y0GZdUmSPOie8I6OdtuoMRTfaiZQd7JHlbe9V1u6MKn/ZW4mWPsrEUnLMfad+xQobLaAkA1vGJr/lqFQ0HuMQRpWB6AGbRTcxL9GaR1uAOVm+hnJ4UhuzdkJmRzG0bDS0cNToDZHhgIL5begUdSPQ9/Jy9/mqzkuOyWKACRehmkCbK1nBO0B7ptCi4Jpo390RRC399usMKQWjaWo6+7zdciXu4bFxKQomgWIjGXZclGcNjgJOYiH/4LNsxICbnUzQYyHESkXALwivkg0hCuhzN0E2UE1fZzFE4liAozmXkZvWKjNC/KJFTZ8qcgdJbmiKr/DpHg59W7Si2IeZm0eOC585DCWseIGVgnf/NeyTzJM0qH5L0r1qFR3gqv6Kq03cSiRjzsRHXfqhSsAnVcIOUWHKdnez9WAfj+5BM6x2Et49xxR9Q73SUE6BM/3cpzPgutfVRx/RXD8u29UH5z8IKeeMe8oIFBNUhk0++I0FeP3lW/NUB7iHlqlChTslMrZHe/vaFa5R4NcghNSnoZETYwpmdV/rLx48JKufdhuE3xeiPYQ0nj92BhUkuqes7d/QAcUbS7KL3HX0twLWK3TKi9V683eaCirsTLDwO4r6phiVPFMk55sceAdCkuf7nvif6i03xjya2+9Xy8n/Ah6Ilv7Wne6qOi3BgOh/GQZ1uaGy60VTfBiiFzREUXau55NebXK4MTZng380djx/E2zoObzf9bz4HOgX2Xrg6eB4VdiXpxQMCwuyQzjTZGPw9Evb3CHTB9YAB9dcnn6GlHcwEAkZNliLSEd3jYYnXvO2AfsfFGYpoRyhiEBaDYgz/gmewjogLJp0TJ3vqpaJp6x1ffV9k261uGTjqfHXHjxX03hH6Fph+y6UvIudjp1uQNclgakD8K+QKKXsJR2xd4AAPP5BvXpszVeA1z/4uut0daOdPOi2zWtBa3+3Tz8MX6AF3Vi8CHOQ54QN7y28ZSR+RirtppCO/ptf7I7ItYhr2icon7J34Qa6x9vgTjleDHD9wMINdEPKZp8knmOO/8VOk5zKmtw7PBIV/6LIeUzarYiP3S8iGMUpVaOtc6xbOILZFQ5Mu83DLmfhCCZ+SlWvij0xWMD5VGCEnFiNfDRdQWJVNJWRZv14gQiELNpXoTL2MQSOC48Yub8ggqxUFM+j+AWMVTD8/IjlHw9JKjjdQYWgceEIUvKCFK/c1mufNXN1m392wo0bNi1tSnGMp3aQfr2X3wMVp2xeiBN1UEjJ5v2zTbxgyFmr8PkSnpbOJw5LSVDy/SYlK1zXCal/mRh5nhJ7iZ0V4sUyB0ImjHVcHb4DrS7hYIUqqZqlKJMa8lE3XBGbUTzC/6h/G+wkAZGTOSDfCL0iUV4uH6e8K39c9IoVT4YF4qUUVOdvZdctwoBXFsqIP4AnRaGlxUTixX+0Azw9lwDyNBz1PjR7qTpp/8H69ZePzxOhdd6QuUb3A0MRBaLxc9yiA6kSZUMu9Jv3iZ++phMBhvwn+IpuaakO1He++GPMNFdZnguYqnv2HSfAPnw75Pek/PNXn4f/bKK+fs43EbVQy3OOARu/MAFVqvh5vbmpq+t/2nj/5XPX28uiSm+/xeLqF38zEqHCVt+X/DGS+P453yCeq4pYWjB4vPlfKC5kkb98zg8oA3be9UVfkv1Wvp74ToB/ec9vnzt9BECWIqdXuDS1pX87hPkV/YXM75fP+e5yMGkfQU1z9TcCDHwnwALx63deRK3gTPxdnnr/a+G5sek7xf9tsb9+zjP2jWtvYy227flGgAbl3+OFwN/sgSshGx0DvtrGtN9kfsqhHb7h8enfvk82/k1eXGY2rKYezx/8fs7t95ivX3K1m65g+i1HXQf/TV6soCbb9rUdbvoytavfbzLf1U/7McXg5Pcck/ibvNjep5dVe7809WsC0iPxe8z//6yIuRIAy6m7tr59ZqmNmDHkdDKyS6IKFD6CuT/QR4Y1SIO4LbGWp96up/4DYlYvolcSDVhXCHyjXFlJDJomcSgkYm2wecEjImz4xAiNkbFEh/ywTGfJwbqtl+dxt2GOu7niAEtGKd75xMzzZZX+dgFq+IRtlbPNq2Y7RcE2T9HHojVD6ju6psIwerGjtpVBZbuURYoLHA+OGbAOhObbVfsI2ot+5/yBubNBKcvlmDheytoUXMV6t5sd7iWrSg/aWFCa6HUP5jCbA5od2i+clTPe5YDjkutZ+ZDlmbLDce5uFtOpNasskGoFigXygi8KQ9FZ7nGXCt6NWuumFYFiULgAvEVJaN+51fkeSyQ6CJYlr1tsMfF2rmeXCWiz3e1DvocZKTlzKnLeTt2GiVYUJBnZqytTJCT4G7g2VeZ0JcbMrOZFQvvtVd9w+6v6PakzpZVHzqgkhMTIyxwuBu2tVxSaDqPOdJXjTvq2AA01+qbcpkNmnRxHg1mtKCe/TjbOqI4GU6Uq+Wa4Efo20jypJIJQrLYSFzH8L263zHmErVqFvp/YTrLK9BiGXP2qMklAX1XR34m5m1KHDgc3q3UyqCivDwEViuofEEtisiEbBikWMjdL8QeXtD6QBl3AxbK6jNgUJJzFhPjYRgxUiLo513Qo3u93QC/hOTzBFNg+37T4G9/1eU6JDntqFd7P9rVG0XPPyEht0VRLiGSX+74ORqhoWK4H5kxSJmedsyGEJ7iA7txIQrg7QVIGvRiw/GonPXDIRj9XXGS9Q1eg5Z305HdedvWut1DzwwB+GceWN1jExlq1KVJUmDW6F9jwwiuicUOcvysvR0VZh5NQR7T8t8tG+mjZTe9cEuuDw+AN7G+ckQ1amYFpdL8S9J1bQ3OG0r/ZTh1+r+Th5ncdtWOp2sDd4SKCpZVMrc0bZkxfW7DXCJlagJVnmQqbG9d3yot/wMme3ISMbAdnZjFW1qPXFzNWezH0rFC+xnLxg0iCBcAt/CTL7R21TVQWZ8RoI/MrBJcjfowY5tTM7W1lxmvQbmb+pXGE5odpJ90sY9F4D+PUQa862prM5N1hGygUrmeACuEKtDWKTH8RRnMRpmBr8f1rMpWbEJZgl9UumlXdlOPKVK8hQwGvYZkjm9nmanCkGuEi660f9HFpwbrVck7vATdK5Ah0pdBvJjB3zubuUhR3UN7X8K5nmqyot1/5Z3sv/tneo4bh9XptzLFw1exqcZ4Vpn+8ErRxv/0P5OPPxhwWFhLMEfqlNQ3bifEtuLTsmwkL+13ffSzL8pij/cYvvWcU8TeNIgSujaVsnPhmhXf9ttmnvFlNOX4v92ta8LuObWjtC2zFNpdvXP74u677FmLmlvPutq/96LDfDU4qbndiO+qXfIvvK37X6hfbZhXfv5v6xYNB4L/p1xaWot/x3L+Smf/BH04muRFcNPW+SeTk70Zfry0Rr/Nzj7/68kDF78aXxH0+BO8PZ7/le7/tuLvzbLvbHHZ/keIbvxuatBw67xueUP6NU29+O/hiTf5dlnpP+2t1+HfDy//NSshLg4gcegmcnwZVMS9UPTm3qpXx9Hjh2GG7xUfH7ukevf7xCvS7FPGgQIjSNwoxiOEFdXYBjdXin5O310c79RZH/v29n+LrCtUcv2uL2GH95HRMS3xUYJNYZ1A5v2wNFE9Z/53IhVb8kgM/wYRho2L2ehX6CFPV0Lx8ke/jc4SG1eT92arIb/tyYFDS7GiwMWimJbZRQR8WhQIozdXDcZU6HUsYcsD1Csd+SI+dDHtP8E/9fa8szMvsWkbvfDlZu9DedP12iZDD/FN/C5YFis34B/70Dyxck4jfKKzmKMhbeKGcXpCSyD/wF/+LHfmwpmosjjsI53j0h3dtvPOksPHkwmdM7I7BlgOZrejID+HZG0M+XLLR0dUt6l24ynHjNU4MkKQaJwbQGTvvrqe58HzufIE9r9wweWhhtBy65fhtmr669bMHFux43HidyxcyeeOkjyUL1zvuFGvzI4kXCe4zDxes10Bu75bhSaqOn+4b+MKMsTtm/w3OhYsmO9KW88TMoccpl/QrcsyDc8ETi9eMtvJ05s4TzK6qhSsvP8C5oIjo+J7n6aPdCdj1yDULn3iaD+eC5Zv5BF9YWubDueAJjvkEX7iLNR/OXwia/R/B+D8qGNUtTUV4y7LQyVYbY/5JmjaGId7ccMcwFQci9SC5s2n8nU6fWNmxakrOgz22cRRLD7NuMu5kGd2MXkAuWFgalPi7JlyHBusSlB2zq/mbu6xQ1qm9acZwl429mF0ROKTNdv8MKEY11odn91lsMRGXCOqLh2lIxrtgKNkvg929MOn9NvNQ8nq3BRYx3P7Q2E7J+zTMY7P5ao5vVXeMudKIhESM5jimJx83QaY81bxT7z5RRQskdHQtE681+rArzodDINtova708LMxL3loU0apmS0oB+lhdi2sFZJn+d4Uv3sDLjYei9uFCnGJiHdlyiecarSMw+XIwD1lPsBkttTCGD0B+DYxxIb3VNI0zYlDpxAc7yfmmrvoZYKKZPow7PMdce59G92mfQlqTeHmSYSl3Ax+FsFJ8I0rCHGpdCk/ECMko1uLJBvVrS9NuMbou50ksyC/Nsjz+bXOuHVym2xEvQXg5iX8oKnSgNO6tE9if3XXVWQcBDbU9k/LZ1uVu2zopuANV9Tb3cjozto9459Ukw/RVGLQcyQxh0VlCLykiaBGkCF0Nt9TGPUcmA055/4LhdLiK5Sv36NnFiuAndiI+Lc2RZmMlXFctUjyqVkJ6RiQhQLHPI37Hqc4waX1C5RmOoNAcQLqqdPpf198b81ip2sX+qryMut0X9b+UJDLyYXPIu+AafDEXeLdlivp9p+kDeTxpCD7Z+knwT7tjI3c1miyGJK1N9rrAyztZC6kLNHnNUwUwuoQlSptdTVfjTWEPzBJ1wYWKfVRfQs6Imt7L25qGjBd2MZsUOXbmOFVeXSbMxnGHQ0yrBBdJfZ7R6ORGrTg0UJ9toLVBta0054BfNrkAGJRDBjPEhlZApgIPOk8vXppLEF5+LjybIjL6BgWLV2L9YDIsDpjgBifSheRpTUC2ROZ5oz1C0uuh9VnyQ1QSaCOm2XK7mbkp0kNxoXtyUN7lM4ObRYVDK1C0TFerwNKg25VzYY+0BvT1O+JoXNpMGlMpZNjWWUP3sl2w9h0KiaCrYvVzgJxB408OoF4kKikzGWJDns+ca//QhuX/O+xzQi/CT1piayiYbL8maRSn1/Yx4d81dM/9YbYhOxAkrMG7qcUNU79ys4d4LeUFJ52tY2XgJeJOxB9aU7bFkbzJB/Nh2mxamFespLIZmD9ILIDD+silMChFuDKsSouJwH9lwPxXPKh3IWXwvK52Gls79oxEsWe5hnKAPnlR4FALhJvwXDQ+mfQ6heWdlKOr7na2dU10uDy0hP9das4TWNGK+6kFDeG/soDrOGrRLqSeC1OtNtOncPq8sx66F/cCFi4zWT3cTWfvPZWKBsQ4lQAzzx2OM6dpASIWKFelVHXN/zC3e3j04RnEN4niPabEvwgChrVTWnGBX76Ckcguh0xIvJXkkx/5cYeRs+xSdZ4Sbzyom01JM5KlDMYPdCvB9yiBTRcFNFU9itxWv7H1f+JAf/EgH8E43+XYCzNjhobaO8d43LG1vw6l3Z9hoh3theUT7mzsHTITkkcyBHSKfwz/M/wP8P/DP8z/M/wP8P/DP8z/M/wP8P/zw2fu4fAfw2swwEC2PMQkq65YL7HP4Pe5F1QEXSc5Boqb4cCHFBvljyR+IvbBauPiWaGfbrb1KBXVV6dVLfubpS4wxogOdrE2AFfwM+EFG3lMwb2sNwhs2/R828HyF3/udH705XP/M554Wth8P57Ry2W7vjhTP8N6H9fLl0eecUc14yBzb8F4O5/Xg5ge03nIDr68g/zDXXM9bVlfrommt/wrt4hXb6igLQCjwkY+QECnf8EzP72jnbN7B/nm5nru2//+XbpA8d78/nv11D+9+tSqmf4qCy30vjFPQcCHckCmwYTTeePkvjP2xR2iq2M/une6/9CY+nmn++9/k9CbbH7+XqFX2B8Q068fPz5kjS9SOqFNGkksyaNfzYqLXysIjiIhHHGIDAZmIql+osVfrhE4gWEUNSEgZqdSruZd2GMvx/A5F7BhVm0+8lpayg8EW8WDA0/pTV+BsR2pWUyyj2DNKorzywjKBMqkmSjZk/NlxLXCtFKWsZYY9A4/Wqu2czTzhIDAjWdGNZu/WmpMCl2hOuEiEGDVMUjZt5kjeoA6/vqgkCH0q0zuaV4hJ8sKdacwX9xyiCBxKGnZbLaCiIDab1npF0QyD7ZLBMv59jyTHI8VGy0p5QWRqmavK1XkU2nnDhHptzzVCkyjwSz30uTxsth6OF1mvbldZ1Y8/Fq4TQEK/Re3l1Phf2ewl2JVMaLu7juieONXy7aVox71lLaPGh5i6oa3owDc6itkdqZhthMFxAaZjYVxWjNhhSc2+nDeLs6z+stcSKp5PDG6NgHrLoEZXiYi4g4leYF6Wf5wsMJbVWxD/ABe8Bd2yiaEnGp/Be/lM+M3fHewAjV7cMEl/ermglnOK3LlG2oo008ib7gVWx4OI6rZuZBiP+AzZhQYmFX0jfSNXSzGoilngqqm5Trg9I5mYqGIyc2enzeED0jUduLe3io5C8C0FMT7PGgI4bbQkmEmQ/YfEBLAaTetZhawiXwBmgbWXlJV3b4di2goQh241mD9T1Gbqap4Y3YED9KbVpTZLvetpeaYnFc/KpNoAsCWon72UgR09DG9Q715LOx6aZLdweZBcy9zqXdVSP5nfutGSWMtKmhOwlba5lHDjgrlJxy5FS9jzphb3iBCe6O8mcpQijEse42YaTTwtLqzPfMhgUchqoMYzapzDyxuxES+zLdA+ElC9o94B82gz1zNLd6YM8T05VVFlKt5jiudE2qV1KAHPh5hg87pxWebCvdGi9tMxuwrT7fmLxOs60jrmNJHoxw+dmzTrpq2L4uevnORv1NR40uUp70sIbl9JIC07+cQCZCItojEpuGTbHHGnGmLgF+w+aTHHHY4/O4s0Iv7NQvhHtpATUxNfg0aWm7DTdNlRD1z2jp/bZJBCWmb3Z1If+6AV88KKyTzsbkhidfktC5V3BiCBvvS9ImrgtcqkrYRjjRHe7xoFLNEfpZ4PNxkF0roRMIkZiqmgTTsrdjER2zm6gGpzH/qEw8seu1yq7G4s+TBc8XqqstEztMX/F0bctLUfYmK5TztmihWO7LN5grxNt7eq5ROkeYM42elvZ7ZnHYmv5kC/KdL3fSpTdUX4Y/KKEwSjCbXD4FV5qW72F3vcCExVusk3sC0QKClDsDSSgxkT6iSGxPtN+Iaxj7yZLdESI3JN26w8Vr8YQqnVai/Y2HARE9ObMXlobaopgHiVnqWVVjmUKs+PQZpVi/hkC8HPPDanDp9KBxVWno4HVPo7ZtISMW/ndlg93NsO5CbZtUwmQzMZRJ5gmy3NQ+vTnDN6w/zuxHJy8Crpsqa31bYHiAfBcKHx1m1RlXntin78+j5/iyXmwLS81sICr+/V3zyHrcIvrs3RIvS025+ipLINePVXT2mm9RI2eJ/VtTpaly8BYWNYGHyJMtXlee7Y4RoSSIEtzdLHz7QU0RZY36K7zQ+JRLEnqJoQn0bWdifRoCzwqB2L2LjElcDoM0juVOJFcdfvok4XpBOjjId6fPeP7UfiwshHi//ca7XAxl/AnU5bO5HCJUl3If7RsIztupazhIX0rQz+swmdQ7QbmXZtdbe12odfKx5iuCeIX3PyGRPupq8CpcuzF91Tjz/WrGncBdePSYhOCjyNY4MsxAWB1JJHrpC5+JcAkfeYRC45brdgZ7cjHo5FqsKkspNOdZ56g11h2qf+LeXefVTSYoCy6bVsCooZIIHuLmE/WajvgLl2gI4yUqhGbYHiJ1E2ZtWSo3IFaIf3hnldAVGHa6E09IaGvoj83a+XbHw88iV1OtjYzUF1WPIRkEGCKz4kiSBFw/A8O/eAY+M3uUENbnSQ0/lA8jjOCcHM31OBZ0RgbmH1BZJQ+dnSOwMh8/2IgN25wO6+DU9e+tCil/CGObtyuD0SS94LXQh1v9xrQZy4Di6Qri8ajJJ0tEhMHvQm/ic82URhCa/VTMafrwy9VZPd366LaZliVbDgvc1MYXvN+Vy+TyTAMGPi1P8H8F3aVwPxaXkfU1CoBEJLFbSL5YC3jHbPwjg0RSbBDixZhHabMz/hyJ1mc6bdY2Hpyarp0qyTBgrR+kpwRKMnIktfsYb5ivsh5XlfmlvVMT3kRt40gtE9wc4W4R9FfgB8Z7a/rdMCR/+1vvLXxWfIWGBXHsrMcrWAllxV9/e0du1Swf21Iy/MFUYmkdtnRCqWYQzOWqZENyh3x9+04flBSt+/T+xJjt17P047bcSdvVACHT6ksJxxM9Spq8Y4QoY4daq8m6eJ9Bgjt2Nv+asBpFK0JXGUoNb9ZoGsUUaawZbiQZw7gnp52zqyunyOsxJKrZ4ZjlNeOawwS1M6+CpJMXK+MqC87yIsycVpULjTRWeeeu0B5sRu/JSfCeclYqcZcjoZVm0uW38xoOO33VzlVBdJequERe29bXKssu2Vtu0z8gjQ6Hfy68t+ShtDnd1VgPS5ux/uBc32wIm70GOv1KeRseZ4VSsYALR4mJ9d0Psx8wKLk2+FQ1+pX6raXitd6eqgEez7CKGLI44Hkd3//y90jb5Jj+dZ3MCMVcn3hCSXv017IkxOrRoE2zTjfNsU0BUgCs76HDW2xLC6qdLMxHKz5fIwrJEtXZPeZ/nV2hk/qG2ewBFl3RbaeuRGCrsMdNTftdCQ+asTLNXYDp8N1GTeRUyYN3bWOUMb57z5SDrNgRI/3CNa0cCSu3rqDBzWXOPGj6NiYioEsA9Ggh7kwB92noUHZsPqSYRC0KGel0C4/MWu2Mo0z2Y/XkFMoaIokPVl7pvmszFEAIQmw50iGBCvDFdW4dScG/w4Q/dd7oYD1nlUyVFFiI9xdxwbOjV4xfNuQ+rtA+taHBgFA0i1jRLgtG1z2Z9fMUPJoC5A7aLKqztHwKB9UlvtRgVa1dcY6Cn02c7dlo7/qkoGZzPh0mXGappi7HRBp/PK6BXeQuVnzSrmStYcxqEDoGXEgsDw2goaQjXGmxSGYsnBlJYhFLptugs233yWKLDmtJBT4eJGest1dPbrrwsjSVqmaFehLixzJ5lt8l4m3kScpIm7NGST69s2NI5MciZk3mmm0vAnKrxwsEJMCWFyUnCgXVWExIuUe4cCV7qHpcahY3GQHD8XTjsfCWrmryrrZ0DjhdWx/LocMe7c16D92o0FyrcIhkgI5NwMwwmdX1uM9H3SJnO5AI2QQk5N3ULAaNGPlkSu1xGux8Hl65pC1Vwsfs0sDfQR1X771fb9rkQ5I8Vnf86Vj0pr/Ei5fFp+uUeCPyfHD5gdhgAb8zqHJGtfbmoU56WM/0+c/Rb6hiyAgGt2oxgP7ugx/BAjDBwLyHgkw+eITWgK0Ru3LMIkZTcK+eEvxzVD+S6FQUYhivvM1md7f+UZO4gPzrQkdgDyytUJfs1D0A7EE4Z5AIuSEp3leKacScZbBDM5xU0TQ1tO/qZroUCwbS8IIbPVl7rGkKrYqz1gNSbORjDGVjQKvvbOiP9cONh/o2LVfgRTVm3QewsAcuauAxlhWiLXkudJIT5r/rz1ZctG4bM3h2CqWy/WUrzRkEUhAFmFqrZ4KDbO9iSNfqPhlh2fkHH1CMSqqQUp7ifD4IQhpX4JW3km10T1bFCh8iiwGe1zrxLNloptDu7f7k5oz7aMBImkYhBQPlDECJ7AHer0EQ5z0oIvjAGXwkvcgRJEutKBO9dPzAnnWU9WV7Gn3dytcoxDEOG1VSSBEPNzzDHVbv21JR8N6yA6dQh8VIigYhRIZbLn542388tKrxs+r7I0T510lMZK1NJMnfvPSuIx03FkVNfw8Vi1tlDLdMGe5qXyFtjfK6TAvF9Wh+7KmiDcyUtGlabrsoiTTX+/TYG5rjQmX5mFuq1L6aKgZdr5/JVLr4gY4bidHfG2orDki1U/dTV2AAFYw4J/y5dDiX/skMHtZuSQ5GMoKNq2hmVZrAIV1gPdBGXV/tvMOedbHRQqZTFmmE7Xa0USwVHqm2BgRijXR1BiVu7KnB9X946r2ph+egMQk11yXKsO4P1NSqKqEf3rpQ5qQ+Vx+IvMLpJMGTxtmY7rVHQOh3sfCIfuXbEPXjobzIAWNm+oKGG2d3F8x2tyUYdceA92W+l4hiHmSlp+RSd1ZN7uTvrHDzVImvCK5TIzE4CbdMwFnY4YBZAzdw+XTT7X39r0rJV8PiK4j621+m7v9kgM1QYyxZ8zlUpRmPv9CLPBH4rDqlAUPKS6Iz88CzH0+qq8sp9EB7+ZF96srCYU3Bmi6RqvElVZ9T66CeIthIrbLmhAz2MWh1nIcxB8w91dS5qY9aeli9+bFqmZCgIWCQu4SQshhtFvP5vieFJ4HD7fdOozD/qE6E9+/LlEX63pjBoB7kXBfaLasp50S2kImI6J2xtNSfehmyblmcCxbmY2Yxuszhi1PS56dcvbdYS3bNmnWVdhgPTvQUgPOmkGQzkqKqgvL9ZLsbiwFYRIS6ZZlZ+lr98oIotPSk6ioxQDNIvHZXVECWef/Guj0h2Bw01KcuMQenavN5YqKPuqV95CipZPARB9MPTqaYM4LMOcz+nCpuYtsr3CJR+4x+2yV+Za29UO4UtEpNohYpDd4ENFaKB+8eKpCeVJT6vAQ5vRmxz/xDkQO2Ru9S7GEFi9i505soF8nDfcEZAdw9wfUzuES8xvDQrGkse9TsQN4EbtE6g9dBicKn6rX6ZG3NT0xdH4dxV7wvYL8q8OFM2nIdtFreWwA4o2McPwxDMEVnhJlAYiZcka0PsD12gRHMy+nO4YOYK+GNcV9eUjf0DtLoZmkD3pgcWOc5hEvca+65jhCeSImDmR84A1MDz/QLV+Taxq7Srpo6VPU4lGelg/31gfgE90Ttp+SnnQ9aIRHEjyrL7jqRDbJuP1IlIr0juF2eo4pztxSZMNTrTVN7YO2h26Ed3viw7apSqhJmgxbIU1otmo9g4oyKMQRclvEX/9K7MmMFZifOMmgqPcRPN2BXq0WwxWp3XDfG41ty/KQYpSDyMTCGUVnHbKnMx2VOtUB6U54VWr9TVRWvPY/f+Dpou0YiohmTE4dBtn7AzQLcuk+xzdgmz/itaehuUzRORGjPRGxllzla/nsFYqfi0F1Ps1s4M2zBIRYH1P9ATlyFJmQBZmBwaoS5BJhpf5YSzNZVGw4l+ZQtWfpz4cF1fJlYuXa59s8vDHObO/rRj1q4hOH9d8VIXnTyD192+vbm8+9tXKrx7KeKi4DwGkNgaLVzQeXMPeGqR8J6K69c/ekuyy1q/h14JCfg35dpRqGuKcaZ9+Y3cSOvr1XXuLz051swcZAPAtRAefHaDiSXgdx59kCSeGhNAVlyzMnsh/ejXZx7A26HNYr5zLugAhs6cM0xWvi54M+vSvvLQ31mdohFKOAKK9YlyN/aqcUW4P35e+ueLflWrqf/H1BLAwQUAAIACAAWri1Kss1wIU0AAABqAAAAGwAAAHVuaXZlcnNhbC91bml2ZXJzYWwucG5nLnhtbLOxr8jNUShLLSrOzM+zVTLUM1Cyt+PlsikoSi3LTC1XqACKAQUhQEmh0lbJxAjBLc9MKcmwVTI3MkeIZaRmpmeU2CqZmpjCBfWBRgIAUEsBAgAAFAACAAgARJRXRyO0Tvv7AgAAsAgAABQAAAAAAAAAAQAAAAAAAAAAAHVuaXZlcnNhbC9wbGF5ZXIueG1sUEsBAgAAFAACAAgAFq4tSgjD8Sf0QwAAXXgAABcAAAAAAAAAAAAAAAAALQMAAHVuaXZlcnNhbC91bml2ZXJzYWwucG5nUEsBAgAAFAACAAgAFq4tSrLNcCFNAAAAagAAABsAAAAAAAAAAQAAAAAAVkcAAHVuaXZlcnNhbC91bml2ZXJzYWwucG5nLnhtbFBLBQYAAAAAAwADANAAAADcRwAAAAA="/>
  <p:tag name="ISPRING_PRESENTATION_TITLE" val="台灯"/>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616161"/>
      </a:accent1>
      <a:accent2>
        <a:srgbClr val="A6A6A6"/>
      </a:accent2>
      <a:accent3>
        <a:srgbClr val="616161"/>
      </a:accent3>
      <a:accent4>
        <a:srgbClr val="A6A6A6"/>
      </a:accent4>
      <a:accent5>
        <a:srgbClr val="616161"/>
      </a:accent5>
      <a:accent6>
        <a:srgbClr val="A6A6A6"/>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616161"/>
    </a:accent1>
    <a:accent2>
      <a:srgbClr val="A6A6A6"/>
    </a:accent2>
    <a:accent3>
      <a:srgbClr val="616161"/>
    </a:accent3>
    <a:accent4>
      <a:srgbClr val="A6A6A6"/>
    </a:accent4>
    <a:accent5>
      <a:srgbClr val="616161"/>
    </a:accent5>
    <a:accent6>
      <a:srgbClr val="A6A6A6"/>
    </a:accent6>
    <a:hlink>
      <a:srgbClr val="0563C1"/>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616161"/>
    </a:accent1>
    <a:accent2>
      <a:srgbClr val="A6A6A6"/>
    </a:accent2>
    <a:accent3>
      <a:srgbClr val="616161"/>
    </a:accent3>
    <a:accent4>
      <a:srgbClr val="A6A6A6"/>
    </a:accent4>
    <a:accent5>
      <a:srgbClr val="616161"/>
    </a:accent5>
    <a:accent6>
      <a:srgbClr val="A6A6A6"/>
    </a:accent6>
    <a:hlink>
      <a:srgbClr val="0563C1"/>
    </a:hlink>
    <a:folHlink>
      <a:srgbClr val="954F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616161"/>
    </a:accent1>
    <a:accent2>
      <a:srgbClr val="A6A6A6"/>
    </a:accent2>
    <a:accent3>
      <a:srgbClr val="616161"/>
    </a:accent3>
    <a:accent4>
      <a:srgbClr val="A6A6A6"/>
    </a:accent4>
    <a:accent5>
      <a:srgbClr val="616161"/>
    </a:accent5>
    <a:accent6>
      <a:srgbClr val="A6A6A6"/>
    </a:accent6>
    <a:hlink>
      <a:srgbClr val="0563C1"/>
    </a:hlink>
    <a:folHlink>
      <a:srgbClr val="954F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7E6E6"/>
    </a:lt2>
    <a:accent1>
      <a:srgbClr val="616161"/>
    </a:accent1>
    <a:accent2>
      <a:srgbClr val="A6A6A6"/>
    </a:accent2>
    <a:accent3>
      <a:srgbClr val="616161"/>
    </a:accent3>
    <a:accent4>
      <a:srgbClr val="A6A6A6"/>
    </a:accent4>
    <a:accent5>
      <a:srgbClr val="616161"/>
    </a:accent5>
    <a:accent6>
      <a:srgbClr val="A6A6A6"/>
    </a:accent6>
    <a:hlink>
      <a:srgbClr val="0563C1"/>
    </a:hlink>
    <a:folHlink>
      <a:srgbClr val="954F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7E6E6"/>
    </a:lt2>
    <a:accent1>
      <a:srgbClr val="616161"/>
    </a:accent1>
    <a:accent2>
      <a:srgbClr val="A6A6A6"/>
    </a:accent2>
    <a:accent3>
      <a:srgbClr val="616161"/>
    </a:accent3>
    <a:accent4>
      <a:srgbClr val="A6A6A6"/>
    </a:accent4>
    <a:accent5>
      <a:srgbClr val="616161"/>
    </a:accent5>
    <a:accent6>
      <a:srgbClr val="A6A6A6"/>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870</TotalTime>
  <Words>594</Words>
  <Application>Microsoft Office PowerPoint</Application>
  <PresentationFormat>宽屏</PresentationFormat>
  <Paragraphs>97</Paragraphs>
  <Slides>17</Slides>
  <Notes>17</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17</vt:i4>
      </vt:variant>
    </vt:vector>
  </HeadingPairs>
  <TitlesOfParts>
    <vt:vector size="29" baseType="lpstr">
      <vt:lpstr>Helvetica</vt:lpstr>
      <vt:lpstr>Arial</vt:lpstr>
      <vt:lpstr>Times New Roman</vt:lpstr>
      <vt:lpstr>宋体</vt:lpstr>
      <vt:lpstr>NimbusRomNo9L-Medi</vt:lpstr>
      <vt:lpstr>Hiragino Sans GB W3</vt:lpstr>
      <vt:lpstr>Calibri Light</vt:lpstr>
      <vt:lpstr>Calibri</vt:lpstr>
      <vt:lpstr>微软雅黑</vt:lpstr>
      <vt:lpstr>方正兰亭超细黑简体</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台灯</dc:title>
  <dc:creator>Administrator</dc:creator>
  <cp:lastModifiedBy>China</cp:lastModifiedBy>
  <cp:revision>96</cp:revision>
  <dcterms:created xsi:type="dcterms:W3CDTF">2017-03-02T11:20:43Z</dcterms:created>
  <dcterms:modified xsi:type="dcterms:W3CDTF">2019-01-17T14:38:31Z</dcterms:modified>
</cp:coreProperties>
</file>