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64" r:id="rId2"/>
    <p:sldId id="465" r:id="rId3"/>
    <p:sldId id="467" r:id="rId4"/>
    <p:sldId id="448" r:id="rId5"/>
    <p:sldId id="473" r:id="rId6"/>
    <p:sldId id="474" r:id="rId7"/>
    <p:sldId id="468" r:id="rId8"/>
    <p:sldId id="475" r:id="rId9"/>
    <p:sldId id="476" r:id="rId10"/>
    <p:sldId id="478" r:id="rId11"/>
    <p:sldId id="480" r:id="rId12"/>
    <p:sldId id="469" r:id="rId13"/>
    <p:sldId id="481" r:id="rId14"/>
    <p:sldId id="482" r:id="rId15"/>
    <p:sldId id="483" r:id="rId16"/>
    <p:sldId id="484" r:id="rId17"/>
    <p:sldId id="485" r:id="rId18"/>
    <p:sldId id="486" r:id="rId19"/>
    <p:sldId id="470" r:id="rId20"/>
    <p:sldId id="447" r:id="rId21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5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B5F84"/>
    <a:srgbClr val="08B1F2"/>
    <a:srgbClr val="272F43"/>
    <a:srgbClr val="2B2B2B"/>
    <a:srgbClr val="C00000"/>
    <a:srgbClr val="B00303"/>
    <a:srgbClr val="0E7EB5"/>
    <a:srgbClr val="ADB5BF"/>
    <a:srgbClr val="324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5" d="100"/>
          <a:sy n="115" d="100"/>
        </p:scale>
        <p:origin x="858" y="96"/>
      </p:cViewPr>
      <p:guideLst>
        <p:guide orient="horz" pos="1620"/>
        <p:guide pos="2517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2019/1/17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7656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0405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5825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97189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3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045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8196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2220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2357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654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7694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5558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8879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0462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804248" y="408391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9985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95DF45C-3474-4E86-94E4-B4FF1828C470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9" r:id="rId4"/>
    <p:sldLayoutId id="2147483658" r:id="rId5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31D9CE8-17B0-4F8B-9B77-648F021BB6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2571750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1D5F35D6-1E72-4C4F-A492-0C10C53547F1}"/>
              </a:ext>
            </a:extLst>
          </p:cNvPr>
          <p:cNvSpPr/>
          <p:nvPr/>
        </p:nvSpPr>
        <p:spPr>
          <a:xfrm>
            <a:off x="467544" y="411510"/>
            <a:ext cx="8208912" cy="4320480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63816B0-01B2-4BD4-BCE1-123E15F266FA}"/>
              </a:ext>
            </a:extLst>
          </p:cNvPr>
          <p:cNvGrpSpPr/>
          <p:nvPr/>
        </p:nvGrpSpPr>
        <p:grpSpPr>
          <a:xfrm>
            <a:off x="7884368" y="627534"/>
            <a:ext cx="504056" cy="360040"/>
            <a:chOff x="7596336" y="740307"/>
            <a:chExt cx="504056" cy="36004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1187E59-9576-4D61-9C23-7079E8325C25}"/>
                </a:ext>
              </a:extLst>
            </p:cNvPr>
            <p:cNvCxnSpPr/>
            <p:nvPr/>
          </p:nvCxnSpPr>
          <p:spPr>
            <a:xfrm>
              <a:off x="7596336" y="915566"/>
              <a:ext cx="50405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DD233BD-3DE3-4306-A347-6E1DA41C8334}"/>
                </a:ext>
              </a:extLst>
            </p:cNvPr>
            <p:cNvCxnSpPr/>
            <p:nvPr/>
          </p:nvCxnSpPr>
          <p:spPr>
            <a:xfrm flipV="1">
              <a:off x="7956376" y="740307"/>
              <a:ext cx="0" cy="3600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C1B5743-FF2D-4195-B38A-2CF6AB4EAB8A}"/>
              </a:ext>
            </a:extLst>
          </p:cNvPr>
          <p:cNvSpPr txBox="1"/>
          <p:nvPr/>
        </p:nvSpPr>
        <p:spPr>
          <a:xfrm>
            <a:off x="683568" y="3170723"/>
            <a:ext cx="246221" cy="1789931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微软雅黑" pitchFamily="34" charset="-122"/>
                <a:cs typeface="Calibri Light" panose="020F0302020204030204" pitchFamily="34" charset="0"/>
              </a:rPr>
              <a:t>LIVE AND LEARN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Calibri Light" panose="020F0302020204030204" pitchFamily="34" charset="0"/>
              <a:ea typeface="微软雅黑" pitchFamily="34" charset="-122"/>
              <a:cs typeface="Calibri Light" panose="020F0302020204030204" pitchFamily="34" charset="0"/>
            </a:endParaRP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xmlns="" id="{BE471C66-78B9-4A13-9735-886800838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5314" y="1864523"/>
            <a:ext cx="655272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热点事件挖掘与可视化分析系统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04CF0174-493E-4A26-88FE-130F5CCA5036}"/>
              </a:ext>
            </a:extLst>
          </p:cNvPr>
          <p:cNvCxnSpPr/>
          <p:nvPr/>
        </p:nvCxnSpPr>
        <p:spPr>
          <a:xfrm>
            <a:off x="6444208" y="3075806"/>
            <a:ext cx="12241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1EB0E79-4D04-43AE-A098-A6CCD5943D82}"/>
              </a:ext>
            </a:extLst>
          </p:cNvPr>
          <p:cNvSpPr txBox="1"/>
          <p:nvPr/>
        </p:nvSpPr>
        <p:spPr>
          <a:xfrm>
            <a:off x="4788024" y="3302704"/>
            <a:ext cx="288032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ea typeface="微软雅黑" pitchFamily="34" charset="-122"/>
                <a:cs typeface="Calibri" panose="020F0502020204030204" pitchFamily="34" charset="0"/>
              </a:rPr>
              <a:t>李志</a:t>
            </a:r>
            <a:r>
              <a:rPr lang="zh-CN" altLang="en-US" sz="1400" b="1" dirty="0" smtClean="0">
                <a:ea typeface="微软雅黑" pitchFamily="34" charset="-122"/>
                <a:cs typeface="Calibri" panose="020F0502020204030204" pitchFamily="34" charset="0"/>
              </a:rPr>
              <a:t>文</a:t>
            </a:r>
            <a:r>
              <a:rPr lang="en-US" altLang="zh-CN" sz="1400" b="1" dirty="0" smtClean="0">
                <a:ea typeface="微软雅黑" pitchFamily="34" charset="-122"/>
                <a:cs typeface="Calibri" panose="020F0502020204030204" pitchFamily="34" charset="0"/>
              </a:rPr>
              <a:t>3220180822</a:t>
            </a:r>
          </a:p>
          <a:p>
            <a:pPr algn="r"/>
            <a:r>
              <a:rPr lang="zh-CN" altLang="en-US" sz="1400" b="1" dirty="0">
                <a:ea typeface="微软雅黑" pitchFamily="34" charset="-122"/>
                <a:cs typeface="Calibri" panose="020F0502020204030204" pitchFamily="34" charset="0"/>
              </a:rPr>
              <a:t>梁仁</a:t>
            </a:r>
            <a:r>
              <a:rPr lang="zh-CN" altLang="en-US" sz="1400" b="1" dirty="0" smtClean="0">
                <a:ea typeface="微软雅黑" pitchFamily="34" charset="-122"/>
                <a:cs typeface="Calibri" panose="020F0502020204030204" pitchFamily="34" charset="0"/>
              </a:rPr>
              <a:t>杰</a:t>
            </a:r>
            <a:r>
              <a:rPr lang="en-US" altLang="zh-CN" sz="1400" b="1" dirty="0" smtClean="0">
                <a:ea typeface="微软雅黑" pitchFamily="34" charset="-122"/>
                <a:cs typeface="Calibri" panose="020F0502020204030204" pitchFamily="34" charset="0"/>
              </a:rPr>
              <a:t>3220180823</a:t>
            </a:r>
          </a:p>
          <a:p>
            <a:pPr algn="r"/>
            <a:r>
              <a:rPr lang="zh-CN" altLang="en-US" sz="1400" b="1" dirty="0" smtClean="0">
                <a:ea typeface="微软雅黑" pitchFamily="34" charset="-122"/>
                <a:cs typeface="Calibri" panose="020F0502020204030204" pitchFamily="34" charset="0"/>
              </a:rPr>
              <a:t>王宇</a:t>
            </a:r>
            <a:r>
              <a:rPr lang="en-US" altLang="zh-CN" sz="1400" b="1" dirty="0" smtClean="0">
                <a:ea typeface="微软雅黑" pitchFamily="34" charset="-122"/>
                <a:cs typeface="Calibri" panose="020F0502020204030204" pitchFamily="34" charset="0"/>
              </a:rPr>
              <a:t>3220180871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1429B25-FA58-49BD-A76E-E9B63AD3EB32}"/>
              </a:ext>
            </a:extLst>
          </p:cNvPr>
          <p:cNvSpPr txBox="1"/>
          <p:nvPr/>
        </p:nvSpPr>
        <p:spPr>
          <a:xfrm>
            <a:off x="6444208" y="1236117"/>
            <a:ext cx="237625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sz="4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335C186D-EE9E-494A-9350-B5AB61928A45}"/>
              </a:ext>
            </a:extLst>
          </p:cNvPr>
          <p:cNvSpPr/>
          <p:nvPr/>
        </p:nvSpPr>
        <p:spPr>
          <a:xfrm>
            <a:off x="6876256" y="4011910"/>
            <a:ext cx="792088" cy="288032"/>
          </a:xfrm>
          <a:prstGeom prst="round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7277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b9dc50f-7ec6-4f91-a8f5-bf0b22df45e9"/>
          <p:cNvGrpSpPr>
            <a:grpSpLocks noChangeAspect="1"/>
          </p:cNvGrpSpPr>
          <p:nvPr/>
        </p:nvGrpSpPr>
        <p:grpSpPr>
          <a:xfrm>
            <a:off x="0" y="843558"/>
            <a:ext cx="7814463" cy="3392882"/>
            <a:chOff x="0" y="1592796"/>
            <a:chExt cx="10419284" cy="4523842"/>
          </a:xfrm>
        </p:grpSpPr>
        <p:sp>
          <p:nvSpPr>
            <p:cNvPr id="4" name="Rectangle 1"/>
            <p:cNvSpPr/>
            <p:nvPr/>
          </p:nvSpPr>
          <p:spPr>
            <a:xfrm>
              <a:off x="0" y="1592796"/>
              <a:ext cx="5058264" cy="4523842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10"/>
            <p:cNvSpPr>
              <a:spLocks/>
            </p:cNvSpPr>
            <p:nvPr/>
          </p:nvSpPr>
          <p:spPr bwMode="auto">
            <a:xfrm>
              <a:off x="6339519" y="5245886"/>
              <a:ext cx="312332" cy="238782"/>
            </a:xfrm>
            <a:custGeom>
              <a:avLst/>
              <a:gdLst>
                <a:gd name="T0" fmla="*/ 125 w 131"/>
                <a:gd name="T1" fmla="*/ 10 h 100"/>
                <a:gd name="T2" fmla="*/ 118 w 131"/>
                <a:gd name="T3" fmla="*/ 4 h 100"/>
                <a:gd name="T4" fmla="*/ 65 w 131"/>
                <a:gd name="T5" fmla="*/ 0 h 100"/>
                <a:gd name="T6" fmla="*/ 13 w 131"/>
                <a:gd name="T7" fmla="*/ 4 h 100"/>
                <a:gd name="T8" fmla="*/ 6 w 131"/>
                <a:gd name="T9" fmla="*/ 10 h 100"/>
                <a:gd name="T10" fmla="*/ 6 w 131"/>
                <a:gd name="T11" fmla="*/ 87 h 100"/>
                <a:gd name="T12" fmla="*/ 13 w 131"/>
                <a:gd name="T13" fmla="*/ 93 h 100"/>
                <a:gd name="T14" fmla="*/ 38 w 131"/>
                <a:gd name="T15" fmla="*/ 96 h 100"/>
                <a:gd name="T16" fmla="*/ 37 w 131"/>
                <a:gd name="T17" fmla="*/ 96 h 100"/>
                <a:gd name="T18" fmla="*/ 65 w 131"/>
                <a:gd name="T19" fmla="*/ 100 h 100"/>
                <a:gd name="T20" fmla="*/ 93 w 131"/>
                <a:gd name="T21" fmla="*/ 96 h 100"/>
                <a:gd name="T22" fmla="*/ 92 w 131"/>
                <a:gd name="T23" fmla="*/ 96 h 100"/>
                <a:gd name="T24" fmla="*/ 118 w 131"/>
                <a:gd name="T25" fmla="*/ 93 h 100"/>
                <a:gd name="T26" fmla="*/ 125 w 131"/>
                <a:gd name="T27" fmla="*/ 87 h 100"/>
                <a:gd name="T28" fmla="*/ 125 w 131"/>
                <a:gd name="T29" fmla="*/ 10 h 100"/>
                <a:gd name="T30" fmla="*/ 117 w 131"/>
                <a:gd name="T31" fmla="*/ 85 h 100"/>
                <a:gd name="T32" fmla="*/ 14 w 131"/>
                <a:gd name="T33" fmla="*/ 85 h 100"/>
                <a:gd name="T34" fmla="*/ 14 w 131"/>
                <a:gd name="T35" fmla="*/ 12 h 100"/>
                <a:gd name="T36" fmla="*/ 117 w 131"/>
                <a:gd name="T37" fmla="*/ 12 h 100"/>
                <a:gd name="T38" fmla="*/ 117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10"/>
                  </a:moveTo>
                  <a:cubicBezTo>
                    <a:pt x="124" y="6"/>
                    <a:pt x="121" y="4"/>
                    <a:pt x="118" y="4"/>
                  </a:cubicBezTo>
                  <a:cubicBezTo>
                    <a:pt x="100" y="1"/>
                    <a:pt x="83" y="0"/>
                    <a:pt x="65" y="0"/>
                  </a:cubicBezTo>
                  <a:cubicBezTo>
                    <a:pt x="48" y="0"/>
                    <a:pt x="30" y="1"/>
                    <a:pt x="13" y="4"/>
                  </a:cubicBezTo>
                  <a:cubicBezTo>
                    <a:pt x="9" y="4"/>
                    <a:pt x="7" y="6"/>
                    <a:pt x="6" y="10"/>
                  </a:cubicBezTo>
                  <a:cubicBezTo>
                    <a:pt x="0" y="35"/>
                    <a:pt x="0" y="61"/>
                    <a:pt x="6" y="87"/>
                  </a:cubicBezTo>
                  <a:cubicBezTo>
                    <a:pt x="7" y="90"/>
                    <a:pt x="9" y="93"/>
                    <a:pt x="13" y="93"/>
                  </a:cubicBezTo>
                  <a:cubicBezTo>
                    <a:pt x="21" y="94"/>
                    <a:pt x="29" y="95"/>
                    <a:pt x="38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99"/>
                    <a:pt x="50" y="100"/>
                    <a:pt x="65" y="100"/>
                  </a:cubicBezTo>
                  <a:cubicBezTo>
                    <a:pt x="81" y="100"/>
                    <a:pt x="93" y="99"/>
                    <a:pt x="93" y="96"/>
                  </a:cubicBezTo>
                  <a:cubicBezTo>
                    <a:pt x="93" y="96"/>
                    <a:pt x="93" y="96"/>
                    <a:pt x="92" y="96"/>
                  </a:cubicBezTo>
                  <a:cubicBezTo>
                    <a:pt x="101" y="95"/>
                    <a:pt x="109" y="94"/>
                    <a:pt x="118" y="93"/>
                  </a:cubicBezTo>
                  <a:cubicBezTo>
                    <a:pt x="121" y="93"/>
                    <a:pt x="124" y="90"/>
                    <a:pt x="125" y="87"/>
                  </a:cubicBezTo>
                  <a:cubicBezTo>
                    <a:pt x="131" y="61"/>
                    <a:pt x="131" y="35"/>
                    <a:pt x="125" y="10"/>
                  </a:cubicBezTo>
                  <a:close/>
                  <a:moveTo>
                    <a:pt x="117" y="85"/>
                  </a:moveTo>
                  <a:cubicBezTo>
                    <a:pt x="82" y="89"/>
                    <a:pt x="48" y="89"/>
                    <a:pt x="14" y="85"/>
                  </a:cubicBezTo>
                  <a:cubicBezTo>
                    <a:pt x="8" y="61"/>
                    <a:pt x="8" y="36"/>
                    <a:pt x="14" y="12"/>
                  </a:cubicBezTo>
                  <a:cubicBezTo>
                    <a:pt x="48" y="7"/>
                    <a:pt x="82" y="7"/>
                    <a:pt x="117" y="12"/>
                  </a:cubicBezTo>
                  <a:cubicBezTo>
                    <a:pt x="123" y="36"/>
                    <a:pt x="123" y="61"/>
                    <a:pt x="11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11"/>
            <p:cNvSpPr>
              <a:spLocks/>
            </p:cNvSpPr>
            <p:nvPr/>
          </p:nvSpPr>
          <p:spPr bwMode="auto">
            <a:xfrm>
              <a:off x="6580317" y="5293240"/>
              <a:ext cx="28211" cy="2921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10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5" y="8"/>
                    <a:pt x="4" y="8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12"/>
            <p:cNvSpPr>
              <a:spLocks/>
            </p:cNvSpPr>
            <p:nvPr/>
          </p:nvSpPr>
          <p:spPr bwMode="auto">
            <a:xfrm>
              <a:off x="6570241" y="5418172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13"/>
            <p:cNvSpPr>
              <a:spLocks/>
            </p:cNvSpPr>
            <p:nvPr/>
          </p:nvSpPr>
          <p:spPr bwMode="auto">
            <a:xfrm>
              <a:off x="6580317" y="5388954"/>
              <a:ext cx="38286" cy="100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14"/>
            <p:cNvSpPr>
              <a:spLocks/>
            </p:cNvSpPr>
            <p:nvPr/>
          </p:nvSpPr>
          <p:spPr bwMode="auto">
            <a:xfrm>
              <a:off x="6580317" y="5360743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15"/>
            <p:cNvSpPr>
              <a:spLocks/>
            </p:cNvSpPr>
            <p:nvPr/>
          </p:nvSpPr>
          <p:spPr bwMode="auto">
            <a:xfrm>
              <a:off x="6418106" y="5322458"/>
              <a:ext cx="57429" cy="38286"/>
            </a:xfrm>
            <a:custGeom>
              <a:avLst/>
              <a:gdLst>
                <a:gd name="T0" fmla="*/ 22 w 24"/>
                <a:gd name="T1" fmla="*/ 0 h 16"/>
                <a:gd name="T2" fmla="*/ 4 w 24"/>
                <a:gd name="T3" fmla="*/ 1 h 16"/>
                <a:gd name="T4" fmla="*/ 1 w 24"/>
                <a:gd name="T5" fmla="*/ 3 h 16"/>
                <a:gd name="T6" fmla="*/ 0 w 24"/>
                <a:gd name="T7" fmla="*/ 14 h 16"/>
                <a:gd name="T8" fmla="*/ 2 w 24"/>
                <a:gd name="T9" fmla="*/ 16 h 16"/>
                <a:gd name="T10" fmla="*/ 4 w 24"/>
                <a:gd name="T11" fmla="*/ 14 h 16"/>
                <a:gd name="T12" fmla="*/ 5 w 24"/>
                <a:gd name="T13" fmla="*/ 7 h 16"/>
                <a:gd name="T14" fmla="*/ 7 w 24"/>
                <a:gd name="T15" fmla="*/ 5 h 16"/>
                <a:gd name="T16" fmla="*/ 22 w 24"/>
                <a:gd name="T17" fmla="*/ 4 h 16"/>
                <a:gd name="T18" fmla="*/ 24 w 24"/>
                <a:gd name="T19" fmla="*/ 2 h 16"/>
                <a:gd name="T20" fmla="*/ 22 w 24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6">
                  <a:moveTo>
                    <a:pt x="22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3" y="16"/>
                    <a:pt x="4" y="16"/>
                    <a:pt x="4" y="1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0"/>
                    <a:pt x="23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21"/>
            <p:cNvSpPr>
              <a:spLocks/>
            </p:cNvSpPr>
            <p:nvPr/>
          </p:nvSpPr>
          <p:spPr bwMode="auto">
            <a:xfrm>
              <a:off x="6493670" y="4154222"/>
              <a:ext cx="57429" cy="57428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2" y="24"/>
                  </a:cubicBezTo>
                  <a:close/>
                  <a:moveTo>
                    <a:pt x="12" y="4"/>
                  </a:moveTo>
                  <a:cubicBezTo>
                    <a:pt x="17" y="4"/>
                    <a:pt x="20" y="7"/>
                    <a:pt x="20" y="12"/>
                  </a:cubicBezTo>
                  <a:cubicBezTo>
                    <a:pt x="20" y="16"/>
                    <a:pt x="17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7"/>
                    <a:pt x="8" y="4"/>
                    <a:pt x="1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: Shape 25"/>
            <p:cNvSpPr>
              <a:spLocks/>
            </p:cNvSpPr>
            <p:nvPr/>
          </p:nvSpPr>
          <p:spPr bwMode="auto">
            <a:xfrm>
              <a:off x="6408534" y="2413411"/>
              <a:ext cx="152136" cy="153144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1 w 64"/>
                <a:gd name="T11" fmla="*/ 47 h 64"/>
                <a:gd name="T12" fmla="*/ 17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1 w 64"/>
                <a:gd name="T19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1" y="47"/>
                  </a:moveTo>
                  <a:cubicBezTo>
                    <a:pt x="42" y="57"/>
                    <a:pt x="27" y="59"/>
                    <a:pt x="17" y="50"/>
                  </a:cubicBezTo>
                  <a:cubicBezTo>
                    <a:pt x="7" y="41"/>
                    <a:pt x="6" y="26"/>
                    <a:pt x="14" y="16"/>
                  </a:cubicBezTo>
                  <a:cubicBezTo>
                    <a:pt x="23" y="6"/>
                    <a:pt x="38" y="5"/>
                    <a:pt x="48" y="14"/>
                  </a:cubicBezTo>
                  <a:cubicBezTo>
                    <a:pt x="58" y="22"/>
                    <a:pt x="59" y="37"/>
                    <a:pt x="5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: Shape 26"/>
            <p:cNvSpPr>
              <a:spLocks/>
            </p:cNvSpPr>
            <p:nvPr/>
          </p:nvSpPr>
          <p:spPr bwMode="auto">
            <a:xfrm>
              <a:off x="6446819" y="3066526"/>
              <a:ext cx="42316" cy="43323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1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5711956" y="1784817"/>
              <a:ext cx="4699017" cy="338553"/>
            </a:xfrm>
            <a:prstGeom prst="rect">
              <a:avLst/>
            </a:prstGeom>
          </p:spPr>
          <p:txBody>
            <a:bodyPr vert="horz" wrap="none" lIns="144000" rIns="144000">
              <a:normAutofit fontScale="70000" lnSpcReduction="20000"/>
            </a:bodyPr>
            <a:lstStyle/>
            <a:p>
              <a:r>
                <a:rPr lang="en-US" altLang="zh-CN" dirty="0" smtClean="0"/>
                <a:t>EventDjango/EventApp/views.py</a:t>
              </a:r>
              <a:endParaRPr lang="zh-CN" altLang="en-US" sz="1600" b="1" kern="9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34"/>
            <p:cNvSpPr txBox="1"/>
            <p:nvPr/>
          </p:nvSpPr>
          <p:spPr>
            <a:xfrm>
              <a:off x="5711956" y="2123372"/>
              <a:ext cx="4699017" cy="277961"/>
            </a:xfrm>
            <a:prstGeom prst="rect">
              <a:avLst/>
            </a:prstGeom>
          </p:spPr>
          <p:txBody>
            <a:bodyPr vert="horz" wrap="square" lIns="144000" rIns="14400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实现对于前端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POST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请求的响应，并启动爬虫和事件分析模块返回数据。</a:t>
              </a:r>
            </a:p>
          </p:txBody>
        </p:sp>
        <p:sp>
          <p:nvSpPr>
            <p:cNvPr id="25" name="TextBox 36"/>
            <p:cNvSpPr txBox="1"/>
            <p:nvPr/>
          </p:nvSpPr>
          <p:spPr>
            <a:xfrm>
              <a:off x="5711957" y="2963058"/>
              <a:ext cx="4699017" cy="338553"/>
            </a:xfrm>
            <a:prstGeom prst="rect">
              <a:avLst/>
            </a:prstGeom>
          </p:spPr>
          <p:txBody>
            <a:bodyPr vert="horz" wrap="none" lIns="144000" rIns="144000">
              <a:normAutofit fontScale="70000" lnSpcReduction="20000"/>
            </a:bodyPr>
            <a:lstStyle/>
            <a:p>
              <a:r>
                <a:rPr lang="en-US" altLang="zh-CN" dirty="0" err="1"/>
                <a:t>EventDjango</a:t>
              </a:r>
              <a:r>
                <a:rPr lang="en-US" altLang="zh-CN" dirty="0"/>
                <a:t>/</a:t>
              </a:r>
              <a:r>
                <a:rPr lang="en-US" altLang="zh-CN" dirty="0" err="1"/>
                <a:t>DataAnalysis</a:t>
              </a:r>
              <a:endParaRPr lang="zh-CN" altLang="en-US" sz="1600" b="1" kern="9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37"/>
            <p:cNvSpPr txBox="1"/>
            <p:nvPr/>
          </p:nvSpPr>
          <p:spPr>
            <a:xfrm>
              <a:off x="5711957" y="3301613"/>
              <a:ext cx="4699017" cy="277961"/>
            </a:xfrm>
            <a:prstGeom prst="rect">
              <a:avLst/>
            </a:prstGeom>
          </p:spPr>
          <p:txBody>
            <a:bodyPr vert="horz" wrap="square" lIns="144000" rIns="14400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实现事件热度趋势、热点词频、抽取文本主题句等模块。</a:t>
              </a:r>
            </a:p>
          </p:txBody>
        </p:sp>
        <p:sp>
          <p:nvSpPr>
            <p:cNvPr id="27" name="TextBox 39"/>
            <p:cNvSpPr txBox="1"/>
            <p:nvPr/>
          </p:nvSpPr>
          <p:spPr>
            <a:xfrm>
              <a:off x="5720267" y="4074889"/>
              <a:ext cx="4699017" cy="338553"/>
            </a:xfrm>
            <a:prstGeom prst="rect">
              <a:avLst/>
            </a:prstGeom>
          </p:spPr>
          <p:txBody>
            <a:bodyPr vert="horz" wrap="none" lIns="144000" rIns="144000">
              <a:normAutofit fontScale="70000" lnSpcReduction="20000"/>
            </a:bodyPr>
            <a:lstStyle/>
            <a:p>
              <a:r>
                <a:rPr lang="en-US" altLang="zh-CN" dirty="0" err="1"/>
                <a:t>EventDjango</a:t>
              </a:r>
              <a:r>
                <a:rPr lang="en-US" altLang="zh-CN" dirty="0"/>
                <a:t>/</a:t>
              </a:r>
              <a:r>
                <a:rPr lang="en-US" altLang="zh-CN" dirty="0" err="1"/>
                <a:t>EventMonitor</a:t>
              </a:r>
              <a:endParaRPr lang="zh-CN" altLang="en-US" sz="1600" b="1" kern="9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40"/>
            <p:cNvSpPr txBox="1"/>
            <p:nvPr/>
          </p:nvSpPr>
          <p:spPr>
            <a:xfrm>
              <a:off x="5711957" y="4419180"/>
              <a:ext cx="4699017" cy="277961"/>
            </a:xfrm>
            <a:prstGeom prst="rect">
              <a:avLst/>
            </a:prstGeom>
          </p:spPr>
          <p:txBody>
            <a:bodyPr vert="horz" wrap="square" lIns="144000" rIns="14400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实现的</a:t>
              </a:r>
              <a:r>
                <a:rPr lang="en-US" altLang="zh-CN" sz="1000" dirty="0" err="1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Scrapy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爬虫，爬取相关事件在百度新闻与搜狗新闻中的新闻报导。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E74EB20-A54F-4A5A-B2B5-539ABE697A9F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31" name="TextBox 86">
              <a:extLst>
                <a:ext uri="{FF2B5EF4-FFF2-40B4-BE49-F238E27FC236}">
                  <a16:creationId xmlns:a16="http://schemas.microsoft.com/office/drawing/2014/main" xmlns="" id="{EE6995CC-90A3-414E-8CC5-E3877DE42535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latin typeface="+mn-lt"/>
                  <a:ea typeface="+mn-ea"/>
                  <a:cs typeface="+mn-ea"/>
                  <a:sym typeface="+mn-lt"/>
                </a:rPr>
                <a:t>后端爬虫系统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4F5B6E91-563D-498B-9200-FA08211FBBEC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9"/>
          <p:cNvSpPr txBox="1"/>
          <p:nvPr/>
        </p:nvSpPr>
        <p:spPr>
          <a:xfrm>
            <a:off x="4266831" y="3615120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0000" lnSpcReduction="20000"/>
          </a:bodyPr>
          <a:lstStyle/>
          <a:p>
            <a:r>
              <a:rPr lang="en-US" altLang="zh-CN" dirty="0"/>
              <a:t>EventDjango/run.py</a:t>
            </a:r>
            <a:endParaRPr lang="zh-CN" altLang="en-US" sz="1600" b="1" kern="900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40"/>
          <p:cNvSpPr txBox="1"/>
          <p:nvPr/>
        </p:nvSpPr>
        <p:spPr>
          <a:xfrm>
            <a:off x="4260599" y="3873338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实现在爬虫项目外启动爬虫脚本</a:t>
            </a:r>
          </a:p>
        </p:txBody>
      </p:sp>
    </p:spTree>
    <p:extLst>
      <p:ext uri="{BB962C8B-B14F-4D97-AF65-F5344CB8AC3E}">
        <p14:creationId xmlns:p14="http://schemas.microsoft.com/office/powerpoint/2010/main" val="23709886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844497" y="2174688"/>
            <a:ext cx="1107011" cy="964870"/>
            <a:chOff x="844497" y="2174688"/>
            <a:chExt cx="1107011" cy="964870"/>
          </a:xfrm>
        </p:grpSpPr>
        <p:sp>
          <p:nvSpPr>
            <p:cNvPr id="4" name="TextBox 5"/>
            <p:cNvSpPr txBox="1"/>
            <p:nvPr/>
          </p:nvSpPr>
          <p:spPr>
            <a:xfrm>
              <a:off x="844497" y="28856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TextBox 6"/>
            <p:cNvSpPr txBox="1"/>
            <p:nvPr/>
          </p:nvSpPr>
          <p:spPr>
            <a:xfrm>
              <a:off x="887275" y="2174688"/>
              <a:ext cx="1064233" cy="830997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100%</a:t>
              </a:r>
              <a:endPara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67896" y="814553"/>
            <a:ext cx="6476104" cy="3551265"/>
            <a:chOff x="2128543" y="937699"/>
            <a:chExt cx="6476104" cy="3551265"/>
          </a:xfrm>
        </p:grpSpPr>
        <p:grpSp>
          <p:nvGrpSpPr>
            <p:cNvPr id="7" name="Group 1"/>
            <p:cNvGrpSpPr/>
            <p:nvPr/>
          </p:nvGrpSpPr>
          <p:grpSpPr>
            <a:xfrm>
              <a:off x="2128543" y="937699"/>
              <a:ext cx="4439012" cy="3551265"/>
              <a:chOff x="2838056" y="1250264"/>
              <a:chExt cx="5918683" cy="4735020"/>
            </a:xfrm>
          </p:grpSpPr>
          <p:sp>
            <p:nvSpPr>
              <p:cNvPr id="11" name="Rectangle 49"/>
              <p:cNvSpPr>
                <a:spLocks/>
              </p:cNvSpPr>
              <p:nvPr/>
            </p:nvSpPr>
            <p:spPr bwMode="auto">
              <a:xfrm>
                <a:off x="6349088" y="4836487"/>
                <a:ext cx="1819791" cy="114879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Rectangle 50"/>
              <p:cNvSpPr>
                <a:spLocks/>
              </p:cNvSpPr>
              <p:nvPr/>
            </p:nvSpPr>
            <p:spPr bwMode="auto">
              <a:xfrm>
                <a:off x="3868940" y="3816551"/>
                <a:ext cx="1380701" cy="17273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: Shape 51"/>
              <p:cNvSpPr>
                <a:spLocks/>
              </p:cNvSpPr>
              <p:nvPr/>
            </p:nvSpPr>
            <p:spPr bwMode="auto">
              <a:xfrm>
                <a:off x="5249642" y="3816551"/>
                <a:ext cx="1099447" cy="2168733"/>
              </a:xfrm>
              <a:custGeom>
                <a:avLst/>
                <a:gdLst>
                  <a:gd name="T0" fmla="*/ 401 w 401"/>
                  <a:gd name="T1" fmla="*/ 791 h 791"/>
                  <a:gd name="T2" fmla="*/ 0 w 401"/>
                  <a:gd name="T3" fmla="*/ 63 h 791"/>
                  <a:gd name="T4" fmla="*/ 0 w 401"/>
                  <a:gd name="T5" fmla="*/ 0 h 791"/>
                  <a:gd name="T6" fmla="*/ 401 w 401"/>
                  <a:gd name="T7" fmla="*/ 372 h 791"/>
                  <a:gd name="T8" fmla="*/ 401 w 401"/>
                  <a:gd name="T9" fmla="*/ 791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791">
                    <a:moveTo>
                      <a:pt x="401" y="791"/>
                    </a:moveTo>
                    <a:lnTo>
                      <a:pt x="0" y="63"/>
                    </a:lnTo>
                    <a:lnTo>
                      <a:pt x="0" y="0"/>
                    </a:lnTo>
                    <a:lnTo>
                      <a:pt x="401" y="372"/>
                    </a:lnTo>
                    <a:lnTo>
                      <a:pt x="401" y="791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  <a:alpha val="8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Oval 52"/>
              <p:cNvSpPr/>
              <p:nvPr/>
            </p:nvSpPr>
            <p:spPr>
              <a:xfrm flipH="1">
                <a:off x="7607942" y="4836486"/>
                <a:ext cx="1148797" cy="114879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Oval 48"/>
              <p:cNvSpPr/>
              <p:nvPr/>
            </p:nvSpPr>
            <p:spPr>
              <a:xfrm flipH="1">
                <a:off x="7733289" y="4964175"/>
                <a:ext cx="898105" cy="8981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Rectangle 43"/>
              <p:cNvSpPr>
                <a:spLocks/>
              </p:cNvSpPr>
              <p:nvPr/>
            </p:nvSpPr>
            <p:spPr bwMode="auto">
              <a:xfrm>
                <a:off x="6349088" y="3643820"/>
                <a:ext cx="1819791" cy="114879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Rectangle 44"/>
              <p:cNvSpPr>
                <a:spLocks/>
              </p:cNvSpPr>
              <p:nvPr/>
            </p:nvSpPr>
            <p:spPr bwMode="auto">
              <a:xfrm>
                <a:off x="3868940" y="3624629"/>
                <a:ext cx="1380701" cy="17821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reeform: Shape 45"/>
              <p:cNvSpPr>
                <a:spLocks/>
              </p:cNvSpPr>
              <p:nvPr/>
            </p:nvSpPr>
            <p:spPr bwMode="auto">
              <a:xfrm>
                <a:off x="5249642" y="3624629"/>
                <a:ext cx="1099447" cy="1167990"/>
              </a:xfrm>
              <a:custGeom>
                <a:avLst/>
                <a:gdLst>
                  <a:gd name="T0" fmla="*/ 401 w 401"/>
                  <a:gd name="T1" fmla="*/ 426 h 426"/>
                  <a:gd name="T2" fmla="*/ 0 w 401"/>
                  <a:gd name="T3" fmla="*/ 65 h 426"/>
                  <a:gd name="T4" fmla="*/ 0 w 401"/>
                  <a:gd name="T5" fmla="*/ 0 h 426"/>
                  <a:gd name="T6" fmla="*/ 401 w 401"/>
                  <a:gd name="T7" fmla="*/ 7 h 426"/>
                  <a:gd name="T8" fmla="*/ 401 w 401"/>
                  <a:gd name="T9" fmla="*/ 426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26">
                    <a:moveTo>
                      <a:pt x="401" y="426"/>
                    </a:moveTo>
                    <a:lnTo>
                      <a:pt x="0" y="65"/>
                    </a:lnTo>
                    <a:lnTo>
                      <a:pt x="0" y="0"/>
                    </a:lnTo>
                    <a:lnTo>
                      <a:pt x="401" y="7"/>
                    </a:lnTo>
                    <a:lnTo>
                      <a:pt x="401" y="42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Oval 46"/>
              <p:cNvSpPr/>
              <p:nvPr/>
            </p:nvSpPr>
            <p:spPr>
              <a:xfrm flipH="1">
                <a:off x="7607942" y="3644301"/>
                <a:ext cx="1148797" cy="11487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Oval 42"/>
              <p:cNvSpPr/>
              <p:nvPr/>
            </p:nvSpPr>
            <p:spPr>
              <a:xfrm flipH="1">
                <a:off x="7733289" y="3766345"/>
                <a:ext cx="898105" cy="8981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Rectangle 37"/>
              <p:cNvSpPr>
                <a:spLocks/>
              </p:cNvSpPr>
              <p:nvPr/>
            </p:nvSpPr>
            <p:spPr bwMode="auto">
              <a:xfrm>
                <a:off x="6349088" y="2448413"/>
                <a:ext cx="1819791" cy="114605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Rectangle 38"/>
              <p:cNvSpPr>
                <a:spLocks/>
              </p:cNvSpPr>
              <p:nvPr/>
            </p:nvSpPr>
            <p:spPr bwMode="auto">
              <a:xfrm>
                <a:off x="3868940" y="3438190"/>
                <a:ext cx="1380701" cy="17273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: Shape 39"/>
              <p:cNvSpPr>
                <a:spLocks/>
              </p:cNvSpPr>
              <p:nvPr/>
            </p:nvSpPr>
            <p:spPr bwMode="auto">
              <a:xfrm>
                <a:off x="5249642" y="2448413"/>
                <a:ext cx="1099447" cy="1162506"/>
              </a:xfrm>
              <a:custGeom>
                <a:avLst/>
                <a:gdLst>
                  <a:gd name="T0" fmla="*/ 0 w 401"/>
                  <a:gd name="T1" fmla="*/ 361 h 424"/>
                  <a:gd name="T2" fmla="*/ 401 w 401"/>
                  <a:gd name="T3" fmla="*/ 0 h 424"/>
                  <a:gd name="T4" fmla="*/ 401 w 401"/>
                  <a:gd name="T5" fmla="*/ 418 h 424"/>
                  <a:gd name="T6" fmla="*/ 0 w 401"/>
                  <a:gd name="T7" fmla="*/ 424 h 424"/>
                  <a:gd name="T8" fmla="*/ 0 w 401"/>
                  <a:gd name="T9" fmla="*/ 361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24">
                    <a:moveTo>
                      <a:pt x="0" y="361"/>
                    </a:moveTo>
                    <a:lnTo>
                      <a:pt x="401" y="0"/>
                    </a:lnTo>
                    <a:lnTo>
                      <a:pt x="401" y="418"/>
                    </a:lnTo>
                    <a:lnTo>
                      <a:pt x="0" y="424"/>
                    </a:lnTo>
                    <a:lnTo>
                      <a:pt x="0" y="36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8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Oval 40"/>
              <p:cNvSpPr/>
              <p:nvPr/>
            </p:nvSpPr>
            <p:spPr>
              <a:xfrm flipH="1">
                <a:off x="7607942" y="2451998"/>
                <a:ext cx="1148797" cy="11487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Oval 36"/>
              <p:cNvSpPr/>
              <p:nvPr/>
            </p:nvSpPr>
            <p:spPr>
              <a:xfrm flipH="1">
                <a:off x="7733289" y="2570221"/>
                <a:ext cx="898105" cy="8981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Rectangle 31"/>
              <p:cNvSpPr>
                <a:spLocks/>
              </p:cNvSpPr>
              <p:nvPr/>
            </p:nvSpPr>
            <p:spPr bwMode="auto">
              <a:xfrm>
                <a:off x="6349088" y="1250264"/>
                <a:ext cx="1819791" cy="114879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Rectangle 32"/>
              <p:cNvSpPr>
                <a:spLocks/>
              </p:cNvSpPr>
              <p:nvPr/>
            </p:nvSpPr>
            <p:spPr bwMode="auto">
              <a:xfrm>
                <a:off x="3868940" y="3251748"/>
                <a:ext cx="1380701" cy="172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33"/>
              <p:cNvSpPr>
                <a:spLocks/>
              </p:cNvSpPr>
              <p:nvPr/>
            </p:nvSpPr>
            <p:spPr bwMode="auto">
              <a:xfrm>
                <a:off x="5249642" y="1250264"/>
                <a:ext cx="1099447" cy="2174215"/>
              </a:xfrm>
              <a:custGeom>
                <a:avLst/>
                <a:gdLst>
                  <a:gd name="T0" fmla="*/ 0 w 401"/>
                  <a:gd name="T1" fmla="*/ 730 h 793"/>
                  <a:gd name="T2" fmla="*/ 401 w 401"/>
                  <a:gd name="T3" fmla="*/ 0 h 793"/>
                  <a:gd name="T4" fmla="*/ 401 w 401"/>
                  <a:gd name="T5" fmla="*/ 419 h 793"/>
                  <a:gd name="T6" fmla="*/ 0 w 401"/>
                  <a:gd name="T7" fmla="*/ 793 h 793"/>
                  <a:gd name="T8" fmla="*/ 0 w 401"/>
                  <a:gd name="T9" fmla="*/ 73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793">
                    <a:moveTo>
                      <a:pt x="0" y="730"/>
                    </a:moveTo>
                    <a:lnTo>
                      <a:pt x="401" y="0"/>
                    </a:lnTo>
                    <a:lnTo>
                      <a:pt x="401" y="419"/>
                    </a:lnTo>
                    <a:lnTo>
                      <a:pt x="0" y="793"/>
                    </a:lnTo>
                    <a:lnTo>
                      <a:pt x="0" y="73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  <a:alpha val="8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Oval 34"/>
              <p:cNvSpPr/>
              <p:nvPr/>
            </p:nvSpPr>
            <p:spPr>
              <a:xfrm flipH="1">
                <a:off x="7607942" y="1250264"/>
                <a:ext cx="1148797" cy="11487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Oval 30"/>
              <p:cNvSpPr/>
              <p:nvPr/>
            </p:nvSpPr>
            <p:spPr>
              <a:xfrm flipH="1">
                <a:off x="7733289" y="1372390"/>
                <a:ext cx="898105" cy="8981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TextBox 16"/>
              <p:cNvSpPr txBox="1">
                <a:spLocks/>
              </p:cNvSpPr>
              <p:nvPr/>
            </p:nvSpPr>
            <p:spPr>
              <a:xfrm flipH="1">
                <a:off x="6479712" y="1592796"/>
                <a:ext cx="1460604" cy="558289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>
                  <a:buNone/>
                </a:pPr>
                <a:r>
                  <a:rPr lang="en-US" altLang="zh-CN" sz="1200" b="1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HTML</a:t>
                </a:r>
                <a:endParaRPr lang="zh-CN" altLang="en-US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TextBox 17"/>
              <p:cNvSpPr txBox="1">
                <a:spLocks/>
              </p:cNvSpPr>
              <p:nvPr/>
            </p:nvSpPr>
            <p:spPr>
              <a:xfrm flipH="1">
                <a:off x="6479712" y="2772593"/>
                <a:ext cx="1440183" cy="558289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>
                  <a:buNone/>
                </a:pPr>
                <a:r>
                  <a:rPr lang="en-US" altLang="zh-CN" sz="1200" b="1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CSS</a:t>
                </a:r>
                <a:endParaRPr lang="zh-CN" altLang="en-US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TextBox 18"/>
              <p:cNvSpPr txBox="1">
                <a:spLocks/>
              </p:cNvSpPr>
              <p:nvPr/>
            </p:nvSpPr>
            <p:spPr>
              <a:xfrm flipH="1">
                <a:off x="6479712" y="3963864"/>
                <a:ext cx="1460604" cy="558289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>
                  <a:buNone/>
                </a:pPr>
                <a:r>
                  <a:rPr lang="en-US" altLang="zh-CN" sz="1200" b="1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JS</a:t>
                </a:r>
                <a:endParaRPr lang="zh-CN" altLang="en-US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TextBox 19"/>
              <p:cNvSpPr txBox="1">
                <a:spLocks/>
              </p:cNvSpPr>
              <p:nvPr/>
            </p:nvSpPr>
            <p:spPr>
              <a:xfrm flipH="1">
                <a:off x="6479710" y="5143662"/>
                <a:ext cx="1600190" cy="558289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>
                  <a:buNone/>
                </a:pPr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vue</a:t>
                </a:r>
                <a:endParaRPr lang="zh-CN" altLang="en-US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27"/>
              <p:cNvSpPr>
                <a:spLocks/>
              </p:cNvSpPr>
              <p:nvPr/>
            </p:nvSpPr>
            <p:spPr bwMode="auto">
              <a:xfrm rot="5400000" flipH="1">
                <a:off x="2528593" y="3054971"/>
                <a:ext cx="1755662" cy="1136735"/>
              </a:xfrm>
              <a:custGeom>
                <a:avLst/>
                <a:gdLst>
                  <a:gd name="T0" fmla="*/ 260 w 520"/>
                  <a:gd name="T1" fmla="*/ 261 h 261"/>
                  <a:gd name="T2" fmla="*/ 0 w 520"/>
                  <a:gd name="T3" fmla="*/ 0 h 261"/>
                  <a:gd name="T4" fmla="*/ 520 w 520"/>
                  <a:gd name="T5" fmla="*/ 0 h 261"/>
                  <a:gd name="T6" fmla="*/ 260 w 520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261">
                    <a:moveTo>
                      <a:pt x="260" y="261"/>
                    </a:moveTo>
                    <a:lnTo>
                      <a:pt x="0" y="0"/>
                    </a:lnTo>
                    <a:lnTo>
                      <a:pt x="520" y="0"/>
                    </a:lnTo>
                    <a:lnTo>
                      <a:pt x="260" y="26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21"/>
              <p:cNvSpPr>
                <a:spLocks/>
              </p:cNvSpPr>
              <p:nvPr/>
            </p:nvSpPr>
            <p:spPr bwMode="auto">
              <a:xfrm>
                <a:off x="7919897" y="2729947"/>
                <a:ext cx="542861" cy="566721"/>
              </a:xfrm>
              <a:custGeom>
                <a:avLst/>
                <a:gdLst>
                  <a:gd name="T0" fmla="*/ 3 w 77"/>
                  <a:gd name="T1" fmla="*/ 30 h 77"/>
                  <a:gd name="T2" fmla="*/ 30 w 77"/>
                  <a:gd name="T3" fmla="*/ 5 h 77"/>
                  <a:gd name="T4" fmla="*/ 7 w 77"/>
                  <a:gd name="T5" fmla="*/ 31 h 77"/>
                  <a:gd name="T6" fmla="*/ 71 w 77"/>
                  <a:gd name="T7" fmla="*/ 31 h 77"/>
                  <a:gd name="T8" fmla="*/ 74 w 77"/>
                  <a:gd name="T9" fmla="*/ 30 h 77"/>
                  <a:gd name="T10" fmla="*/ 47 w 77"/>
                  <a:gd name="T11" fmla="*/ 5 h 77"/>
                  <a:gd name="T12" fmla="*/ 71 w 77"/>
                  <a:gd name="T13" fmla="*/ 31 h 77"/>
                  <a:gd name="T14" fmla="*/ 72 w 77"/>
                  <a:gd name="T15" fmla="*/ 43 h 77"/>
                  <a:gd name="T16" fmla="*/ 61 w 77"/>
                  <a:gd name="T17" fmla="*/ 40 h 77"/>
                  <a:gd name="T18" fmla="*/ 55 w 77"/>
                  <a:gd name="T19" fmla="*/ 61 h 77"/>
                  <a:gd name="T20" fmla="*/ 40 w 77"/>
                  <a:gd name="T21" fmla="*/ 68 h 77"/>
                  <a:gd name="T22" fmla="*/ 39 w 77"/>
                  <a:gd name="T23" fmla="*/ 77 h 77"/>
                  <a:gd name="T24" fmla="*/ 38 w 77"/>
                  <a:gd name="T25" fmla="*/ 68 h 77"/>
                  <a:gd name="T26" fmla="*/ 22 w 77"/>
                  <a:gd name="T27" fmla="*/ 61 h 77"/>
                  <a:gd name="T28" fmla="*/ 16 w 77"/>
                  <a:gd name="T29" fmla="*/ 40 h 77"/>
                  <a:gd name="T30" fmla="*/ 5 w 77"/>
                  <a:gd name="T31" fmla="*/ 43 h 77"/>
                  <a:gd name="T32" fmla="*/ 5 w 77"/>
                  <a:gd name="T33" fmla="*/ 34 h 77"/>
                  <a:gd name="T34" fmla="*/ 16 w 77"/>
                  <a:gd name="T35" fmla="*/ 38 h 77"/>
                  <a:gd name="T36" fmla="*/ 22 w 77"/>
                  <a:gd name="T37" fmla="*/ 16 h 77"/>
                  <a:gd name="T38" fmla="*/ 38 w 77"/>
                  <a:gd name="T39" fmla="*/ 9 h 77"/>
                  <a:gd name="T40" fmla="*/ 39 w 77"/>
                  <a:gd name="T41" fmla="*/ 0 h 77"/>
                  <a:gd name="T42" fmla="*/ 40 w 77"/>
                  <a:gd name="T43" fmla="*/ 9 h 77"/>
                  <a:gd name="T44" fmla="*/ 55 w 77"/>
                  <a:gd name="T45" fmla="*/ 16 h 77"/>
                  <a:gd name="T46" fmla="*/ 61 w 77"/>
                  <a:gd name="T47" fmla="*/ 38 h 77"/>
                  <a:gd name="T48" fmla="*/ 72 w 77"/>
                  <a:gd name="T49" fmla="*/ 34 h 77"/>
                  <a:gd name="T50" fmla="*/ 39 w 77"/>
                  <a:gd name="T51" fmla="*/ 8 h 77"/>
                  <a:gd name="T52" fmla="*/ 39 w 77"/>
                  <a:gd name="T53" fmla="*/ 2 h 77"/>
                  <a:gd name="T54" fmla="*/ 39 w 77"/>
                  <a:gd name="T55" fmla="*/ 8 h 77"/>
                  <a:gd name="T56" fmla="*/ 5 w 77"/>
                  <a:gd name="T57" fmla="*/ 36 h 77"/>
                  <a:gd name="T58" fmla="*/ 5 w 77"/>
                  <a:gd name="T59" fmla="*/ 41 h 77"/>
                  <a:gd name="T60" fmla="*/ 39 w 77"/>
                  <a:gd name="T61" fmla="*/ 70 h 77"/>
                  <a:gd name="T62" fmla="*/ 39 w 77"/>
                  <a:gd name="T63" fmla="*/ 75 h 77"/>
                  <a:gd name="T64" fmla="*/ 39 w 77"/>
                  <a:gd name="T65" fmla="*/ 70 h 77"/>
                  <a:gd name="T66" fmla="*/ 52 w 77"/>
                  <a:gd name="T67" fmla="*/ 47 h 77"/>
                  <a:gd name="T68" fmla="*/ 42 w 77"/>
                  <a:gd name="T69" fmla="*/ 39 h 77"/>
                  <a:gd name="T70" fmla="*/ 46 w 77"/>
                  <a:gd name="T71" fmla="*/ 33 h 77"/>
                  <a:gd name="T72" fmla="*/ 45 w 77"/>
                  <a:gd name="T73" fmla="*/ 30 h 77"/>
                  <a:gd name="T74" fmla="*/ 32 w 77"/>
                  <a:gd name="T75" fmla="*/ 30 h 77"/>
                  <a:gd name="T76" fmla="*/ 31 w 77"/>
                  <a:gd name="T77" fmla="*/ 33 h 77"/>
                  <a:gd name="T78" fmla="*/ 35 w 77"/>
                  <a:gd name="T79" fmla="*/ 39 h 77"/>
                  <a:gd name="T80" fmla="*/ 25 w 77"/>
                  <a:gd name="T81" fmla="*/ 47 h 77"/>
                  <a:gd name="T82" fmla="*/ 55 w 77"/>
                  <a:gd name="T83" fmla="*/ 54 h 77"/>
                  <a:gd name="T84" fmla="*/ 72 w 77"/>
                  <a:gd name="T85" fmla="*/ 36 h 77"/>
                  <a:gd name="T86" fmla="*/ 72 w 77"/>
                  <a:gd name="T87" fmla="*/ 41 h 77"/>
                  <a:gd name="T88" fmla="*/ 71 w 77"/>
                  <a:gd name="T89" fmla="*/ 47 h 77"/>
                  <a:gd name="T90" fmla="*/ 47 w 77"/>
                  <a:gd name="T91" fmla="*/ 73 h 77"/>
                  <a:gd name="T92" fmla="*/ 74 w 77"/>
                  <a:gd name="T93" fmla="*/ 47 h 77"/>
                  <a:gd name="T94" fmla="*/ 71 w 77"/>
                  <a:gd name="T95" fmla="*/ 47 h 77"/>
                  <a:gd name="T96" fmla="*/ 5 w 77"/>
                  <a:gd name="T97" fmla="*/ 47 h 77"/>
                  <a:gd name="T98" fmla="*/ 30 w 77"/>
                  <a:gd name="T99" fmla="*/ 74 h 77"/>
                  <a:gd name="T100" fmla="*/ 30 w 77"/>
                  <a:gd name="T101" fmla="*/ 7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7" h="77">
                    <a:moveTo>
                      <a:pt x="5" y="30"/>
                    </a:moveTo>
                    <a:cubicBezTo>
                      <a:pt x="4" y="30"/>
                      <a:pt x="4" y="30"/>
                      <a:pt x="3" y="30"/>
                    </a:cubicBezTo>
                    <a:cubicBezTo>
                      <a:pt x="7" y="17"/>
                      <a:pt x="17" y="7"/>
                      <a:pt x="30" y="4"/>
                    </a:cubicBezTo>
                    <a:cubicBezTo>
                      <a:pt x="30" y="4"/>
                      <a:pt x="30" y="4"/>
                      <a:pt x="30" y="5"/>
                    </a:cubicBezTo>
                    <a:cubicBezTo>
                      <a:pt x="30" y="5"/>
                      <a:pt x="30" y="6"/>
                      <a:pt x="30" y="7"/>
                    </a:cubicBezTo>
                    <a:cubicBezTo>
                      <a:pt x="19" y="10"/>
                      <a:pt x="9" y="19"/>
                      <a:pt x="7" y="31"/>
                    </a:cubicBezTo>
                    <a:cubicBezTo>
                      <a:pt x="6" y="30"/>
                      <a:pt x="5" y="30"/>
                      <a:pt x="5" y="30"/>
                    </a:cubicBezTo>
                    <a:close/>
                    <a:moveTo>
                      <a:pt x="71" y="31"/>
                    </a:moveTo>
                    <a:cubicBezTo>
                      <a:pt x="71" y="30"/>
                      <a:pt x="72" y="30"/>
                      <a:pt x="72" y="30"/>
                    </a:cubicBezTo>
                    <a:cubicBezTo>
                      <a:pt x="73" y="30"/>
                      <a:pt x="73" y="30"/>
                      <a:pt x="74" y="30"/>
                    </a:cubicBezTo>
                    <a:cubicBezTo>
                      <a:pt x="70" y="17"/>
                      <a:pt x="60" y="7"/>
                      <a:pt x="47" y="4"/>
                    </a:cubicBezTo>
                    <a:cubicBezTo>
                      <a:pt x="47" y="4"/>
                      <a:pt x="47" y="4"/>
                      <a:pt x="47" y="5"/>
                    </a:cubicBezTo>
                    <a:cubicBezTo>
                      <a:pt x="47" y="5"/>
                      <a:pt x="47" y="6"/>
                      <a:pt x="47" y="7"/>
                    </a:cubicBezTo>
                    <a:cubicBezTo>
                      <a:pt x="58" y="10"/>
                      <a:pt x="68" y="19"/>
                      <a:pt x="71" y="31"/>
                    </a:cubicBezTo>
                    <a:close/>
                    <a:moveTo>
                      <a:pt x="77" y="39"/>
                    </a:moveTo>
                    <a:cubicBezTo>
                      <a:pt x="77" y="41"/>
                      <a:pt x="75" y="43"/>
                      <a:pt x="72" y="43"/>
                    </a:cubicBezTo>
                    <a:cubicBezTo>
                      <a:pt x="70" y="43"/>
                      <a:pt x="68" y="42"/>
                      <a:pt x="68" y="40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1" y="58"/>
                      <a:pt x="58" y="61"/>
                      <a:pt x="55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2" y="68"/>
                      <a:pt x="43" y="70"/>
                      <a:pt x="43" y="73"/>
                    </a:cubicBezTo>
                    <a:cubicBezTo>
                      <a:pt x="43" y="75"/>
                      <a:pt x="41" y="77"/>
                      <a:pt x="39" y="77"/>
                    </a:cubicBezTo>
                    <a:cubicBezTo>
                      <a:pt x="36" y="77"/>
                      <a:pt x="34" y="75"/>
                      <a:pt x="34" y="73"/>
                    </a:cubicBezTo>
                    <a:cubicBezTo>
                      <a:pt x="34" y="70"/>
                      <a:pt x="35" y="68"/>
                      <a:pt x="38" y="68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19" y="61"/>
                      <a:pt x="16" y="58"/>
                      <a:pt x="16" y="55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2"/>
                      <a:pt x="7" y="43"/>
                      <a:pt x="5" y="43"/>
                    </a:cubicBezTo>
                    <a:cubicBezTo>
                      <a:pt x="2" y="43"/>
                      <a:pt x="0" y="41"/>
                      <a:pt x="0" y="39"/>
                    </a:cubicBezTo>
                    <a:cubicBezTo>
                      <a:pt x="0" y="36"/>
                      <a:pt x="2" y="34"/>
                      <a:pt x="5" y="34"/>
                    </a:cubicBezTo>
                    <a:cubicBezTo>
                      <a:pt x="7" y="34"/>
                      <a:pt x="9" y="36"/>
                      <a:pt x="9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5" y="9"/>
                      <a:pt x="34" y="7"/>
                      <a:pt x="34" y="5"/>
                    </a:cubicBezTo>
                    <a:cubicBezTo>
                      <a:pt x="34" y="2"/>
                      <a:pt x="36" y="0"/>
                      <a:pt x="39" y="0"/>
                    </a:cubicBezTo>
                    <a:cubicBezTo>
                      <a:pt x="41" y="0"/>
                      <a:pt x="43" y="2"/>
                      <a:pt x="43" y="5"/>
                    </a:cubicBezTo>
                    <a:cubicBezTo>
                      <a:pt x="43" y="7"/>
                      <a:pt x="42" y="9"/>
                      <a:pt x="40" y="9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8" y="16"/>
                      <a:pt x="61" y="19"/>
                      <a:pt x="61" y="22"/>
                    </a:cubicBezTo>
                    <a:cubicBezTo>
                      <a:pt x="61" y="38"/>
                      <a:pt x="61" y="38"/>
                      <a:pt x="61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36"/>
                      <a:pt x="70" y="34"/>
                      <a:pt x="72" y="34"/>
                    </a:cubicBezTo>
                    <a:cubicBezTo>
                      <a:pt x="75" y="34"/>
                      <a:pt x="77" y="36"/>
                      <a:pt x="77" y="39"/>
                    </a:cubicBezTo>
                    <a:close/>
                    <a:moveTo>
                      <a:pt x="39" y="8"/>
                    </a:moveTo>
                    <a:cubicBezTo>
                      <a:pt x="40" y="8"/>
                      <a:pt x="41" y="6"/>
                      <a:pt x="41" y="5"/>
                    </a:cubicBezTo>
                    <a:cubicBezTo>
                      <a:pt x="41" y="3"/>
                      <a:pt x="40" y="2"/>
                      <a:pt x="39" y="2"/>
                    </a:cubicBezTo>
                    <a:cubicBezTo>
                      <a:pt x="37" y="2"/>
                      <a:pt x="36" y="3"/>
                      <a:pt x="36" y="5"/>
                    </a:cubicBezTo>
                    <a:cubicBezTo>
                      <a:pt x="36" y="6"/>
                      <a:pt x="37" y="8"/>
                      <a:pt x="39" y="8"/>
                    </a:cubicBezTo>
                    <a:close/>
                    <a:moveTo>
                      <a:pt x="7" y="39"/>
                    </a:moveTo>
                    <a:cubicBezTo>
                      <a:pt x="7" y="37"/>
                      <a:pt x="6" y="36"/>
                      <a:pt x="5" y="36"/>
                    </a:cubicBezTo>
                    <a:cubicBezTo>
                      <a:pt x="3" y="36"/>
                      <a:pt x="2" y="37"/>
                      <a:pt x="2" y="39"/>
                    </a:cubicBezTo>
                    <a:cubicBezTo>
                      <a:pt x="2" y="40"/>
                      <a:pt x="3" y="41"/>
                      <a:pt x="5" y="41"/>
                    </a:cubicBezTo>
                    <a:cubicBezTo>
                      <a:pt x="6" y="41"/>
                      <a:pt x="7" y="40"/>
                      <a:pt x="7" y="39"/>
                    </a:cubicBezTo>
                    <a:close/>
                    <a:moveTo>
                      <a:pt x="39" y="70"/>
                    </a:moveTo>
                    <a:cubicBezTo>
                      <a:pt x="37" y="70"/>
                      <a:pt x="36" y="71"/>
                      <a:pt x="36" y="73"/>
                    </a:cubicBezTo>
                    <a:cubicBezTo>
                      <a:pt x="36" y="74"/>
                      <a:pt x="37" y="75"/>
                      <a:pt x="39" y="75"/>
                    </a:cubicBezTo>
                    <a:cubicBezTo>
                      <a:pt x="40" y="75"/>
                      <a:pt x="41" y="74"/>
                      <a:pt x="41" y="73"/>
                    </a:cubicBezTo>
                    <a:cubicBezTo>
                      <a:pt x="41" y="71"/>
                      <a:pt x="40" y="70"/>
                      <a:pt x="39" y="70"/>
                    </a:cubicBezTo>
                    <a:close/>
                    <a:moveTo>
                      <a:pt x="55" y="54"/>
                    </a:moveTo>
                    <a:cubicBezTo>
                      <a:pt x="55" y="54"/>
                      <a:pt x="54" y="49"/>
                      <a:pt x="52" y="47"/>
                    </a:cubicBezTo>
                    <a:cubicBezTo>
                      <a:pt x="51" y="45"/>
                      <a:pt x="44" y="44"/>
                      <a:pt x="43" y="43"/>
                    </a:cubicBezTo>
                    <a:cubicBezTo>
                      <a:pt x="42" y="42"/>
                      <a:pt x="42" y="40"/>
                      <a:pt x="42" y="39"/>
                    </a:cubicBezTo>
                    <a:cubicBezTo>
                      <a:pt x="43" y="38"/>
                      <a:pt x="44" y="37"/>
                      <a:pt x="44" y="35"/>
                    </a:cubicBezTo>
                    <a:cubicBezTo>
                      <a:pt x="45" y="35"/>
                      <a:pt x="45" y="34"/>
                      <a:pt x="46" y="33"/>
                    </a:cubicBezTo>
                    <a:cubicBezTo>
                      <a:pt x="46" y="32"/>
                      <a:pt x="45" y="32"/>
                      <a:pt x="45" y="31"/>
                    </a:cubicBezTo>
                    <a:cubicBezTo>
                      <a:pt x="45" y="31"/>
                      <a:pt x="45" y="31"/>
                      <a:pt x="45" y="30"/>
                    </a:cubicBezTo>
                    <a:cubicBezTo>
                      <a:pt x="45" y="26"/>
                      <a:pt x="42" y="23"/>
                      <a:pt x="39" y="23"/>
                    </a:cubicBezTo>
                    <a:cubicBezTo>
                      <a:pt x="35" y="23"/>
                      <a:pt x="32" y="26"/>
                      <a:pt x="32" y="30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1" y="32"/>
                      <a:pt x="31" y="33"/>
                    </a:cubicBezTo>
                    <a:cubicBezTo>
                      <a:pt x="32" y="34"/>
                      <a:pt x="32" y="35"/>
                      <a:pt x="33" y="35"/>
                    </a:cubicBezTo>
                    <a:cubicBezTo>
                      <a:pt x="33" y="37"/>
                      <a:pt x="34" y="38"/>
                      <a:pt x="35" y="39"/>
                    </a:cubicBezTo>
                    <a:cubicBezTo>
                      <a:pt x="35" y="40"/>
                      <a:pt x="35" y="42"/>
                      <a:pt x="34" y="43"/>
                    </a:cubicBezTo>
                    <a:cubicBezTo>
                      <a:pt x="34" y="44"/>
                      <a:pt x="26" y="45"/>
                      <a:pt x="25" y="47"/>
                    </a:cubicBezTo>
                    <a:cubicBezTo>
                      <a:pt x="24" y="49"/>
                      <a:pt x="22" y="54"/>
                      <a:pt x="22" y="54"/>
                    </a:cubicBezTo>
                    <a:lnTo>
                      <a:pt x="55" y="54"/>
                    </a:lnTo>
                    <a:close/>
                    <a:moveTo>
                      <a:pt x="75" y="39"/>
                    </a:moveTo>
                    <a:cubicBezTo>
                      <a:pt x="75" y="37"/>
                      <a:pt x="74" y="36"/>
                      <a:pt x="72" y="36"/>
                    </a:cubicBezTo>
                    <a:cubicBezTo>
                      <a:pt x="71" y="36"/>
                      <a:pt x="70" y="37"/>
                      <a:pt x="70" y="39"/>
                    </a:cubicBezTo>
                    <a:cubicBezTo>
                      <a:pt x="70" y="40"/>
                      <a:pt x="71" y="41"/>
                      <a:pt x="72" y="41"/>
                    </a:cubicBezTo>
                    <a:cubicBezTo>
                      <a:pt x="74" y="41"/>
                      <a:pt x="75" y="40"/>
                      <a:pt x="75" y="39"/>
                    </a:cubicBezTo>
                    <a:close/>
                    <a:moveTo>
                      <a:pt x="71" y="47"/>
                    </a:moveTo>
                    <a:cubicBezTo>
                      <a:pt x="68" y="58"/>
                      <a:pt x="58" y="68"/>
                      <a:pt x="47" y="71"/>
                    </a:cubicBezTo>
                    <a:cubicBezTo>
                      <a:pt x="47" y="71"/>
                      <a:pt x="47" y="72"/>
                      <a:pt x="47" y="73"/>
                    </a:cubicBezTo>
                    <a:cubicBezTo>
                      <a:pt x="47" y="73"/>
                      <a:pt x="47" y="73"/>
                      <a:pt x="47" y="74"/>
                    </a:cubicBezTo>
                    <a:cubicBezTo>
                      <a:pt x="60" y="71"/>
                      <a:pt x="70" y="60"/>
                      <a:pt x="74" y="47"/>
                    </a:cubicBezTo>
                    <a:cubicBezTo>
                      <a:pt x="73" y="47"/>
                      <a:pt x="73" y="47"/>
                      <a:pt x="72" y="47"/>
                    </a:cubicBezTo>
                    <a:cubicBezTo>
                      <a:pt x="72" y="47"/>
                      <a:pt x="71" y="47"/>
                      <a:pt x="71" y="47"/>
                    </a:cubicBezTo>
                    <a:close/>
                    <a:moveTo>
                      <a:pt x="7" y="47"/>
                    </a:moveTo>
                    <a:cubicBezTo>
                      <a:pt x="6" y="47"/>
                      <a:pt x="5" y="47"/>
                      <a:pt x="5" y="47"/>
                    </a:cubicBezTo>
                    <a:cubicBezTo>
                      <a:pt x="4" y="47"/>
                      <a:pt x="4" y="47"/>
                      <a:pt x="3" y="47"/>
                    </a:cubicBezTo>
                    <a:cubicBezTo>
                      <a:pt x="7" y="60"/>
                      <a:pt x="17" y="71"/>
                      <a:pt x="30" y="74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2"/>
                      <a:pt x="30" y="71"/>
                      <a:pt x="30" y="71"/>
                    </a:cubicBezTo>
                    <a:cubicBezTo>
                      <a:pt x="19" y="68"/>
                      <a:pt x="9" y="58"/>
                      <a:pt x="7" y="4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22"/>
              <p:cNvSpPr>
                <a:spLocks/>
              </p:cNvSpPr>
              <p:nvPr/>
            </p:nvSpPr>
            <p:spPr bwMode="auto">
              <a:xfrm>
                <a:off x="7950031" y="5180796"/>
                <a:ext cx="498634" cy="495178"/>
              </a:xfrm>
              <a:custGeom>
                <a:avLst/>
                <a:gdLst>
                  <a:gd name="T0" fmla="*/ 0 w 120"/>
                  <a:gd name="T1" fmla="*/ 60 h 120"/>
                  <a:gd name="T2" fmla="*/ 120 w 120"/>
                  <a:gd name="T3" fmla="*/ 60 h 120"/>
                  <a:gd name="T4" fmla="*/ 83 w 120"/>
                  <a:gd name="T5" fmla="*/ 24 h 120"/>
                  <a:gd name="T6" fmla="*/ 86 w 120"/>
                  <a:gd name="T7" fmla="*/ 14 h 120"/>
                  <a:gd name="T8" fmla="*/ 86 w 120"/>
                  <a:gd name="T9" fmla="*/ 28 h 120"/>
                  <a:gd name="T10" fmla="*/ 47 w 120"/>
                  <a:gd name="T11" fmla="*/ 77 h 120"/>
                  <a:gd name="T12" fmla="*/ 41 w 120"/>
                  <a:gd name="T13" fmla="*/ 88 h 120"/>
                  <a:gd name="T14" fmla="*/ 38 w 120"/>
                  <a:gd name="T15" fmla="*/ 95 h 120"/>
                  <a:gd name="T16" fmla="*/ 37 w 120"/>
                  <a:gd name="T17" fmla="*/ 110 h 120"/>
                  <a:gd name="T18" fmla="*/ 31 w 120"/>
                  <a:gd name="T19" fmla="*/ 99 h 120"/>
                  <a:gd name="T20" fmla="*/ 26 w 120"/>
                  <a:gd name="T21" fmla="*/ 89 h 120"/>
                  <a:gd name="T22" fmla="*/ 17 w 120"/>
                  <a:gd name="T23" fmla="*/ 82 h 120"/>
                  <a:gd name="T24" fmla="*/ 16 w 120"/>
                  <a:gd name="T25" fmla="*/ 68 h 120"/>
                  <a:gd name="T26" fmla="*/ 15 w 120"/>
                  <a:gd name="T27" fmla="*/ 60 h 120"/>
                  <a:gd name="T28" fmla="*/ 10 w 120"/>
                  <a:gd name="T29" fmla="*/ 54 h 120"/>
                  <a:gd name="T30" fmla="*/ 10 w 120"/>
                  <a:gd name="T31" fmla="*/ 45 h 120"/>
                  <a:gd name="T32" fmla="*/ 38 w 120"/>
                  <a:gd name="T33" fmla="*/ 20 h 120"/>
                  <a:gd name="T34" fmla="*/ 31 w 120"/>
                  <a:gd name="T35" fmla="*/ 20 h 120"/>
                  <a:gd name="T36" fmla="*/ 28 w 120"/>
                  <a:gd name="T37" fmla="*/ 26 h 120"/>
                  <a:gd name="T38" fmla="*/ 32 w 120"/>
                  <a:gd name="T39" fmla="*/ 28 h 120"/>
                  <a:gd name="T40" fmla="*/ 31 w 120"/>
                  <a:gd name="T41" fmla="*/ 24 h 120"/>
                  <a:gd name="T42" fmla="*/ 47 w 120"/>
                  <a:gd name="T43" fmla="*/ 30 h 120"/>
                  <a:gd name="T44" fmla="*/ 41 w 120"/>
                  <a:gd name="T45" fmla="*/ 34 h 120"/>
                  <a:gd name="T46" fmla="*/ 37 w 120"/>
                  <a:gd name="T47" fmla="*/ 36 h 120"/>
                  <a:gd name="T48" fmla="*/ 38 w 120"/>
                  <a:gd name="T49" fmla="*/ 43 h 120"/>
                  <a:gd name="T50" fmla="*/ 33 w 120"/>
                  <a:gd name="T51" fmla="*/ 49 h 120"/>
                  <a:gd name="T52" fmla="*/ 29 w 120"/>
                  <a:gd name="T53" fmla="*/ 51 h 120"/>
                  <a:gd name="T54" fmla="*/ 21 w 120"/>
                  <a:gd name="T55" fmla="*/ 49 h 120"/>
                  <a:gd name="T56" fmla="*/ 15 w 120"/>
                  <a:gd name="T57" fmla="*/ 54 h 120"/>
                  <a:gd name="T58" fmla="*/ 16 w 120"/>
                  <a:gd name="T59" fmla="*/ 58 h 120"/>
                  <a:gd name="T60" fmla="*/ 27 w 120"/>
                  <a:gd name="T61" fmla="*/ 62 h 120"/>
                  <a:gd name="T62" fmla="*/ 41 w 120"/>
                  <a:gd name="T63" fmla="*/ 66 h 120"/>
                  <a:gd name="T64" fmla="*/ 47 w 120"/>
                  <a:gd name="T65" fmla="*/ 77 h 120"/>
                  <a:gd name="T66" fmla="*/ 55 w 120"/>
                  <a:gd name="T67" fmla="*/ 21 h 120"/>
                  <a:gd name="T68" fmla="*/ 44 w 120"/>
                  <a:gd name="T69" fmla="*/ 15 h 120"/>
                  <a:gd name="T70" fmla="*/ 63 w 120"/>
                  <a:gd name="T71" fmla="*/ 10 h 120"/>
                  <a:gd name="T72" fmla="*/ 107 w 120"/>
                  <a:gd name="T73" fmla="*/ 62 h 120"/>
                  <a:gd name="T74" fmla="*/ 92 w 120"/>
                  <a:gd name="T75" fmla="*/ 102 h 120"/>
                  <a:gd name="T76" fmla="*/ 91 w 120"/>
                  <a:gd name="T77" fmla="*/ 92 h 120"/>
                  <a:gd name="T78" fmla="*/ 84 w 120"/>
                  <a:gd name="T79" fmla="*/ 81 h 120"/>
                  <a:gd name="T80" fmla="*/ 66 w 120"/>
                  <a:gd name="T81" fmla="*/ 67 h 120"/>
                  <a:gd name="T82" fmla="*/ 97 w 120"/>
                  <a:gd name="T83" fmla="*/ 56 h 120"/>
                  <a:gd name="T84" fmla="*/ 105 w 120"/>
                  <a:gd name="T85" fmla="*/ 49 h 120"/>
                  <a:gd name="T86" fmla="*/ 93 w 120"/>
                  <a:gd name="T87" fmla="*/ 39 h 120"/>
                  <a:gd name="T88" fmla="*/ 91 w 120"/>
                  <a:gd name="T89" fmla="*/ 52 h 120"/>
                  <a:gd name="T90" fmla="*/ 79 w 120"/>
                  <a:gd name="T91" fmla="*/ 49 h 120"/>
                  <a:gd name="T92" fmla="*/ 73 w 120"/>
                  <a:gd name="T93" fmla="*/ 44 h 120"/>
                  <a:gd name="T94" fmla="*/ 76 w 120"/>
                  <a:gd name="T95" fmla="*/ 35 h 120"/>
                  <a:gd name="T96" fmla="*/ 90 w 120"/>
                  <a:gd name="T97" fmla="*/ 36 h 120"/>
                  <a:gd name="T98" fmla="*/ 100 w 120"/>
                  <a:gd name="T99" fmla="*/ 36 h 120"/>
                  <a:gd name="T100" fmla="*/ 105 w 120"/>
                  <a:gd name="T101" fmla="*/ 32 h 120"/>
                  <a:gd name="T102" fmla="*/ 110 w 120"/>
                  <a:gd name="T103" fmla="*/ 57 h 120"/>
                  <a:gd name="T104" fmla="*/ 107 w 120"/>
                  <a:gd name="T105" fmla="*/ 6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0" h="120">
                    <a:moveTo>
                      <a:pt x="60" y="0"/>
                    </a:move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93" y="120"/>
                      <a:pt x="120" y="93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lose/>
                    <a:moveTo>
                      <a:pt x="83" y="24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5" y="17"/>
                      <a:pt x="86" y="14"/>
                    </a:cubicBezTo>
                    <a:cubicBezTo>
                      <a:pt x="87" y="14"/>
                      <a:pt x="91" y="16"/>
                      <a:pt x="94" y="20"/>
                    </a:cubicBezTo>
                    <a:cubicBezTo>
                      <a:pt x="92" y="29"/>
                      <a:pt x="86" y="28"/>
                      <a:pt x="86" y="28"/>
                    </a:cubicBezTo>
                    <a:cubicBezTo>
                      <a:pt x="86" y="28"/>
                      <a:pt x="82" y="28"/>
                      <a:pt x="83" y="24"/>
                    </a:cubicBezTo>
                    <a:close/>
                    <a:moveTo>
                      <a:pt x="47" y="77"/>
                    </a:moveTo>
                    <a:cubicBezTo>
                      <a:pt x="46" y="78"/>
                      <a:pt x="45" y="81"/>
                      <a:pt x="44" y="84"/>
                    </a:cubicBezTo>
                    <a:cubicBezTo>
                      <a:pt x="43" y="86"/>
                      <a:pt x="42" y="87"/>
                      <a:pt x="41" y="88"/>
                    </a:cubicBezTo>
                    <a:cubicBezTo>
                      <a:pt x="39" y="89"/>
                      <a:pt x="39" y="91"/>
                      <a:pt x="39" y="91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95"/>
                      <a:pt x="39" y="99"/>
                      <a:pt x="40" y="100"/>
                    </a:cubicBezTo>
                    <a:cubicBezTo>
                      <a:pt x="40" y="102"/>
                      <a:pt x="37" y="110"/>
                      <a:pt x="37" y="110"/>
                    </a:cubicBezTo>
                    <a:cubicBezTo>
                      <a:pt x="34" y="109"/>
                      <a:pt x="33" y="106"/>
                      <a:pt x="32" y="104"/>
                    </a:cubicBezTo>
                    <a:cubicBezTo>
                      <a:pt x="32" y="102"/>
                      <a:pt x="30" y="101"/>
                      <a:pt x="31" y="99"/>
                    </a:cubicBezTo>
                    <a:cubicBezTo>
                      <a:pt x="31" y="96"/>
                      <a:pt x="29" y="95"/>
                      <a:pt x="28" y="94"/>
                    </a:cubicBezTo>
                    <a:cubicBezTo>
                      <a:pt x="27" y="92"/>
                      <a:pt x="26" y="90"/>
                      <a:pt x="26" y="89"/>
                    </a:cubicBezTo>
                    <a:cubicBezTo>
                      <a:pt x="26" y="88"/>
                      <a:pt x="23" y="86"/>
                      <a:pt x="23" y="86"/>
                    </a:cubicBezTo>
                    <a:cubicBezTo>
                      <a:pt x="23" y="86"/>
                      <a:pt x="18" y="83"/>
                      <a:pt x="17" y="82"/>
                    </a:cubicBezTo>
                    <a:cubicBezTo>
                      <a:pt x="16" y="81"/>
                      <a:pt x="15" y="77"/>
                      <a:pt x="15" y="75"/>
                    </a:cubicBezTo>
                    <a:cubicBezTo>
                      <a:pt x="15" y="73"/>
                      <a:pt x="16" y="68"/>
                      <a:pt x="16" y="68"/>
                    </a:cubicBezTo>
                    <a:cubicBezTo>
                      <a:pt x="16" y="68"/>
                      <a:pt x="18" y="66"/>
                      <a:pt x="17" y="65"/>
                    </a:cubicBezTo>
                    <a:cubicBezTo>
                      <a:pt x="15" y="64"/>
                      <a:pt x="15" y="60"/>
                      <a:pt x="15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1" y="55"/>
                      <a:pt x="10" y="54"/>
                    </a:cubicBezTo>
                    <a:cubicBezTo>
                      <a:pt x="10" y="52"/>
                      <a:pt x="10" y="51"/>
                      <a:pt x="11" y="50"/>
                    </a:cubicBezTo>
                    <a:cubicBezTo>
                      <a:pt x="11" y="49"/>
                      <a:pt x="10" y="46"/>
                      <a:pt x="10" y="45"/>
                    </a:cubicBezTo>
                    <a:cubicBezTo>
                      <a:pt x="20" y="20"/>
                      <a:pt x="37" y="15"/>
                      <a:pt x="37" y="1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5" y="21"/>
                      <a:pt x="34" y="21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8" y="25"/>
                      <a:pt x="28" y="26"/>
                    </a:cubicBezTo>
                    <a:cubicBezTo>
                      <a:pt x="28" y="27"/>
                      <a:pt x="29" y="29"/>
                      <a:pt x="29" y="29"/>
                    </a:cubicBezTo>
                    <a:cubicBezTo>
                      <a:pt x="29" y="29"/>
                      <a:pt x="32" y="29"/>
                      <a:pt x="32" y="28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4" y="23"/>
                      <a:pt x="40" y="24"/>
                    </a:cubicBezTo>
                    <a:cubicBezTo>
                      <a:pt x="47" y="24"/>
                      <a:pt x="44" y="29"/>
                      <a:pt x="47" y="30"/>
                    </a:cubicBezTo>
                    <a:cubicBezTo>
                      <a:pt x="50" y="31"/>
                      <a:pt x="45" y="35"/>
                      <a:pt x="44" y="37"/>
                    </a:cubicBezTo>
                    <a:cubicBezTo>
                      <a:pt x="43" y="39"/>
                      <a:pt x="41" y="34"/>
                      <a:pt x="41" y="34"/>
                    </a:cubicBezTo>
                    <a:cubicBezTo>
                      <a:pt x="41" y="34"/>
                      <a:pt x="43" y="32"/>
                      <a:pt x="40" y="32"/>
                    </a:cubicBezTo>
                    <a:cubicBezTo>
                      <a:pt x="37" y="31"/>
                      <a:pt x="35" y="36"/>
                      <a:pt x="37" y="36"/>
                    </a:cubicBezTo>
                    <a:cubicBezTo>
                      <a:pt x="38" y="36"/>
                      <a:pt x="40" y="38"/>
                      <a:pt x="39" y="39"/>
                    </a:cubicBezTo>
                    <a:cubicBezTo>
                      <a:pt x="39" y="40"/>
                      <a:pt x="39" y="40"/>
                      <a:pt x="38" y="43"/>
                    </a:cubicBezTo>
                    <a:cubicBezTo>
                      <a:pt x="36" y="46"/>
                      <a:pt x="34" y="48"/>
                      <a:pt x="34" y="48"/>
                    </a:cubicBezTo>
                    <a:cubicBezTo>
                      <a:pt x="34" y="48"/>
                      <a:pt x="32" y="47"/>
                      <a:pt x="33" y="49"/>
                    </a:cubicBezTo>
                    <a:cubicBezTo>
                      <a:pt x="34" y="51"/>
                      <a:pt x="33" y="54"/>
                      <a:pt x="33" y="55"/>
                    </a:cubicBezTo>
                    <a:cubicBezTo>
                      <a:pt x="33" y="57"/>
                      <a:pt x="29" y="54"/>
                      <a:pt x="29" y="51"/>
                    </a:cubicBezTo>
                    <a:cubicBezTo>
                      <a:pt x="28" y="48"/>
                      <a:pt x="25" y="51"/>
                      <a:pt x="24" y="51"/>
                    </a:cubicBezTo>
                    <a:cubicBezTo>
                      <a:pt x="23" y="51"/>
                      <a:pt x="21" y="50"/>
                      <a:pt x="21" y="49"/>
                    </a:cubicBezTo>
                    <a:cubicBezTo>
                      <a:pt x="20" y="48"/>
                      <a:pt x="15" y="52"/>
                      <a:pt x="14" y="52"/>
                    </a:cubicBezTo>
                    <a:cubicBezTo>
                      <a:pt x="13" y="53"/>
                      <a:pt x="13" y="55"/>
                      <a:pt x="15" y="54"/>
                    </a:cubicBezTo>
                    <a:cubicBezTo>
                      <a:pt x="17" y="53"/>
                      <a:pt x="19" y="54"/>
                      <a:pt x="19" y="56"/>
                    </a:cubicBezTo>
                    <a:cubicBezTo>
                      <a:pt x="18" y="58"/>
                      <a:pt x="16" y="57"/>
                      <a:pt x="16" y="58"/>
                    </a:cubicBezTo>
                    <a:cubicBezTo>
                      <a:pt x="17" y="60"/>
                      <a:pt x="19" y="61"/>
                      <a:pt x="19" y="63"/>
                    </a:cubicBezTo>
                    <a:cubicBezTo>
                      <a:pt x="20" y="65"/>
                      <a:pt x="25" y="63"/>
                      <a:pt x="27" y="62"/>
                    </a:cubicBezTo>
                    <a:cubicBezTo>
                      <a:pt x="28" y="62"/>
                      <a:pt x="33" y="61"/>
                      <a:pt x="33" y="63"/>
                    </a:cubicBezTo>
                    <a:cubicBezTo>
                      <a:pt x="34" y="65"/>
                      <a:pt x="39" y="66"/>
                      <a:pt x="41" y="66"/>
                    </a:cubicBezTo>
                    <a:cubicBezTo>
                      <a:pt x="43" y="67"/>
                      <a:pt x="46" y="67"/>
                      <a:pt x="49" y="69"/>
                    </a:cubicBezTo>
                    <a:cubicBezTo>
                      <a:pt x="51" y="72"/>
                      <a:pt x="47" y="76"/>
                      <a:pt x="47" y="77"/>
                    </a:cubicBezTo>
                    <a:close/>
                    <a:moveTo>
                      <a:pt x="59" y="14"/>
                    </a:moveTo>
                    <a:cubicBezTo>
                      <a:pt x="58" y="17"/>
                      <a:pt x="54" y="20"/>
                      <a:pt x="55" y="21"/>
                    </a:cubicBezTo>
                    <a:cubicBezTo>
                      <a:pt x="55" y="22"/>
                      <a:pt x="55" y="27"/>
                      <a:pt x="51" y="23"/>
                    </a:cubicBezTo>
                    <a:cubicBezTo>
                      <a:pt x="47" y="19"/>
                      <a:pt x="43" y="18"/>
                      <a:pt x="44" y="15"/>
                    </a:cubicBezTo>
                    <a:cubicBezTo>
                      <a:pt x="44" y="14"/>
                      <a:pt x="48" y="14"/>
                      <a:pt x="48" y="13"/>
                    </a:cubicBezTo>
                    <a:cubicBezTo>
                      <a:pt x="53" y="7"/>
                      <a:pt x="62" y="8"/>
                      <a:pt x="63" y="10"/>
                    </a:cubicBezTo>
                    <a:cubicBezTo>
                      <a:pt x="61" y="12"/>
                      <a:pt x="59" y="11"/>
                      <a:pt x="59" y="14"/>
                    </a:cubicBezTo>
                    <a:close/>
                    <a:moveTo>
                      <a:pt x="107" y="62"/>
                    </a:moveTo>
                    <a:cubicBezTo>
                      <a:pt x="107" y="62"/>
                      <a:pt x="109" y="65"/>
                      <a:pt x="112" y="65"/>
                    </a:cubicBezTo>
                    <a:cubicBezTo>
                      <a:pt x="110" y="87"/>
                      <a:pt x="92" y="102"/>
                      <a:pt x="92" y="102"/>
                    </a:cubicBezTo>
                    <a:cubicBezTo>
                      <a:pt x="89" y="99"/>
                      <a:pt x="90" y="96"/>
                      <a:pt x="90" y="96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91" y="77"/>
                      <a:pt x="84" y="81"/>
                    </a:cubicBezTo>
                    <a:cubicBezTo>
                      <a:pt x="77" y="83"/>
                      <a:pt x="80" y="83"/>
                      <a:pt x="72" y="83"/>
                    </a:cubicBezTo>
                    <a:cubicBezTo>
                      <a:pt x="64" y="84"/>
                      <a:pt x="66" y="67"/>
                      <a:pt x="66" y="67"/>
                    </a:cubicBezTo>
                    <a:cubicBezTo>
                      <a:pt x="66" y="43"/>
                      <a:pt x="84" y="61"/>
                      <a:pt x="84" y="61"/>
                    </a:cubicBezTo>
                    <a:cubicBezTo>
                      <a:pt x="95" y="69"/>
                      <a:pt x="97" y="56"/>
                      <a:pt x="97" y="5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3" y="39"/>
                      <a:pt x="91" y="43"/>
                      <a:pt x="94" y="48"/>
                    </a:cubicBezTo>
                    <a:cubicBezTo>
                      <a:pt x="94" y="48"/>
                      <a:pt x="93" y="53"/>
                      <a:pt x="91" y="52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2" y="47"/>
                      <a:pt x="79" y="49"/>
                    </a:cubicBezTo>
                    <a:cubicBezTo>
                      <a:pt x="75" y="52"/>
                      <a:pt x="69" y="49"/>
                      <a:pt x="69" y="49"/>
                    </a:cubicBezTo>
                    <a:cubicBezTo>
                      <a:pt x="69" y="49"/>
                      <a:pt x="69" y="46"/>
                      <a:pt x="73" y="44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42"/>
                      <a:pt x="75" y="38"/>
                      <a:pt x="76" y="35"/>
                    </a:cubicBezTo>
                    <a:cubicBezTo>
                      <a:pt x="77" y="32"/>
                      <a:pt x="78" y="35"/>
                      <a:pt x="81" y="33"/>
                    </a:cubicBezTo>
                    <a:cubicBezTo>
                      <a:pt x="84" y="31"/>
                      <a:pt x="86" y="37"/>
                      <a:pt x="90" y="36"/>
                    </a:cubicBezTo>
                    <a:cubicBezTo>
                      <a:pt x="94" y="36"/>
                      <a:pt x="92" y="35"/>
                      <a:pt x="95" y="33"/>
                    </a:cubicBezTo>
                    <a:cubicBezTo>
                      <a:pt x="98" y="32"/>
                      <a:pt x="100" y="36"/>
                      <a:pt x="100" y="36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5" y="30"/>
                      <a:pt x="105" y="32"/>
                    </a:cubicBezTo>
                    <a:cubicBezTo>
                      <a:pt x="109" y="38"/>
                      <a:pt x="114" y="55"/>
                      <a:pt x="112" y="58"/>
                    </a:cubicBezTo>
                    <a:cubicBezTo>
                      <a:pt x="111" y="57"/>
                      <a:pt x="110" y="57"/>
                      <a:pt x="110" y="57"/>
                    </a:cubicBezTo>
                    <a:cubicBezTo>
                      <a:pt x="103" y="57"/>
                      <a:pt x="103" y="57"/>
                      <a:pt x="103" y="57"/>
                    </a:cubicBezTo>
                    <a:lnTo>
                      <a:pt x="107" y="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8" name="Group 23"/>
              <p:cNvGrpSpPr/>
              <p:nvPr/>
            </p:nvGrpSpPr>
            <p:grpSpPr>
              <a:xfrm>
                <a:off x="7957065" y="1628845"/>
                <a:ext cx="471871" cy="362798"/>
                <a:chOff x="2849564" y="3636963"/>
                <a:chExt cx="315912" cy="242888"/>
              </a:xfrm>
              <a:solidFill>
                <a:schemeClr val="accent3"/>
              </a:solidFill>
            </p:grpSpPr>
            <p:sp>
              <p:nvSpPr>
                <p:cNvPr id="40" name="Freeform: Shape 25"/>
                <p:cNvSpPr>
                  <a:spLocks/>
                </p:cNvSpPr>
                <p:nvPr/>
              </p:nvSpPr>
              <p:spPr bwMode="auto">
                <a:xfrm>
                  <a:off x="2849564" y="3671888"/>
                  <a:ext cx="298450" cy="207963"/>
                </a:xfrm>
                <a:custGeom>
                  <a:avLst/>
                  <a:gdLst>
                    <a:gd name="T0" fmla="*/ 103 w 112"/>
                    <a:gd name="T1" fmla="*/ 78 h 78"/>
                    <a:gd name="T2" fmla="*/ 9 w 112"/>
                    <a:gd name="T3" fmla="*/ 78 h 78"/>
                    <a:gd name="T4" fmla="*/ 0 w 112"/>
                    <a:gd name="T5" fmla="*/ 69 h 78"/>
                    <a:gd name="T6" fmla="*/ 0 w 112"/>
                    <a:gd name="T7" fmla="*/ 8 h 78"/>
                    <a:gd name="T8" fmla="*/ 9 w 112"/>
                    <a:gd name="T9" fmla="*/ 0 h 78"/>
                    <a:gd name="T10" fmla="*/ 42 w 112"/>
                    <a:gd name="T11" fmla="*/ 0 h 78"/>
                    <a:gd name="T12" fmla="*/ 46 w 112"/>
                    <a:gd name="T13" fmla="*/ 4 h 78"/>
                    <a:gd name="T14" fmla="*/ 42 w 112"/>
                    <a:gd name="T15" fmla="*/ 8 h 78"/>
                    <a:gd name="T16" fmla="*/ 9 w 112"/>
                    <a:gd name="T17" fmla="*/ 8 h 78"/>
                    <a:gd name="T18" fmla="*/ 8 w 112"/>
                    <a:gd name="T19" fmla="*/ 8 h 78"/>
                    <a:gd name="T20" fmla="*/ 8 w 112"/>
                    <a:gd name="T21" fmla="*/ 69 h 78"/>
                    <a:gd name="T22" fmla="*/ 9 w 112"/>
                    <a:gd name="T23" fmla="*/ 70 h 78"/>
                    <a:gd name="T24" fmla="*/ 103 w 112"/>
                    <a:gd name="T25" fmla="*/ 70 h 78"/>
                    <a:gd name="T26" fmla="*/ 104 w 112"/>
                    <a:gd name="T27" fmla="*/ 69 h 78"/>
                    <a:gd name="T28" fmla="*/ 104 w 112"/>
                    <a:gd name="T29" fmla="*/ 43 h 78"/>
                    <a:gd name="T30" fmla="*/ 108 w 112"/>
                    <a:gd name="T31" fmla="*/ 39 h 78"/>
                    <a:gd name="T32" fmla="*/ 112 w 112"/>
                    <a:gd name="T33" fmla="*/ 43 h 78"/>
                    <a:gd name="T34" fmla="*/ 112 w 112"/>
                    <a:gd name="T35" fmla="*/ 69 h 78"/>
                    <a:gd name="T36" fmla="*/ 103 w 112"/>
                    <a:gd name="T37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2" h="78">
                      <a:moveTo>
                        <a:pt x="103" y="78"/>
                      </a:moveTo>
                      <a:cubicBezTo>
                        <a:pt x="9" y="78"/>
                        <a:pt x="9" y="78"/>
                        <a:pt x="9" y="78"/>
                      </a:cubicBezTo>
                      <a:cubicBezTo>
                        <a:pt x="4" y="78"/>
                        <a:pt x="0" y="74"/>
                        <a:pt x="0" y="6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4" y="0"/>
                        <a:pt x="46" y="1"/>
                        <a:pt x="46" y="4"/>
                      </a:cubicBezTo>
                      <a:cubicBezTo>
                        <a:pt x="46" y="6"/>
                        <a:pt x="44" y="8"/>
                        <a:pt x="42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70"/>
                        <a:pt x="8" y="70"/>
                        <a:pt x="9" y="70"/>
                      </a:cubicBezTo>
                      <a:cubicBezTo>
                        <a:pt x="103" y="70"/>
                        <a:pt x="103" y="70"/>
                        <a:pt x="103" y="70"/>
                      </a:cubicBezTo>
                      <a:cubicBezTo>
                        <a:pt x="103" y="70"/>
                        <a:pt x="104" y="70"/>
                        <a:pt x="104" y="69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1"/>
                        <a:pt x="105" y="39"/>
                        <a:pt x="108" y="39"/>
                      </a:cubicBezTo>
                      <a:cubicBezTo>
                        <a:pt x="110" y="39"/>
                        <a:pt x="112" y="41"/>
                        <a:pt x="112" y="43"/>
                      </a:cubicBezTo>
                      <a:cubicBezTo>
                        <a:pt x="112" y="69"/>
                        <a:pt x="112" y="69"/>
                        <a:pt x="112" y="69"/>
                      </a:cubicBezTo>
                      <a:cubicBezTo>
                        <a:pt x="112" y="74"/>
                        <a:pt x="108" y="78"/>
                        <a:pt x="103" y="7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26"/>
                <p:cNvSpPr>
                  <a:spLocks/>
                </p:cNvSpPr>
                <p:nvPr/>
              </p:nvSpPr>
              <p:spPr bwMode="auto">
                <a:xfrm>
                  <a:off x="2943226" y="3636963"/>
                  <a:ext cx="222250" cy="200025"/>
                </a:xfrm>
                <a:custGeom>
                  <a:avLst/>
                  <a:gdLst>
                    <a:gd name="T0" fmla="*/ 46 w 83"/>
                    <a:gd name="T1" fmla="*/ 58 h 75"/>
                    <a:gd name="T2" fmla="*/ 83 w 83"/>
                    <a:gd name="T3" fmla="*/ 29 h 75"/>
                    <a:gd name="T4" fmla="*/ 46 w 83"/>
                    <a:gd name="T5" fmla="*/ 0 h 75"/>
                    <a:gd name="T6" fmla="*/ 46 w 83"/>
                    <a:gd name="T7" fmla="*/ 20 h 75"/>
                    <a:gd name="T8" fmla="*/ 0 w 83"/>
                    <a:gd name="T9" fmla="*/ 75 h 75"/>
                    <a:gd name="T10" fmla="*/ 46 w 83"/>
                    <a:gd name="T11" fmla="*/ 40 h 75"/>
                    <a:gd name="T12" fmla="*/ 46 w 83"/>
                    <a:gd name="T13" fmla="*/ 5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75">
                      <a:moveTo>
                        <a:pt x="46" y="58"/>
                      </a:moveTo>
                      <a:cubicBezTo>
                        <a:pt x="83" y="29"/>
                        <a:pt x="83" y="29"/>
                        <a:pt x="83" y="29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0"/>
                        <a:pt x="46" y="20"/>
                        <a:pt x="46" y="20"/>
                      </a:cubicBezTo>
                      <a:cubicBezTo>
                        <a:pt x="10" y="21"/>
                        <a:pt x="0" y="38"/>
                        <a:pt x="0" y="75"/>
                      </a:cubicBezTo>
                      <a:cubicBezTo>
                        <a:pt x="15" y="43"/>
                        <a:pt x="30" y="41"/>
                        <a:pt x="46" y="40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Freeform: Shape 24"/>
              <p:cNvSpPr/>
              <p:nvPr/>
            </p:nvSpPr>
            <p:spPr>
              <a:xfrm>
                <a:off x="7952754" y="3994423"/>
                <a:ext cx="478284" cy="4484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3" h="21440" extrusionOk="0">
                    <a:moveTo>
                      <a:pt x="20097" y="14373"/>
                    </a:moveTo>
                    <a:lnTo>
                      <a:pt x="15990" y="12571"/>
                    </a:lnTo>
                    <a:lnTo>
                      <a:pt x="16463" y="14008"/>
                    </a:lnTo>
                    <a:cubicBezTo>
                      <a:pt x="16439" y="15532"/>
                      <a:pt x="13726" y="16745"/>
                      <a:pt x="10496" y="16745"/>
                    </a:cubicBezTo>
                    <a:cubicBezTo>
                      <a:pt x="7268" y="16745"/>
                      <a:pt x="4553" y="15532"/>
                      <a:pt x="4529" y="14008"/>
                    </a:cubicBezTo>
                    <a:lnTo>
                      <a:pt x="5002" y="12571"/>
                    </a:lnTo>
                    <a:lnTo>
                      <a:pt x="895" y="14373"/>
                    </a:lnTo>
                    <a:cubicBezTo>
                      <a:pt x="-255" y="14878"/>
                      <a:pt x="-304" y="15814"/>
                      <a:pt x="789" y="16451"/>
                    </a:cubicBezTo>
                    <a:lnTo>
                      <a:pt x="8511" y="20962"/>
                    </a:lnTo>
                    <a:cubicBezTo>
                      <a:pt x="9602" y="21600"/>
                      <a:pt x="11390" y="21600"/>
                      <a:pt x="12481" y="20962"/>
                    </a:cubicBezTo>
                    <a:lnTo>
                      <a:pt x="20205" y="16451"/>
                    </a:lnTo>
                    <a:cubicBezTo>
                      <a:pt x="21296" y="15814"/>
                      <a:pt x="21247" y="14878"/>
                      <a:pt x="20097" y="14373"/>
                    </a:cubicBezTo>
                    <a:close/>
                    <a:moveTo>
                      <a:pt x="10496" y="5209"/>
                    </a:moveTo>
                    <a:cubicBezTo>
                      <a:pt x="11724" y="5209"/>
                      <a:pt x="12866" y="4796"/>
                      <a:pt x="13199" y="4152"/>
                    </a:cubicBezTo>
                    <a:cubicBezTo>
                      <a:pt x="12739" y="2744"/>
                      <a:pt x="12343" y="1535"/>
                      <a:pt x="12094" y="773"/>
                    </a:cubicBezTo>
                    <a:cubicBezTo>
                      <a:pt x="11927" y="264"/>
                      <a:pt x="11175" y="0"/>
                      <a:pt x="10496" y="0"/>
                    </a:cubicBezTo>
                    <a:cubicBezTo>
                      <a:pt x="9817" y="0"/>
                      <a:pt x="9065" y="264"/>
                      <a:pt x="8898" y="773"/>
                    </a:cubicBezTo>
                    <a:cubicBezTo>
                      <a:pt x="8649" y="1535"/>
                      <a:pt x="8253" y="2744"/>
                      <a:pt x="7792" y="4152"/>
                    </a:cubicBezTo>
                    <a:cubicBezTo>
                      <a:pt x="8126" y="4796"/>
                      <a:pt x="9268" y="5209"/>
                      <a:pt x="10496" y="5209"/>
                    </a:cubicBezTo>
                    <a:close/>
                    <a:moveTo>
                      <a:pt x="10496" y="13197"/>
                    </a:moveTo>
                    <a:cubicBezTo>
                      <a:pt x="13109" y="13197"/>
                      <a:pt x="15296" y="12229"/>
                      <a:pt x="15429" y="10966"/>
                    </a:cubicBezTo>
                    <a:cubicBezTo>
                      <a:pt x="15041" y="9779"/>
                      <a:pt x="14617" y="8484"/>
                      <a:pt x="14201" y="7211"/>
                    </a:cubicBezTo>
                    <a:cubicBezTo>
                      <a:pt x="13911" y="8118"/>
                      <a:pt x="12316" y="8759"/>
                      <a:pt x="10496" y="8759"/>
                    </a:cubicBezTo>
                    <a:cubicBezTo>
                      <a:pt x="8678" y="8759"/>
                      <a:pt x="7081" y="8118"/>
                      <a:pt x="6791" y="7211"/>
                    </a:cubicBezTo>
                    <a:cubicBezTo>
                      <a:pt x="6375" y="8484"/>
                      <a:pt x="5951" y="9779"/>
                      <a:pt x="5563" y="10966"/>
                    </a:cubicBezTo>
                    <a:cubicBezTo>
                      <a:pt x="5696" y="12229"/>
                      <a:pt x="7883" y="13197"/>
                      <a:pt x="10496" y="1319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TextBox 54"/>
            <p:cNvSpPr txBox="1"/>
            <p:nvPr/>
          </p:nvSpPr>
          <p:spPr>
            <a:xfrm flipH="1">
              <a:off x="6663890" y="3921900"/>
              <a:ext cx="1940757" cy="39078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05A3783-F767-48DC-B51C-DA234B1C0E8B}"/>
              </a:ext>
            </a:extLst>
          </p:cNvPr>
          <p:cNvGrpSpPr/>
          <p:nvPr/>
        </p:nvGrpSpPr>
        <p:grpSpPr>
          <a:xfrm>
            <a:off x="323528" y="0"/>
            <a:ext cx="2232248" cy="578162"/>
            <a:chOff x="323528" y="0"/>
            <a:chExt cx="2232248" cy="578162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xmlns="" id="{B290B216-E6EA-4A4F-85ED-CFB61BB78F32}"/>
                </a:ext>
              </a:extLst>
            </p:cNvPr>
            <p:cNvSpPr txBox="1"/>
            <p:nvPr/>
          </p:nvSpPr>
          <p:spPr>
            <a:xfrm>
              <a:off x="576196" y="58248"/>
              <a:ext cx="19795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前</a:t>
              </a:r>
              <a:r>
                <a:rPr lang="zh-CN" altLang="en-US" sz="2000" dirty="0" smtClean="0">
                  <a:latin typeface="+mn-lt"/>
                  <a:ea typeface="+mn-ea"/>
                  <a:cs typeface="+mn-ea"/>
                  <a:sym typeface="+mn-lt"/>
                </a:rPr>
                <a:t>端可视化系统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2A19D373-E62D-4A03-ABA4-DC396E9DCE3D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30386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8BFF9A-92E2-494C-8910-C5C9154E64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71750"/>
            <a:ext cx="9144000" cy="257175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89D50067-3C16-4BC6-9C68-D8CCE919350A}"/>
              </a:ext>
            </a:extLst>
          </p:cNvPr>
          <p:cNvSpPr/>
          <p:nvPr/>
        </p:nvSpPr>
        <p:spPr>
          <a:xfrm>
            <a:off x="467544" y="411510"/>
            <a:ext cx="8208912" cy="4320480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A1C8C7D-5549-4319-962D-C7ED832D2642}"/>
              </a:ext>
            </a:extLst>
          </p:cNvPr>
          <p:cNvGrpSpPr/>
          <p:nvPr/>
        </p:nvGrpSpPr>
        <p:grpSpPr>
          <a:xfrm>
            <a:off x="1727686" y="1420780"/>
            <a:ext cx="1188135" cy="2123657"/>
            <a:chOff x="4499992" y="1114046"/>
            <a:chExt cx="519809" cy="5216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3B592E88-3047-49E6-82A2-9B73D270B837}"/>
                </a:ext>
              </a:extLst>
            </p:cNvPr>
            <p:cNvSpPr/>
            <p:nvPr/>
          </p:nvSpPr>
          <p:spPr>
            <a:xfrm>
              <a:off x="4499992" y="1131590"/>
              <a:ext cx="504056" cy="504056"/>
            </a:xfrm>
            <a:prstGeom prst="roundRect">
              <a:avLst>
                <a:gd name="adj" fmla="val 62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DF5622F-CF77-4901-914C-F1B464E26CE6}"/>
                </a:ext>
              </a:extLst>
            </p:cNvPr>
            <p:cNvSpPr txBox="1"/>
            <p:nvPr/>
          </p:nvSpPr>
          <p:spPr>
            <a:xfrm>
              <a:off x="4549499" y="1114046"/>
              <a:ext cx="470302" cy="521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3800">
                  <a:solidFill>
                    <a:schemeClr val="bg1"/>
                  </a:solidFill>
                  <a:ea typeface="微软雅黑" pitchFamily="34" charset="-122"/>
                  <a:cs typeface="Calibri" panose="020F0502020204030204" pitchFamily="34" charset="0"/>
                </a:rPr>
                <a:t>3</a:t>
              </a:r>
              <a:endParaRPr lang="zh-CN" altLang="en-US" sz="13800" dirty="0">
                <a:solidFill>
                  <a:schemeClr val="bg1"/>
                </a:solidFill>
                <a:ea typeface="微软雅黑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E7FE15F-68A8-47E7-A726-FE68DA345626}"/>
              </a:ext>
            </a:extLst>
          </p:cNvPr>
          <p:cNvSpPr txBox="1"/>
          <p:nvPr/>
        </p:nvSpPr>
        <p:spPr>
          <a:xfrm>
            <a:off x="3388177" y="2179769"/>
            <a:ext cx="356489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系统测试</a:t>
            </a:r>
          </a:p>
        </p:txBody>
      </p:sp>
    </p:spTree>
    <p:extLst>
      <p:ext uri="{BB962C8B-B14F-4D97-AF65-F5344CB8AC3E}">
        <p14:creationId xmlns:p14="http://schemas.microsoft.com/office/powerpoint/2010/main" val="23638362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262A393-396C-4836-83A8-0C10E398972B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63" name="TextBox 86">
              <a:extLst>
                <a:ext uri="{FF2B5EF4-FFF2-40B4-BE49-F238E27FC236}">
                  <a16:creationId xmlns:a16="http://schemas.microsoft.com/office/drawing/2014/main" xmlns="" id="{0D440555-EB1F-4887-A6CA-384C87A70FB3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latin typeface="+mn-lt"/>
                  <a:ea typeface="+mn-ea"/>
                  <a:cs typeface="+mn-ea"/>
                  <a:sym typeface="+mn-lt"/>
                </a:rPr>
                <a:t>测试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11A0E9D9-3FFF-4CCD-A27D-1C1C6A82DA04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9552" y="1059582"/>
            <a:ext cx="164147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测试输入关键词：</a:t>
            </a:r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中兴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539552" y="2033445"/>
            <a:ext cx="2769989" cy="22159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预</a:t>
            </a:r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期输出：</a:t>
            </a:r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相关热点词词云图</a:t>
            </a:r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相关热点词词频图</a:t>
            </a:r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事件热点事件趋势图</a:t>
            </a:r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事</a:t>
            </a:r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件相关新闻时序图</a:t>
            </a:r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04733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262A393-396C-4836-83A8-0C10E398972B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63" name="TextBox 86">
              <a:extLst>
                <a:ext uri="{FF2B5EF4-FFF2-40B4-BE49-F238E27FC236}">
                  <a16:creationId xmlns:a16="http://schemas.microsoft.com/office/drawing/2014/main" xmlns="" id="{0D440555-EB1F-4887-A6CA-384C87A70FB3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latin typeface="+mn-lt"/>
                  <a:ea typeface="+mn-ea"/>
                  <a:cs typeface="+mn-ea"/>
                  <a:sym typeface="+mn-lt"/>
                </a:rPr>
                <a:t>测试输出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11A0E9D9-3FFF-4CCD-A27D-1C1C6A82DA04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 descr="C:\Users\wangy\AppData\Local\Temp\WeChat Files\3a2638b3e700fbdaa2b2c8f5e3102d9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336" b="10557"/>
          <a:stretch/>
        </p:blipFill>
        <p:spPr bwMode="auto">
          <a:xfrm>
            <a:off x="1259632" y="1059582"/>
            <a:ext cx="6696744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06259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262A393-396C-4836-83A8-0C10E398972B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63" name="TextBox 86">
              <a:extLst>
                <a:ext uri="{FF2B5EF4-FFF2-40B4-BE49-F238E27FC236}">
                  <a16:creationId xmlns:a16="http://schemas.microsoft.com/office/drawing/2014/main" xmlns="" id="{0D440555-EB1F-4887-A6CA-384C87A70FB3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latin typeface="+mn-lt"/>
                  <a:ea typeface="+mn-ea"/>
                  <a:cs typeface="+mn-ea"/>
                  <a:sym typeface="+mn-lt"/>
                </a:rPr>
                <a:t>测试输出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11A0E9D9-3FFF-4CCD-A27D-1C1C6A82DA04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C:\Users\wangy\AppData\Local\Temp\WeChat Files\7ae8a9d7d3d7fe7468835c7af73aba3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97" b="9137"/>
          <a:stretch/>
        </p:blipFill>
        <p:spPr bwMode="auto">
          <a:xfrm>
            <a:off x="1115616" y="915566"/>
            <a:ext cx="6688172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99842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262A393-396C-4836-83A8-0C10E398972B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63" name="TextBox 86">
              <a:extLst>
                <a:ext uri="{FF2B5EF4-FFF2-40B4-BE49-F238E27FC236}">
                  <a16:creationId xmlns:a16="http://schemas.microsoft.com/office/drawing/2014/main" xmlns="" id="{0D440555-EB1F-4887-A6CA-384C87A70FB3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latin typeface="+mn-lt"/>
                  <a:ea typeface="+mn-ea"/>
                  <a:cs typeface="+mn-ea"/>
                  <a:sym typeface="+mn-lt"/>
                </a:rPr>
                <a:t>测试输出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11A0E9D9-3FFF-4CCD-A27D-1C1C6A82DA04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C:\Users\wangy\AppData\Local\Temp\WeChat Files\b9f229459bc6b81668299743764135c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15566"/>
            <a:ext cx="7076344" cy="34563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02578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262A393-396C-4836-83A8-0C10E398972B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63" name="TextBox 86">
              <a:extLst>
                <a:ext uri="{FF2B5EF4-FFF2-40B4-BE49-F238E27FC236}">
                  <a16:creationId xmlns:a16="http://schemas.microsoft.com/office/drawing/2014/main" xmlns="" id="{0D440555-EB1F-4887-A6CA-384C87A70FB3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latin typeface="+mn-lt"/>
                  <a:ea typeface="+mn-ea"/>
                  <a:cs typeface="+mn-ea"/>
                  <a:sym typeface="+mn-lt"/>
                </a:rPr>
                <a:t>测试输出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11A0E9D9-3FFF-4CCD-A27D-1C1C6A82DA04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C:\Users\wangy\AppData\Local\Temp\WeChat Files\c17d8f5777fb2823c0e4586ce9d0ae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15566"/>
            <a:ext cx="6453696" cy="3152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4979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262A393-396C-4836-83A8-0C10E398972B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63" name="TextBox 86">
              <a:extLst>
                <a:ext uri="{FF2B5EF4-FFF2-40B4-BE49-F238E27FC236}">
                  <a16:creationId xmlns:a16="http://schemas.microsoft.com/office/drawing/2014/main" xmlns="" id="{0D440555-EB1F-4887-A6CA-384C87A70FB3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latin typeface="+mn-lt"/>
                  <a:ea typeface="+mn-ea"/>
                  <a:cs typeface="+mn-ea"/>
                  <a:sym typeface="+mn-lt"/>
                </a:rPr>
                <a:t>测试输出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11A0E9D9-3FFF-4CCD-A27D-1C1C6A82DA04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 descr="C:\Users\wangy\AppData\Local\Temp\WeChat Files\36912455f57d4a8de5ac894a0adfdcf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85" y="843558"/>
            <a:ext cx="7076344" cy="34563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21584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8BFF9A-92E2-494C-8910-C5C9154E64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71750"/>
            <a:ext cx="9144000" cy="257175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89D50067-3C16-4BC6-9C68-D8CCE919350A}"/>
              </a:ext>
            </a:extLst>
          </p:cNvPr>
          <p:cNvSpPr/>
          <p:nvPr/>
        </p:nvSpPr>
        <p:spPr>
          <a:xfrm>
            <a:off x="467544" y="411510"/>
            <a:ext cx="8208912" cy="4320480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A1C8C7D-5549-4319-962D-C7ED832D2642}"/>
              </a:ext>
            </a:extLst>
          </p:cNvPr>
          <p:cNvGrpSpPr/>
          <p:nvPr/>
        </p:nvGrpSpPr>
        <p:grpSpPr>
          <a:xfrm>
            <a:off x="1727686" y="1420780"/>
            <a:ext cx="1188135" cy="2123657"/>
            <a:chOff x="4499992" y="1114046"/>
            <a:chExt cx="519809" cy="5216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3B592E88-3047-49E6-82A2-9B73D270B837}"/>
                </a:ext>
              </a:extLst>
            </p:cNvPr>
            <p:cNvSpPr/>
            <p:nvPr/>
          </p:nvSpPr>
          <p:spPr>
            <a:xfrm>
              <a:off x="4499992" y="1131590"/>
              <a:ext cx="504056" cy="504056"/>
            </a:xfrm>
            <a:prstGeom prst="roundRect">
              <a:avLst>
                <a:gd name="adj" fmla="val 62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DF5622F-CF77-4901-914C-F1B464E26CE6}"/>
                </a:ext>
              </a:extLst>
            </p:cNvPr>
            <p:cNvSpPr txBox="1"/>
            <p:nvPr/>
          </p:nvSpPr>
          <p:spPr>
            <a:xfrm>
              <a:off x="4549499" y="1114046"/>
              <a:ext cx="470302" cy="521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3800">
                  <a:solidFill>
                    <a:schemeClr val="bg1"/>
                  </a:solidFill>
                  <a:ea typeface="微软雅黑" pitchFamily="34" charset="-122"/>
                  <a:cs typeface="Calibri" panose="020F0502020204030204" pitchFamily="34" charset="0"/>
                </a:rPr>
                <a:t>4</a:t>
              </a:r>
              <a:endParaRPr lang="zh-CN" altLang="en-US" sz="13800" dirty="0">
                <a:solidFill>
                  <a:schemeClr val="bg1"/>
                </a:solidFill>
                <a:ea typeface="微软雅黑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E7FE15F-68A8-47E7-A726-FE68DA345626}"/>
              </a:ext>
            </a:extLst>
          </p:cNvPr>
          <p:cNvSpPr txBox="1"/>
          <p:nvPr/>
        </p:nvSpPr>
        <p:spPr>
          <a:xfrm>
            <a:off x="3388177" y="2179769"/>
            <a:ext cx="356489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任务分工</a:t>
            </a:r>
          </a:p>
        </p:txBody>
      </p:sp>
    </p:spTree>
    <p:extLst>
      <p:ext uri="{BB962C8B-B14F-4D97-AF65-F5344CB8AC3E}">
        <p14:creationId xmlns:p14="http://schemas.microsoft.com/office/powerpoint/2010/main" val="24414170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8BFF9A-92E2-494C-8910-C5C9154E64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71750"/>
            <a:ext cx="9144000" cy="257175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89D50067-3C16-4BC6-9C68-D8CCE919350A}"/>
              </a:ext>
            </a:extLst>
          </p:cNvPr>
          <p:cNvSpPr/>
          <p:nvPr/>
        </p:nvSpPr>
        <p:spPr>
          <a:xfrm>
            <a:off x="467544" y="411510"/>
            <a:ext cx="8208912" cy="4320480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2F81E23-B454-4175-A594-A6DC40BA2AF4}"/>
              </a:ext>
            </a:extLst>
          </p:cNvPr>
          <p:cNvSpPr/>
          <p:nvPr/>
        </p:nvSpPr>
        <p:spPr>
          <a:xfrm>
            <a:off x="1277380" y="339502"/>
            <a:ext cx="1368152" cy="43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DBEAA63-B873-48A6-B837-18C5A88C8DED}"/>
              </a:ext>
            </a:extLst>
          </p:cNvPr>
          <p:cNvSpPr txBox="1"/>
          <p:nvPr/>
        </p:nvSpPr>
        <p:spPr>
          <a:xfrm>
            <a:off x="2051720" y="1040998"/>
            <a:ext cx="66582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sz="48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620259D-730E-4D6A-B6DA-A1B36FDD96A9}"/>
              </a:ext>
            </a:extLst>
          </p:cNvPr>
          <p:cNvSpPr txBox="1"/>
          <p:nvPr/>
        </p:nvSpPr>
        <p:spPr>
          <a:xfrm>
            <a:off x="2051720" y="1839200"/>
            <a:ext cx="66582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录</a:t>
            </a:r>
            <a:endParaRPr lang="zh-CN" altLang="en-US" sz="48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C12210E-9B4B-4D62-A69E-D8D119C606C5}"/>
              </a:ext>
            </a:extLst>
          </p:cNvPr>
          <p:cNvCxnSpPr/>
          <p:nvPr/>
        </p:nvCxnSpPr>
        <p:spPr>
          <a:xfrm>
            <a:off x="1835696" y="1131590"/>
            <a:ext cx="0" cy="360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2D5ED9A-3CBD-415F-80C5-68DD2AFC53B8}"/>
              </a:ext>
            </a:extLst>
          </p:cNvPr>
          <p:cNvSpPr txBox="1"/>
          <p:nvPr/>
        </p:nvSpPr>
        <p:spPr>
          <a:xfrm>
            <a:off x="1311895" y="1133872"/>
            <a:ext cx="307777" cy="1828197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2000" b="1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xmlns="" id="{DA124711-A6D1-416F-9DC9-B9FF111E038E}"/>
              </a:ext>
            </a:extLst>
          </p:cNvPr>
          <p:cNvSpPr/>
          <p:nvPr/>
        </p:nvSpPr>
        <p:spPr>
          <a:xfrm flipH="1">
            <a:off x="1007772" y="339502"/>
            <a:ext cx="269607" cy="76652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5521C84-2BB1-4D85-9B42-8FBB59D87F0F}"/>
              </a:ext>
            </a:extLst>
          </p:cNvPr>
          <p:cNvGrpSpPr/>
          <p:nvPr/>
        </p:nvGrpSpPr>
        <p:grpSpPr>
          <a:xfrm>
            <a:off x="4499992" y="1131590"/>
            <a:ext cx="2448270" cy="504056"/>
            <a:chOff x="4499992" y="1131590"/>
            <a:chExt cx="2448270" cy="50405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1F77615D-E770-401E-BB22-64DF9FAEC84B}"/>
                </a:ext>
              </a:extLst>
            </p:cNvPr>
            <p:cNvSpPr/>
            <p:nvPr/>
          </p:nvSpPr>
          <p:spPr>
            <a:xfrm>
              <a:off x="4499992" y="1131590"/>
              <a:ext cx="504056" cy="504056"/>
            </a:xfrm>
            <a:prstGeom prst="roundRect">
              <a:avLst>
                <a:gd name="adj" fmla="val 62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C521551-4A8D-459B-A33B-17FA766B2BA4}"/>
                </a:ext>
              </a:extLst>
            </p:cNvPr>
            <p:cNvSpPr txBox="1"/>
            <p:nvPr/>
          </p:nvSpPr>
          <p:spPr>
            <a:xfrm>
              <a:off x="4644008" y="1137397"/>
              <a:ext cx="21602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  <a:ea typeface="微软雅黑" pitchFamily="34" charset="-122"/>
                  <a:cs typeface="Calibri" panose="020F0502020204030204" pitchFamily="34" charset="0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微软雅黑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2E21EA05-48BE-42FA-B3BF-D2FEB3F4E3EF}"/>
                </a:ext>
              </a:extLst>
            </p:cNvPr>
            <p:cNvSpPr txBox="1"/>
            <p:nvPr/>
          </p:nvSpPr>
          <p:spPr>
            <a:xfrm>
              <a:off x="5292079" y="1229729"/>
              <a:ext cx="165618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背景与需求分析</a:t>
              </a:r>
              <a:endParaRPr lang="zh-CN" altLang="en-US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907C336-DD27-4542-A245-6B5B41609BE4}"/>
              </a:ext>
            </a:extLst>
          </p:cNvPr>
          <p:cNvGrpSpPr/>
          <p:nvPr/>
        </p:nvGrpSpPr>
        <p:grpSpPr>
          <a:xfrm>
            <a:off x="4499992" y="1840862"/>
            <a:ext cx="2445379" cy="504056"/>
            <a:chOff x="4499992" y="1131590"/>
            <a:chExt cx="2445379" cy="50405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9C0603F8-A941-489E-90CF-6B971B249345}"/>
                </a:ext>
              </a:extLst>
            </p:cNvPr>
            <p:cNvSpPr/>
            <p:nvPr/>
          </p:nvSpPr>
          <p:spPr>
            <a:xfrm>
              <a:off x="4499992" y="1131590"/>
              <a:ext cx="504056" cy="504056"/>
            </a:xfrm>
            <a:prstGeom prst="roundRect">
              <a:avLst>
                <a:gd name="adj" fmla="val 62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BE318FC-A0CF-491C-AAC3-2A51935F97CC}"/>
                </a:ext>
              </a:extLst>
            </p:cNvPr>
            <p:cNvSpPr txBox="1"/>
            <p:nvPr/>
          </p:nvSpPr>
          <p:spPr>
            <a:xfrm>
              <a:off x="4644008" y="1137397"/>
              <a:ext cx="21602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  <a:ea typeface="微软雅黑" pitchFamily="34" charset="-122"/>
                  <a:cs typeface="Calibri" panose="020F0502020204030204" pitchFamily="34" charset="0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微软雅黑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4D3EC1B-B5E4-4C37-8F75-941735E349B1}"/>
                </a:ext>
              </a:extLst>
            </p:cNvPr>
            <p:cNvSpPr txBox="1"/>
            <p:nvPr/>
          </p:nvSpPr>
          <p:spPr>
            <a:xfrm>
              <a:off x="5289188" y="1229729"/>
              <a:ext cx="165618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系</a:t>
              </a:r>
              <a:r>
                <a:rPr lang="zh-CN" altLang="en-US" b="1" dirty="0" smtClean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统设计与实现</a:t>
              </a:r>
              <a:endParaRPr lang="zh-CN" altLang="en-US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27BD4BF-1E40-4FFC-AC9E-68DDD59FD732}"/>
              </a:ext>
            </a:extLst>
          </p:cNvPr>
          <p:cNvGrpSpPr/>
          <p:nvPr/>
        </p:nvGrpSpPr>
        <p:grpSpPr>
          <a:xfrm>
            <a:off x="4499992" y="2550134"/>
            <a:ext cx="2445378" cy="504056"/>
            <a:chOff x="4499992" y="1131590"/>
            <a:chExt cx="2445378" cy="504056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F687726C-23D5-4C92-99F8-144F3C845C15}"/>
                </a:ext>
              </a:extLst>
            </p:cNvPr>
            <p:cNvSpPr/>
            <p:nvPr/>
          </p:nvSpPr>
          <p:spPr>
            <a:xfrm>
              <a:off x="4499992" y="1131590"/>
              <a:ext cx="504056" cy="504056"/>
            </a:xfrm>
            <a:prstGeom prst="roundRect">
              <a:avLst>
                <a:gd name="adj" fmla="val 62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5C19FFAE-EF1E-4E62-A6FC-95846FD7825D}"/>
                </a:ext>
              </a:extLst>
            </p:cNvPr>
            <p:cNvSpPr txBox="1"/>
            <p:nvPr/>
          </p:nvSpPr>
          <p:spPr>
            <a:xfrm>
              <a:off x="4644008" y="1137397"/>
              <a:ext cx="21602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  <a:ea typeface="微软雅黑" pitchFamily="34" charset="-122"/>
                  <a:cs typeface="Calibri" panose="020F0502020204030204" pitchFamily="34" charset="0"/>
                </a:rPr>
                <a:t>3</a:t>
              </a:r>
              <a:endParaRPr lang="zh-CN" altLang="en-US" sz="3200" b="1" dirty="0">
                <a:solidFill>
                  <a:schemeClr val="bg1"/>
                </a:solidFill>
                <a:ea typeface="微软雅黑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39F4F5F7-13C1-46EA-8614-C782DCBB5E23}"/>
                </a:ext>
              </a:extLst>
            </p:cNvPr>
            <p:cNvSpPr txBox="1"/>
            <p:nvPr/>
          </p:nvSpPr>
          <p:spPr>
            <a:xfrm>
              <a:off x="5289187" y="1224697"/>
              <a:ext cx="16561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2000" b="1" dirty="0" smtClean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系统测试</a:t>
              </a:r>
              <a:endParaRPr lang="zh-CN" altLang="en-US" sz="20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DCEED8B-6318-4C8E-B629-8202C1EA544A}"/>
              </a:ext>
            </a:extLst>
          </p:cNvPr>
          <p:cNvGrpSpPr/>
          <p:nvPr/>
        </p:nvGrpSpPr>
        <p:grpSpPr>
          <a:xfrm>
            <a:off x="4499992" y="3259406"/>
            <a:ext cx="2445378" cy="504056"/>
            <a:chOff x="4499992" y="1131590"/>
            <a:chExt cx="2445378" cy="504056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5974DF1B-9B49-4DDE-A2AC-24A1F1F00963}"/>
                </a:ext>
              </a:extLst>
            </p:cNvPr>
            <p:cNvSpPr/>
            <p:nvPr/>
          </p:nvSpPr>
          <p:spPr>
            <a:xfrm>
              <a:off x="4499992" y="1131590"/>
              <a:ext cx="504056" cy="504056"/>
            </a:xfrm>
            <a:prstGeom prst="roundRect">
              <a:avLst>
                <a:gd name="adj" fmla="val 62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D19F2755-2E53-4936-9A36-A10BFF1B64F8}"/>
                </a:ext>
              </a:extLst>
            </p:cNvPr>
            <p:cNvSpPr txBox="1"/>
            <p:nvPr/>
          </p:nvSpPr>
          <p:spPr>
            <a:xfrm>
              <a:off x="4644008" y="1137397"/>
              <a:ext cx="21602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  <a:ea typeface="微软雅黑" pitchFamily="34" charset="-122"/>
                  <a:cs typeface="Calibri" panose="020F0502020204030204" pitchFamily="34" charset="0"/>
                </a:rPr>
                <a:t>4</a:t>
              </a:r>
              <a:endParaRPr lang="zh-CN" altLang="en-US" sz="3200" b="1" dirty="0">
                <a:solidFill>
                  <a:schemeClr val="bg1"/>
                </a:solidFill>
                <a:ea typeface="微软雅黑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E3053A24-427A-4186-94F7-05BEBBB20C09}"/>
                </a:ext>
              </a:extLst>
            </p:cNvPr>
            <p:cNvSpPr txBox="1"/>
            <p:nvPr/>
          </p:nvSpPr>
          <p:spPr>
            <a:xfrm>
              <a:off x="5289187" y="1229729"/>
              <a:ext cx="16561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任务分工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99652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98338" y="724719"/>
            <a:ext cx="1917158" cy="3782016"/>
            <a:chOff x="1066734" y="1408480"/>
            <a:chExt cx="2331826" cy="4600039"/>
          </a:xfrm>
        </p:grpSpPr>
        <p:sp>
          <p:nvSpPr>
            <p:cNvPr id="21" name="矩形 20"/>
            <p:cNvSpPr/>
            <p:nvPr/>
          </p:nvSpPr>
          <p:spPr>
            <a:xfrm>
              <a:off x="1066734" y="3910940"/>
              <a:ext cx="2331826" cy="5086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3220180822</a:t>
              </a:r>
              <a:r>
                <a:rPr lang="zh-CN" altLang="en-US" sz="1200" b="1" dirty="0" smtClean="0">
                  <a:cs typeface="+mn-ea"/>
                  <a:sym typeface="+mn-lt"/>
                </a:rPr>
                <a:t>李志文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66734" y="4419600"/>
              <a:ext cx="2331826" cy="1400810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 5"/>
            <p:cNvSpPr>
              <a:spLocks/>
            </p:cNvSpPr>
            <p:nvPr/>
          </p:nvSpPr>
          <p:spPr bwMode="auto">
            <a:xfrm>
              <a:off x="2693875" y="5630263"/>
              <a:ext cx="397608" cy="378256"/>
            </a:xfrm>
            <a:custGeom>
              <a:avLst/>
              <a:gdLst>
                <a:gd name="T0" fmla="*/ 0 w 452"/>
                <a:gd name="T1" fmla="*/ 0 h 430"/>
                <a:gd name="T2" fmla="*/ 452 w 452"/>
                <a:gd name="T3" fmla="*/ 0 h 430"/>
                <a:gd name="T4" fmla="*/ 452 w 452"/>
                <a:gd name="T5" fmla="*/ 430 h 430"/>
                <a:gd name="T6" fmla="*/ 0 w 452"/>
                <a:gd name="T7" fmla="*/ 430 h 430"/>
                <a:gd name="T8" fmla="*/ 0 w 452"/>
                <a:gd name="T9" fmla="*/ 0 h 430"/>
                <a:gd name="T10" fmla="*/ 0 w 452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430">
                  <a:moveTo>
                    <a:pt x="0" y="0"/>
                  </a:moveTo>
                  <a:lnTo>
                    <a:pt x="452" y="0"/>
                  </a:lnTo>
                  <a:lnTo>
                    <a:pt x="452" y="430"/>
                  </a:lnTo>
                  <a:lnTo>
                    <a:pt x="0" y="4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6"/>
            <p:cNvSpPr txBox="1">
              <a:spLocks/>
            </p:cNvSpPr>
            <p:nvPr/>
          </p:nvSpPr>
          <p:spPr>
            <a:xfrm>
              <a:off x="1066734" y="3910939"/>
              <a:ext cx="2331826" cy="508660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7"/>
            <p:cNvSpPr txBox="1">
              <a:spLocks/>
            </p:cNvSpPr>
            <p:nvPr/>
          </p:nvSpPr>
          <p:spPr>
            <a:xfrm>
              <a:off x="2693875" y="5630263"/>
              <a:ext cx="398376" cy="378256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1066734" y="1408480"/>
              <a:ext cx="2331826" cy="2502457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-6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66734" y="4766062"/>
              <a:ext cx="2331826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负责事件分析算法代码实现和爬虫及项目论文文档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13421" y="724300"/>
            <a:ext cx="1917158" cy="3782854"/>
            <a:chOff x="3634409" y="1408480"/>
            <a:chExt cx="2331826" cy="4601058"/>
          </a:xfrm>
        </p:grpSpPr>
        <p:sp>
          <p:nvSpPr>
            <p:cNvPr id="14" name="矩形 13"/>
            <p:cNvSpPr/>
            <p:nvPr/>
          </p:nvSpPr>
          <p:spPr>
            <a:xfrm>
              <a:off x="3634409" y="3910940"/>
              <a:ext cx="2331826" cy="5086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3220180823</a:t>
              </a:r>
              <a:r>
                <a:rPr lang="zh-CN" altLang="en-US" sz="1200" b="1" dirty="0" smtClean="0">
                  <a:cs typeface="+mn-ea"/>
                  <a:sym typeface="+mn-lt"/>
                </a:rPr>
                <a:t>梁仁杰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634409" y="4419600"/>
              <a:ext cx="2331826" cy="140081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 12"/>
            <p:cNvSpPr>
              <a:spLocks/>
            </p:cNvSpPr>
            <p:nvPr/>
          </p:nvSpPr>
          <p:spPr bwMode="auto">
            <a:xfrm>
              <a:off x="5269572" y="5631282"/>
              <a:ext cx="397608" cy="378256"/>
            </a:xfrm>
            <a:custGeom>
              <a:avLst/>
              <a:gdLst>
                <a:gd name="T0" fmla="*/ 0 w 452"/>
                <a:gd name="T1" fmla="*/ 0 h 430"/>
                <a:gd name="T2" fmla="*/ 452 w 452"/>
                <a:gd name="T3" fmla="*/ 0 h 430"/>
                <a:gd name="T4" fmla="*/ 452 w 452"/>
                <a:gd name="T5" fmla="*/ 430 h 430"/>
                <a:gd name="T6" fmla="*/ 0 w 452"/>
                <a:gd name="T7" fmla="*/ 430 h 430"/>
                <a:gd name="T8" fmla="*/ 0 w 452"/>
                <a:gd name="T9" fmla="*/ 0 h 430"/>
                <a:gd name="T10" fmla="*/ 0 w 452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430">
                  <a:moveTo>
                    <a:pt x="0" y="0"/>
                  </a:moveTo>
                  <a:lnTo>
                    <a:pt x="452" y="0"/>
                  </a:lnTo>
                  <a:lnTo>
                    <a:pt x="452" y="430"/>
                  </a:lnTo>
                  <a:lnTo>
                    <a:pt x="0" y="4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/>
            </p:cNvSpPr>
            <p:nvPr/>
          </p:nvSpPr>
          <p:spPr>
            <a:xfrm>
              <a:off x="3634409" y="3910940"/>
              <a:ext cx="2331826" cy="508660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14"/>
            <p:cNvSpPr txBox="1">
              <a:spLocks/>
            </p:cNvSpPr>
            <p:nvPr/>
          </p:nvSpPr>
          <p:spPr>
            <a:xfrm>
              <a:off x="5269572" y="5631282"/>
              <a:ext cx="398376" cy="378256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634409" y="1408480"/>
              <a:ext cx="2331826" cy="2502457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634409" y="4766062"/>
              <a:ext cx="2331826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负责前端代码事件分析可视化部分及项目演示</a:t>
              </a:r>
              <a:r>
                <a:rPr lang="en-US" altLang="zh-CN" sz="900" dirty="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文档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28504" y="724719"/>
            <a:ext cx="1917158" cy="3782016"/>
            <a:chOff x="6215314" y="1408480"/>
            <a:chExt cx="2331826" cy="4600039"/>
          </a:xfrm>
        </p:grpSpPr>
        <p:sp>
          <p:nvSpPr>
            <p:cNvPr id="7" name="矩形 6"/>
            <p:cNvSpPr/>
            <p:nvPr/>
          </p:nvSpPr>
          <p:spPr>
            <a:xfrm>
              <a:off x="6215314" y="3910940"/>
              <a:ext cx="2331826" cy="5086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3220180871</a:t>
              </a:r>
              <a:r>
                <a:rPr lang="zh-CN" altLang="en-US" sz="1200" b="1" dirty="0" smtClean="0">
                  <a:cs typeface="+mn-ea"/>
                  <a:sym typeface="+mn-lt"/>
                </a:rPr>
                <a:t>王宇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215314" y="4419600"/>
              <a:ext cx="2331826" cy="1400810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 19"/>
            <p:cNvSpPr>
              <a:spLocks/>
            </p:cNvSpPr>
            <p:nvPr/>
          </p:nvSpPr>
          <p:spPr bwMode="auto">
            <a:xfrm>
              <a:off x="7854783" y="5630263"/>
              <a:ext cx="397608" cy="378256"/>
            </a:xfrm>
            <a:custGeom>
              <a:avLst/>
              <a:gdLst>
                <a:gd name="T0" fmla="*/ 0 w 452"/>
                <a:gd name="T1" fmla="*/ 0 h 430"/>
                <a:gd name="T2" fmla="*/ 452 w 452"/>
                <a:gd name="T3" fmla="*/ 0 h 430"/>
                <a:gd name="T4" fmla="*/ 452 w 452"/>
                <a:gd name="T5" fmla="*/ 430 h 430"/>
                <a:gd name="T6" fmla="*/ 0 w 452"/>
                <a:gd name="T7" fmla="*/ 430 h 430"/>
                <a:gd name="T8" fmla="*/ 0 w 452"/>
                <a:gd name="T9" fmla="*/ 0 h 430"/>
                <a:gd name="T10" fmla="*/ 0 w 452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430">
                  <a:moveTo>
                    <a:pt x="0" y="0"/>
                  </a:moveTo>
                  <a:lnTo>
                    <a:pt x="452" y="0"/>
                  </a:lnTo>
                  <a:lnTo>
                    <a:pt x="452" y="430"/>
                  </a:lnTo>
                  <a:lnTo>
                    <a:pt x="0" y="4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20"/>
            <p:cNvSpPr txBox="1">
              <a:spLocks/>
            </p:cNvSpPr>
            <p:nvPr/>
          </p:nvSpPr>
          <p:spPr>
            <a:xfrm>
              <a:off x="6215314" y="3910939"/>
              <a:ext cx="2331826" cy="508660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21"/>
            <p:cNvSpPr txBox="1">
              <a:spLocks/>
            </p:cNvSpPr>
            <p:nvPr/>
          </p:nvSpPr>
          <p:spPr>
            <a:xfrm>
              <a:off x="7854783" y="5630263"/>
              <a:ext cx="398376" cy="378256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215314" y="1408480"/>
              <a:ext cx="2331826" cy="2502457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15314" y="4766062"/>
              <a:ext cx="2331826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负责后端代码响应前端请求及整合算法和爬虫调用及代码说明文档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34A1351-5BE9-4DA9-A097-EEA474749305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xmlns="" id="{1FE48E2F-0539-4E75-8765-DB73E870110A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latin typeface="+mn-lt"/>
                  <a:ea typeface="+mn-ea"/>
                  <a:cs typeface="+mn-ea"/>
                  <a:sym typeface="+mn-lt"/>
                </a:rPr>
                <a:t>任</a:t>
              </a:r>
              <a:r>
                <a:rPr lang="zh-CN" altLang="en-US" sz="2400" smtClean="0">
                  <a:latin typeface="+mn-lt"/>
                  <a:ea typeface="+mn-ea"/>
                  <a:cs typeface="+mn-ea"/>
                  <a:sym typeface="+mn-lt"/>
                </a:rPr>
                <a:t>务分工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9CF13B7-7CB6-4AA6-957C-457AC51DE454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79183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8BFF9A-92E2-494C-8910-C5C9154E64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71750"/>
            <a:ext cx="9144000" cy="257175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89D50067-3C16-4BC6-9C68-D8CCE919350A}"/>
              </a:ext>
            </a:extLst>
          </p:cNvPr>
          <p:cNvSpPr/>
          <p:nvPr/>
        </p:nvSpPr>
        <p:spPr>
          <a:xfrm>
            <a:off x="467544" y="411510"/>
            <a:ext cx="8208912" cy="4320480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A1C8C7D-5549-4319-962D-C7ED832D2642}"/>
              </a:ext>
            </a:extLst>
          </p:cNvPr>
          <p:cNvGrpSpPr/>
          <p:nvPr/>
        </p:nvGrpSpPr>
        <p:grpSpPr>
          <a:xfrm>
            <a:off x="1727686" y="1420780"/>
            <a:ext cx="1188135" cy="2123657"/>
            <a:chOff x="4499992" y="1114046"/>
            <a:chExt cx="519809" cy="5216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3B592E88-3047-49E6-82A2-9B73D270B837}"/>
                </a:ext>
              </a:extLst>
            </p:cNvPr>
            <p:cNvSpPr/>
            <p:nvPr/>
          </p:nvSpPr>
          <p:spPr>
            <a:xfrm>
              <a:off x="4499992" y="1131590"/>
              <a:ext cx="504056" cy="504056"/>
            </a:xfrm>
            <a:prstGeom prst="roundRect">
              <a:avLst>
                <a:gd name="adj" fmla="val 62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DF5622F-CF77-4901-914C-F1B464E26CE6}"/>
                </a:ext>
              </a:extLst>
            </p:cNvPr>
            <p:cNvSpPr txBox="1"/>
            <p:nvPr/>
          </p:nvSpPr>
          <p:spPr>
            <a:xfrm>
              <a:off x="4549499" y="1114046"/>
              <a:ext cx="470302" cy="521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3800">
                  <a:solidFill>
                    <a:schemeClr val="bg1"/>
                  </a:solidFill>
                  <a:ea typeface="微软雅黑" pitchFamily="34" charset="-122"/>
                  <a:cs typeface="Calibri" panose="020F0502020204030204" pitchFamily="34" charset="0"/>
                </a:rPr>
                <a:t>1</a:t>
              </a:r>
              <a:endParaRPr lang="zh-CN" altLang="en-US" sz="13800" dirty="0">
                <a:solidFill>
                  <a:schemeClr val="bg1"/>
                </a:solidFill>
                <a:ea typeface="微软雅黑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E7FE15F-68A8-47E7-A726-FE68DA345626}"/>
              </a:ext>
            </a:extLst>
          </p:cNvPr>
          <p:cNvSpPr txBox="1"/>
          <p:nvPr/>
        </p:nvSpPr>
        <p:spPr>
          <a:xfrm>
            <a:off x="3388177" y="2179769"/>
            <a:ext cx="35648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背景与需求分析</a:t>
            </a:r>
          </a:p>
        </p:txBody>
      </p:sp>
    </p:spTree>
    <p:extLst>
      <p:ext uri="{BB962C8B-B14F-4D97-AF65-F5344CB8AC3E}">
        <p14:creationId xmlns:p14="http://schemas.microsoft.com/office/powerpoint/2010/main" val="17630356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1243" y="1336740"/>
            <a:ext cx="4312872" cy="2461721"/>
            <a:chOff x="345504" y="1787852"/>
            <a:chExt cx="5750496" cy="3282295"/>
          </a:xfrm>
        </p:grpSpPr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/>
              <p:cNvSpPr>
                <a:spLocks/>
              </p:cNvSpPr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/>
              <p:cNvSpPr>
                <a:spLocks/>
              </p:cNvSpPr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4120" y="1336741"/>
            <a:ext cx="4338638" cy="1209429"/>
            <a:chOff x="4584120" y="1336741"/>
            <a:chExt cx="4338638" cy="1209429"/>
          </a:xfrm>
        </p:grpSpPr>
        <p:sp>
          <p:nvSpPr>
            <p:cNvPr id="5" name="矩形 4"/>
            <p:cNvSpPr/>
            <p:nvPr/>
          </p:nvSpPr>
          <p:spPr bwMode="auto">
            <a:xfrm>
              <a:off x="4584120" y="1336741"/>
              <a:ext cx="4338638" cy="120942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4750139" y="1603918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886301" y="1745753"/>
              <a:ext cx="402750" cy="391405"/>
            </a:xfrm>
            <a:custGeom>
              <a:avLst/>
              <a:gdLst>
                <a:gd name="connsiteX0" fmla="*/ 279778 w 338138"/>
                <a:gd name="connsiteY0" fmla="*/ 231775 h 328613"/>
                <a:gd name="connsiteX1" fmla="*/ 289126 w 338138"/>
                <a:gd name="connsiteY1" fmla="*/ 271719 h 328613"/>
                <a:gd name="connsiteX2" fmla="*/ 283784 w 338138"/>
                <a:gd name="connsiteY2" fmla="*/ 279708 h 328613"/>
                <a:gd name="connsiteX3" fmla="*/ 282449 w 338138"/>
                <a:gd name="connsiteY3" fmla="*/ 279708 h 328613"/>
                <a:gd name="connsiteX4" fmla="*/ 275771 w 338138"/>
                <a:gd name="connsiteY4" fmla="*/ 274382 h 328613"/>
                <a:gd name="connsiteX5" fmla="*/ 265087 w 338138"/>
                <a:gd name="connsiteY5" fmla="*/ 234438 h 328613"/>
                <a:gd name="connsiteX6" fmla="*/ 239712 w 338138"/>
                <a:gd name="connsiteY6" fmla="*/ 273050 h 328613"/>
                <a:gd name="connsiteX7" fmla="*/ 282449 w 338138"/>
                <a:gd name="connsiteY7" fmla="*/ 314325 h 328613"/>
                <a:gd name="connsiteX8" fmla="*/ 323850 w 338138"/>
                <a:gd name="connsiteY8" fmla="*/ 273050 h 328613"/>
                <a:gd name="connsiteX9" fmla="*/ 282449 w 338138"/>
                <a:gd name="connsiteY9" fmla="*/ 231775 h 328613"/>
                <a:gd name="connsiteX10" fmla="*/ 279778 w 338138"/>
                <a:gd name="connsiteY10" fmla="*/ 231775 h 328613"/>
                <a:gd name="connsiteX11" fmla="*/ 55688 w 338138"/>
                <a:gd name="connsiteY11" fmla="*/ 231775 h 328613"/>
                <a:gd name="connsiteX12" fmla="*/ 14287 w 338138"/>
                <a:gd name="connsiteY12" fmla="*/ 273050 h 328613"/>
                <a:gd name="connsiteX13" fmla="*/ 55688 w 338138"/>
                <a:gd name="connsiteY13" fmla="*/ 314325 h 328613"/>
                <a:gd name="connsiteX14" fmla="*/ 98425 w 338138"/>
                <a:gd name="connsiteY14" fmla="*/ 273050 h 328613"/>
                <a:gd name="connsiteX15" fmla="*/ 97089 w 338138"/>
                <a:gd name="connsiteY15" fmla="*/ 265062 h 328613"/>
                <a:gd name="connsiteX16" fmla="*/ 58359 w 338138"/>
                <a:gd name="connsiteY16" fmla="*/ 279708 h 328613"/>
                <a:gd name="connsiteX17" fmla="*/ 55688 w 338138"/>
                <a:gd name="connsiteY17" fmla="*/ 279708 h 328613"/>
                <a:gd name="connsiteX18" fmla="*/ 49011 w 338138"/>
                <a:gd name="connsiteY18" fmla="*/ 275713 h 328613"/>
                <a:gd name="connsiteX19" fmla="*/ 53017 w 338138"/>
                <a:gd name="connsiteY19" fmla="*/ 266393 h 328613"/>
                <a:gd name="connsiteX20" fmla="*/ 91747 w 338138"/>
                <a:gd name="connsiteY20" fmla="*/ 251747 h 328613"/>
                <a:gd name="connsiteX21" fmla="*/ 55688 w 338138"/>
                <a:gd name="connsiteY21" fmla="*/ 231775 h 328613"/>
                <a:gd name="connsiteX22" fmla="*/ 39613 w 338138"/>
                <a:gd name="connsiteY22" fmla="*/ 195263 h 328613"/>
                <a:gd name="connsiteX23" fmla="*/ 92431 w 338138"/>
                <a:gd name="connsiteY23" fmla="*/ 195263 h 328613"/>
                <a:gd name="connsiteX24" fmla="*/ 97713 w 338138"/>
                <a:gd name="connsiteY24" fmla="*/ 196583 h 328613"/>
                <a:gd name="connsiteX25" fmla="*/ 138647 w 338138"/>
                <a:gd name="connsiteY25" fmla="*/ 237513 h 328613"/>
                <a:gd name="connsiteX26" fmla="*/ 139967 w 338138"/>
                <a:gd name="connsiteY26" fmla="*/ 244114 h 328613"/>
                <a:gd name="connsiteX27" fmla="*/ 136006 w 338138"/>
                <a:gd name="connsiteY27" fmla="*/ 249395 h 328613"/>
                <a:gd name="connsiteX28" fmla="*/ 109597 w 338138"/>
                <a:gd name="connsiteY28" fmla="*/ 259958 h 328613"/>
                <a:gd name="connsiteX29" fmla="*/ 110918 w 338138"/>
                <a:gd name="connsiteY29" fmla="*/ 273161 h 328613"/>
                <a:gd name="connsiteX30" fmla="*/ 55459 w 338138"/>
                <a:gd name="connsiteY30" fmla="*/ 328613 h 328613"/>
                <a:gd name="connsiteX31" fmla="*/ 0 w 338138"/>
                <a:gd name="connsiteY31" fmla="*/ 273161 h 328613"/>
                <a:gd name="connsiteX32" fmla="*/ 55459 w 338138"/>
                <a:gd name="connsiteY32" fmla="*/ 217708 h 328613"/>
                <a:gd name="connsiteX33" fmla="*/ 104315 w 338138"/>
                <a:gd name="connsiteY33" fmla="*/ 246755 h 328613"/>
                <a:gd name="connsiteX34" fmla="*/ 121481 w 338138"/>
                <a:gd name="connsiteY34" fmla="*/ 240153 h 328613"/>
                <a:gd name="connsiteX35" fmla="*/ 89790 w 338138"/>
                <a:gd name="connsiteY35" fmla="*/ 208466 h 328613"/>
                <a:gd name="connsiteX36" fmla="*/ 39613 w 338138"/>
                <a:gd name="connsiteY36" fmla="*/ 208466 h 328613"/>
                <a:gd name="connsiteX37" fmla="*/ 33011 w 338138"/>
                <a:gd name="connsiteY37" fmla="*/ 201864 h 328613"/>
                <a:gd name="connsiteX38" fmla="*/ 39613 w 338138"/>
                <a:gd name="connsiteY38" fmla="*/ 195263 h 328613"/>
                <a:gd name="connsiteX39" fmla="*/ 155575 w 338138"/>
                <a:gd name="connsiteY39" fmla="*/ 0 h 328613"/>
                <a:gd name="connsiteX40" fmla="*/ 191294 w 338138"/>
                <a:gd name="connsiteY40" fmla="*/ 35490 h 328613"/>
                <a:gd name="connsiteX41" fmla="*/ 156898 w 338138"/>
                <a:gd name="connsiteY41" fmla="*/ 70980 h 328613"/>
                <a:gd name="connsiteX42" fmla="*/ 167481 w 338138"/>
                <a:gd name="connsiteY42" fmla="*/ 80181 h 328613"/>
                <a:gd name="connsiteX43" fmla="*/ 168804 w 338138"/>
                <a:gd name="connsiteY43" fmla="*/ 81496 h 328613"/>
                <a:gd name="connsiteX44" fmla="*/ 196586 w 338138"/>
                <a:gd name="connsiteY44" fmla="*/ 126187 h 328613"/>
                <a:gd name="connsiteX45" fmla="*/ 225690 w 338138"/>
                <a:gd name="connsiteY45" fmla="*/ 130131 h 328613"/>
                <a:gd name="connsiteX46" fmla="*/ 234950 w 338138"/>
                <a:gd name="connsiteY46" fmla="*/ 138017 h 328613"/>
                <a:gd name="connsiteX47" fmla="*/ 257440 w 338138"/>
                <a:gd name="connsiteY47" fmla="*/ 149847 h 328613"/>
                <a:gd name="connsiteX48" fmla="*/ 260086 w 338138"/>
                <a:gd name="connsiteY48" fmla="*/ 155105 h 328613"/>
                <a:gd name="connsiteX49" fmla="*/ 270669 w 338138"/>
                <a:gd name="connsiteY49" fmla="*/ 197168 h 328613"/>
                <a:gd name="connsiteX50" fmla="*/ 278607 w 338138"/>
                <a:gd name="connsiteY50" fmla="*/ 197168 h 328613"/>
                <a:gd name="connsiteX51" fmla="*/ 315648 w 338138"/>
                <a:gd name="connsiteY51" fmla="*/ 205054 h 328613"/>
                <a:gd name="connsiteX52" fmla="*/ 319617 w 338138"/>
                <a:gd name="connsiteY52" fmla="*/ 214255 h 328613"/>
                <a:gd name="connsiteX53" fmla="*/ 310357 w 338138"/>
                <a:gd name="connsiteY53" fmla="*/ 216884 h 328613"/>
                <a:gd name="connsiteX54" fmla="*/ 278607 w 338138"/>
                <a:gd name="connsiteY54" fmla="*/ 210312 h 328613"/>
                <a:gd name="connsiteX55" fmla="*/ 274638 w 338138"/>
                <a:gd name="connsiteY55" fmla="*/ 211627 h 328613"/>
                <a:gd name="connsiteX56" fmla="*/ 275961 w 338138"/>
                <a:gd name="connsiteY56" fmla="*/ 218199 h 328613"/>
                <a:gd name="connsiteX57" fmla="*/ 282575 w 338138"/>
                <a:gd name="connsiteY57" fmla="*/ 218199 h 328613"/>
                <a:gd name="connsiteX58" fmla="*/ 338138 w 338138"/>
                <a:gd name="connsiteY58" fmla="*/ 273406 h 328613"/>
                <a:gd name="connsiteX59" fmla="*/ 282575 w 338138"/>
                <a:gd name="connsiteY59" fmla="*/ 328613 h 328613"/>
                <a:gd name="connsiteX60" fmla="*/ 229659 w 338138"/>
                <a:gd name="connsiteY60" fmla="*/ 289180 h 328613"/>
                <a:gd name="connsiteX61" fmla="*/ 183356 w 338138"/>
                <a:gd name="connsiteY61" fmla="*/ 289180 h 328613"/>
                <a:gd name="connsiteX62" fmla="*/ 175419 w 338138"/>
                <a:gd name="connsiteY62" fmla="*/ 282607 h 328613"/>
                <a:gd name="connsiteX63" fmla="*/ 183356 w 338138"/>
                <a:gd name="connsiteY63" fmla="*/ 276035 h 328613"/>
                <a:gd name="connsiteX64" fmla="*/ 227013 w 338138"/>
                <a:gd name="connsiteY64" fmla="*/ 276035 h 328613"/>
                <a:gd name="connsiteX65" fmla="*/ 227013 w 338138"/>
                <a:gd name="connsiteY65" fmla="*/ 273406 h 328613"/>
                <a:gd name="connsiteX66" fmla="*/ 262732 w 338138"/>
                <a:gd name="connsiteY66" fmla="*/ 222142 h 328613"/>
                <a:gd name="connsiteX67" fmla="*/ 261409 w 338138"/>
                <a:gd name="connsiteY67" fmla="*/ 214255 h 328613"/>
                <a:gd name="connsiteX68" fmla="*/ 230981 w 338138"/>
                <a:gd name="connsiteY68" fmla="*/ 239231 h 328613"/>
                <a:gd name="connsiteX69" fmla="*/ 224367 w 338138"/>
                <a:gd name="connsiteY69" fmla="*/ 243174 h 328613"/>
                <a:gd name="connsiteX70" fmla="*/ 221721 w 338138"/>
                <a:gd name="connsiteY70" fmla="*/ 241859 h 328613"/>
                <a:gd name="connsiteX71" fmla="*/ 219075 w 338138"/>
                <a:gd name="connsiteY71" fmla="*/ 232658 h 328613"/>
                <a:gd name="connsiteX72" fmla="*/ 257440 w 338138"/>
                <a:gd name="connsiteY72" fmla="*/ 201111 h 328613"/>
                <a:gd name="connsiteX73" fmla="*/ 248180 w 338138"/>
                <a:gd name="connsiteY73" fmla="*/ 160363 h 328613"/>
                <a:gd name="connsiteX74" fmla="*/ 228336 w 338138"/>
                <a:gd name="connsiteY74" fmla="*/ 151162 h 328613"/>
                <a:gd name="connsiteX75" fmla="*/ 227013 w 338138"/>
                <a:gd name="connsiteY75" fmla="*/ 149847 h 328613"/>
                <a:gd name="connsiteX76" fmla="*/ 224367 w 338138"/>
                <a:gd name="connsiteY76" fmla="*/ 149847 h 328613"/>
                <a:gd name="connsiteX77" fmla="*/ 188648 w 338138"/>
                <a:gd name="connsiteY77" fmla="*/ 149847 h 328613"/>
                <a:gd name="connsiteX78" fmla="*/ 179388 w 338138"/>
                <a:gd name="connsiteY78" fmla="*/ 145904 h 328613"/>
                <a:gd name="connsiteX79" fmla="*/ 178065 w 338138"/>
                <a:gd name="connsiteY79" fmla="*/ 144589 h 328613"/>
                <a:gd name="connsiteX80" fmla="*/ 170127 w 338138"/>
                <a:gd name="connsiteY80" fmla="*/ 134074 h 328613"/>
                <a:gd name="connsiteX81" fmla="*/ 168804 w 338138"/>
                <a:gd name="connsiteY81" fmla="*/ 140646 h 328613"/>
                <a:gd name="connsiteX82" fmla="*/ 167481 w 338138"/>
                <a:gd name="connsiteY82" fmla="*/ 148533 h 328613"/>
                <a:gd name="connsiteX83" fmla="*/ 166158 w 338138"/>
                <a:gd name="connsiteY83" fmla="*/ 152476 h 328613"/>
                <a:gd name="connsiteX84" fmla="*/ 166158 w 338138"/>
                <a:gd name="connsiteY84" fmla="*/ 156420 h 328613"/>
                <a:gd name="connsiteX85" fmla="*/ 163513 w 338138"/>
                <a:gd name="connsiteY85" fmla="*/ 164306 h 328613"/>
                <a:gd name="connsiteX86" fmla="*/ 162190 w 338138"/>
                <a:gd name="connsiteY86" fmla="*/ 170879 h 328613"/>
                <a:gd name="connsiteX87" fmla="*/ 160867 w 338138"/>
                <a:gd name="connsiteY87" fmla="*/ 173507 h 328613"/>
                <a:gd name="connsiteX88" fmla="*/ 200554 w 338138"/>
                <a:gd name="connsiteY88" fmla="*/ 182709 h 328613"/>
                <a:gd name="connsiteX89" fmla="*/ 201877 w 338138"/>
                <a:gd name="connsiteY89" fmla="*/ 182709 h 328613"/>
                <a:gd name="connsiteX90" fmla="*/ 215106 w 338138"/>
                <a:gd name="connsiteY90" fmla="*/ 205054 h 328613"/>
                <a:gd name="connsiteX91" fmla="*/ 212461 w 338138"/>
                <a:gd name="connsiteY91" fmla="*/ 210312 h 328613"/>
                <a:gd name="connsiteX92" fmla="*/ 163513 w 338138"/>
                <a:gd name="connsiteY92" fmla="*/ 289180 h 328613"/>
                <a:gd name="connsiteX93" fmla="*/ 144992 w 338138"/>
                <a:gd name="connsiteY93" fmla="*/ 293123 h 328613"/>
                <a:gd name="connsiteX94" fmla="*/ 139700 w 338138"/>
                <a:gd name="connsiteY94" fmla="*/ 276035 h 328613"/>
                <a:gd name="connsiteX95" fmla="*/ 168804 w 338138"/>
                <a:gd name="connsiteY95" fmla="*/ 214255 h 328613"/>
                <a:gd name="connsiteX96" fmla="*/ 125148 w 338138"/>
                <a:gd name="connsiteY96" fmla="*/ 206369 h 328613"/>
                <a:gd name="connsiteX97" fmla="*/ 103981 w 338138"/>
                <a:gd name="connsiteY97" fmla="*/ 195853 h 328613"/>
                <a:gd name="connsiteX98" fmla="*/ 97367 w 338138"/>
                <a:gd name="connsiteY98" fmla="*/ 164306 h 328613"/>
                <a:gd name="connsiteX99" fmla="*/ 121179 w 338138"/>
                <a:gd name="connsiteY99" fmla="*/ 95955 h 328613"/>
                <a:gd name="connsiteX100" fmla="*/ 121179 w 338138"/>
                <a:gd name="connsiteY100" fmla="*/ 90697 h 328613"/>
                <a:gd name="connsiteX101" fmla="*/ 143669 w 338138"/>
                <a:gd name="connsiteY101" fmla="*/ 68351 h 328613"/>
                <a:gd name="connsiteX102" fmla="*/ 119856 w 338138"/>
                <a:gd name="connsiteY102" fmla="*/ 35490 h 328613"/>
                <a:gd name="connsiteX103" fmla="*/ 155575 w 338138"/>
                <a:gd name="connsiteY103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8613">
                  <a:moveTo>
                    <a:pt x="279778" y="231775"/>
                  </a:moveTo>
                  <a:cubicBezTo>
                    <a:pt x="279778" y="231775"/>
                    <a:pt x="279778" y="231775"/>
                    <a:pt x="289126" y="271719"/>
                  </a:cubicBezTo>
                  <a:cubicBezTo>
                    <a:pt x="290462" y="275713"/>
                    <a:pt x="287791" y="278376"/>
                    <a:pt x="283784" y="279708"/>
                  </a:cubicBezTo>
                  <a:cubicBezTo>
                    <a:pt x="283784" y="279708"/>
                    <a:pt x="282449" y="279708"/>
                    <a:pt x="282449" y="279708"/>
                  </a:cubicBezTo>
                  <a:cubicBezTo>
                    <a:pt x="279778" y="279708"/>
                    <a:pt x="275771" y="278376"/>
                    <a:pt x="275771" y="274382"/>
                  </a:cubicBezTo>
                  <a:cubicBezTo>
                    <a:pt x="275771" y="274382"/>
                    <a:pt x="275771" y="274382"/>
                    <a:pt x="265087" y="234438"/>
                  </a:cubicBezTo>
                  <a:cubicBezTo>
                    <a:pt x="250396" y="241095"/>
                    <a:pt x="239712" y="255741"/>
                    <a:pt x="239712" y="273050"/>
                  </a:cubicBezTo>
                  <a:cubicBezTo>
                    <a:pt x="239712" y="295685"/>
                    <a:pt x="259745" y="314325"/>
                    <a:pt x="282449" y="314325"/>
                  </a:cubicBezTo>
                  <a:cubicBezTo>
                    <a:pt x="305153" y="314325"/>
                    <a:pt x="323850" y="295685"/>
                    <a:pt x="323850" y="273050"/>
                  </a:cubicBezTo>
                  <a:cubicBezTo>
                    <a:pt x="323850" y="250416"/>
                    <a:pt x="305153" y="231775"/>
                    <a:pt x="282449" y="231775"/>
                  </a:cubicBezTo>
                  <a:cubicBezTo>
                    <a:pt x="281113" y="231775"/>
                    <a:pt x="279778" y="231775"/>
                    <a:pt x="279778" y="231775"/>
                  </a:cubicBezTo>
                  <a:close/>
                  <a:moveTo>
                    <a:pt x="55688" y="231775"/>
                  </a:moveTo>
                  <a:cubicBezTo>
                    <a:pt x="32984" y="231775"/>
                    <a:pt x="14287" y="250416"/>
                    <a:pt x="14287" y="273050"/>
                  </a:cubicBezTo>
                  <a:cubicBezTo>
                    <a:pt x="14287" y="295685"/>
                    <a:pt x="32984" y="314325"/>
                    <a:pt x="55688" y="314325"/>
                  </a:cubicBezTo>
                  <a:cubicBezTo>
                    <a:pt x="78392" y="314325"/>
                    <a:pt x="98425" y="295685"/>
                    <a:pt x="98425" y="273050"/>
                  </a:cubicBezTo>
                  <a:cubicBezTo>
                    <a:pt x="98425" y="270387"/>
                    <a:pt x="97089" y="267724"/>
                    <a:pt x="97089" y="265062"/>
                  </a:cubicBezTo>
                  <a:cubicBezTo>
                    <a:pt x="97089" y="265062"/>
                    <a:pt x="97089" y="265062"/>
                    <a:pt x="58359" y="279708"/>
                  </a:cubicBezTo>
                  <a:cubicBezTo>
                    <a:pt x="57024" y="279708"/>
                    <a:pt x="57024" y="279708"/>
                    <a:pt x="55688" y="279708"/>
                  </a:cubicBezTo>
                  <a:cubicBezTo>
                    <a:pt x="53017" y="279708"/>
                    <a:pt x="50346" y="278376"/>
                    <a:pt x="49011" y="275713"/>
                  </a:cubicBezTo>
                  <a:cubicBezTo>
                    <a:pt x="47675" y="271719"/>
                    <a:pt x="49011" y="267724"/>
                    <a:pt x="53017" y="266393"/>
                  </a:cubicBezTo>
                  <a:cubicBezTo>
                    <a:pt x="53017" y="266393"/>
                    <a:pt x="53017" y="266393"/>
                    <a:pt x="91747" y="251747"/>
                  </a:cubicBezTo>
                  <a:cubicBezTo>
                    <a:pt x="83734" y="239764"/>
                    <a:pt x="70379" y="231775"/>
                    <a:pt x="55688" y="231775"/>
                  </a:cubicBezTo>
                  <a:close/>
                  <a:moveTo>
                    <a:pt x="39613" y="195263"/>
                  </a:moveTo>
                  <a:cubicBezTo>
                    <a:pt x="39613" y="195263"/>
                    <a:pt x="39613" y="195263"/>
                    <a:pt x="92431" y="195263"/>
                  </a:cubicBezTo>
                  <a:cubicBezTo>
                    <a:pt x="95072" y="195263"/>
                    <a:pt x="96393" y="195263"/>
                    <a:pt x="97713" y="196583"/>
                  </a:cubicBezTo>
                  <a:cubicBezTo>
                    <a:pt x="97713" y="196583"/>
                    <a:pt x="97713" y="196583"/>
                    <a:pt x="138647" y="237513"/>
                  </a:cubicBezTo>
                  <a:cubicBezTo>
                    <a:pt x="139967" y="238833"/>
                    <a:pt x="141288" y="241474"/>
                    <a:pt x="139967" y="244114"/>
                  </a:cubicBezTo>
                  <a:cubicBezTo>
                    <a:pt x="139967" y="246755"/>
                    <a:pt x="138647" y="248075"/>
                    <a:pt x="136006" y="249395"/>
                  </a:cubicBezTo>
                  <a:cubicBezTo>
                    <a:pt x="136006" y="249395"/>
                    <a:pt x="136006" y="249395"/>
                    <a:pt x="109597" y="259958"/>
                  </a:cubicBezTo>
                  <a:cubicBezTo>
                    <a:pt x="110918" y="263919"/>
                    <a:pt x="110918" y="267880"/>
                    <a:pt x="110918" y="273161"/>
                  </a:cubicBezTo>
                  <a:cubicBezTo>
                    <a:pt x="110918" y="303528"/>
                    <a:pt x="85829" y="328613"/>
                    <a:pt x="55459" y="328613"/>
                  </a:cubicBezTo>
                  <a:cubicBezTo>
                    <a:pt x="25088" y="328613"/>
                    <a:pt x="0" y="303528"/>
                    <a:pt x="0" y="273161"/>
                  </a:cubicBezTo>
                  <a:cubicBezTo>
                    <a:pt x="0" y="242794"/>
                    <a:pt x="25088" y="217708"/>
                    <a:pt x="55459" y="217708"/>
                  </a:cubicBezTo>
                  <a:cubicBezTo>
                    <a:pt x="76586" y="217708"/>
                    <a:pt x="95072" y="229590"/>
                    <a:pt x="104315" y="246755"/>
                  </a:cubicBezTo>
                  <a:cubicBezTo>
                    <a:pt x="104315" y="246755"/>
                    <a:pt x="104315" y="246755"/>
                    <a:pt x="121481" y="240153"/>
                  </a:cubicBezTo>
                  <a:cubicBezTo>
                    <a:pt x="121481" y="240153"/>
                    <a:pt x="121481" y="240153"/>
                    <a:pt x="89790" y="208466"/>
                  </a:cubicBezTo>
                  <a:cubicBezTo>
                    <a:pt x="89790" y="208466"/>
                    <a:pt x="89790" y="208466"/>
                    <a:pt x="39613" y="208466"/>
                  </a:cubicBezTo>
                  <a:cubicBezTo>
                    <a:pt x="35652" y="208466"/>
                    <a:pt x="33011" y="205825"/>
                    <a:pt x="33011" y="201864"/>
                  </a:cubicBezTo>
                  <a:cubicBezTo>
                    <a:pt x="33011" y="197903"/>
                    <a:pt x="35652" y="195263"/>
                    <a:pt x="39613" y="195263"/>
                  </a:cubicBezTo>
                  <a:close/>
                  <a:moveTo>
                    <a:pt x="155575" y="0"/>
                  </a:moveTo>
                  <a:cubicBezTo>
                    <a:pt x="175419" y="0"/>
                    <a:pt x="191294" y="15773"/>
                    <a:pt x="191294" y="35490"/>
                  </a:cubicBezTo>
                  <a:cubicBezTo>
                    <a:pt x="191294" y="53892"/>
                    <a:pt x="175419" y="69666"/>
                    <a:pt x="156898" y="70980"/>
                  </a:cubicBezTo>
                  <a:cubicBezTo>
                    <a:pt x="160867" y="72295"/>
                    <a:pt x="164835" y="76238"/>
                    <a:pt x="167481" y="80181"/>
                  </a:cubicBezTo>
                  <a:cubicBezTo>
                    <a:pt x="168804" y="80181"/>
                    <a:pt x="168804" y="80181"/>
                    <a:pt x="168804" y="81496"/>
                  </a:cubicBezTo>
                  <a:cubicBezTo>
                    <a:pt x="168804" y="81496"/>
                    <a:pt x="168804" y="81496"/>
                    <a:pt x="196586" y="126187"/>
                  </a:cubicBezTo>
                  <a:cubicBezTo>
                    <a:pt x="196586" y="126187"/>
                    <a:pt x="196586" y="126187"/>
                    <a:pt x="225690" y="130131"/>
                  </a:cubicBezTo>
                  <a:cubicBezTo>
                    <a:pt x="230981" y="130131"/>
                    <a:pt x="234950" y="134074"/>
                    <a:pt x="234950" y="138017"/>
                  </a:cubicBezTo>
                  <a:cubicBezTo>
                    <a:pt x="234950" y="138017"/>
                    <a:pt x="234950" y="138017"/>
                    <a:pt x="257440" y="149847"/>
                  </a:cubicBezTo>
                  <a:cubicBezTo>
                    <a:pt x="258763" y="151162"/>
                    <a:pt x="260086" y="152476"/>
                    <a:pt x="260086" y="155105"/>
                  </a:cubicBezTo>
                  <a:cubicBezTo>
                    <a:pt x="260086" y="155105"/>
                    <a:pt x="260086" y="155105"/>
                    <a:pt x="270669" y="197168"/>
                  </a:cubicBezTo>
                  <a:cubicBezTo>
                    <a:pt x="273315" y="197168"/>
                    <a:pt x="275961" y="197168"/>
                    <a:pt x="278607" y="197168"/>
                  </a:cubicBezTo>
                  <a:cubicBezTo>
                    <a:pt x="291836" y="195853"/>
                    <a:pt x="303742" y="198482"/>
                    <a:pt x="315648" y="205054"/>
                  </a:cubicBezTo>
                  <a:cubicBezTo>
                    <a:pt x="319617" y="206369"/>
                    <a:pt x="320940" y="210312"/>
                    <a:pt x="319617" y="214255"/>
                  </a:cubicBezTo>
                  <a:cubicBezTo>
                    <a:pt x="316971" y="216884"/>
                    <a:pt x="313003" y="219513"/>
                    <a:pt x="310357" y="216884"/>
                  </a:cubicBezTo>
                  <a:cubicBezTo>
                    <a:pt x="299773" y="211627"/>
                    <a:pt x="289190" y="210312"/>
                    <a:pt x="278607" y="210312"/>
                  </a:cubicBezTo>
                  <a:cubicBezTo>
                    <a:pt x="277284" y="210312"/>
                    <a:pt x="275961" y="210312"/>
                    <a:pt x="274638" y="211627"/>
                  </a:cubicBezTo>
                  <a:cubicBezTo>
                    <a:pt x="274638" y="211627"/>
                    <a:pt x="274638" y="211627"/>
                    <a:pt x="275961" y="218199"/>
                  </a:cubicBezTo>
                  <a:cubicBezTo>
                    <a:pt x="278607" y="218199"/>
                    <a:pt x="279930" y="218199"/>
                    <a:pt x="282575" y="218199"/>
                  </a:cubicBezTo>
                  <a:cubicBezTo>
                    <a:pt x="313003" y="218199"/>
                    <a:pt x="338138" y="243174"/>
                    <a:pt x="338138" y="273406"/>
                  </a:cubicBezTo>
                  <a:cubicBezTo>
                    <a:pt x="338138" y="303639"/>
                    <a:pt x="313003" y="328613"/>
                    <a:pt x="282575" y="328613"/>
                  </a:cubicBezTo>
                  <a:cubicBezTo>
                    <a:pt x="257440" y="328613"/>
                    <a:pt x="236273" y="312840"/>
                    <a:pt x="229659" y="289180"/>
                  </a:cubicBezTo>
                  <a:cubicBezTo>
                    <a:pt x="229659" y="289180"/>
                    <a:pt x="229659" y="289180"/>
                    <a:pt x="183356" y="289180"/>
                  </a:cubicBezTo>
                  <a:cubicBezTo>
                    <a:pt x="179388" y="289180"/>
                    <a:pt x="175419" y="286551"/>
                    <a:pt x="175419" y="282607"/>
                  </a:cubicBezTo>
                  <a:cubicBezTo>
                    <a:pt x="175419" y="278664"/>
                    <a:pt x="179388" y="276035"/>
                    <a:pt x="183356" y="276035"/>
                  </a:cubicBezTo>
                  <a:cubicBezTo>
                    <a:pt x="183356" y="276035"/>
                    <a:pt x="183356" y="276035"/>
                    <a:pt x="227013" y="276035"/>
                  </a:cubicBezTo>
                  <a:cubicBezTo>
                    <a:pt x="227013" y="274721"/>
                    <a:pt x="227013" y="274721"/>
                    <a:pt x="227013" y="273406"/>
                  </a:cubicBezTo>
                  <a:cubicBezTo>
                    <a:pt x="227013" y="249746"/>
                    <a:pt x="241565" y="230029"/>
                    <a:pt x="262732" y="222142"/>
                  </a:cubicBezTo>
                  <a:cubicBezTo>
                    <a:pt x="262732" y="222142"/>
                    <a:pt x="262732" y="222142"/>
                    <a:pt x="261409" y="214255"/>
                  </a:cubicBezTo>
                  <a:cubicBezTo>
                    <a:pt x="248180" y="219513"/>
                    <a:pt x="237596" y="228714"/>
                    <a:pt x="230981" y="239231"/>
                  </a:cubicBezTo>
                  <a:cubicBezTo>
                    <a:pt x="229659" y="241859"/>
                    <a:pt x="227013" y="243174"/>
                    <a:pt x="224367" y="243174"/>
                  </a:cubicBezTo>
                  <a:cubicBezTo>
                    <a:pt x="224367" y="243174"/>
                    <a:pt x="223044" y="243174"/>
                    <a:pt x="221721" y="241859"/>
                  </a:cubicBezTo>
                  <a:cubicBezTo>
                    <a:pt x="217752" y="240545"/>
                    <a:pt x="216429" y="235287"/>
                    <a:pt x="219075" y="232658"/>
                  </a:cubicBezTo>
                  <a:cubicBezTo>
                    <a:pt x="228336" y="218199"/>
                    <a:pt x="241565" y="206369"/>
                    <a:pt x="257440" y="201111"/>
                  </a:cubicBezTo>
                  <a:cubicBezTo>
                    <a:pt x="257440" y="201111"/>
                    <a:pt x="257440" y="201111"/>
                    <a:pt x="248180" y="160363"/>
                  </a:cubicBezTo>
                  <a:cubicBezTo>
                    <a:pt x="248180" y="160363"/>
                    <a:pt x="248180" y="160363"/>
                    <a:pt x="228336" y="151162"/>
                  </a:cubicBezTo>
                  <a:cubicBezTo>
                    <a:pt x="228336" y="151162"/>
                    <a:pt x="228336" y="149847"/>
                    <a:pt x="227013" y="149847"/>
                  </a:cubicBezTo>
                  <a:cubicBezTo>
                    <a:pt x="227013" y="149847"/>
                    <a:pt x="225690" y="149847"/>
                    <a:pt x="224367" y="149847"/>
                  </a:cubicBezTo>
                  <a:cubicBezTo>
                    <a:pt x="224367" y="149847"/>
                    <a:pt x="224367" y="149847"/>
                    <a:pt x="188648" y="149847"/>
                  </a:cubicBezTo>
                  <a:cubicBezTo>
                    <a:pt x="184679" y="149847"/>
                    <a:pt x="180711" y="148533"/>
                    <a:pt x="179388" y="145904"/>
                  </a:cubicBezTo>
                  <a:cubicBezTo>
                    <a:pt x="179388" y="145904"/>
                    <a:pt x="179388" y="145904"/>
                    <a:pt x="178065" y="144589"/>
                  </a:cubicBezTo>
                  <a:cubicBezTo>
                    <a:pt x="178065" y="144589"/>
                    <a:pt x="178065" y="144589"/>
                    <a:pt x="170127" y="134074"/>
                  </a:cubicBezTo>
                  <a:cubicBezTo>
                    <a:pt x="170127" y="136703"/>
                    <a:pt x="170127" y="138017"/>
                    <a:pt x="168804" y="140646"/>
                  </a:cubicBezTo>
                  <a:cubicBezTo>
                    <a:pt x="168804" y="143275"/>
                    <a:pt x="167481" y="145904"/>
                    <a:pt x="167481" y="148533"/>
                  </a:cubicBezTo>
                  <a:cubicBezTo>
                    <a:pt x="167481" y="149847"/>
                    <a:pt x="167481" y="151162"/>
                    <a:pt x="166158" y="152476"/>
                  </a:cubicBezTo>
                  <a:cubicBezTo>
                    <a:pt x="166158" y="153791"/>
                    <a:pt x="166158" y="155105"/>
                    <a:pt x="166158" y="156420"/>
                  </a:cubicBezTo>
                  <a:cubicBezTo>
                    <a:pt x="164835" y="159048"/>
                    <a:pt x="164835" y="161677"/>
                    <a:pt x="163513" y="164306"/>
                  </a:cubicBezTo>
                  <a:cubicBezTo>
                    <a:pt x="163513" y="166935"/>
                    <a:pt x="162190" y="168250"/>
                    <a:pt x="162190" y="170879"/>
                  </a:cubicBezTo>
                  <a:cubicBezTo>
                    <a:pt x="160867" y="172193"/>
                    <a:pt x="160867" y="172193"/>
                    <a:pt x="160867" y="173507"/>
                  </a:cubicBezTo>
                  <a:cubicBezTo>
                    <a:pt x="160867" y="173507"/>
                    <a:pt x="160867" y="173507"/>
                    <a:pt x="200554" y="182709"/>
                  </a:cubicBezTo>
                  <a:cubicBezTo>
                    <a:pt x="200554" y="182709"/>
                    <a:pt x="200554" y="182709"/>
                    <a:pt x="201877" y="182709"/>
                  </a:cubicBezTo>
                  <a:cubicBezTo>
                    <a:pt x="211138" y="185337"/>
                    <a:pt x="217752" y="195853"/>
                    <a:pt x="215106" y="205054"/>
                  </a:cubicBezTo>
                  <a:cubicBezTo>
                    <a:pt x="215106" y="206369"/>
                    <a:pt x="213784" y="208998"/>
                    <a:pt x="212461" y="210312"/>
                  </a:cubicBezTo>
                  <a:cubicBezTo>
                    <a:pt x="212461" y="210312"/>
                    <a:pt x="212461" y="210312"/>
                    <a:pt x="163513" y="289180"/>
                  </a:cubicBezTo>
                  <a:cubicBezTo>
                    <a:pt x="159544" y="294437"/>
                    <a:pt x="151606" y="297066"/>
                    <a:pt x="144992" y="293123"/>
                  </a:cubicBezTo>
                  <a:cubicBezTo>
                    <a:pt x="138377" y="289180"/>
                    <a:pt x="137054" y="281293"/>
                    <a:pt x="139700" y="276035"/>
                  </a:cubicBezTo>
                  <a:cubicBezTo>
                    <a:pt x="139700" y="276035"/>
                    <a:pt x="139700" y="276035"/>
                    <a:pt x="168804" y="214255"/>
                  </a:cubicBezTo>
                  <a:cubicBezTo>
                    <a:pt x="168804" y="214255"/>
                    <a:pt x="168804" y="214255"/>
                    <a:pt x="125148" y="206369"/>
                  </a:cubicBezTo>
                  <a:cubicBezTo>
                    <a:pt x="115887" y="203740"/>
                    <a:pt x="107950" y="201111"/>
                    <a:pt x="103981" y="195853"/>
                  </a:cubicBezTo>
                  <a:cubicBezTo>
                    <a:pt x="96044" y="186652"/>
                    <a:pt x="92075" y="176136"/>
                    <a:pt x="97367" y="164306"/>
                  </a:cubicBezTo>
                  <a:cubicBezTo>
                    <a:pt x="115887" y="124873"/>
                    <a:pt x="121179" y="95955"/>
                    <a:pt x="121179" y="95955"/>
                  </a:cubicBezTo>
                  <a:cubicBezTo>
                    <a:pt x="121179" y="95955"/>
                    <a:pt x="121179" y="95955"/>
                    <a:pt x="121179" y="90697"/>
                  </a:cubicBezTo>
                  <a:cubicBezTo>
                    <a:pt x="122502" y="78867"/>
                    <a:pt x="131763" y="69666"/>
                    <a:pt x="143669" y="68351"/>
                  </a:cubicBezTo>
                  <a:cubicBezTo>
                    <a:pt x="130440" y="63093"/>
                    <a:pt x="119856" y="49949"/>
                    <a:pt x="119856" y="35490"/>
                  </a:cubicBezTo>
                  <a:cubicBezTo>
                    <a:pt x="119856" y="15773"/>
                    <a:pt x="135731" y="0"/>
                    <a:pt x="155575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91232" y="1569492"/>
              <a:ext cx="3155350" cy="743926"/>
              <a:chOff x="7505490" y="2041661"/>
              <a:chExt cx="4207134" cy="991902"/>
            </a:xfrm>
          </p:grpSpPr>
          <p:sp>
            <p:nvSpPr>
              <p:cNvPr id="15" name="文本框 20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热点事件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文本框 21"/>
              <p:cNvSpPr txBox="1"/>
              <p:nvPr/>
            </p:nvSpPr>
            <p:spPr>
              <a:xfrm>
                <a:off x="7505490" y="2464067"/>
                <a:ext cx="4207134" cy="569496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84120" y="2597330"/>
            <a:ext cx="4338638" cy="1209429"/>
            <a:chOff x="4584120" y="2597330"/>
            <a:chExt cx="4338638" cy="1209429"/>
          </a:xfrm>
        </p:grpSpPr>
        <p:sp>
          <p:nvSpPr>
            <p:cNvPr id="6" name="矩形 5"/>
            <p:cNvSpPr/>
            <p:nvPr/>
          </p:nvSpPr>
          <p:spPr bwMode="auto">
            <a:xfrm>
              <a:off x="4584120" y="2597330"/>
              <a:ext cx="4338638" cy="1209429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4750139" y="2864507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886301" y="3037798"/>
              <a:ext cx="402750" cy="328492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91232" y="2832613"/>
              <a:ext cx="3155350" cy="743926"/>
              <a:chOff x="7505490" y="2041661"/>
              <a:chExt cx="4207134" cy="991902"/>
            </a:xfrm>
          </p:grpSpPr>
          <p:sp>
            <p:nvSpPr>
              <p:cNvPr id="13" name="文本框 25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目的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1000" kern="100" spc="50" dirty="0">
                    <a:solidFill>
                      <a:schemeClr val="bg1"/>
                    </a:solidFill>
                    <a:ea typeface="等线" panose="02010600030101010101" pitchFamily="2" charset="-122"/>
                    <a:cs typeface="Times New Roman" panose="02020603050405020304" pitchFamily="18" charset="0"/>
                  </a:rPr>
                  <a:t>本项目就是旨在做出这样的一个系统，直观地展示出人们想了解的热点事件的信息</a:t>
                </a:r>
                <a:endParaRPr lang="zh-CN" altLang="en-US" sz="1000" kern="100" spc="50" dirty="0">
                  <a:solidFill>
                    <a:schemeClr val="bg1"/>
                  </a:solidFill>
                  <a:ea typeface="等线" panose="02010600030101010101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75B7818-1651-4C87-923D-7102E73B4FA8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25" name="TextBox 86"/>
            <p:cNvSpPr txBox="1"/>
            <p:nvPr/>
          </p:nvSpPr>
          <p:spPr>
            <a:xfrm>
              <a:off x="576196" y="58248"/>
              <a:ext cx="1835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+mn-lt"/>
                  <a:ea typeface="+mn-ea"/>
                  <a:cs typeface="+mn-ea"/>
                  <a:sym typeface="+mn-lt"/>
                </a:rPr>
                <a:t>背   景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91B15B32-D5A7-4EB2-902A-4703504BB2EE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5591232" y="1833086"/>
            <a:ext cx="33315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000" kern="100" spc="50" dirty="0">
                <a:solidFill>
                  <a:schemeClr val="bg1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是一段时期内引起广泛关注、争议、议论并且产生一定影响的新闻事件、话题或者焦点信息，其中网络热点事件包括重大新闻媒体事件、突发事件、网络公共事件、网络群体事件等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816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99005" y="901822"/>
            <a:ext cx="3345990" cy="3339857"/>
            <a:chOff x="3866928" y="1200842"/>
            <a:chExt cx="4461320" cy="4453142"/>
          </a:xfrm>
        </p:grpSpPr>
        <p:sp>
          <p:nvSpPr>
            <p:cNvPr id="17" name="椭圆 16"/>
            <p:cNvSpPr>
              <a:spLocks/>
            </p:cNvSpPr>
            <p:nvPr/>
          </p:nvSpPr>
          <p:spPr bwMode="auto">
            <a:xfrm>
              <a:off x="4765530" y="2098423"/>
              <a:ext cx="2664115" cy="2659004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4042764" y="2892750"/>
              <a:ext cx="2590510" cy="2585399"/>
            </a:xfrm>
            <a:custGeom>
              <a:avLst/>
              <a:gdLst>
                <a:gd name="T0" fmla="*/ 1114 w 1219"/>
                <a:gd name="T1" fmla="*/ 104 h 1219"/>
                <a:gd name="T2" fmla="*/ 1073 w 1219"/>
                <a:gd name="T3" fmla="*/ 69 h 1219"/>
                <a:gd name="T4" fmla="*/ 1028 w 1219"/>
                <a:gd name="T5" fmla="*/ 41 h 1219"/>
                <a:gd name="T6" fmla="*/ 980 w 1219"/>
                <a:gd name="T7" fmla="*/ 20 h 1219"/>
                <a:gd name="T8" fmla="*/ 930 w 1219"/>
                <a:gd name="T9" fmla="*/ 7 h 1219"/>
                <a:gd name="T10" fmla="*/ 879 w 1219"/>
                <a:gd name="T11" fmla="*/ 0 h 1219"/>
                <a:gd name="T12" fmla="*/ 827 w 1219"/>
                <a:gd name="T13" fmla="*/ 2 h 1219"/>
                <a:gd name="T14" fmla="*/ 776 w 1219"/>
                <a:gd name="T15" fmla="*/ 10 h 1219"/>
                <a:gd name="T16" fmla="*/ 727 w 1219"/>
                <a:gd name="T17" fmla="*/ 26 h 1219"/>
                <a:gd name="T18" fmla="*/ 680 w 1219"/>
                <a:gd name="T19" fmla="*/ 49 h 1219"/>
                <a:gd name="T20" fmla="*/ 650 w 1219"/>
                <a:gd name="T21" fmla="*/ 69 h 1219"/>
                <a:gd name="T22" fmla="*/ 610 w 1219"/>
                <a:gd name="T23" fmla="*/ 104 h 1219"/>
                <a:gd name="T24" fmla="*/ 92 w 1219"/>
                <a:gd name="T25" fmla="*/ 622 h 1219"/>
                <a:gd name="T26" fmla="*/ 59 w 1219"/>
                <a:gd name="T27" fmla="*/ 665 h 1219"/>
                <a:gd name="T28" fmla="*/ 33 w 1219"/>
                <a:gd name="T29" fmla="*/ 711 h 1219"/>
                <a:gd name="T30" fmla="*/ 14 w 1219"/>
                <a:gd name="T31" fmla="*/ 760 h 1219"/>
                <a:gd name="T32" fmla="*/ 3 w 1219"/>
                <a:gd name="T33" fmla="*/ 810 h 1219"/>
                <a:gd name="T34" fmla="*/ 0 w 1219"/>
                <a:gd name="T35" fmla="*/ 862 h 1219"/>
                <a:gd name="T36" fmla="*/ 3 w 1219"/>
                <a:gd name="T37" fmla="*/ 913 h 1219"/>
                <a:gd name="T38" fmla="*/ 14 w 1219"/>
                <a:gd name="T39" fmla="*/ 963 h 1219"/>
                <a:gd name="T40" fmla="*/ 33 w 1219"/>
                <a:gd name="T41" fmla="*/ 1012 h 1219"/>
                <a:gd name="T42" fmla="*/ 59 w 1219"/>
                <a:gd name="T43" fmla="*/ 1059 h 1219"/>
                <a:gd name="T44" fmla="*/ 92 w 1219"/>
                <a:gd name="T45" fmla="*/ 1101 h 1219"/>
                <a:gd name="T46" fmla="*/ 131 w 1219"/>
                <a:gd name="T47" fmla="*/ 1139 h 1219"/>
                <a:gd name="T48" fmla="*/ 175 w 1219"/>
                <a:gd name="T49" fmla="*/ 1170 h 1219"/>
                <a:gd name="T50" fmla="*/ 223 w 1219"/>
                <a:gd name="T51" fmla="*/ 1193 h 1219"/>
                <a:gd name="T52" fmla="*/ 272 w 1219"/>
                <a:gd name="T53" fmla="*/ 1209 h 1219"/>
                <a:gd name="T54" fmla="*/ 323 w 1219"/>
                <a:gd name="T55" fmla="*/ 1217 h 1219"/>
                <a:gd name="T56" fmla="*/ 374 w 1219"/>
                <a:gd name="T57" fmla="*/ 1218 h 1219"/>
                <a:gd name="T58" fmla="*/ 425 w 1219"/>
                <a:gd name="T59" fmla="*/ 1212 h 1219"/>
                <a:gd name="T60" fmla="*/ 475 w 1219"/>
                <a:gd name="T61" fmla="*/ 1199 h 1219"/>
                <a:gd name="T62" fmla="*/ 523 w 1219"/>
                <a:gd name="T63" fmla="*/ 1178 h 1219"/>
                <a:gd name="T64" fmla="*/ 568 w 1219"/>
                <a:gd name="T65" fmla="*/ 1150 h 1219"/>
                <a:gd name="T66" fmla="*/ 609 w 1219"/>
                <a:gd name="T67" fmla="*/ 1115 h 1219"/>
                <a:gd name="T68" fmla="*/ 1127 w 1219"/>
                <a:gd name="T69" fmla="*/ 597 h 1219"/>
                <a:gd name="T70" fmla="*/ 1160 w 1219"/>
                <a:gd name="T71" fmla="*/ 554 h 1219"/>
                <a:gd name="T72" fmla="*/ 1186 w 1219"/>
                <a:gd name="T73" fmla="*/ 508 h 1219"/>
                <a:gd name="T74" fmla="*/ 1204 w 1219"/>
                <a:gd name="T75" fmla="*/ 459 h 1219"/>
                <a:gd name="T76" fmla="*/ 1215 w 1219"/>
                <a:gd name="T77" fmla="*/ 408 h 1219"/>
                <a:gd name="T78" fmla="*/ 1219 w 1219"/>
                <a:gd name="T79" fmla="*/ 357 h 1219"/>
                <a:gd name="T80" fmla="*/ 1215 w 1219"/>
                <a:gd name="T81" fmla="*/ 306 h 1219"/>
                <a:gd name="T82" fmla="*/ 1204 w 1219"/>
                <a:gd name="T83" fmla="*/ 255 h 1219"/>
                <a:gd name="T84" fmla="*/ 1186 w 1219"/>
                <a:gd name="T85" fmla="*/ 207 h 1219"/>
                <a:gd name="T86" fmla="*/ 1160 w 1219"/>
                <a:gd name="T87" fmla="*/ 160 h 1219"/>
                <a:gd name="T88" fmla="*/ 1127 w 1219"/>
                <a:gd name="T89" fmla="*/ 118 h 1219"/>
                <a:gd name="T90" fmla="*/ 1114 w 1219"/>
                <a:gd name="T91" fmla="*/ 104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9" h="1219">
                  <a:moveTo>
                    <a:pt x="1114" y="104"/>
                  </a:moveTo>
                  <a:cubicBezTo>
                    <a:pt x="1101" y="92"/>
                    <a:pt x="1088" y="80"/>
                    <a:pt x="1073" y="69"/>
                  </a:cubicBezTo>
                  <a:cubicBezTo>
                    <a:pt x="1058" y="59"/>
                    <a:pt x="1044" y="50"/>
                    <a:pt x="1028" y="41"/>
                  </a:cubicBezTo>
                  <a:cubicBezTo>
                    <a:pt x="1012" y="33"/>
                    <a:pt x="996" y="26"/>
                    <a:pt x="980" y="20"/>
                  </a:cubicBezTo>
                  <a:cubicBezTo>
                    <a:pt x="963" y="15"/>
                    <a:pt x="947" y="10"/>
                    <a:pt x="930" y="7"/>
                  </a:cubicBezTo>
                  <a:cubicBezTo>
                    <a:pt x="913" y="4"/>
                    <a:pt x="896" y="2"/>
                    <a:pt x="879" y="0"/>
                  </a:cubicBezTo>
                  <a:cubicBezTo>
                    <a:pt x="861" y="0"/>
                    <a:pt x="845" y="0"/>
                    <a:pt x="827" y="2"/>
                  </a:cubicBezTo>
                  <a:cubicBezTo>
                    <a:pt x="810" y="4"/>
                    <a:pt x="794" y="7"/>
                    <a:pt x="776" y="10"/>
                  </a:cubicBezTo>
                  <a:cubicBezTo>
                    <a:pt x="760" y="15"/>
                    <a:pt x="743" y="20"/>
                    <a:pt x="727" y="26"/>
                  </a:cubicBezTo>
                  <a:cubicBezTo>
                    <a:pt x="711" y="33"/>
                    <a:pt x="695" y="41"/>
                    <a:pt x="680" y="49"/>
                  </a:cubicBezTo>
                  <a:cubicBezTo>
                    <a:pt x="650" y="69"/>
                    <a:pt x="650" y="69"/>
                    <a:pt x="650" y="69"/>
                  </a:cubicBezTo>
                  <a:cubicBezTo>
                    <a:pt x="636" y="80"/>
                    <a:pt x="623" y="91"/>
                    <a:pt x="610" y="104"/>
                  </a:cubicBezTo>
                  <a:cubicBezTo>
                    <a:pt x="92" y="622"/>
                    <a:pt x="92" y="622"/>
                    <a:pt x="92" y="622"/>
                  </a:cubicBezTo>
                  <a:cubicBezTo>
                    <a:pt x="80" y="636"/>
                    <a:pt x="69" y="650"/>
                    <a:pt x="59" y="665"/>
                  </a:cubicBezTo>
                  <a:cubicBezTo>
                    <a:pt x="49" y="680"/>
                    <a:pt x="41" y="695"/>
                    <a:pt x="33" y="711"/>
                  </a:cubicBezTo>
                  <a:cubicBezTo>
                    <a:pt x="26" y="727"/>
                    <a:pt x="20" y="743"/>
                    <a:pt x="14" y="760"/>
                  </a:cubicBezTo>
                  <a:cubicBezTo>
                    <a:pt x="10" y="777"/>
                    <a:pt x="6" y="793"/>
                    <a:pt x="3" y="810"/>
                  </a:cubicBezTo>
                  <a:cubicBezTo>
                    <a:pt x="1" y="828"/>
                    <a:pt x="0" y="844"/>
                    <a:pt x="0" y="862"/>
                  </a:cubicBezTo>
                  <a:cubicBezTo>
                    <a:pt x="0" y="879"/>
                    <a:pt x="1" y="896"/>
                    <a:pt x="3" y="913"/>
                  </a:cubicBezTo>
                  <a:cubicBezTo>
                    <a:pt x="6" y="930"/>
                    <a:pt x="10" y="947"/>
                    <a:pt x="14" y="963"/>
                  </a:cubicBezTo>
                  <a:cubicBezTo>
                    <a:pt x="20" y="980"/>
                    <a:pt x="26" y="996"/>
                    <a:pt x="33" y="1012"/>
                  </a:cubicBezTo>
                  <a:cubicBezTo>
                    <a:pt x="41" y="1028"/>
                    <a:pt x="49" y="1043"/>
                    <a:pt x="59" y="1059"/>
                  </a:cubicBezTo>
                  <a:cubicBezTo>
                    <a:pt x="69" y="1074"/>
                    <a:pt x="80" y="1087"/>
                    <a:pt x="92" y="1101"/>
                  </a:cubicBezTo>
                  <a:cubicBezTo>
                    <a:pt x="104" y="1115"/>
                    <a:pt x="117" y="1127"/>
                    <a:pt x="131" y="1139"/>
                  </a:cubicBezTo>
                  <a:cubicBezTo>
                    <a:pt x="146" y="1150"/>
                    <a:pt x="160" y="1160"/>
                    <a:pt x="175" y="1170"/>
                  </a:cubicBezTo>
                  <a:cubicBezTo>
                    <a:pt x="191" y="1178"/>
                    <a:pt x="206" y="1186"/>
                    <a:pt x="223" y="1193"/>
                  </a:cubicBezTo>
                  <a:cubicBezTo>
                    <a:pt x="239" y="1199"/>
                    <a:pt x="255" y="1204"/>
                    <a:pt x="272" y="1209"/>
                  </a:cubicBezTo>
                  <a:cubicBezTo>
                    <a:pt x="289" y="1212"/>
                    <a:pt x="305" y="1215"/>
                    <a:pt x="323" y="1217"/>
                  </a:cubicBezTo>
                  <a:cubicBezTo>
                    <a:pt x="340" y="1218"/>
                    <a:pt x="357" y="1219"/>
                    <a:pt x="374" y="1218"/>
                  </a:cubicBezTo>
                  <a:cubicBezTo>
                    <a:pt x="391" y="1217"/>
                    <a:pt x="408" y="1215"/>
                    <a:pt x="425" y="1212"/>
                  </a:cubicBezTo>
                  <a:cubicBezTo>
                    <a:pt x="442" y="1209"/>
                    <a:pt x="459" y="1204"/>
                    <a:pt x="475" y="1199"/>
                  </a:cubicBezTo>
                  <a:cubicBezTo>
                    <a:pt x="492" y="1193"/>
                    <a:pt x="507" y="1186"/>
                    <a:pt x="523" y="1178"/>
                  </a:cubicBezTo>
                  <a:cubicBezTo>
                    <a:pt x="539" y="1169"/>
                    <a:pt x="554" y="1160"/>
                    <a:pt x="568" y="1150"/>
                  </a:cubicBezTo>
                  <a:cubicBezTo>
                    <a:pt x="583" y="1139"/>
                    <a:pt x="596" y="1128"/>
                    <a:pt x="609" y="1115"/>
                  </a:cubicBezTo>
                  <a:cubicBezTo>
                    <a:pt x="1127" y="597"/>
                    <a:pt x="1127" y="597"/>
                    <a:pt x="1127" y="597"/>
                  </a:cubicBezTo>
                  <a:cubicBezTo>
                    <a:pt x="1139" y="583"/>
                    <a:pt x="1149" y="569"/>
                    <a:pt x="1160" y="554"/>
                  </a:cubicBezTo>
                  <a:cubicBezTo>
                    <a:pt x="1169" y="539"/>
                    <a:pt x="1178" y="524"/>
                    <a:pt x="1186" y="508"/>
                  </a:cubicBezTo>
                  <a:cubicBezTo>
                    <a:pt x="1193" y="492"/>
                    <a:pt x="1199" y="476"/>
                    <a:pt x="1204" y="459"/>
                  </a:cubicBezTo>
                  <a:cubicBezTo>
                    <a:pt x="1209" y="442"/>
                    <a:pt x="1212" y="426"/>
                    <a:pt x="1215" y="408"/>
                  </a:cubicBezTo>
                  <a:cubicBezTo>
                    <a:pt x="1217" y="391"/>
                    <a:pt x="1218" y="375"/>
                    <a:pt x="1219" y="357"/>
                  </a:cubicBezTo>
                  <a:cubicBezTo>
                    <a:pt x="1218" y="340"/>
                    <a:pt x="1217" y="323"/>
                    <a:pt x="1215" y="306"/>
                  </a:cubicBezTo>
                  <a:cubicBezTo>
                    <a:pt x="1212" y="289"/>
                    <a:pt x="1209" y="272"/>
                    <a:pt x="1204" y="255"/>
                  </a:cubicBezTo>
                  <a:cubicBezTo>
                    <a:pt x="1199" y="239"/>
                    <a:pt x="1193" y="223"/>
                    <a:pt x="1186" y="207"/>
                  </a:cubicBezTo>
                  <a:cubicBezTo>
                    <a:pt x="1178" y="191"/>
                    <a:pt x="1169" y="176"/>
                    <a:pt x="1160" y="160"/>
                  </a:cubicBezTo>
                  <a:cubicBezTo>
                    <a:pt x="1149" y="145"/>
                    <a:pt x="1139" y="132"/>
                    <a:pt x="1127" y="118"/>
                  </a:cubicBezTo>
                  <a:cubicBezTo>
                    <a:pt x="1114" y="104"/>
                    <a:pt x="1114" y="104"/>
                    <a:pt x="1114" y="1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4132726" y="2982712"/>
              <a:ext cx="2410585" cy="2404451"/>
            </a:xfrm>
            <a:custGeom>
              <a:avLst/>
              <a:gdLst>
                <a:gd name="T0" fmla="*/ 1042 w 1135"/>
                <a:gd name="T1" fmla="*/ 92 h 1134"/>
                <a:gd name="T2" fmla="*/ 1006 w 1135"/>
                <a:gd name="T3" fmla="*/ 61 h 1134"/>
                <a:gd name="T4" fmla="*/ 966 w 1135"/>
                <a:gd name="T5" fmla="*/ 36 h 1134"/>
                <a:gd name="T6" fmla="*/ 895 w 1135"/>
                <a:gd name="T7" fmla="*/ 9 h 1134"/>
                <a:gd name="T8" fmla="*/ 850 w 1135"/>
                <a:gd name="T9" fmla="*/ 2 h 1134"/>
                <a:gd name="T10" fmla="*/ 774 w 1135"/>
                <a:gd name="T11" fmla="*/ 4 h 1134"/>
                <a:gd name="T12" fmla="*/ 730 w 1135"/>
                <a:gd name="T13" fmla="*/ 13 h 1134"/>
                <a:gd name="T14" fmla="*/ 659 w 1135"/>
                <a:gd name="T15" fmla="*/ 44 h 1134"/>
                <a:gd name="T16" fmla="*/ 633 w 1135"/>
                <a:gd name="T17" fmla="*/ 61 h 1134"/>
                <a:gd name="T18" fmla="*/ 597 w 1135"/>
                <a:gd name="T19" fmla="*/ 92 h 1134"/>
                <a:gd name="T20" fmla="*/ 81 w 1135"/>
                <a:gd name="T21" fmla="*/ 609 h 1134"/>
                <a:gd name="T22" fmla="*/ 52 w 1135"/>
                <a:gd name="T23" fmla="*/ 646 h 1134"/>
                <a:gd name="T24" fmla="*/ 29 w 1135"/>
                <a:gd name="T25" fmla="*/ 687 h 1134"/>
                <a:gd name="T26" fmla="*/ 6 w 1135"/>
                <a:gd name="T27" fmla="*/ 760 h 1134"/>
                <a:gd name="T28" fmla="*/ 1 w 1135"/>
                <a:gd name="T29" fmla="*/ 805 h 1134"/>
                <a:gd name="T30" fmla="*/ 6 w 1135"/>
                <a:gd name="T31" fmla="*/ 880 h 1134"/>
                <a:gd name="T32" fmla="*/ 18 w 1135"/>
                <a:gd name="T33" fmla="*/ 924 h 1134"/>
                <a:gd name="T34" fmla="*/ 52 w 1135"/>
                <a:gd name="T35" fmla="*/ 993 h 1134"/>
                <a:gd name="T36" fmla="*/ 81 w 1135"/>
                <a:gd name="T37" fmla="*/ 1031 h 1134"/>
                <a:gd name="T38" fmla="*/ 116 w 1135"/>
                <a:gd name="T39" fmla="*/ 1064 h 1134"/>
                <a:gd name="T40" fmla="*/ 155 w 1135"/>
                <a:gd name="T41" fmla="*/ 1091 h 1134"/>
                <a:gd name="T42" fmla="*/ 196 w 1135"/>
                <a:gd name="T43" fmla="*/ 1112 h 1134"/>
                <a:gd name="T44" fmla="*/ 270 w 1135"/>
                <a:gd name="T45" fmla="*/ 1131 h 1134"/>
                <a:gd name="T46" fmla="*/ 315 w 1135"/>
                <a:gd name="T47" fmla="*/ 1134 h 1134"/>
                <a:gd name="T48" fmla="*/ 390 w 1135"/>
                <a:gd name="T49" fmla="*/ 1126 h 1134"/>
                <a:gd name="T50" fmla="*/ 434 w 1135"/>
                <a:gd name="T51" fmla="*/ 1112 h 1134"/>
                <a:gd name="T52" fmla="*/ 501 w 1135"/>
                <a:gd name="T53" fmla="*/ 1074 h 1134"/>
                <a:gd name="T54" fmla="*/ 537 w 1135"/>
                <a:gd name="T55" fmla="*/ 1043 h 1134"/>
                <a:gd name="T56" fmla="*/ 1053 w 1135"/>
                <a:gd name="T57" fmla="*/ 526 h 1134"/>
                <a:gd name="T58" fmla="*/ 1083 w 1135"/>
                <a:gd name="T59" fmla="*/ 489 h 1134"/>
                <a:gd name="T60" fmla="*/ 1105 w 1135"/>
                <a:gd name="T61" fmla="*/ 448 h 1134"/>
                <a:gd name="T62" fmla="*/ 1129 w 1135"/>
                <a:gd name="T63" fmla="*/ 375 h 1134"/>
                <a:gd name="T64" fmla="*/ 1134 w 1135"/>
                <a:gd name="T65" fmla="*/ 330 h 1134"/>
                <a:gd name="T66" fmla="*/ 1129 w 1135"/>
                <a:gd name="T67" fmla="*/ 255 h 1134"/>
                <a:gd name="T68" fmla="*/ 1117 w 1135"/>
                <a:gd name="T69" fmla="*/ 211 h 1134"/>
                <a:gd name="T70" fmla="*/ 1083 w 1135"/>
                <a:gd name="T71" fmla="*/ 142 h 1134"/>
                <a:gd name="T72" fmla="*/ 1053 w 1135"/>
                <a:gd name="T73" fmla="*/ 104 h 1134"/>
                <a:gd name="T74" fmla="*/ 1042 w 1135"/>
                <a:gd name="T75" fmla="*/ 92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42" y="92"/>
                  </a:moveTo>
                  <a:cubicBezTo>
                    <a:pt x="1031" y="81"/>
                    <a:pt x="1019" y="71"/>
                    <a:pt x="1006" y="61"/>
                  </a:cubicBezTo>
                  <a:cubicBezTo>
                    <a:pt x="993" y="52"/>
                    <a:pt x="980" y="44"/>
                    <a:pt x="966" y="36"/>
                  </a:cubicBezTo>
                  <a:cubicBezTo>
                    <a:pt x="942" y="25"/>
                    <a:pt x="920" y="16"/>
                    <a:pt x="895" y="9"/>
                  </a:cubicBezTo>
                  <a:cubicBezTo>
                    <a:pt x="880" y="6"/>
                    <a:pt x="865" y="4"/>
                    <a:pt x="850" y="2"/>
                  </a:cubicBezTo>
                  <a:cubicBezTo>
                    <a:pt x="824" y="0"/>
                    <a:pt x="800" y="1"/>
                    <a:pt x="774" y="4"/>
                  </a:cubicBezTo>
                  <a:cubicBezTo>
                    <a:pt x="759" y="6"/>
                    <a:pt x="745" y="9"/>
                    <a:pt x="730" y="13"/>
                  </a:cubicBezTo>
                  <a:cubicBezTo>
                    <a:pt x="705" y="21"/>
                    <a:pt x="682" y="31"/>
                    <a:pt x="659" y="44"/>
                  </a:cubicBezTo>
                  <a:cubicBezTo>
                    <a:pt x="633" y="61"/>
                    <a:pt x="633" y="61"/>
                    <a:pt x="633" y="61"/>
                  </a:cubicBezTo>
                  <a:cubicBezTo>
                    <a:pt x="620" y="71"/>
                    <a:pt x="609" y="81"/>
                    <a:pt x="597" y="92"/>
                  </a:cubicBezTo>
                  <a:cubicBezTo>
                    <a:pt x="81" y="609"/>
                    <a:pt x="81" y="609"/>
                    <a:pt x="81" y="609"/>
                  </a:cubicBezTo>
                  <a:cubicBezTo>
                    <a:pt x="71" y="621"/>
                    <a:pt x="61" y="633"/>
                    <a:pt x="52" y="646"/>
                  </a:cubicBezTo>
                  <a:cubicBezTo>
                    <a:pt x="44" y="660"/>
                    <a:pt x="36" y="673"/>
                    <a:pt x="29" y="687"/>
                  </a:cubicBezTo>
                  <a:cubicBezTo>
                    <a:pt x="19" y="711"/>
                    <a:pt x="12" y="734"/>
                    <a:pt x="6" y="760"/>
                  </a:cubicBezTo>
                  <a:cubicBezTo>
                    <a:pt x="3" y="775"/>
                    <a:pt x="2" y="789"/>
                    <a:pt x="1" y="805"/>
                  </a:cubicBezTo>
                  <a:cubicBezTo>
                    <a:pt x="0" y="831"/>
                    <a:pt x="2" y="854"/>
                    <a:pt x="6" y="880"/>
                  </a:cubicBezTo>
                  <a:cubicBezTo>
                    <a:pt x="9" y="895"/>
                    <a:pt x="13" y="909"/>
                    <a:pt x="18" y="924"/>
                  </a:cubicBezTo>
                  <a:cubicBezTo>
                    <a:pt x="27" y="949"/>
                    <a:pt x="38" y="971"/>
                    <a:pt x="52" y="993"/>
                  </a:cubicBezTo>
                  <a:cubicBezTo>
                    <a:pt x="61" y="1006"/>
                    <a:pt x="71" y="1019"/>
                    <a:pt x="81" y="1031"/>
                  </a:cubicBezTo>
                  <a:cubicBezTo>
                    <a:pt x="92" y="1043"/>
                    <a:pt x="104" y="1053"/>
                    <a:pt x="116" y="1064"/>
                  </a:cubicBezTo>
                  <a:cubicBezTo>
                    <a:pt x="129" y="1074"/>
                    <a:pt x="141" y="1083"/>
                    <a:pt x="155" y="1091"/>
                  </a:cubicBezTo>
                  <a:cubicBezTo>
                    <a:pt x="169" y="1099"/>
                    <a:pt x="182" y="1105"/>
                    <a:pt x="196" y="1112"/>
                  </a:cubicBezTo>
                  <a:cubicBezTo>
                    <a:pt x="221" y="1121"/>
                    <a:pt x="244" y="1127"/>
                    <a:pt x="270" y="1131"/>
                  </a:cubicBezTo>
                  <a:cubicBezTo>
                    <a:pt x="285" y="1133"/>
                    <a:pt x="300" y="1134"/>
                    <a:pt x="315" y="1134"/>
                  </a:cubicBezTo>
                  <a:cubicBezTo>
                    <a:pt x="341" y="1134"/>
                    <a:pt x="365" y="1131"/>
                    <a:pt x="390" y="1126"/>
                  </a:cubicBezTo>
                  <a:cubicBezTo>
                    <a:pt x="405" y="1121"/>
                    <a:pt x="419" y="1117"/>
                    <a:pt x="434" y="1112"/>
                  </a:cubicBezTo>
                  <a:cubicBezTo>
                    <a:pt x="458" y="1101"/>
                    <a:pt x="479" y="1089"/>
                    <a:pt x="501" y="1074"/>
                  </a:cubicBezTo>
                  <a:cubicBezTo>
                    <a:pt x="514" y="1064"/>
                    <a:pt x="526" y="1054"/>
                    <a:pt x="537" y="1043"/>
                  </a:cubicBezTo>
                  <a:cubicBezTo>
                    <a:pt x="1053" y="526"/>
                    <a:pt x="1053" y="526"/>
                    <a:pt x="1053" y="526"/>
                  </a:cubicBezTo>
                  <a:cubicBezTo>
                    <a:pt x="1064" y="514"/>
                    <a:pt x="1073" y="502"/>
                    <a:pt x="1083" y="489"/>
                  </a:cubicBezTo>
                  <a:cubicBezTo>
                    <a:pt x="1091" y="475"/>
                    <a:pt x="1098" y="462"/>
                    <a:pt x="1105" y="448"/>
                  </a:cubicBezTo>
                  <a:cubicBezTo>
                    <a:pt x="1116" y="424"/>
                    <a:pt x="1123" y="401"/>
                    <a:pt x="1129" y="375"/>
                  </a:cubicBezTo>
                  <a:cubicBezTo>
                    <a:pt x="1131" y="360"/>
                    <a:pt x="1133" y="346"/>
                    <a:pt x="1134" y="330"/>
                  </a:cubicBezTo>
                  <a:cubicBezTo>
                    <a:pt x="1135" y="304"/>
                    <a:pt x="1133" y="281"/>
                    <a:pt x="1129" y="255"/>
                  </a:cubicBezTo>
                  <a:cubicBezTo>
                    <a:pt x="1125" y="240"/>
                    <a:pt x="1121" y="226"/>
                    <a:pt x="1117" y="211"/>
                  </a:cubicBezTo>
                  <a:cubicBezTo>
                    <a:pt x="1107" y="186"/>
                    <a:pt x="1097" y="164"/>
                    <a:pt x="1083" y="142"/>
                  </a:cubicBezTo>
                  <a:cubicBezTo>
                    <a:pt x="1073" y="128"/>
                    <a:pt x="1064" y="116"/>
                    <a:pt x="1053" y="104"/>
                  </a:cubicBezTo>
                  <a:cubicBezTo>
                    <a:pt x="1042" y="92"/>
                    <a:pt x="1042" y="92"/>
                    <a:pt x="1042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4166462" y="3016448"/>
              <a:ext cx="2341068" cy="2339024"/>
            </a:xfrm>
            <a:custGeom>
              <a:avLst/>
              <a:gdLst>
                <a:gd name="T0" fmla="*/ 996 w 1102"/>
                <a:gd name="T1" fmla="*/ 106 h 1103"/>
                <a:gd name="T2" fmla="*/ 996 w 1102"/>
                <a:gd name="T3" fmla="*/ 106 h 1103"/>
                <a:gd name="T4" fmla="*/ 611 w 1102"/>
                <a:gd name="T5" fmla="*/ 106 h 1103"/>
                <a:gd name="T6" fmla="*/ 106 w 1102"/>
                <a:gd name="T7" fmla="*/ 611 h 1103"/>
                <a:gd name="T8" fmla="*/ 106 w 1102"/>
                <a:gd name="T9" fmla="*/ 997 h 1103"/>
                <a:gd name="T10" fmla="*/ 106 w 1102"/>
                <a:gd name="T11" fmla="*/ 997 h 1103"/>
                <a:gd name="T12" fmla="*/ 492 w 1102"/>
                <a:gd name="T13" fmla="*/ 997 h 1103"/>
                <a:gd name="T14" fmla="*/ 996 w 1102"/>
                <a:gd name="T15" fmla="*/ 492 h 1103"/>
                <a:gd name="T16" fmla="*/ 996 w 1102"/>
                <a:gd name="T17" fmla="*/ 106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103">
                  <a:moveTo>
                    <a:pt x="996" y="106"/>
                  </a:moveTo>
                  <a:cubicBezTo>
                    <a:pt x="996" y="106"/>
                    <a:pt x="996" y="106"/>
                    <a:pt x="996" y="106"/>
                  </a:cubicBezTo>
                  <a:cubicBezTo>
                    <a:pt x="890" y="0"/>
                    <a:pt x="717" y="0"/>
                    <a:pt x="611" y="106"/>
                  </a:cubicBezTo>
                  <a:cubicBezTo>
                    <a:pt x="106" y="611"/>
                    <a:pt x="106" y="611"/>
                    <a:pt x="106" y="611"/>
                  </a:cubicBezTo>
                  <a:cubicBezTo>
                    <a:pt x="0" y="717"/>
                    <a:pt x="0" y="890"/>
                    <a:pt x="106" y="997"/>
                  </a:cubicBezTo>
                  <a:cubicBezTo>
                    <a:pt x="106" y="997"/>
                    <a:pt x="106" y="997"/>
                    <a:pt x="106" y="997"/>
                  </a:cubicBezTo>
                  <a:cubicBezTo>
                    <a:pt x="212" y="1103"/>
                    <a:pt x="386" y="1103"/>
                    <a:pt x="492" y="997"/>
                  </a:cubicBezTo>
                  <a:cubicBezTo>
                    <a:pt x="996" y="492"/>
                    <a:pt x="996" y="492"/>
                    <a:pt x="996" y="492"/>
                  </a:cubicBezTo>
                  <a:cubicBezTo>
                    <a:pt x="1102" y="386"/>
                    <a:pt x="1102" y="212"/>
                    <a:pt x="996" y="1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4327985" y="4248320"/>
              <a:ext cx="947673" cy="943584"/>
            </a:xfrm>
            <a:custGeom>
              <a:avLst/>
              <a:gdLst>
                <a:gd name="T0" fmla="*/ 79 w 446"/>
                <a:gd name="T1" fmla="*/ 79 h 445"/>
                <a:gd name="T2" fmla="*/ 367 w 446"/>
                <a:gd name="T3" fmla="*/ 79 h 445"/>
                <a:gd name="T4" fmla="*/ 367 w 446"/>
                <a:gd name="T5" fmla="*/ 366 h 445"/>
                <a:gd name="T6" fmla="*/ 79 w 446"/>
                <a:gd name="T7" fmla="*/ 366 h 445"/>
                <a:gd name="T8" fmla="*/ 79 w 446"/>
                <a:gd name="T9" fmla="*/ 79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45">
                  <a:moveTo>
                    <a:pt x="79" y="79"/>
                  </a:moveTo>
                  <a:cubicBezTo>
                    <a:pt x="159" y="0"/>
                    <a:pt x="287" y="0"/>
                    <a:pt x="367" y="79"/>
                  </a:cubicBezTo>
                  <a:cubicBezTo>
                    <a:pt x="446" y="158"/>
                    <a:pt x="446" y="287"/>
                    <a:pt x="367" y="366"/>
                  </a:cubicBezTo>
                  <a:cubicBezTo>
                    <a:pt x="287" y="445"/>
                    <a:pt x="159" y="445"/>
                    <a:pt x="79" y="366"/>
                  </a:cubicBezTo>
                  <a:cubicBezTo>
                    <a:pt x="0" y="287"/>
                    <a:pt x="0" y="158"/>
                    <a:pt x="79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5561902" y="1376678"/>
              <a:ext cx="2590510" cy="2585399"/>
            </a:xfrm>
            <a:custGeom>
              <a:avLst/>
              <a:gdLst>
                <a:gd name="T0" fmla="*/ 104 w 1219"/>
                <a:gd name="T1" fmla="*/ 1114 h 1219"/>
                <a:gd name="T2" fmla="*/ 69 w 1219"/>
                <a:gd name="T3" fmla="*/ 1073 h 1219"/>
                <a:gd name="T4" fmla="*/ 41 w 1219"/>
                <a:gd name="T5" fmla="*/ 1028 h 1219"/>
                <a:gd name="T6" fmla="*/ 20 w 1219"/>
                <a:gd name="T7" fmla="*/ 980 h 1219"/>
                <a:gd name="T8" fmla="*/ 7 w 1219"/>
                <a:gd name="T9" fmla="*/ 930 h 1219"/>
                <a:gd name="T10" fmla="*/ 0 w 1219"/>
                <a:gd name="T11" fmla="*/ 879 h 1219"/>
                <a:gd name="T12" fmla="*/ 2 w 1219"/>
                <a:gd name="T13" fmla="*/ 827 h 1219"/>
                <a:gd name="T14" fmla="*/ 10 w 1219"/>
                <a:gd name="T15" fmla="*/ 776 h 1219"/>
                <a:gd name="T16" fmla="*/ 26 w 1219"/>
                <a:gd name="T17" fmla="*/ 727 h 1219"/>
                <a:gd name="T18" fmla="*/ 49 w 1219"/>
                <a:gd name="T19" fmla="*/ 680 h 1219"/>
                <a:gd name="T20" fmla="*/ 69 w 1219"/>
                <a:gd name="T21" fmla="*/ 650 h 1219"/>
                <a:gd name="T22" fmla="*/ 104 w 1219"/>
                <a:gd name="T23" fmla="*/ 610 h 1219"/>
                <a:gd name="T24" fmla="*/ 622 w 1219"/>
                <a:gd name="T25" fmla="*/ 92 h 1219"/>
                <a:gd name="T26" fmla="*/ 665 w 1219"/>
                <a:gd name="T27" fmla="*/ 59 h 1219"/>
                <a:gd name="T28" fmla="*/ 711 w 1219"/>
                <a:gd name="T29" fmla="*/ 33 h 1219"/>
                <a:gd name="T30" fmla="*/ 760 w 1219"/>
                <a:gd name="T31" fmla="*/ 14 h 1219"/>
                <a:gd name="T32" fmla="*/ 810 w 1219"/>
                <a:gd name="T33" fmla="*/ 3 h 1219"/>
                <a:gd name="T34" fmla="*/ 862 w 1219"/>
                <a:gd name="T35" fmla="*/ 0 h 1219"/>
                <a:gd name="T36" fmla="*/ 913 w 1219"/>
                <a:gd name="T37" fmla="*/ 3 h 1219"/>
                <a:gd name="T38" fmla="*/ 963 w 1219"/>
                <a:gd name="T39" fmla="*/ 14 h 1219"/>
                <a:gd name="T40" fmla="*/ 1012 w 1219"/>
                <a:gd name="T41" fmla="*/ 33 h 1219"/>
                <a:gd name="T42" fmla="*/ 1059 w 1219"/>
                <a:gd name="T43" fmla="*/ 59 h 1219"/>
                <a:gd name="T44" fmla="*/ 1101 w 1219"/>
                <a:gd name="T45" fmla="*/ 92 h 1219"/>
                <a:gd name="T46" fmla="*/ 1139 w 1219"/>
                <a:gd name="T47" fmla="*/ 131 h 1219"/>
                <a:gd name="T48" fmla="*/ 1170 w 1219"/>
                <a:gd name="T49" fmla="*/ 175 h 1219"/>
                <a:gd name="T50" fmla="*/ 1193 w 1219"/>
                <a:gd name="T51" fmla="*/ 223 h 1219"/>
                <a:gd name="T52" fmla="*/ 1209 w 1219"/>
                <a:gd name="T53" fmla="*/ 272 h 1219"/>
                <a:gd name="T54" fmla="*/ 1217 w 1219"/>
                <a:gd name="T55" fmla="*/ 323 h 1219"/>
                <a:gd name="T56" fmla="*/ 1218 w 1219"/>
                <a:gd name="T57" fmla="*/ 374 h 1219"/>
                <a:gd name="T58" fmla="*/ 1212 w 1219"/>
                <a:gd name="T59" fmla="*/ 425 h 1219"/>
                <a:gd name="T60" fmla="*/ 1199 w 1219"/>
                <a:gd name="T61" fmla="*/ 475 h 1219"/>
                <a:gd name="T62" fmla="*/ 1178 w 1219"/>
                <a:gd name="T63" fmla="*/ 523 h 1219"/>
                <a:gd name="T64" fmla="*/ 1150 w 1219"/>
                <a:gd name="T65" fmla="*/ 568 h 1219"/>
                <a:gd name="T66" fmla="*/ 1115 w 1219"/>
                <a:gd name="T67" fmla="*/ 609 h 1219"/>
                <a:gd name="T68" fmla="*/ 597 w 1219"/>
                <a:gd name="T69" fmla="*/ 1127 h 1219"/>
                <a:gd name="T70" fmla="*/ 554 w 1219"/>
                <a:gd name="T71" fmla="*/ 1160 h 1219"/>
                <a:gd name="T72" fmla="*/ 508 w 1219"/>
                <a:gd name="T73" fmla="*/ 1186 h 1219"/>
                <a:gd name="T74" fmla="*/ 459 w 1219"/>
                <a:gd name="T75" fmla="*/ 1204 h 1219"/>
                <a:gd name="T76" fmla="*/ 408 w 1219"/>
                <a:gd name="T77" fmla="*/ 1215 h 1219"/>
                <a:gd name="T78" fmla="*/ 357 w 1219"/>
                <a:gd name="T79" fmla="*/ 1219 h 1219"/>
                <a:gd name="T80" fmla="*/ 306 w 1219"/>
                <a:gd name="T81" fmla="*/ 1215 h 1219"/>
                <a:gd name="T82" fmla="*/ 255 w 1219"/>
                <a:gd name="T83" fmla="*/ 1204 h 1219"/>
                <a:gd name="T84" fmla="*/ 207 w 1219"/>
                <a:gd name="T85" fmla="*/ 1186 h 1219"/>
                <a:gd name="T86" fmla="*/ 160 w 1219"/>
                <a:gd name="T87" fmla="*/ 1160 h 1219"/>
                <a:gd name="T88" fmla="*/ 118 w 1219"/>
                <a:gd name="T89" fmla="*/ 1127 h 1219"/>
                <a:gd name="T90" fmla="*/ 104 w 1219"/>
                <a:gd name="T91" fmla="*/ 1114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9" h="1219">
                  <a:moveTo>
                    <a:pt x="104" y="1114"/>
                  </a:moveTo>
                  <a:cubicBezTo>
                    <a:pt x="92" y="1101"/>
                    <a:pt x="80" y="1088"/>
                    <a:pt x="69" y="1073"/>
                  </a:cubicBezTo>
                  <a:cubicBezTo>
                    <a:pt x="59" y="1058"/>
                    <a:pt x="50" y="1044"/>
                    <a:pt x="41" y="1028"/>
                  </a:cubicBezTo>
                  <a:cubicBezTo>
                    <a:pt x="33" y="1012"/>
                    <a:pt x="26" y="996"/>
                    <a:pt x="20" y="980"/>
                  </a:cubicBezTo>
                  <a:cubicBezTo>
                    <a:pt x="15" y="963"/>
                    <a:pt x="10" y="947"/>
                    <a:pt x="7" y="930"/>
                  </a:cubicBezTo>
                  <a:cubicBezTo>
                    <a:pt x="4" y="913"/>
                    <a:pt x="2" y="896"/>
                    <a:pt x="0" y="879"/>
                  </a:cubicBezTo>
                  <a:cubicBezTo>
                    <a:pt x="0" y="861"/>
                    <a:pt x="0" y="845"/>
                    <a:pt x="2" y="827"/>
                  </a:cubicBezTo>
                  <a:cubicBezTo>
                    <a:pt x="4" y="810"/>
                    <a:pt x="7" y="794"/>
                    <a:pt x="10" y="776"/>
                  </a:cubicBezTo>
                  <a:cubicBezTo>
                    <a:pt x="15" y="760"/>
                    <a:pt x="20" y="743"/>
                    <a:pt x="26" y="727"/>
                  </a:cubicBezTo>
                  <a:cubicBezTo>
                    <a:pt x="33" y="711"/>
                    <a:pt x="41" y="695"/>
                    <a:pt x="49" y="680"/>
                  </a:cubicBezTo>
                  <a:cubicBezTo>
                    <a:pt x="69" y="650"/>
                    <a:pt x="69" y="650"/>
                    <a:pt x="69" y="650"/>
                  </a:cubicBezTo>
                  <a:cubicBezTo>
                    <a:pt x="80" y="636"/>
                    <a:pt x="91" y="623"/>
                    <a:pt x="104" y="610"/>
                  </a:cubicBezTo>
                  <a:cubicBezTo>
                    <a:pt x="622" y="92"/>
                    <a:pt x="622" y="92"/>
                    <a:pt x="622" y="92"/>
                  </a:cubicBezTo>
                  <a:cubicBezTo>
                    <a:pt x="636" y="80"/>
                    <a:pt x="650" y="69"/>
                    <a:pt x="665" y="59"/>
                  </a:cubicBezTo>
                  <a:cubicBezTo>
                    <a:pt x="680" y="49"/>
                    <a:pt x="695" y="41"/>
                    <a:pt x="711" y="33"/>
                  </a:cubicBezTo>
                  <a:cubicBezTo>
                    <a:pt x="727" y="26"/>
                    <a:pt x="743" y="20"/>
                    <a:pt x="760" y="14"/>
                  </a:cubicBezTo>
                  <a:cubicBezTo>
                    <a:pt x="777" y="10"/>
                    <a:pt x="793" y="6"/>
                    <a:pt x="810" y="3"/>
                  </a:cubicBezTo>
                  <a:cubicBezTo>
                    <a:pt x="828" y="1"/>
                    <a:pt x="844" y="0"/>
                    <a:pt x="862" y="0"/>
                  </a:cubicBezTo>
                  <a:cubicBezTo>
                    <a:pt x="879" y="0"/>
                    <a:pt x="896" y="1"/>
                    <a:pt x="913" y="3"/>
                  </a:cubicBezTo>
                  <a:cubicBezTo>
                    <a:pt x="930" y="6"/>
                    <a:pt x="947" y="10"/>
                    <a:pt x="963" y="14"/>
                  </a:cubicBezTo>
                  <a:cubicBezTo>
                    <a:pt x="980" y="20"/>
                    <a:pt x="996" y="26"/>
                    <a:pt x="1012" y="33"/>
                  </a:cubicBezTo>
                  <a:cubicBezTo>
                    <a:pt x="1028" y="41"/>
                    <a:pt x="1043" y="49"/>
                    <a:pt x="1059" y="59"/>
                  </a:cubicBezTo>
                  <a:cubicBezTo>
                    <a:pt x="1074" y="69"/>
                    <a:pt x="1087" y="80"/>
                    <a:pt x="1101" y="92"/>
                  </a:cubicBezTo>
                  <a:cubicBezTo>
                    <a:pt x="1115" y="104"/>
                    <a:pt x="1127" y="117"/>
                    <a:pt x="1139" y="131"/>
                  </a:cubicBezTo>
                  <a:cubicBezTo>
                    <a:pt x="1150" y="146"/>
                    <a:pt x="1160" y="160"/>
                    <a:pt x="1170" y="175"/>
                  </a:cubicBezTo>
                  <a:cubicBezTo>
                    <a:pt x="1178" y="191"/>
                    <a:pt x="1186" y="206"/>
                    <a:pt x="1193" y="223"/>
                  </a:cubicBezTo>
                  <a:cubicBezTo>
                    <a:pt x="1199" y="239"/>
                    <a:pt x="1204" y="255"/>
                    <a:pt x="1209" y="272"/>
                  </a:cubicBezTo>
                  <a:cubicBezTo>
                    <a:pt x="1212" y="289"/>
                    <a:pt x="1215" y="305"/>
                    <a:pt x="1217" y="323"/>
                  </a:cubicBezTo>
                  <a:cubicBezTo>
                    <a:pt x="1218" y="340"/>
                    <a:pt x="1219" y="357"/>
                    <a:pt x="1218" y="374"/>
                  </a:cubicBezTo>
                  <a:cubicBezTo>
                    <a:pt x="1217" y="391"/>
                    <a:pt x="1215" y="408"/>
                    <a:pt x="1212" y="425"/>
                  </a:cubicBezTo>
                  <a:cubicBezTo>
                    <a:pt x="1209" y="442"/>
                    <a:pt x="1204" y="459"/>
                    <a:pt x="1199" y="475"/>
                  </a:cubicBezTo>
                  <a:cubicBezTo>
                    <a:pt x="1193" y="492"/>
                    <a:pt x="1186" y="507"/>
                    <a:pt x="1178" y="523"/>
                  </a:cubicBezTo>
                  <a:cubicBezTo>
                    <a:pt x="1169" y="539"/>
                    <a:pt x="1160" y="554"/>
                    <a:pt x="1150" y="568"/>
                  </a:cubicBezTo>
                  <a:cubicBezTo>
                    <a:pt x="1139" y="583"/>
                    <a:pt x="1128" y="596"/>
                    <a:pt x="1115" y="609"/>
                  </a:cubicBezTo>
                  <a:cubicBezTo>
                    <a:pt x="597" y="1127"/>
                    <a:pt x="597" y="1127"/>
                    <a:pt x="597" y="1127"/>
                  </a:cubicBezTo>
                  <a:cubicBezTo>
                    <a:pt x="583" y="1139"/>
                    <a:pt x="569" y="1149"/>
                    <a:pt x="554" y="1160"/>
                  </a:cubicBezTo>
                  <a:cubicBezTo>
                    <a:pt x="539" y="1169"/>
                    <a:pt x="524" y="1178"/>
                    <a:pt x="508" y="1186"/>
                  </a:cubicBezTo>
                  <a:cubicBezTo>
                    <a:pt x="492" y="1193"/>
                    <a:pt x="476" y="1199"/>
                    <a:pt x="459" y="1204"/>
                  </a:cubicBezTo>
                  <a:cubicBezTo>
                    <a:pt x="442" y="1209"/>
                    <a:pt x="426" y="1212"/>
                    <a:pt x="408" y="1215"/>
                  </a:cubicBezTo>
                  <a:cubicBezTo>
                    <a:pt x="391" y="1217"/>
                    <a:pt x="375" y="1218"/>
                    <a:pt x="357" y="1219"/>
                  </a:cubicBezTo>
                  <a:cubicBezTo>
                    <a:pt x="340" y="1218"/>
                    <a:pt x="323" y="1217"/>
                    <a:pt x="306" y="1215"/>
                  </a:cubicBezTo>
                  <a:cubicBezTo>
                    <a:pt x="289" y="1212"/>
                    <a:pt x="272" y="1209"/>
                    <a:pt x="255" y="1204"/>
                  </a:cubicBezTo>
                  <a:cubicBezTo>
                    <a:pt x="239" y="1199"/>
                    <a:pt x="223" y="1193"/>
                    <a:pt x="207" y="1186"/>
                  </a:cubicBezTo>
                  <a:cubicBezTo>
                    <a:pt x="191" y="1178"/>
                    <a:pt x="176" y="1169"/>
                    <a:pt x="160" y="1160"/>
                  </a:cubicBezTo>
                  <a:cubicBezTo>
                    <a:pt x="145" y="1149"/>
                    <a:pt x="132" y="1139"/>
                    <a:pt x="118" y="1127"/>
                  </a:cubicBezTo>
                  <a:cubicBezTo>
                    <a:pt x="104" y="1114"/>
                    <a:pt x="104" y="1114"/>
                    <a:pt x="104" y="111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5651865" y="1465618"/>
              <a:ext cx="2408540" cy="2407518"/>
            </a:xfrm>
            <a:custGeom>
              <a:avLst/>
              <a:gdLst>
                <a:gd name="T0" fmla="*/ 92 w 1134"/>
                <a:gd name="T1" fmla="*/ 1042 h 1135"/>
                <a:gd name="T2" fmla="*/ 61 w 1134"/>
                <a:gd name="T3" fmla="*/ 1006 h 1135"/>
                <a:gd name="T4" fmla="*/ 36 w 1134"/>
                <a:gd name="T5" fmla="*/ 966 h 1135"/>
                <a:gd name="T6" fmla="*/ 9 w 1134"/>
                <a:gd name="T7" fmla="*/ 895 h 1135"/>
                <a:gd name="T8" fmla="*/ 2 w 1134"/>
                <a:gd name="T9" fmla="*/ 850 h 1135"/>
                <a:gd name="T10" fmla="*/ 4 w 1134"/>
                <a:gd name="T11" fmla="*/ 774 h 1135"/>
                <a:gd name="T12" fmla="*/ 13 w 1134"/>
                <a:gd name="T13" fmla="*/ 730 h 1135"/>
                <a:gd name="T14" fmla="*/ 44 w 1134"/>
                <a:gd name="T15" fmla="*/ 659 h 1135"/>
                <a:gd name="T16" fmla="*/ 61 w 1134"/>
                <a:gd name="T17" fmla="*/ 633 h 1135"/>
                <a:gd name="T18" fmla="*/ 92 w 1134"/>
                <a:gd name="T19" fmla="*/ 597 h 1135"/>
                <a:gd name="T20" fmla="*/ 609 w 1134"/>
                <a:gd name="T21" fmla="*/ 81 h 1135"/>
                <a:gd name="T22" fmla="*/ 646 w 1134"/>
                <a:gd name="T23" fmla="*/ 52 h 1135"/>
                <a:gd name="T24" fmla="*/ 687 w 1134"/>
                <a:gd name="T25" fmla="*/ 29 h 1135"/>
                <a:gd name="T26" fmla="*/ 760 w 1134"/>
                <a:gd name="T27" fmla="*/ 6 h 1135"/>
                <a:gd name="T28" fmla="*/ 805 w 1134"/>
                <a:gd name="T29" fmla="*/ 1 h 1135"/>
                <a:gd name="T30" fmla="*/ 880 w 1134"/>
                <a:gd name="T31" fmla="*/ 6 h 1135"/>
                <a:gd name="T32" fmla="*/ 924 w 1134"/>
                <a:gd name="T33" fmla="*/ 18 h 1135"/>
                <a:gd name="T34" fmla="*/ 993 w 1134"/>
                <a:gd name="T35" fmla="*/ 52 h 1135"/>
                <a:gd name="T36" fmla="*/ 1031 w 1134"/>
                <a:gd name="T37" fmla="*/ 81 h 1135"/>
                <a:gd name="T38" fmla="*/ 1064 w 1134"/>
                <a:gd name="T39" fmla="*/ 116 h 1135"/>
                <a:gd name="T40" fmla="*/ 1091 w 1134"/>
                <a:gd name="T41" fmla="*/ 155 h 1135"/>
                <a:gd name="T42" fmla="*/ 1112 w 1134"/>
                <a:gd name="T43" fmla="*/ 196 h 1135"/>
                <a:gd name="T44" fmla="*/ 1131 w 1134"/>
                <a:gd name="T45" fmla="*/ 270 h 1135"/>
                <a:gd name="T46" fmla="*/ 1134 w 1134"/>
                <a:gd name="T47" fmla="*/ 315 h 1135"/>
                <a:gd name="T48" fmla="*/ 1126 w 1134"/>
                <a:gd name="T49" fmla="*/ 390 h 1135"/>
                <a:gd name="T50" fmla="*/ 1112 w 1134"/>
                <a:gd name="T51" fmla="*/ 434 h 1135"/>
                <a:gd name="T52" fmla="*/ 1074 w 1134"/>
                <a:gd name="T53" fmla="*/ 501 h 1135"/>
                <a:gd name="T54" fmla="*/ 1043 w 1134"/>
                <a:gd name="T55" fmla="*/ 537 h 1135"/>
                <a:gd name="T56" fmla="*/ 526 w 1134"/>
                <a:gd name="T57" fmla="*/ 1053 h 1135"/>
                <a:gd name="T58" fmla="*/ 489 w 1134"/>
                <a:gd name="T59" fmla="*/ 1083 h 1135"/>
                <a:gd name="T60" fmla="*/ 448 w 1134"/>
                <a:gd name="T61" fmla="*/ 1105 h 1135"/>
                <a:gd name="T62" fmla="*/ 375 w 1134"/>
                <a:gd name="T63" fmla="*/ 1129 h 1135"/>
                <a:gd name="T64" fmla="*/ 330 w 1134"/>
                <a:gd name="T65" fmla="*/ 1134 h 1135"/>
                <a:gd name="T66" fmla="*/ 255 w 1134"/>
                <a:gd name="T67" fmla="*/ 1129 h 1135"/>
                <a:gd name="T68" fmla="*/ 211 w 1134"/>
                <a:gd name="T69" fmla="*/ 1117 h 1135"/>
                <a:gd name="T70" fmla="*/ 142 w 1134"/>
                <a:gd name="T71" fmla="*/ 1083 h 1135"/>
                <a:gd name="T72" fmla="*/ 104 w 1134"/>
                <a:gd name="T73" fmla="*/ 1053 h 1135"/>
                <a:gd name="T74" fmla="*/ 92 w 1134"/>
                <a:gd name="T75" fmla="*/ 104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4" h="1135">
                  <a:moveTo>
                    <a:pt x="92" y="1042"/>
                  </a:moveTo>
                  <a:cubicBezTo>
                    <a:pt x="81" y="1031"/>
                    <a:pt x="71" y="1019"/>
                    <a:pt x="61" y="1006"/>
                  </a:cubicBezTo>
                  <a:cubicBezTo>
                    <a:pt x="52" y="993"/>
                    <a:pt x="44" y="980"/>
                    <a:pt x="36" y="966"/>
                  </a:cubicBezTo>
                  <a:cubicBezTo>
                    <a:pt x="25" y="942"/>
                    <a:pt x="16" y="920"/>
                    <a:pt x="9" y="895"/>
                  </a:cubicBezTo>
                  <a:cubicBezTo>
                    <a:pt x="6" y="880"/>
                    <a:pt x="4" y="865"/>
                    <a:pt x="2" y="850"/>
                  </a:cubicBezTo>
                  <a:cubicBezTo>
                    <a:pt x="0" y="824"/>
                    <a:pt x="1" y="800"/>
                    <a:pt x="4" y="774"/>
                  </a:cubicBezTo>
                  <a:cubicBezTo>
                    <a:pt x="6" y="759"/>
                    <a:pt x="9" y="745"/>
                    <a:pt x="13" y="730"/>
                  </a:cubicBezTo>
                  <a:cubicBezTo>
                    <a:pt x="21" y="705"/>
                    <a:pt x="31" y="682"/>
                    <a:pt x="44" y="659"/>
                  </a:cubicBezTo>
                  <a:cubicBezTo>
                    <a:pt x="61" y="633"/>
                    <a:pt x="61" y="633"/>
                    <a:pt x="61" y="633"/>
                  </a:cubicBezTo>
                  <a:cubicBezTo>
                    <a:pt x="71" y="620"/>
                    <a:pt x="81" y="609"/>
                    <a:pt x="92" y="597"/>
                  </a:cubicBezTo>
                  <a:cubicBezTo>
                    <a:pt x="609" y="81"/>
                    <a:pt x="609" y="81"/>
                    <a:pt x="609" y="81"/>
                  </a:cubicBezTo>
                  <a:cubicBezTo>
                    <a:pt x="621" y="71"/>
                    <a:pt x="633" y="61"/>
                    <a:pt x="646" y="52"/>
                  </a:cubicBezTo>
                  <a:cubicBezTo>
                    <a:pt x="660" y="44"/>
                    <a:pt x="673" y="36"/>
                    <a:pt x="687" y="29"/>
                  </a:cubicBezTo>
                  <a:cubicBezTo>
                    <a:pt x="711" y="19"/>
                    <a:pt x="734" y="12"/>
                    <a:pt x="760" y="6"/>
                  </a:cubicBezTo>
                  <a:cubicBezTo>
                    <a:pt x="775" y="3"/>
                    <a:pt x="789" y="2"/>
                    <a:pt x="805" y="1"/>
                  </a:cubicBezTo>
                  <a:cubicBezTo>
                    <a:pt x="831" y="0"/>
                    <a:pt x="854" y="2"/>
                    <a:pt x="880" y="6"/>
                  </a:cubicBezTo>
                  <a:cubicBezTo>
                    <a:pt x="895" y="9"/>
                    <a:pt x="909" y="13"/>
                    <a:pt x="924" y="18"/>
                  </a:cubicBezTo>
                  <a:cubicBezTo>
                    <a:pt x="949" y="27"/>
                    <a:pt x="971" y="38"/>
                    <a:pt x="993" y="52"/>
                  </a:cubicBezTo>
                  <a:cubicBezTo>
                    <a:pt x="1006" y="61"/>
                    <a:pt x="1019" y="71"/>
                    <a:pt x="1031" y="81"/>
                  </a:cubicBezTo>
                  <a:cubicBezTo>
                    <a:pt x="1043" y="92"/>
                    <a:pt x="1053" y="104"/>
                    <a:pt x="1064" y="116"/>
                  </a:cubicBezTo>
                  <a:cubicBezTo>
                    <a:pt x="1074" y="129"/>
                    <a:pt x="1083" y="141"/>
                    <a:pt x="1091" y="155"/>
                  </a:cubicBezTo>
                  <a:cubicBezTo>
                    <a:pt x="1099" y="169"/>
                    <a:pt x="1105" y="182"/>
                    <a:pt x="1112" y="196"/>
                  </a:cubicBezTo>
                  <a:cubicBezTo>
                    <a:pt x="1121" y="221"/>
                    <a:pt x="1127" y="244"/>
                    <a:pt x="1131" y="270"/>
                  </a:cubicBezTo>
                  <a:cubicBezTo>
                    <a:pt x="1133" y="285"/>
                    <a:pt x="1134" y="300"/>
                    <a:pt x="1134" y="315"/>
                  </a:cubicBezTo>
                  <a:cubicBezTo>
                    <a:pt x="1134" y="341"/>
                    <a:pt x="1131" y="365"/>
                    <a:pt x="1126" y="390"/>
                  </a:cubicBezTo>
                  <a:cubicBezTo>
                    <a:pt x="1121" y="405"/>
                    <a:pt x="1117" y="419"/>
                    <a:pt x="1112" y="434"/>
                  </a:cubicBezTo>
                  <a:cubicBezTo>
                    <a:pt x="1101" y="458"/>
                    <a:pt x="1089" y="479"/>
                    <a:pt x="1074" y="501"/>
                  </a:cubicBezTo>
                  <a:cubicBezTo>
                    <a:pt x="1064" y="514"/>
                    <a:pt x="1054" y="526"/>
                    <a:pt x="1043" y="537"/>
                  </a:cubicBezTo>
                  <a:cubicBezTo>
                    <a:pt x="526" y="1053"/>
                    <a:pt x="526" y="1053"/>
                    <a:pt x="526" y="1053"/>
                  </a:cubicBezTo>
                  <a:cubicBezTo>
                    <a:pt x="514" y="1064"/>
                    <a:pt x="502" y="1073"/>
                    <a:pt x="489" y="1083"/>
                  </a:cubicBezTo>
                  <a:cubicBezTo>
                    <a:pt x="475" y="1091"/>
                    <a:pt x="462" y="1098"/>
                    <a:pt x="448" y="1105"/>
                  </a:cubicBezTo>
                  <a:cubicBezTo>
                    <a:pt x="424" y="1116"/>
                    <a:pt x="401" y="1123"/>
                    <a:pt x="375" y="1129"/>
                  </a:cubicBezTo>
                  <a:cubicBezTo>
                    <a:pt x="360" y="1131"/>
                    <a:pt x="346" y="1133"/>
                    <a:pt x="330" y="1134"/>
                  </a:cubicBezTo>
                  <a:cubicBezTo>
                    <a:pt x="304" y="1135"/>
                    <a:pt x="281" y="1133"/>
                    <a:pt x="255" y="1129"/>
                  </a:cubicBezTo>
                  <a:cubicBezTo>
                    <a:pt x="240" y="1125"/>
                    <a:pt x="226" y="1121"/>
                    <a:pt x="211" y="1117"/>
                  </a:cubicBezTo>
                  <a:cubicBezTo>
                    <a:pt x="186" y="1107"/>
                    <a:pt x="164" y="1097"/>
                    <a:pt x="142" y="1083"/>
                  </a:cubicBezTo>
                  <a:cubicBezTo>
                    <a:pt x="128" y="1073"/>
                    <a:pt x="116" y="1064"/>
                    <a:pt x="104" y="1053"/>
                  </a:cubicBezTo>
                  <a:cubicBezTo>
                    <a:pt x="92" y="1042"/>
                    <a:pt x="92" y="1042"/>
                    <a:pt x="92" y="10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5685601" y="1500376"/>
              <a:ext cx="2343113" cy="2335957"/>
            </a:xfrm>
            <a:custGeom>
              <a:avLst/>
              <a:gdLst>
                <a:gd name="T0" fmla="*/ 106 w 1103"/>
                <a:gd name="T1" fmla="*/ 996 h 1102"/>
                <a:gd name="T2" fmla="*/ 106 w 1103"/>
                <a:gd name="T3" fmla="*/ 996 h 1102"/>
                <a:gd name="T4" fmla="*/ 106 w 1103"/>
                <a:gd name="T5" fmla="*/ 611 h 1102"/>
                <a:gd name="T6" fmla="*/ 611 w 1103"/>
                <a:gd name="T7" fmla="*/ 106 h 1102"/>
                <a:gd name="T8" fmla="*/ 997 w 1103"/>
                <a:gd name="T9" fmla="*/ 106 h 1102"/>
                <a:gd name="T10" fmla="*/ 997 w 1103"/>
                <a:gd name="T11" fmla="*/ 106 h 1102"/>
                <a:gd name="T12" fmla="*/ 997 w 1103"/>
                <a:gd name="T13" fmla="*/ 492 h 1102"/>
                <a:gd name="T14" fmla="*/ 492 w 1103"/>
                <a:gd name="T15" fmla="*/ 996 h 1102"/>
                <a:gd name="T16" fmla="*/ 106 w 1103"/>
                <a:gd name="T17" fmla="*/ 996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1102">
                  <a:moveTo>
                    <a:pt x="106" y="996"/>
                  </a:moveTo>
                  <a:cubicBezTo>
                    <a:pt x="106" y="996"/>
                    <a:pt x="106" y="996"/>
                    <a:pt x="106" y="996"/>
                  </a:cubicBezTo>
                  <a:cubicBezTo>
                    <a:pt x="0" y="890"/>
                    <a:pt x="0" y="717"/>
                    <a:pt x="106" y="611"/>
                  </a:cubicBezTo>
                  <a:cubicBezTo>
                    <a:pt x="611" y="106"/>
                    <a:pt x="611" y="106"/>
                    <a:pt x="611" y="106"/>
                  </a:cubicBezTo>
                  <a:cubicBezTo>
                    <a:pt x="717" y="0"/>
                    <a:pt x="890" y="0"/>
                    <a:pt x="997" y="106"/>
                  </a:cubicBezTo>
                  <a:cubicBezTo>
                    <a:pt x="997" y="106"/>
                    <a:pt x="997" y="106"/>
                    <a:pt x="997" y="106"/>
                  </a:cubicBezTo>
                  <a:cubicBezTo>
                    <a:pt x="1103" y="212"/>
                    <a:pt x="1103" y="386"/>
                    <a:pt x="997" y="492"/>
                  </a:cubicBezTo>
                  <a:cubicBezTo>
                    <a:pt x="492" y="996"/>
                    <a:pt x="492" y="996"/>
                    <a:pt x="492" y="996"/>
                  </a:cubicBezTo>
                  <a:cubicBezTo>
                    <a:pt x="386" y="1102"/>
                    <a:pt x="212" y="1102"/>
                    <a:pt x="106" y="9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6919518" y="1660878"/>
              <a:ext cx="945628" cy="945628"/>
            </a:xfrm>
            <a:custGeom>
              <a:avLst/>
              <a:gdLst>
                <a:gd name="T0" fmla="*/ 79 w 445"/>
                <a:gd name="T1" fmla="*/ 79 h 446"/>
                <a:gd name="T2" fmla="*/ 79 w 445"/>
                <a:gd name="T3" fmla="*/ 367 h 446"/>
                <a:gd name="T4" fmla="*/ 366 w 445"/>
                <a:gd name="T5" fmla="*/ 367 h 446"/>
                <a:gd name="T6" fmla="*/ 366 w 445"/>
                <a:gd name="T7" fmla="*/ 79 h 446"/>
                <a:gd name="T8" fmla="*/ 79 w 445"/>
                <a:gd name="T9" fmla="*/ 7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6">
                  <a:moveTo>
                    <a:pt x="79" y="79"/>
                  </a:moveTo>
                  <a:cubicBezTo>
                    <a:pt x="0" y="159"/>
                    <a:pt x="0" y="287"/>
                    <a:pt x="79" y="367"/>
                  </a:cubicBezTo>
                  <a:cubicBezTo>
                    <a:pt x="158" y="446"/>
                    <a:pt x="287" y="446"/>
                    <a:pt x="366" y="367"/>
                  </a:cubicBezTo>
                  <a:cubicBezTo>
                    <a:pt x="445" y="287"/>
                    <a:pt x="445" y="159"/>
                    <a:pt x="366" y="79"/>
                  </a:cubicBezTo>
                  <a:cubicBezTo>
                    <a:pt x="287" y="0"/>
                    <a:pt x="158" y="0"/>
                    <a:pt x="79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561902" y="2892750"/>
              <a:ext cx="2590510" cy="2585399"/>
            </a:xfrm>
            <a:custGeom>
              <a:avLst/>
              <a:gdLst>
                <a:gd name="T0" fmla="*/ 104 w 1219"/>
                <a:gd name="T1" fmla="*/ 104 h 1219"/>
                <a:gd name="T2" fmla="*/ 146 w 1219"/>
                <a:gd name="T3" fmla="*/ 69 h 1219"/>
                <a:gd name="T4" fmla="*/ 191 w 1219"/>
                <a:gd name="T5" fmla="*/ 41 h 1219"/>
                <a:gd name="T6" fmla="*/ 239 w 1219"/>
                <a:gd name="T7" fmla="*/ 20 h 1219"/>
                <a:gd name="T8" fmla="*/ 289 w 1219"/>
                <a:gd name="T9" fmla="*/ 7 h 1219"/>
                <a:gd name="T10" fmla="*/ 340 w 1219"/>
                <a:gd name="T11" fmla="*/ 0 h 1219"/>
                <a:gd name="T12" fmla="*/ 391 w 1219"/>
                <a:gd name="T13" fmla="*/ 2 h 1219"/>
                <a:gd name="T14" fmla="*/ 442 w 1219"/>
                <a:gd name="T15" fmla="*/ 10 h 1219"/>
                <a:gd name="T16" fmla="*/ 492 w 1219"/>
                <a:gd name="T17" fmla="*/ 26 h 1219"/>
                <a:gd name="T18" fmla="*/ 539 w 1219"/>
                <a:gd name="T19" fmla="*/ 49 h 1219"/>
                <a:gd name="T20" fmla="*/ 569 w 1219"/>
                <a:gd name="T21" fmla="*/ 69 h 1219"/>
                <a:gd name="T22" fmla="*/ 609 w 1219"/>
                <a:gd name="T23" fmla="*/ 104 h 1219"/>
                <a:gd name="T24" fmla="*/ 1127 w 1219"/>
                <a:gd name="T25" fmla="*/ 622 h 1219"/>
                <a:gd name="T26" fmla="*/ 1160 w 1219"/>
                <a:gd name="T27" fmla="*/ 665 h 1219"/>
                <a:gd name="T28" fmla="*/ 1186 w 1219"/>
                <a:gd name="T29" fmla="*/ 711 h 1219"/>
                <a:gd name="T30" fmla="*/ 1204 w 1219"/>
                <a:gd name="T31" fmla="*/ 760 h 1219"/>
                <a:gd name="T32" fmla="*/ 1215 w 1219"/>
                <a:gd name="T33" fmla="*/ 810 h 1219"/>
                <a:gd name="T34" fmla="*/ 1219 w 1219"/>
                <a:gd name="T35" fmla="*/ 862 h 1219"/>
                <a:gd name="T36" fmla="*/ 1215 w 1219"/>
                <a:gd name="T37" fmla="*/ 913 h 1219"/>
                <a:gd name="T38" fmla="*/ 1204 w 1219"/>
                <a:gd name="T39" fmla="*/ 963 h 1219"/>
                <a:gd name="T40" fmla="*/ 1186 w 1219"/>
                <a:gd name="T41" fmla="*/ 1012 h 1219"/>
                <a:gd name="T42" fmla="*/ 1160 w 1219"/>
                <a:gd name="T43" fmla="*/ 1059 h 1219"/>
                <a:gd name="T44" fmla="*/ 1127 w 1219"/>
                <a:gd name="T45" fmla="*/ 1101 h 1219"/>
                <a:gd name="T46" fmla="*/ 1087 w 1219"/>
                <a:gd name="T47" fmla="*/ 1139 h 1219"/>
                <a:gd name="T48" fmla="*/ 1043 w 1219"/>
                <a:gd name="T49" fmla="*/ 1170 h 1219"/>
                <a:gd name="T50" fmla="*/ 996 w 1219"/>
                <a:gd name="T51" fmla="*/ 1193 h 1219"/>
                <a:gd name="T52" fmla="*/ 947 w 1219"/>
                <a:gd name="T53" fmla="*/ 1209 h 1219"/>
                <a:gd name="T54" fmla="*/ 896 w 1219"/>
                <a:gd name="T55" fmla="*/ 1217 h 1219"/>
                <a:gd name="T56" fmla="*/ 845 w 1219"/>
                <a:gd name="T57" fmla="*/ 1218 h 1219"/>
                <a:gd name="T58" fmla="*/ 794 w 1219"/>
                <a:gd name="T59" fmla="*/ 1212 h 1219"/>
                <a:gd name="T60" fmla="*/ 744 w 1219"/>
                <a:gd name="T61" fmla="*/ 1199 h 1219"/>
                <a:gd name="T62" fmla="*/ 695 w 1219"/>
                <a:gd name="T63" fmla="*/ 1178 h 1219"/>
                <a:gd name="T64" fmla="*/ 650 w 1219"/>
                <a:gd name="T65" fmla="*/ 1150 h 1219"/>
                <a:gd name="T66" fmla="*/ 610 w 1219"/>
                <a:gd name="T67" fmla="*/ 1115 h 1219"/>
                <a:gd name="T68" fmla="*/ 92 w 1219"/>
                <a:gd name="T69" fmla="*/ 597 h 1219"/>
                <a:gd name="T70" fmla="*/ 59 w 1219"/>
                <a:gd name="T71" fmla="*/ 554 h 1219"/>
                <a:gd name="T72" fmla="*/ 33 w 1219"/>
                <a:gd name="T73" fmla="*/ 508 h 1219"/>
                <a:gd name="T74" fmla="*/ 15 w 1219"/>
                <a:gd name="T75" fmla="*/ 459 h 1219"/>
                <a:gd name="T76" fmla="*/ 4 w 1219"/>
                <a:gd name="T77" fmla="*/ 408 h 1219"/>
                <a:gd name="T78" fmla="*/ 0 w 1219"/>
                <a:gd name="T79" fmla="*/ 357 h 1219"/>
                <a:gd name="T80" fmla="*/ 4 w 1219"/>
                <a:gd name="T81" fmla="*/ 306 h 1219"/>
                <a:gd name="T82" fmla="*/ 15 w 1219"/>
                <a:gd name="T83" fmla="*/ 255 h 1219"/>
                <a:gd name="T84" fmla="*/ 33 w 1219"/>
                <a:gd name="T85" fmla="*/ 207 h 1219"/>
                <a:gd name="T86" fmla="*/ 59 w 1219"/>
                <a:gd name="T87" fmla="*/ 160 h 1219"/>
                <a:gd name="T88" fmla="*/ 92 w 1219"/>
                <a:gd name="T89" fmla="*/ 118 h 1219"/>
                <a:gd name="T90" fmla="*/ 104 w 1219"/>
                <a:gd name="T91" fmla="*/ 104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9" h="1219">
                  <a:moveTo>
                    <a:pt x="104" y="104"/>
                  </a:moveTo>
                  <a:cubicBezTo>
                    <a:pt x="118" y="92"/>
                    <a:pt x="131" y="80"/>
                    <a:pt x="146" y="69"/>
                  </a:cubicBezTo>
                  <a:cubicBezTo>
                    <a:pt x="161" y="59"/>
                    <a:pt x="175" y="50"/>
                    <a:pt x="191" y="41"/>
                  </a:cubicBezTo>
                  <a:cubicBezTo>
                    <a:pt x="207" y="33"/>
                    <a:pt x="222" y="26"/>
                    <a:pt x="239" y="20"/>
                  </a:cubicBezTo>
                  <a:cubicBezTo>
                    <a:pt x="256" y="15"/>
                    <a:pt x="272" y="10"/>
                    <a:pt x="289" y="7"/>
                  </a:cubicBezTo>
                  <a:cubicBezTo>
                    <a:pt x="306" y="4"/>
                    <a:pt x="323" y="2"/>
                    <a:pt x="340" y="0"/>
                  </a:cubicBezTo>
                  <a:cubicBezTo>
                    <a:pt x="357" y="0"/>
                    <a:pt x="374" y="0"/>
                    <a:pt x="391" y="2"/>
                  </a:cubicBezTo>
                  <a:cubicBezTo>
                    <a:pt x="409" y="4"/>
                    <a:pt x="425" y="7"/>
                    <a:pt x="442" y="10"/>
                  </a:cubicBezTo>
                  <a:cubicBezTo>
                    <a:pt x="459" y="15"/>
                    <a:pt x="475" y="20"/>
                    <a:pt x="492" y="26"/>
                  </a:cubicBezTo>
                  <a:cubicBezTo>
                    <a:pt x="508" y="33"/>
                    <a:pt x="523" y="41"/>
                    <a:pt x="539" y="49"/>
                  </a:cubicBezTo>
                  <a:cubicBezTo>
                    <a:pt x="569" y="69"/>
                    <a:pt x="569" y="69"/>
                    <a:pt x="569" y="69"/>
                  </a:cubicBezTo>
                  <a:cubicBezTo>
                    <a:pt x="583" y="80"/>
                    <a:pt x="596" y="91"/>
                    <a:pt x="609" y="104"/>
                  </a:cubicBezTo>
                  <a:cubicBezTo>
                    <a:pt x="1127" y="622"/>
                    <a:pt x="1127" y="622"/>
                    <a:pt x="1127" y="622"/>
                  </a:cubicBezTo>
                  <a:cubicBezTo>
                    <a:pt x="1139" y="636"/>
                    <a:pt x="1150" y="650"/>
                    <a:pt x="1160" y="665"/>
                  </a:cubicBezTo>
                  <a:cubicBezTo>
                    <a:pt x="1170" y="680"/>
                    <a:pt x="1178" y="695"/>
                    <a:pt x="1186" y="711"/>
                  </a:cubicBezTo>
                  <a:cubicBezTo>
                    <a:pt x="1193" y="727"/>
                    <a:pt x="1199" y="743"/>
                    <a:pt x="1204" y="760"/>
                  </a:cubicBezTo>
                  <a:cubicBezTo>
                    <a:pt x="1209" y="777"/>
                    <a:pt x="1212" y="793"/>
                    <a:pt x="1215" y="810"/>
                  </a:cubicBezTo>
                  <a:cubicBezTo>
                    <a:pt x="1217" y="828"/>
                    <a:pt x="1218" y="844"/>
                    <a:pt x="1219" y="862"/>
                  </a:cubicBezTo>
                  <a:cubicBezTo>
                    <a:pt x="1218" y="879"/>
                    <a:pt x="1217" y="896"/>
                    <a:pt x="1215" y="913"/>
                  </a:cubicBezTo>
                  <a:cubicBezTo>
                    <a:pt x="1212" y="930"/>
                    <a:pt x="1209" y="947"/>
                    <a:pt x="1204" y="963"/>
                  </a:cubicBezTo>
                  <a:cubicBezTo>
                    <a:pt x="1199" y="980"/>
                    <a:pt x="1193" y="996"/>
                    <a:pt x="1186" y="1012"/>
                  </a:cubicBezTo>
                  <a:cubicBezTo>
                    <a:pt x="1178" y="1028"/>
                    <a:pt x="1170" y="1043"/>
                    <a:pt x="1160" y="1059"/>
                  </a:cubicBezTo>
                  <a:cubicBezTo>
                    <a:pt x="1150" y="1074"/>
                    <a:pt x="1139" y="1087"/>
                    <a:pt x="1127" y="1101"/>
                  </a:cubicBezTo>
                  <a:cubicBezTo>
                    <a:pt x="1114" y="1115"/>
                    <a:pt x="1102" y="1127"/>
                    <a:pt x="1087" y="1139"/>
                  </a:cubicBezTo>
                  <a:cubicBezTo>
                    <a:pt x="1073" y="1150"/>
                    <a:pt x="1059" y="1160"/>
                    <a:pt x="1043" y="1170"/>
                  </a:cubicBezTo>
                  <a:cubicBezTo>
                    <a:pt x="1028" y="1178"/>
                    <a:pt x="1013" y="1186"/>
                    <a:pt x="996" y="1193"/>
                  </a:cubicBezTo>
                  <a:cubicBezTo>
                    <a:pt x="980" y="1199"/>
                    <a:pt x="964" y="1204"/>
                    <a:pt x="947" y="1209"/>
                  </a:cubicBezTo>
                  <a:cubicBezTo>
                    <a:pt x="930" y="1212"/>
                    <a:pt x="913" y="1215"/>
                    <a:pt x="896" y="1217"/>
                  </a:cubicBezTo>
                  <a:cubicBezTo>
                    <a:pt x="879" y="1218"/>
                    <a:pt x="862" y="1219"/>
                    <a:pt x="845" y="1218"/>
                  </a:cubicBezTo>
                  <a:cubicBezTo>
                    <a:pt x="827" y="1217"/>
                    <a:pt x="811" y="1215"/>
                    <a:pt x="794" y="1212"/>
                  </a:cubicBezTo>
                  <a:cubicBezTo>
                    <a:pt x="776" y="1209"/>
                    <a:pt x="760" y="1204"/>
                    <a:pt x="744" y="1199"/>
                  </a:cubicBezTo>
                  <a:cubicBezTo>
                    <a:pt x="727" y="1193"/>
                    <a:pt x="711" y="1186"/>
                    <a:pt x="695" y="1178"/>
                  </a:cubicBezTo>
                  <a:cubicBezTo>
                    <a:pt x="680" y="1169"/>
                    <a:pt x="665" y="1160"/>
                    <a:pt x="650" y="1150"/>
                  </a:cubicBezTo>
                  <a:cubicBezTo>
                    <a:pt x="636" y="1139"/>
                    <a:pt x="623" y="1128"/>
                    <a:pt x="610" y="1115"/>
                  </a:cubicBezTo>
                  <a:cubicBezTo>
                    <a:pt x="92" y="597"/>
                    <a:pt x="92" y="597"/>
                    <a:pt x="92" y="597"/>
                  </a:cubicBezTo>
                  <a:cubicBezTo>
                    <a:pt x="80" y="583"/>
                    <a:pt x="69" y="569"/>
                    <a:pt x="59" y="554"/>
                  </a:cubicBezTo>
                  <a:cubicBezTo>
                    <a:pt x="49" y="539"/>
                    <a:pt x="41" y="524"/>
                    <a:pt x="33" y="508"/>
                  </a:cubicBezTo>
                  <a:cubicBezTo>
                    <a:pt x="26" y="492"/>
                    <a:pt x="20" y="476"/>
                    <a:pt x="15" y="459"/>
                  </a:cubicBezTo>
                  <a:cubicBezTo>
                    <a:pt x="10" y="442"/>
                    <a:pt x="7" y="426"/>
                    <a:pt x="4" y="408"/>
                  </a:cubicBezTo>
                  <a:cubicBezTo>
                    <a:pt x="2" y="391"/>
                    <a:pt x="0" y="375"/>
                    <a:pt x="0" y="357"/>
                  </a:cubicBezTo>
                  <a:cubicBezTo>
                    <a:pt x="0" y="340"/>
                    <a:pt x="2" y="323"/>
                    <a:pt x="4" y="306"/>
                  </a:cubicBezTo>
                  <a:cubicBezTo>
                    <a:pt x="7" y="289"/>
                    <a:pt x="10" y="272"/>
                    <a:pt x="15" y="255"/>
                  </a:cubicBezTo>
                  <a:cubicBezTo>
                    <a:pt x="20" y="239"/>
                    <a:pt x="26" y="223"/>
                    <a:pt x="33" y="207"/>
                  </a:cubicBezTo>
                  <a:cubicBezTo>
                    <a:pt x="41" y="191"/>
                    <a:pt x="49" y="176"/>
                    <a:pt x="59" y="160"/>
                  </a:cubicBezTo>
                  <a:cubicBezTo>
                    <a:pt x="69" y="145"/>
                    <a:pt x="80" y="132"/>
                    <a:pt x="92" y="118"/>
                  </a:cubicBezTo>
                  <a:cubicBezTo>
                    <a:pt x="104" y="104"/>
                    <a:pt x="104" y="104"/>
                    <a:pt x="104" y="1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5651865" y="2982712"/>
              <a:ext cx="2410585" cy="2404451"/>
            </a:xfrm>
            <a:custGeom>
              <a:avLst/>
              <a:gdLst>
                <a:gd name="T0" fmla="*/ 92 w 1135"/>
                <a:gd name="T1" fmla="*/ 92 h 1134"/>
                <a:gd name="T2" fmla="*/ 129 w 1135"/>
                <a:gd name="T3" fmla="*/ 61 h 1134"/>
                <a:gd name="T4" fmla="*/ 169 w 1135"/>
                <a:gd name="T5" fmla="*/ 36 h 1134"/>
                <a:gd name="T6" fmla="*/ 240 w 1135"/>
                <a:gd name="T7" fmla="*/ 9 h 1134"/>
                <a:gd name="T8" fmla="*/ 285 w 1135"/>
                <a:gd name="T9" fmla="*/ 2 h 1134"/>
                <a:gd name="T10" fmla="*/ 360 w 1135"/>
                <a:gd name="T11" fmla="*/ 4 h 1134"/>
                <a:gd name="T12" fmla="*/ 405 w 1135"/>
                <a:gd name="T13" fmla="*/ 13 h 1134"/>
                <a:gd name="T14" fmla="*/ 475 w 1135"/>
                <a:gd name="T15" fmla="*/ 44 h 1134"/>
                <a:gd name="T16" fmla="*/ 502 w 1135"/>
                <a:gd name="T17" fmla="*/ 61 h 1134"/>
                <a:gd name="T18" fmla="*/ 538 w 1135"/>
                <a:gd name="T19" fmla="*/ 92 h 1134"/>
                <a:gd name="T20" fmla="*/ 1054 w 1135"/>
                <a:gd name="T21" fmla="*/ 609 h 1134"/>
                <a:gd name="T22" fmla="*/ 1083 w 1135"/>
                <a:gd name="T23" fmla="*/ 646 h 1134"/>
                <a:gd name="T24" fmla="*/ 1105 w 1135"/>
                <a:gd name="T25" fmla="*/ 687 h 1134"/>
                <a:gd name="T26" fmla="*/ 1129 w 1135"/>
                <a:gd name="T27" fmla="*/ 760 h 1134"/>
                <a:gd name="T28" fmla="*/ 1134 w 1135"/>
                <a:gd name="T29" fmla="*/ 805 h 1134"/>
                <a:gd name="T30" fmla="*/ 1129 w 1135"/>
                <a:gd name="T31" fmla="*/ 880 h 1134"/>
                <a:gd name="T32" fmla="*/ 1117 w 1135"/>
                <a:gd name="T33" fmla="*/ 924 h 1134"/>
                <a:gd name="T34" fmla="*/ 1083 w 1135"/>
                <a:gd name="T35" fmla="*/ 993 h 1134"/>
                <a:gd name="T36" fmla="*/ 1054 w 1135"/>
                <a:gd name="T37" fmla="*/ 1031 h 1134"/>
                <a:gd name="T38" fmla="*/ 1019 w 1135"/>
                <a:gd name="T39" fmla="*/ 1064 h 1134"/>
                <a:gd name="T40" fmla="*/ 980 w 1135"/>
                <a:gd name="T41" fmla="*/ 1091 h 1134"/>
                <a:gd name="T42" fmla="*/ 938 w 1135"/>
                <a:gd name="T43" fmla="*/ 1112 h 1134"/>
                <a:gd name="T44" fmla="*/ 865 w 1135"/>
                <a:gd name="T45" fmla="*/ 1131 h 1134"/>
                <a:gd name="T46" fmla="*/ 820 w 1135"/>
                <a:gd name="T47" fmla="*/ 1134 h 1134"/>
                <a:gd name="T48" fmla="*/ 745 w 1135"/>
                <a:gd name="T49" fmla="*/ 1126 h 1134"/>
                <a:gd name="T50" fmla="*/ 701 w 1135"/>
                <a:gd name="T51" fmla="*/ 1112 h 1134"/>
                <a:gd name="T52" fmla="*/ 633 w 1135"/>
                <a:gd name="T53" fmla="*/ 1074 h 1134"/>
                <a:gd name="T54" fmla="*/ 597 w 1135"/>
                <a:gd name="T55" fmla="*/ 1043 h 1134"/>
                <a:gd name="T56" fmla="*/ 81 w 1135"/>
                <a:gd name="T57" fmla="*/ 526 h 1134"/>
                <a:gd name="T58" fmla="*/ 52 w 1135"/>
                <a:gd name="T59" fmla="*/ 489 h 1134"/>
                <a:gd name="T60" fmla="*/ 30 w 1135"/>
                <a:gd name="T61" fmla="*/ 448 h 1134"/>
                <a:gd name="T62" fmla="*/ 6 w 1135"/>
                <a:gd name="T63" fmla="*/ 375 h 1134"/>
                <a:gd name="T64" fmla="*/ 1 w 1135"/>
                <a:gd name="T65" fmla="*/ 330 h 1134"/>
                <a:gd name="T66" fmla="*/ 6 w 1135"/>
                <a:gd name="T67" fmla="*/ 255 h 1134"/>
                <a:gd name="T68" fmla="*/ 18 w 1135"/>
                <a:gd name="T69" fmla="*/ 211 h 1134"/>
                <a:gd name="T70" fmla="*/ 52 w 1135"/>
                <a:gd name="T71" fmla="*/ 142 h 1134"/>
                <a:gd name="T72" fmla="*/ 81 w 1135"/>
                <a:gd name="T73" fmla="*/ 104 h 1134"/>
                <a:gd name="T74" fmla="*/ 92 w 1135"/>
                <a:gd name="T75" fmla="*/ 92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92" y="92"/>
                  </a:moveTo>
                  <a:cubicBezTo>
                    <a:pt x="104" y="81"/>
                    <a:pt x="116" y="71"/>
                    <a:pt x="129" y="61"/>
                  </a:cubicBezTo>
                  <a:cubicBezTo>
                    <a:pt x="142" y="52"/>
                    <a:pt x="155" y="44"/>
                    <a:pt x="169" y="36"/>
                  </a:cubicBezTo>
                  <a:cubicBezTo>
                    <a:pt x="192" y="25"/>
                    <a:pt x="215" y="16"/>
                    <a:pt x="240" y="9"/>
                  </a:cubicBezTo>
                  <a:cubicBezTo>
                    <a:pt x="255" y="6"/>
                    <a:pt x="270" y="4"/>
                    <a:pt x="285" y="2"/>
                  </a:cubicBezTo>
                  <a:cubicBezTo>
                    <a:pt x="311" y="0"/>
                    <a:pt x="335" y="1"/>
                    <a:pt x="360" y="4"/>
                  </a:cubicBezTo>
                  <a:cubicBezTo>
                    <a:pt x="376" y="6"/>
                    <a:pt x="390" y="9"/>
                    <a:pt x="405" y="13"/>
                  </a:cubicBezTo>
                  <a:cubicBezTo>
                    <a:pt x="430" y="21"/>
                    <a:pt x="452" y="31"/>
                    <a:pt x="475" y="44"/>
                  </a:cubicBezTo>
                  <a:cubicBezTo>
                    <a:pt x="502" y="61"/>
                    <a:pt x="502" y="61"/>
                    <a:pt x="502" y="61"/>
                  </a:cubicBezTo>
                  <a:cubicBezTo>
                    <a:pt x="514" y="71"/>
                    <a:pt x="526" y="81"/>
                    <a:pt x="538" y="92"/>
                  </a:cubicBezTo>
                  <a:cubicBezTo>
                    <a:pt x="1054" y="609"/>
                    <a:pt x="1054" y="609"/>
                    <a:pt x="1054" y="609"/>
                  </a:cubicBezTo>
                  <a:cubicBezTo>
                    <a:pt x="1064" y="621"/>
                    <a:pt x="1074" y="633"/>
                    <a:pt x="1083" y="646"/>
                  </a:cubicBezTo>
                  <a:cubicBezTo>
                    <a:pt x="1091" y="660"/>
                    <a:pt x="1098" y="673"/>
                    <a:pt x="1105" y="687"/>
                  </a:cubicBezTo>
                  <a:cubicBezTo>
                    <a:pt x="1116" y="711"/>
                    <a:pt x="1123" y="734"/>
                    <a:pt x="1129" y="760"/>
                  </a:cubicBezTo>
                  <a:cubicBezTo>
                    <a:pt x="1131" y="775"/>
                    <a:pt x="1133" y="789"/>
                    <a:pt x="1134" y="805"/>
                  </a:cubicBezTo>
                  <a:cubicBezTo>
                    <a:pt x="1135" y="831"/>
                    <a:pt x="1133" y="854"/>
                    <a:pt x="1129" y="880"/>
                  </a:cubicBezTo>
                  <a:cubicBezTo>
                    <a:pt x="1125" y="895"/>
                    <a:pt x="1122" y="909"/>
                    <a:pt x="1117" y="924"/>
                  </a:cubicBezTo>
                  <a:cubicBezTo>
                    <a:pt x="1108" y="949"/>
                    <a:pt x="1097" y="971"/>
                    <a:pt x="1083" y="993"/>
                  </a:cubicBezTo>
                  <a:cubicBezTo>
                    <a:pt x="1074" y="1006"/>
                    <a:pt x="1064" y="1019"/>
                    <a:pt x="1054" y="1031"/>
                  </a:cubicBezTo>
                  <a:cubicBezTo>
                    <a:pt x="1042" y="1043"/>
                    <a:pt x="1031" y="1053"/>
                    <a:pt x="1019" y="1064"/>
                  </a:cubicBezTo>
                  <a:cubicBezTo>
                    <a:pt x="1006" y="1074"/>
                    <a:pt x="993" y="1083"/>
                    <a:pt x="980" y="1091"/>
                  </a:cubicBezTo>
                  <a:cubicBezTo>
                    <a:pt x="966" y="1099"/>
                    <a:pt x="953" y="1105"/>
                    <a:pt x="938" y="1112"/>
                  </a:cubicBezTo>
                  <a:cubicBezTo>
                    <a:pt x="914" y="1121"/>
                    <a:pt x="891" y="1127"/>
                    <a:pt x="865" y="1131"/>
                  </a:cubicBezTo>
                  <a:cubicBezTo>
                    <a:pt x="850" y="1133"/>
                    <a:pt x="835" y="1134"/>
                    <a:pt x="820" y="1134"/>
                  </a:cubicBezTo>
                  <a:cubicBezTo>
                    <a:pt x="794" y="1134"/>
                    <a:pt x="770" y="1131"/>
                    <a:pt x="745" y="1126"/>
                  </a:cubicBezTo>
                  <a:cubicBezTo>
                    <a:pt x="730" y="1121"/>
                    <a:pt x="716" y="1117"/>
                    <a:pt x="701" y="1112"/>
                  </a:cubicBezTo>
                  <a:cubicBezTo>
                    <a:pt x="677" y="1101"/>
                    <a:pt x="655" y="1089"/>
                    <a:pt x="633" y="1074"/>
                  </a:cubicBezTo>
                  <a:cubicBezTo>
                    <a:pt x="621" y="1064"/>
                    <a:pt x="609" y="1054"/>
                    <a:pt x="597" y="1043"/>
                  </a:cubicBezTo>
                  <a:cubicBezTo>
                    <a:pt x="81" y="526"/>
                    <a:pt x="81" y="526"/>
                    <a:pt x="81" y="526"/>
                  </a:cubicBezTo>
                  <a:cubicBezTo>
                    <a:pt x="71" y="514"/>
                    <a:pt x="61" y="502"/>
                    <a:pt x="52" y="489"/>
                  </a:cubicBezTo>
                  <a:cubicBezTo>
                    <a:pt x="44" y="475"/>
                    <a:pt x="37" y="462"/>
                    <a:pt x="30" y="448"/>
                  </a:cubicBezTo>
                  <a:cubicBezTo>
                    <a:pt x="19" y="424"/>
                    <a:pt x="12" y="401"/>
                    <a:pt x="6" y="375"/>
                  </a:cubicBezTo>
                  <a:cubicBezTo>
                    <a:pt x="4" y="360"/>
                    <a:pt x="2" y="346"/>
                    <a:pt x="1" y="330"/>
                  </a:cubicBezTo>
                  <a:cubicBezTo>
                    <a:pt x="0" y="304"/>
                    <a:pt x="2" y="281"/>
                    <a:pt x="6" y="255"/>
                  </a:cubicBezTo>
                  <a:cubicBezTo>
                    <a:pt x="9" y="240"/>
                    <a:pt x="13" y="226"/>
                    <a:pt x="18" y="211"/>
                  </a:cubicBezTo>
                  <a:cubicBezTo>
                    <a:pt x="27" y="186"/>
                    <a:pt x="38" y="164"/>
                    <a:pt x="52" y="142"/>
                  </a:cubicBezTo>
                  <a:cubicBezTo>
                    <a:pt x="61" y="128"/>
                    <a:pt x="71" y="116"/>
                    <a:pt x="81" y="104"/>
                  </a:cubicBezTo>
                  <a:cubicBezTo>
                    <a:pt x="92" y="92"/>
                    <a:pt x="92" y="92"/>
                    <a:pt x="92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5685601" y="3016448"/>
              <a:ext cx="2343113" cy="2339024"/>
            </a:xfrm>
            <a:custGeom>
              <a:avLst/>
              <a:gdLst>
                <a:gd name="T0" fmla="*/ 106 w 1103"/>
                <a:gd name="T1" fmla="*/ 106 h 1103"/>
                <a:gd name="T2" fmla="*/ 106 w 1103"/>
                <a:gd name="T3" fmla="*/ 106 h 1103"/>
                <a:gd name="T4" fmla="*/ 492 w 1103"/>
                <a:gd name="T5" fmla="*/ 106 h 1103"/>
                <a:gd name="T6" fmla="*/ 997 w 1103"/>
                <a:gd name="T7" fmla="*/ 611 h 1103"/>
                <a:gd name="T8" fmla="*/ 997 w 1103"/>
                <a:gd name="T9" fmla="*/ 997 h 1103"/>
                <a:gd name="T10" fmla="*/ 997 w 1103"/>
                <a:gd name="T11" fmla="*/ 997 h 1103"/>
                <a:gd name="T12" fmla="*/ 611 w 1103"/>
                <a:gd name="T13" fmla="*/ 997 h 1103"/>
                <a:gd name="T14" fmla="*/ 106 w 1103"/>
                <a:gd name="T15" fmla="*/ 492 h 1103"/>
                <a:gd name="T16" fmla="*/ 106 w 1103"/>
                <a:gd name="T17" fmla="*/ 106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1103">
                  <a:moveTo>
                    <a:pt x="106" y="106"/>
                  </a:moveTo>
                  <a:cubicBezTo>
                    <a:pt x="106" y="106"/>
                    <a:pt x="106" y="106"/>
                    <a:pt x="106" y="106"/>
                  </a:cubicBezTo>
                  <a:cubicBezTo>
                    <a:pt x="212" y="0"/>
                    <a:pt x="386" y="0"/>
                    <a:pt x="492" y="106"/>
                  </a:cubicBezTo>
                  <a:cubicBezTo>
                    <a:pt x="997" y="611"/>
                    <a:pt x="997" y="611"/>
                    <a:pt x="997" y="611"/>
                  </a:cubicBezTo>
                  <a:cubicBezTo>
                    <a:pt x="1103" y="717"/>
                    <a:pt x="1103" y="890"/>
                    <a:pt x="997" y="997"/>
                  </a:cubicBezTo>
                  <a:cubicBezTo>
                    <a:pt x="997" y="997"/>
                    <a:pt x="997" y="997"/>
                    <a:pt x="997" y="997"/>
                  </a:cubicBezTo>
                  <a:cubicBezTo>
                    <a:pt x="890" y="1103"/>
                    <a:pt x="717" y="1103"/>
                    <a:pt x="611" y="997"/>
                  </a:cubicBezTo>
                  <a:cubicBezTo>
                    <a:pt x="106" y="492"/>
                    <a:pt x="106" y="492"/>
                    <a:pt x="106" y="492"/>
                  </a:cubicBezTo>
                  <a:cubicBezTo>
                    <a:pt x="0" y="386"/>
                    <a:pt x="0" y="212"/>
                    <a:pt x="106" y="1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6919518" y="4248320"/>
              <a:ext cx="945628" cy="943584"/>
            </a:xfrm>
            <a:custGeom>
              <a:avLst/>
              <a:gdLst>
                <a:gd name="T0" fmla="*/ 366 w 445"/>
                <a:gd name="T1" fmla="*/ 79 h 445"/>
                <a:gd name="T2" fmla="*/ 79 w 445"/>
                <a:gd name="T3" fmla="*/ 79 h 445"/>
                <a:gd name="T4" fmla="*/ 79 w 445"/>
                <a:gd name="T5" fmla="*/ 366 h 445"/>
                <a:gd name="T6" fmla="*/ 366 w 445"/>
                <a:gd name="T7" fmla="*/ 366 h 445"/>
                <a:gd name="T8" fmla="*/ 366 w 445"/>
                <a:gd name="T9" fmla="*/ 79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5">
                  <a:moveTo>
                    <a:pt x="366" y="79"/>
                  </a:moveTo>
                  <a:cubicBezTo>
                    <a:pt x="287" y="0"/>
                    <a:pt x="158" y="0"/>
                    <a:pt x="79" y="79"/>
                  </a:cubicBezTo>
                  <a:cubicBezTo>
                    <a:pt x="0" y="158"/>
                    <a:pt x="0" y="287"/>
                    <a:pt x="79" y="366"/>
                  </a:cubicBezTo>
                  <a:cubicBezTo>
                    <a:pt x="158" y="445"/>
                    <a:pt x="287" y="445"/>
                    <a:pt x="366" y="366"/>
                  </a:cubicBezTo>
                  <a:cubicBezTo>
                    <a:pt x="445" y="287"/>
                    <a:pt x="445" y="158"/>
                    <a:pt x="366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4042764" y="1376678"/>
              <a:ext cx="2590510" cy="2585399"/>
            </a:xfrm>
            <a:custGeom>
              <a:avLst/>
              <a:gdLst>
                <a:gd name="T0" fmla="*/ 1114 w 1219"/>
                <a:gd name="T1" fmla="*/ 1114 h 1219"/>
                <a:gd name="T2" fmla="*/ 1150 w 1219"/>
                <a:gd name="T3" fmla="*/ 1073 h 1219"/>
                <a:gd name="T4" fmla="*/ 1178 w 1219"/>
                <a:gd name="T5" fmla="*/ 1028 h 1219"/>
                <a:gd name="T6" fmla="*/ 1199 w 1219"/>
                <a:gd name="T7" fmla="*/ 980 h 1219"/>
                <a:gd name="T8" fmla="*/ 1212 w 1219"/>
                <a:gd name="T9" fmla="*/ 930 h 1219"/>
                <a:gd name="T10" fmla="*/ 1218 w 1219"/>
                <a:gd name="T11" fmla="*/ 879 h 1219"/>
                <a:gd name="T12" fmla="*/ 1217 w 1219"/>
                <a:gd name="T13" fmla="*/ 827 h 1219"/>
                <a:gd name="T14" fmla="*/ 1209 w 1219"/>
                <a:gd name="T15" fmla="*/ 776 h 1219"/>
                <a:gd name="T16" fmla="*/ 1193 w 1219"/>
                <a:gd name="T17" fmla="*/ 727 h 1219"/>
                <a:gd name="T18" fmla="*/ 1169 w 1219"/>
                <a:gd name="T19" fmla="*/ 680 h 1219"/>
                <a:gd name="T20" fmla="*/ 1150 w 1219"/>
                <a:gd name="T21" fmla="*/ 650 h 1219"/>
                <a:gd name="T22" fmla="*/ 1115 w 1219"/>
                <a:gd name="T23" fmla="*/ 610 h 1219"/>
                <a:gd name="T24" fmla="*/ 596 w 1219"/>
                <a:gd name="T25" fmla="*/ 92 h 1219"/>
                <a:gd name="T26" fmla="*/ 554 w 1219"/>
                <a:gd name="T27" fmla="*/ 59 h 1219"/>
                <a:gd name="T28" fmla="*/ 508 w 1219"/>
                <a:gd name="T29" fmla="*/ 33 h 1219"/>
                <a:gd name="T30" fmla="*/ 459 w 1219"/>
                <a:gd name="T31" fmla="*/ 14 h 1219"/>
                <a:gd name="T32" fmla="*/ 408 w 1219"/>
                <a:gd name="T33" fmla="*/ 3 h 1219"/>
                <a:gd name="T34" fmla="*/ 357 w 1219"/>
                <a:gd name="T35" fmla="*/ 0 h 1219"/>
                <a:gd name="T36" fmla="*/ 306 w 1219"/>
                <a:gd name="T37" fmla="*/ 3 h 1219"/>
                <a:gd name="T38" fmla="*/ 255 w 1219"/>
                <a:gd name="T39" fmla="*/ 14 h 1219"/>
                <a:gd name="T40" fmla="*/ 206 w 1219"/>
                <a:gd name="T41" fmla="*/ 33 h 1219"/>
                <a:gd name="T42" fmla="*/ 160 w 1219"/>
                <a:gd name="T43" fmla="*/ 59 h 1219"/>
                <a:gd name="T44" fmla="*/ 117 w 1219"/>
                <a:gd name="T45" fmla="*/ 92 h 1219"/>
                <a:gd name="T46" fmla="*/ 80 w 1219"/>
                <a:gd name="T47" fmla="*/ 131 h 1219"/>
                <a:gd name="T48" fmla="*/ 49 w 1219"/>
                <a:gd name="T49" fmla="*/ 175 h 1219"/>
                <a:gd name="T50" fmla="*/ 26 w 1219"/>
                <a:gd name="T51" fmla="*/ 223 h 1219"/>
                <a:gd name="T52" fmla="*/ 10 w 1219"/>
                <a:gd name="T53" fmla="*/ 272 h 1219"/>
                <a:gd name="T54" fmla="*/ 1 w 1219"/>
                <a:gd name="T55" fmla="*/ 323 h 1219"/>
                <a:gd name="T56" fmla="*/ 0 w 1219"/>
                <a:gd name="T57" fmla="*/ 374 h 1219"/>
                <a:gd name="T58" fmla="*/ 6 w 1219"/>
                <a:gd name="T59" fmla="*/ 425 h 1219"/>
                <a:gd name="T60" fmla="*/ 20 w 1219"/>
                <a:gd name="T61" fmla="*/ 475 h 1219"/>
                <a:gd name="T62" fmla="*/ 41 w 1219"/>
                <a:gd name="T63" fmla="*/ 523 h 1219"/>
                <a:gd name="T64" fmla="*/ 69 w 1219"/>
                <a:gd name="T65" fmla="*/ 568 h 1219"/>
                <a:gd name="T66" fmla="*/ 103 w 1219"/>
                <a:gd name="T67" fmla="*/ 609 h 1219"/>
                <a:gd name="T68" fmla="*/ 622 w 1219"/>
                <a:gd name="T69" fmla="*/ 1127 h 1219"/>
                <a:gd name="T70" fmla="*/ 665 w 1219"/>
                <a:gd name="T71" fmla="*/ 1160 h 1219"/>
                <a:gd name="T72" fmla="*/ 711 w 1219"/>
                <a:gd name="T73" fmla="*/ 1186 h 1219"/>
                <a:gd name="T74" fmla="*/ 760 w 1219"/>
                <a:gd name="T75" fmla="*/ 1204 h 1219"/>
                <a:gd name="T76" fmla="*/ 810 w 1219"/>
                <a:gd name="T77" fmla="*/ 1215 h 1219"/>
                <a:gd name="T78" fmla="*/ 862 w 1219"/>
                <a:gd name="T79" fmla="*/ 1219 h 1219"/>
                <a:gd name="T80" fmla="*/ 913 w 1219"/>
                <a:gd name="T81" fmla="*/ 1215 h 1219"/>
                <a:gd name="T82" fmla="*/ 963 w 1219"/>
                <a:gd name="T83" fmla="*/ 1204 h 1219"/>
                <a:gd name="T84" fmla="*/ 1012 w 1219"/>
                <a:gd name="T85" fmla="*/ 1186 h 1219"/>
                <a:gd name="T86" fmla="*/ 1058 w 1219"/>
                <a:gd name="T87" fmla="*/ 1160 h 1219"/>
                <a:gd name="T88" fmla="*/ 1101 w 1219"/>
                <a:gd name="T89" fmla="*/ 1127 h 1219"/>
                <a:gd name="T90" fmla="*/ 1114 w 1219"/>
                <a:gd name="T91" fmla="*/ 1114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9" h="1219">
                  <a:moveTo>
                    <a:pt x="1114" y="1114"/>
                  </a:moveTo>
                  <a:cubicBezTo>
                    <a:pt x="1127" y="1101"/>
                    <a:pt x="1138" y="1088"/>
                    <a:pt x="1150" y="1073"/>
                  </a:cubicBezTo>
                  <a:cubicBezTo>
                    <a:pt x="1160" y="1058"/>
                    <a:pt x="1169" y="1044"/>
                    <a:pt x="1178" y="1028"/>
                  </a:cubicBezTo>
                  <a:cubicBezTo>
                    <a:pt x="1186" y="1012"/>
                    <a:pt x="1192" y="996"/>
                    <a:pt x="1199" y="980"/>
                  </a:cubicBezTo>
                  <a:cubicBezTo>
                    <a:pt x="1204" y="963"/>
                    <a:pt x="1208" y="947"/>
                    <a:pt x="1212" y="930"/>
                  </a:cubicBezTo>
                  <a:cubicBezTo>
                    <a:pt x="1215" y="913"/>
                    <a:pt x="1217" y="896"/>
                    <a:pt x="1218" y="879"/>
                  </a:cubicBezTo>
                  <a:cubicBezTo>
                    <a:pt x="1219" y="861"/>
                    <a:pt x="1218" y="845"/>
                    <a:pt x="1217" y="827"/>
                  </a:cubicBezTo>
                  <a:cubicBezTo>
                    <a:pt x="1215" y="810"/>
                    <a:pt x="1212" y="794"/>
                    <a:pt x="1209" y="776"/>
                  </a:cubicBezTo>
                  <a:cubicBezTo>
                    <a:pt x="1204" y="760"/>
                    <a:pt x="1199" y="743"/>
                    <a:pt x="1193" y="727"/>
                  </a:cubicBezTo>
                  <a:cubicBezTo>
                    <a:pt x="1186" y="711"/>
                    <a:pt x="1178" y="695"/>
                    <a:pt x="1169" y="680"/>
                  </a:cubicBezTo>
                  <a:cubicBezTo>
                    <a:pt x="1150" y="650"/>
                    <a:pt x="1150" y="650"/>
                    <a:pt x="1150" y="650"/>
                  </a:cubicBezTo>
                  <a:cubicBezTo>
                    <a:pt x="1139" y="636"/>
                    <a:pt x="1127" y="623"/>
                    <a:pt x="1115" y="610"/>
                  </a:cubicBezTo>
                  <a:cubicBezTo>
                    <a:pt x="596" y="92"/>
                    <a:pt x="596" y="92"/>
                    <a:pt x="596" y="92"/>
                  </a:cubicBezTo>
                  <a:cubicBezTo>
                    <a:pt x="583" y="80"/>
                    <a:pt x="569" y="69"/>
                    <a:pt x="554" y="59"/>
                  </a:cubicBezTo>
                  <a:cubicBezTo>
                    <a:pt x="539" y="49"/>
                    <a:pt x="524" y="41"/>
                    <a:pt x="508" y="33"/>
                  </a:cubicBezTo>
                  <a:cubicBezTo>
                    <a:pt x="491" y="26"/>
                    <a:pt x="476" y="20"/>
                    <a:pt x="459" y="14"/>
                  </a:cubicBezTo>
                  <a:cubicBezTo>
                    <a:pt x="442" y="10"/>
                    <a:pt x="425" y="6"/>
                    <a:pt x="408" y="3"/>
                  </a:cubicBezTo>
                  <a:cubicBezTo>
                    <a:pt x="391" y="1"/>
                    <a:pt x="374" y="0"/>
                    <a:pt x="357" y="0"/>
                  </a:cubicBezTo>
                  <a:cubicBezTo>
                    <a:pt x="340" y="0"/>
                    <a:pt x="323" y="1"/>
                    <a:pt x="306" y="3"/>
                  </a:cubicBezTo>
                  <a:cubicBezTo>
                    <a:pt x="289" y="6"/>
                    <a:pt x="272" y="10"/>
                    <a:pt x="255" y="14"/>
                  </a:cubicBezTo>
                  <a:cubicBezTo>
                    <a:pt x="238" y="20"/>
                    <a:pt x="223" y="26"/>
                    <a:pt x="206" y="33"/>
                  </a:cubicBezTo>
                  <a:cubicBezTo>
                    <a:pt x="190" y="41"/>
                    <a:pt x="175" y="49"/>
                    <a:pt x="160" y="59"/>
                  </a:cubicBezTo>
                  <a:cubicBezTo>
                    <a:pt x="145" y="69"/>
                    <a:pt x="131" y="80"/>
                    <a:pt x="117" y="92"/>
                  </a:cubicBezTo>
                  <a:cubicBezTo>
                    <a:pt x="104" y="104"/>
                    <a:pt x="92" y="117"/>
                    <a:pt x="80" y="131"/>
                  </a:cubicBezTo>
                  <a:cubicBezTo>
                    <a:pt x="69" y="146"/>
                    <a:pt x="59" y="160"/>
                    <a:pt x="49" y="175"/>
                  </a:cubicBezTo>
                  <a:cubicBezTo>
                    <a:pt x="40" y="191"/>
                    <a:pt x="33" y="206"/>
                    <a:pt x="26" y="223"/>
                  </a:cubicBezTo>
                  <a:cubicBezTo>
                    <a:pt x="20" y="239"/>
                    <a:pt x="15" y="255"/>
                    <a:pt x="10" y="272"/>
                  </a:cubicBezTo>
                  <a:cubicBezTo>
                    <a:pt x="6" y="289"/>
                    <a:pt x="4" y="305"/>
                    <a:pt x="1" y="323"/>
                  </a:cubicBezTo>
                  <a:cubicBezTo>
                    <a:pt x="0" y="340"/>
                    <a:pt x="0" y="357"/>
                    <a:pt x="0" y="374"/>
                  </a:cubicBezTo>
                  <a:cubicBezTo>
                    <a:pt x="1" y="391"/>
                    <a:pt x="3" y="408"/>
                    <a:pt x="6" y="425"/>
                  </a:cubicBezTo>
                  <a:cubicBezTo>
                    <a:pt x="10" y="442"/>
                    <a:pt x="14" y="458"/>
                    <a:pt x="20" y="475"/>
                  </a:cubicBezTo>
                  <a:cubicBezTo>
                    <a:pt x="26" y="492"/>
                    <a:pt x="33" y="507"/>
                    <a:pt x="41" y="523"/>
                  </a:cubicBezTo>
                  <a:cubicBezTo>
                    <a:pt x="49" y="539"/>
                    <a:pt x="58" y="554"/>
                    <a:pt x="69" y="568"/>
                  </a:cubicBezTo>
                  <a:cubicBezTo>
                    <a:pt x="80" y="583"/>
                    <a:pt x="91" y="596"/>
                    <a:pt x="103" y="609"/>
                  </a:cubicBezTo>
                  <a:cubicBezTo>
                    <a:pt x="622" y="1127"/>
                    <a:pt x="622" y="1127"/>
                    <a:pt x="622" y="1127"/>
                  </a:cubicBezTo>
                  <a:cubicBezTo>
                    <a:pt x="636" y="1139"/>
                    <a:pt x="650" y="1149"/>
                    <a:pt x="665" y="1160"/>
                  </a:cubicBezTo>
                  <a:cubicBezTo>
                    <a:pt x="680" y="1169"/>
                    <a:pt x="695" y="1178"/>
                    <a:pt x="711" y="1186"/>
                  </a:cubicBezTo>
                  <a:cubicBezTo>
                    <a:pt x="727" y="1193"/>
                    <a:pt x="743" y="1199"/>
                    <a:pt x="760" y="1204"/>
                  </a:cubicBezTo>
                  <a:cubicBezTo>
                    <a:pt x="777" y="1209"/>
                    <a:pt x="793" y="1212"/>
                    <a:pt x="810" y="1215"/>
                  </a:cubicBezTo>
                  <a:cubicBezTo>
                    <a:pt x="828" y="1217"/>
                    <a:pt x="844" y="1218"/>
                    <a:pt x="862" y="1219"/>
                  </a:cubicBezTo>
                  <a:cubicBezTo>
                    <a:pt x="879" y="1218"/>
                    <a:pt x="896" y="1217"/>
                    <a:pt x="913" y="1215"/>
                  </a:cubicBezTo>
                  <a:cubicBezTo>
                    <a:pt x="930" y="1212"/>
                    <a:pt x="946" y="1209"/>
                    <a:pt x="963" y="1204"/>
                  </a:cubicBezTo>
                  <a:cubicBezTo>
                    <a:pt x="980" y="1199"/>
                    <a:pt x="996" y="1193"/>
                    <a:pt x="1012" y="1186"/>
                  </a:cubicBezTo>
                  <a:cubicBezTo>
                    <a:pt x="1028" y="1178"/>
                    <a:pt x="1043" y="1169"/>
                    <a:pt x="1058" y="1160"/>
                  </a:cubicBezTo>
                  <a:cubicBezTo>
                    <a:pt x="1073" y="1149"/>
                    <a:pt x="1087" y="1139"/>
                    <a:pt x="1101" y="1127"/>
                  </a:cubicBezTo>
                  <a:cubicBezTo>
                    <a:pt x="1114" y="1114"/>
                    <a:pt x="1114" y="1114"/>
                    <a:pt x="1114" y="111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4132726" y="1465618"/>
              <a:ext cx="2410585" cy="2407518"/>
            </a:xfrm>
            <a:custGeom>
              <a:avLst/>
              <a:gdLst>
                <a:gd name="T0" fmla="*/ 1042 w 1135"/>
                <a:gd name="T1" fmla="*/ 1042 h 1135"/>
                <a:gd name="T2" fmla="*/ 1074 w 1135"/>
                <a:gd name="T3" fmla="*/ 1006 h 1135"/>
                <a:gd name="T4" fmla="*/ 1098 w 1135"/>
                <a:gd name="T5" fmla="*/ 966 h 1135"/>
                <a:gd name="T6" fmla="*/ 1125 w 1135"/>
                <a:gd name="T7" fmla="*/ 895 h 1135"/>
                <a:gd name="T8" fmla="*/ 1133 w 1135"/>
                <a:gd name="T9" fmla="*/ 850 h 1135"/>
                <a:gd name="T10" fmla="*/ 1131 w 1135"/>
                <a:gd name="T11" fmla="*/ 774 h 1135"/>
                <a:gd name="T12" fmla="*/ 1121 w 1135"/>
                <a:gd name="T13" fmla="*/ 730 h 1135"/>
                <a:gd name="T14" fmla="*/ 1091 w 1135"/>
                <a:gd name="T15" fmla="*/ 659 h 1135"/>
                <a:gd name="T16" fmla="*/ 1074 w 1135"/>
                <a:gd name="T17" fmla="*/ 633 h 1135"/>
                <a:gd name="T18" fmla="*/ 1043 w 1135"/>
                <a:gd name="T19" fmla="*/ 597 h 1135"/>
                <a:gd name="T20" fmla="*/ 526 w 1135"/>
                <a:gd name="T21" fmla="*/ 81 h 1135"/>
                <a:gd name="T22" fmla="*/ 488 w 1135"/>
                <a:gd name="T23" fmla="*/ 52 h 1135"/>
                <a:gd name="T24" fmla="*/ 448 w 1135"/>
                <a:gd name="T25" fmla="*/ 29 h 1135"/>
                <a:gd name="T26" fmla="*/ 375 w 1135"/>
                <a:gd name="T27" fmla="*/ 6 h 1135"/>
                <a:gd name="T28" fmla="*/ 330 w 1135"/>
                <a:gd name="T29" fmla="*/ 1 h 1135"/>
                <a:gd name="T30" fmla="*/ 255 w 1135"/>
                <a:gd name="T31" fmla="*/ 6 h 1135"/>
                <a:gd name="T32" fmla="*/ 211 w 1135"/>
                <a:gd name="T33" fmla="*/ 18 h 1135"/>
                <a:gd name="T34" fmla="*/ 142 w 1135"/>
                <a:gd name="T35" fmla="*/ 52 h 1135"/>
                <a:gd name="T36" fmla="*/ 104 w 1135"/>
                <a:gd name="T37" fmla="*/ 81 h 1135"/>
                <a:gd name="T38" fmla="*/ 71 w 1135"/>
                <a:gd name="T39" fmla="*/ 116 h 1135"/>
                <a:gd name="T40" fmla="*/ 44 w 1135"/>
                <a:gd name="T41" fmla="*/ 155 h 1135"/>
                <a:gd name="T42" fmla="*/ 23 w 1135"/>
                <a:gd name="T43" fmla="*/ 196 h 1135"/>
                <a:gd name="T44" fmla="*/ 3 w 1135"/>
                <a:gd name="T45" fmla="*/ 270 h 1135"/>
                <a:gd name="T46" fmla="*/ 0 w 1135"/>
                <a:gd name="T47" fmla="*/ 315 h 1135"/>
                <a:gd name="T48" fmla="*/ 9 w 1135"/>
                <a:gd name="T49" fmla="*/ 390 h 1135"/>
                <a:gd name="T50" fmla="*/ 23 w 1135"/>
                <a:gd name="T51" fmla="*/ 434 h 1135"/>
                <a:gd name="T52" fmla="*/ 61 w 1135"/>
                <a:gd name="T53" fmla="*/ 501 h 1135"/>
                <a:gd name="T54" fmla="*/ 92 w 1135"/>
                <a:gd name="T55" fmla="*/ 537 h 1135"/>
                <a:gd name="T56" fmla="*/ 608 w 1135"/>
                <a:gd name="T57" fmla="*/ 1053 h 1135"/>
                <a:gd name="T58" fmla="*/ 646 w 1135"/>
                <a:gd name="T59" fmla="*/ 1083 h 1135"/>
                <a:gd name="T60" fmla="*/ 687 w 1135"/>
                <a:gd name="T61" fmla="*/ 1105 h 1135"/>
                <a:gd name="T62" fmla="*/ 759 w 1135"/>
                <a:gd name="T63" fmla="*/ 1129 h 1135"/>
                <a:gd name="T64" fmla="*/ 804 w 1135"/>
                <a:gd name="T65" fmla="*/ 1134 h 1135"/>
                <a:gd name="T66" fmla="*/ 880 w 1135"/>
                <a:gd name="T67" fmla="*/ 1129 h 1135"/>
                <a:gd name="T68" fmla="*/ 924 w 1135"/>
                <a:gd name="T69" fmla="*/ 1117 h 1135"/>
                <a:gd name="T70" fmla="*/ 993 w 1135"/>
                <a:gd name="T71" fmla="*/ 1083 h 1135"/>
                <a:gd name="T72" fmla="*/ 1031 w 1135"/>
                <a:gd name="T73" fmla="*/ 1053 h 1135"/>
                <a:gd name="T74" fmla="*/ 1042 w 1135"/>
                <a:gd name="T75" fmla="*/ 104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5">
                  <a:moveTo>
                    <a:pt x="1042" y="1042"/>
                  </a:moveTo>
                  <a:cubicBezTo>
                    <a:pt x="1054" y="1031"/>
                    <a:pt x="1064" y="1019"/>
                    <a:pt x="1074" y="1006"/>
                  </a:cubicBezTo>
                  <a:cubicBezTo>
                    <a:pt x="1083" y="993"/>
                    <a:pt x="1091" y="980"/>
                    <a:pt x="1098" y="966"/>
                  </a:cubicBezTo>
                  <a:cubicBezTo>
                    <a:pt x="1110" y="942"/>
                    <a:pt x="1118" y="920"/>
                    <a:pt x="1125" y="895"/>
                  </a:cubicBezTo>
                  <a:cubicBezTo>
                    <a:pt x="1129" y="880"/>
                    <a:pt x="1131" y="865"/>
                    <a:pt x="1133" y="850"/>
                  </a:cubicBezTo>
                  <a:cubicBezTo>
                    <a:pt x="1135" y="824"/>
                    <a:pt x="1134" y="800"/>
                    <a:pt x="1131" y="774"/>
                  </a:cubicBezTo>
                  <a:cubicBezTo>
                    <a:pt x="1128" y="759"/>
                    <a:pt x="1125" y="745"/>
                    <a:pt x="1121" y="730"/>
                  </a:cubicBezTo>
                  <a:cubicBezTo>
                    <a:pt x="1113" y="705"/>
                    <a:pt x="1104" y="682"/>
                    <a:pt x="1091" y="659"/>
                  </a:cubicBezTo>
                  <a:cubicBezTo>
                    <a:pt x="1074" y="633"/>
                    <a:pt x="1074" y="633"/>
                    <a:pt x="1074" y="633"/>
                  </a:cubicBezTo>
                  <a:cubicBezTo>
                    <a:pt x="1064" y="620"/>
                    <a:pt x="1054" y="609"/>
                    <a:pt x="1043" y="597"/>
                  </a:cubicBezTo>
                  <a:cubicBezTo>
                    <a:pt x="526" y="81"/>
                    <a:pt x="526" y="81"/>
                    <a:pt x="526" y="81"/>
                  </a:cubicBezTo>
                  <a:cubicBezTo>
                    <a:pt x="514" y="71"/>
                    <a:pt x="502" y="61"/>
                    <a:pt x="488" y="52"/>
                  </a:cubicBezTo>
                  <a:cubicBezTo>
                    <a:pt x="475" y="44"/>
                    <a:pt x="462" y="36"/>
                    <a:pt x="448" y="29"/>
                  </a:cubicBezTo>
                  <a:cubicBezTo>
                    <a:pt x="424" y="19"/>
                    <a:pt x="401" y="12"/>
                    <a:pt x="375" y="6"/>
                  </a:cubicBezTo>
                  <a:cubicBezTo>
                    <a:pt x="360" y="3"/>
                    <a:pt x="345" y="2"/>
                    <a:pt x="330" y="1"/>
                  </a:cubicBezTo>
                  <a:cubicBezTo>
                    <a:pt x="304" y="0"/>
                    <a:pt x="280" y="2"/>
                    <a:pt x="255" y="6"/>
                  </a:cubicBezTo>
                  <a:cubicBezTo>
                    <a:pt x="240" y="9"/>
                    <a:pt x="225" y="13"/>
                    <a:pt x="211" y="18"/>
                  </a:cubicBezTo>
                  <a:cubicBezTo>
                    <a:pt x="186" y="27"/>
                    <a:pt x="164" y="38"/>
                    <a:pt x="142" y="52"/>
                  </a:cubicBezTo>
                  <a:cubicBezTo>
                    <a:pt x="128" y="61"/>
                    <a:pt x="116" y="71"/>
                    <a:pt x="104" y="81"/>
                  </a:cubicBezTo>
                  <a:cubicBezTo>
                    <a:pt x="92" y="92"/>
                    <a:pt x="81" y="104"/>
                    <a:pt x="71" y="116"/>
                  </a:cubicBezTo>
                  <a:cubicBezTo>
                    <a:pt x="61" y="129"/>
                    <a:pt x="52" y="141"/>
                    <a:pt x="44" y="155"/>
                  </a:cubicBezTo>
                  <a:cubicBezTo>
                    <a:pt x="36" y="169"/>
                    <a:pt x="29" y="182"/>
                    <a:pt x="23" y="196"/>
                  </a:cubicBezTo>
                  <a:cubicBezTo>
                    <a:pt x="14" y="221"/>
                    <a:pt x="8" y="244"/>
                    <a:pt x="3" y="270"/>
                  </a:cubicBezTo>
                  <a:cubicBezTo>
                    <a:pt x="2" y="285"/>
                    <a:pt x="1" y="300"/>
                    <a:pt x="0" y="315"/>
                  </a:cubicBezTo>
                  <a:cubicBezTo>
                    <a:pt x="1" y="341"/>
                    <a:pt x="4" y="365"/>
                    <a:pt x="9" y="390"/>
                  </a:cubicBezTo>
                  <a:cubicBezTo>
                    <a:pt x="13" y="405"/>
                    <a:pt x="18" y="419"/>
                    <a:pt x="23" y="434"/>
                  </a:cubicBezTo>
                  <a:cubicBezTo>
                    <a:pt x="34" y="458"/>
                    <a:pt x="46" y="479"/>
                    <a:pt x="61" y="501"/>
                  </a:cubicBezTo>
                  <a:cubicBezTo>
                    <a:pt x="71" y="514"/>
                    <a:pt x="81" y="526"/>
                    <a:pt x="92" y="537"/>
                  </a:cubicBezTo>
                  <a:cubicBezTo>
                    <a:pt x="608" y="1053"/>
                    <a:pt x="608" y="1053"/>
                    <a:pt x="608" y="1053"/>
                  </a:cubicBezTo>
                  <a:cubicBezTo>
                    <a:pt x="621" y="1064"/>
                    <a:pt x="633" y="1073"/>
                    <a:pt x="646" y="1083"/>
                  </a:cubicBezTo>
                  <a:cubicBezTo>
                    <a:pt x="659" y="1091"/>
                    <a:pt x="673" y="1098"/>
                    <a:pt x="687" y="1105"/>
                  </a:cubicBezTo>
                  <a:cubicBezTo>
                    <a:pt x="711" y="1116"/>
                    <a:pt x="734" y="1123"/>
                    <a:pt x="759" y="1129"/>
                  </a:cubicBezTo>
                  <a:cubicBezTo>
                    <a:pt x="774" y="1131"/>
                    <a:pt x="789" y="1133"/>
                    <a:pt x="804" y="1134"/>
                  </a:cubicBezTo>
                  <a:cubicBezTo>
                    <a:pt x="830" y="1135"/>
                    <a:pt x="854" y="1133"/>
                    <a:pt x="880" y="1129"/>
                  </a:cubicBezTo>
                  <a:cubicBezTo>
                    <a:pt x="895" y="1125"/>
                    <a:pt x="909" y="1121"/>
                    <a:pt x="924" y="1117"/>
                  </a:cubicBezTo>
                  <a:cubicBezTo>
                    <a:pt x="949" y="1107"/>
                    <a:pt x="970" y="1097"/>
                    <a:pt x="993" y="1083"/>
                  </a:cubicBezTo>
                  <a:cubicBezTo>
                    <a:pt x="1006" y="1073"/>
                    <a:pt x="1018" y="1064"/>
                    <a:pt x="1031" y="1053"/>
                  </a:cubicBezTo>
                  <a:cubicBezTo>
                    <a:pt x="1042" y="1042"/>
                    <a:pt x="1042" y="1042"/>
                    <a:pt x="1042" y="10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4166462" y="1500376"/>
              <a:ext cx="2341068" cy="2335957"/>
            </a:xfrm>
            <a:custGeom>
              <a:avLst/>
              <a:gdLst>
                <a:gd name="T0" fmla="*/ 996 w 1102"/>
                <a:gd name="T1" fmla="*/ 996 h 1102"/>
                <a:gd name="T2" fmla="*/ 996 w 1102"/>
                <a:gd name="T3" fmla="*/ 996 h 1102"/>
                <a:gd name="T4" fmla="*/ 996 w 1102"/>
                <a:gd name="T5" fmla="*/ 611 h 1102"/>
                <a:gd name="T6" fmla="*/ 492 w 1102"/>
                <a:gd name="T7" fmla="*/ 106 h 1102"/>
                <a:gd name="T8" fmla="*/ 106 w 1102"/>
                <a:gd name="T9" fmla="*/ 106 h 1102"/>
                <a:gd name="T10" fmla="*/ 106 w 1102"/>
                <a:gd name="T11" fmla="*/ 106 h 1102"/>
                <a:gd name="T12" fmla="*/ 106 w 1102"/>
                <a:gd name="T13" fmla="*/ 492 h 1102"/>
                <a:gd name="T14" fmla="*/ 611 w 1102"/>
                <a:gd name="T15" fmla="*/ 996 h 1102"/>
                <a:gd name="T16" fmla="*/ 996 w 1102"/>
                <a:gd name="T17" fmla="*/ 996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102">
                  <a:moveTo>
                    <a:pt x="996" y="996"/>
                  </a:moveTo>
                  <a:cubicBezTo>
                    <a:pt x="996" y="996"/>
                    <a:pt x="996" y="996"/>
                    <a:pt x="996" y="996"/>
                  </a:cubicBezTo>
                  <a:cubicBezTo>
                    <a:pt x="1102" y="890"/>
                    <a:pt x="1102" y="717"/>
                    <a:pt x="996" y="611"/>
                  </a:cubicBezTo>
                  <a:cubicBezTo>
                    <a:pt x="492" y="106"/>
                    <a:pt x="492" y="106"/>
                    <a:pt x="492" y="106"/>
                  </a:cubicBezTo>
                  <a:cubicBezTo>
                    <a:pt x="386" y="0"/>
                    <a:pt x="212" y="0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0" y="212"/>
                    <a:pt x="0" y="386"/>
                    <a:pt x="106" y="492"/>
                  </a:cubicBezTo>
                  <a:cubicBezTo>
                    <a:pt x="611" y="996"/>
                    <a:pt x="611" y="996"/>
                    <a:pt x="611" y="996"/>
                  </a:cubicBezTo>
                  <a:cubicBezTo>
                    <a:pt x="717" y="1102"/>
                    <a:pt x="890" y="1102"/>
                    <a:pt x="996" y="9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>
              <a:spLocks/>
            </p:cNvSpPr>
            <p:nvPr/>
          </p:nvSpPr>
          <p:spPr bwMode="auto">
            <a:xfrm>
              <a:off x="4854470" y="2187362"/>
              <a:ext cx="2486235" cy="2481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4327985" y="1660878"/>
              <a:ext cx="947673" cy="945628"/>
            </a:xfrm>
            <a:custGeom>
              <a:avLst/>
              <a:gdLst>
                <a:gd name="T0" fmla="*/ 367 w 446"/>
                <a:gd name="T1" fmla="*/ 79 h 446"/>
                <a:gd name="T2" fmla="*/ 367 w 446"/>
                <a:gd name="T3" fmla="*/ 367 h 446"/>
                <a:gd name="T4" fmla="*/ 79 w 446"/>
                <a:gd name="T5" fmla="*/ 367 h 446"/>
                <a:gd name="T6" fmla="*/ 79 w 446"/>
                <a:gd name="T7" fmla="*/ 79 h 446"/>
                <a:gd name="T8" fmla="*/ 367 w 446"/>
                <a:gd name="T9" fmla="*/ 7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46">
                  <a:moveTo>
                    <a:pt x="367" y="79"/>
                  </a:moveTo>
                  <a:cubicBezTo>
                    <a:pt x="446" y="159"/>
                    <a:pt x="446" y="287"/>
                    <a:pt x="367" y="367"/>
                  </a:cubicBezTo>
                  <a:cubicBezTo>
                    <a:pt x="287" y="446"/>
                    <a:pt x="159" y="446"/>
                    <a:pt x="79" y="367"/>
                  </a:cubicBezTo>
                  <a:cubicBezTo>
                    <a:pt x="0" y="287"/>
                    <a:pt x="0" y="159"/>
                    <a:pt x="79" y="79"/>
                  </a:cubicBezTo>
                  <a:cubicBezTo>
                    <a:pt x="159" y="0"/>
                    <a:pt x="287" y="0"/>
                    <a:pt x="36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4400569" y="1733461"/>
              <a:ext cx="802506" cy="801484"/>
            </a:xfrm>
            <a:custGeom>
              <a:avLst/>
              <a:gdLst>
                <a:gd name="T0" fmla="*/ 311 w 378"/>
                <a:gd name="T1" fmla="*/ 67 h 378"/>
                <a:gd name="T2" fmla="*/ 311 w 378"/>
                <a:gd name="T3" fmla="*/ 311 h 378"/>
                <a:gd name="T4" fmla="*/ 67 w 378"/>
                <a:gd name="T5" fmla="*/ 311 h 378"/>
                <a:gd name="T6" fmla="*/ 67 w 378"/>
                <a:gd name="T7" fmla="*/ 67 h 378"/>
                <a:gd name="T8" fmla="*/ 311 w 378"/>
                <a:gd name="T9" fmla="*/ 67 h 378"/>
                <a:gd name="T10" fmla="*/ 295 w 378"/>
                <a:gd name="T11" fmla="*/ 83 h 378"/>
                <a:gd name="T12" fmla="*/ 295 w 378"/>
                <a:gd name="T13" fmla="*/ 295 h 378"/>
                <a:gd name="T14" fmla="*/ 83 w 378"/>
                <a:gd name="T15" fmla="*/ 295 h 378"/>
                <a:gd name="T16" fmla="*/ 83 w 378"/>
                <a:gd name="T17" fmla="*/ 83 h 378"/>
                <a:gd name="T18" fmla="*/ 295 w 378"/>
                <a:gd name="T19" fmla="*/ 8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378">
                  <a:moveTo>
                    <a:pt x="311" y="67"/>
                  </a:moveTo>
                  <a:cubicBezTo>
                    <a:pt x="378" y="134"/>
                    <a:pt x="378" y="244"/>
                    <a:pt x="311" y="311"/>
                  </a:cubicBezTo>
                  <a:cubicBezTo>
                    <a:pt x="244" y="378"/>
                    <a:pt x="134" y="378"/>
                    <a:pt x="67" y="311"/>
                  </a:cubicBezTo>
                  <a:cubicBezTo>
                    <a:pt x="0" y="244"/>
                    <a:pt x="0" y="134"/>
                    <a:pt x="67" y="67"/>
                  </a:cubicBezTo>
                  <a:cubicBezTo>
                    <a:pt x="134" y="0"/>
                    <a:pt x="244" y="0"/>
                    <a:pt x="311" y="67"/>
                  </a:cubicBezTo>
                  <a:close/>
                  <a:moveTo>
                    <a:pt x="295" y="83"/>
                  </a:moveTo>
                  <a:cubicBezTo>
                    <a:pt x="354" y="141"/>
                    <a:pt x="354" y="237"/>
                    <a:pt x="295" y="295"/>
                  </a:cubicBezTo>
                  <a:cubicBezTo>
                    <a:pt x="237" y="354"/>
                    <a:pt x="141" y="354"/>
                    <a:pt x="83" y="295"/>
                  </a:cubicBezTo>
                  <a:cubicBezTo>
                    <a:pt x="24" y="237"/>
                    <a:pt x="24" y="141"/>
                    <a:pt x="83" y="83"/>
                  </a:cubicBezTo>
                  <a:cubicBezTo>
                    <a:pt x="141" y="24"/>
                    <a:pt x="237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>
              <a:spLocks/>
            </p:cNvSpPr>
            <p:nvPr/>
          </p:nvSpPr>
          <p:spPr bwMode="auto">
            <a:xfrm>
              <a:off x="4400569" y="4319881"/>
              <a:ext cx="802506" cy="799439"/>
            </a:xfrm>
            <a:custGeom>
              <a:avLst/>
              <a:gdLst>
                <a:gd name="T0" fmla="*/ 311 w 378"/>
                <a:gd name="T1" fmla="*/ 67 h 377"/>
                <a:gd name="T2" fmla="*/ 311 w 378"/>
                <a:gd name="T3" fmla="*/ 310 h 377"/>
                <a:gd name="T4" fmla="*/ 67 w 378"/>
                <a:gd name="T5" fmla="*/ 310 h 377"/>
                <a:gd name="T6" fmla="*/ 67 w 378"/>
                <a:gd name="T7" fmla="*/ 67 h 377"/>
                <a:gd name="T8" fmla="*/ 311 w 378"/>
                <a:gd name="T9" fmla="*/ 67 h 377"/>
                <a:gd name="T10" fmla="*/ 295 w 378"/>
                <a:gd name="T11" fmla="*/ 83 h 377"/>
                <a:gd name="T12" fmla="*/ 295 w 378"/>
                <a:gd name="T13" fmla="*/ 295 h 377"/>
                <a:gd name="T14" fmla="*/ 83 w 378"/>
                <a:gd name="T15" fmla="*/ 295 h 377"/>
                <a:gd name="T16" fmla="*/ 83 w 378"/>
                <a:gd name="T17" fmla="*/ 83 h 377"/>
                <a:gd name="T18" fmla="*/ 295 w 378"/>
                <a:gd name="T19" fmla="*/ 8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377">
                  <a:moveTo>
                    <a:pt x="311" y="67"/>
                  </a:moveTo>
                  <a:cubicBezTo>
                    <a:pt x="378" y="134"/>
                    <a:pt x="378" y="243"/>
                    <a:pt x="311" y="310"/>
                  </a:cubicBezTo>
                  <a:cubicBezTo>
                    <a:pt x="244" y="377"/>
                    <a:pt x="134" y="377"/>
                    <a:pt x="67" y="310"/>
                  </a:cubicBezTo>
                  <a:cubicBezTo>
                    <a:pt x="0" y="243"/>
                    <a:pt x="0" y="134"/>
                    <a:pt x="67" y="67"/>
                  </a:cubicBezTo>
                  <a:cubicBezTo>
                    <a:pt x="134" y="0"/>
                    <a:pt x="244" y="0"/>
                    <a:pt x="311" y="67"/>
                  </a:cubicBezTo>
                  <a:close/>
                  <a:moveTo>
                    <a:pt x="295" y="83"/>
                  </a:moveTo>
                  <a:cubicBezTo>
                    <a:pt x="354" y="141"/>
                    <a:pt x="354" y="236"/>
                    <a:pt x="295" y="295"/>
                  </a:cubicBezTo>
                  <a:cubicBezTo>
                    <a:pt x="237" y="353"/>
                    <a:pt x="141" y="353"/>
                    <a:pt x="83" y="295"/>
                  </a:cubicBezTo>
                  <a:cubicBezTo>
                    <a:pt x="24" y="236"/>
                    <a:pt x="24" y="141"/>
                    <a:pt x="83" y="83"/>
                  </a:cubicBezTo>
                  <a:cubicBezTo>
                    <a:pt x="141" y="24"/>
                    <a:pt x="237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6992101" y="1733461"/>
              <a:ext cx="800462" cy="801484"/>
            </a:xfrm>
            <a:custGeom>
              <a:avLst/>
              <a:gdLst>
                <a:gd name="T0" fmla="*/ 310 w 377"/>
                <a:gd name="T1" fmla="*/ 67 h 378"/>
                <a:gd name="T2" fmla="*/ 310 w 377"/>
                <a:gd name="T3" fmla="*/ 311 h 378"/>
                <a:gd name="T4" fmla="*/ 67 w 377"/>
                <a:gd name="T5" fmla="*/ 311 h 378"/>
                <a:gd name="T6" fmla="*/ 67 w 377"/>
                <a:gd name="T7" fmla="*/ 67 h 378"/>
                <a:gd name="T8" fmla="*/ 310 w 377"/>
                <a:gd name="T9" fmla="*/ 67 h 378"/>
                <a:gd name="T10" fmla="*/ 295 w 377"/>
                <a:gd name="T11" fmla="*/ 83 h 378"/>
                <a:gd name="T12" fmla="*/ 295 w 377"/>
                <a:gd name="T13" fmla="*/ 295 h 378"/>
                <a:gd name="T14" fmla="*/ 83 w 377"/>
                <a:gd name="T15" fmla="*/ 295 h 378"/>
                <a:gd name="T16" fmla="*/ 83 w 377"/>
                <a:gd name="T17" fmla="*/ 83 h 378"/>
                <a:gd name="T18" fmla="*/ 295 w 377"/>
                <a:gd name="T19" fmla="*/ 8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7" h="378">
                  <a:moveTo>
                    <a:pt x="310" y="67"/>
                  </a:moveTo>
                  <a:cubicBezTo>
                    <a:pt x="377" y="134"/>
                    <a:pt x="377" y="244"/>
                    <a:pt x="310" y="311"/>
                  </a:cubicBezTo>
                  <a:cubicBezTo>
                    <a:pt x="243" y="378"/>
                    <a:pt x="134" y="378"/>
                    <a:pt x="67" y="311"/>
                  </a:cubicBezTo>
                  <a:cubicBezTo>
                    <a:pt x="0" y="244"/>
                    <a:pt x="0" y="134"/>
                    <a:pt x="67" y="67"/>
                  </a:cubicBezTo>
                  <a:cubicBezTo>
                    <a:pt x="134" y="0"/>
                    <a:pt x="243" y="0"/>
                    <a:pt x="310" y="67"/>
                  </a:cubicBezTo>
                  <a:close/>
                  <a:moveTo>
                    <a:pt x="295" y="83"/>
                  </a:moveTo>
                  <a:cubicBezTo>
                    <a:pt x="353" y="141"/>
                    <a:pt x="353" y="237"/>
                    <a:pt x="295" y="295"/>
                  </a:cubicBezTo>
                  <a:cubicBezTo>
                    <a:pt x="236" y="354"/>
                    <a:pt x="141" y="354"/>
                    <a:pt x="83" y="295"/>
                  </a:cubicBezTo>
                  <a:cubicBezTo>
                    <a:pt x="24" y="237"/>
                    <a:pt x="24" y="141"/>
                    <a:pt x="83" y="83"/>
                  </a:cubicBezTo>
                  <a:cubicBezTo>
                    <a:pt x="141" y="24"/>
                    <a:pt x="236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6992101" y="4319881"/>
              <a:ext cx="800462" cy="799439"/>
            </a:xfrm>
            <a:custGeom>
              <a:avLst/>
              <a:gdLst>
                <a:gd name="T0" fmla="*/ 310 w 377"/>
                <a:gd name="T1" fmla="*/ 67 h 377"/>
                <a:gd name="T2" fmla="*/ 310 w 377"/>
                <a:gd name="T3" fmla="*/ 310 h 377"/>
                <a:gd name="T4" fmla="*/ 67 w 377"/>
                <a:gd name="T5" fmla="*/ 310 h 377"/>
                <a:gd name="T6" fmla="*/ 67 w 377"/>
                <a:gd name="T7" fmla="*/ 67 h 377"/>
                <a:gd name="T8" fmla="*/ 310 w 377"/>
                <a:gd name="T9" fmla="*/ 67 h 377"/>
                <a:gd name="T10" fmla="*/ 295 w 377"/>
                <a:gd name="T11" fmla="*/ 83 h 377"/>
                <a:gd name="T12" fmla="*/ 295 w 377"/>
                <a:gd name="T13" fmla="*/ 295 h 377"/>
                <a:gd name="T14" fmla="*/ 83 w 377"/>
                <a:gd name="T15" fmla="*/ 295 h 377"/>
                <a:gd name="T16" fmla="*/ 83 w 377"/>
                <a:gd name="T17" fmla="*/ 83 h 377"/>
                <a:gd name="T18" fmla="*/ 295 w 377"/>
                <a:gd name="T19" fmla="*/ 8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7" h="377">
                  <a:moveTo>
                    <a:pt x="310" y="67"/>
                  </a:moveTo>
                  <a:cubicBezTo>
                    <a:pt x="377" y="134"/>
                    <a:pt x="377" y="243"/>
                    <a:pt x="310" y="310"/>
                  </a:cubicBezTo>
                  <a:cubicBezTo>
                    <a:pt x="243" y="377"/>
                    <a:pt x="134" y="377"/>
                    <a:pt x="67" y="310"/>
                  </a:cubicBezTo>
                  <a:cubicBezTo>
                    <a:pt x="0" y="243"/>
                    <a:pt x="0" y="134"/>
                    <a:pt x="67" y="67"/>
                  </a:cubicBezTo>
                  <a:cubicBezTo>
                    <a:pt x="134" y="0"/>
                    <a:pt x="243" y="0"/>
                    <a:pt x="310" y="67"/>
                  </a:cubicBezTo>
                  <a:close/>
                  <a:moveTo>
                    <a:pt x="295" y="83"/>
                  </a:moveTo>
                  <a:cubicBezTo>
                    <a:pt x="353" y="141"/>
                    <a:pt x="353" y="236"/>
                    <a:pt x="295" y="295"/>
                  </a:cubicBezTo>
                  <a:cubicBezTo>
                    <a:pt x="236" y="353"/>
                    <a:pt x="141" y="353"/>
                    <a:pt x="83" y="295"/>
                  </a:cubicBezTo>
                  <a:cubicBezTo>
                    <a:pt x="24" y="236"/>
                    <a:pt x="24" y="141"/>
                    <a:pt x="83" y="83"/>
                  </a:cubicBezTo>
                  <a:cubicBezTo>
                    <a:pt x="141" y="24"/>
                    <a:pt x="236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4631609" y="4544788"/>
              <a:ext cx="340426" cy="386430"/>
            </a:xfrm>
            <a:custGeom>
              <a:avLst/>
              <a:gdLst>
                <a:gd name="T0" fmla="*/ 6 w 160"/>
                <a:gd name="T1" fmla="*/ 120 h 182"/>
                <a:gd name="T2" fmla="*/ 39 w 160"/>
                <a:gd name="T3" fmla="*/ 2 h 182"/>
                <a:gd name="T4" fmla="*/ 121 w 160"/>
                <a:gd name="T5" fmla="*/ 0 h 182"/>
                <a:gd name="T6" fmla="*/ 160 w 160"/>
                <a:gd name="T7" fmla="*/ 36 h 182"/>
                <a:gd name="T8" fmla="*/ 80 w 160"/>
                <a:gd name="T9" fmla="*/ 182 h 182"/>
                <a:gd name="T10" fmla="*/ 112 w 160"/>
                <a:gd name="T11" fmla="*/ 11 h 182"/>
                <a:gd name="T12" fmla="*/ 149 w 160"/>
                <a:gd name="T13" fmla="*/ 44 h 182"/>
                <a:gd name="T14" fmla="*/ 131 w 160"/>
                <a:gd name="T15" fmla="*/ 135 h 182"/>
                <a:gd name="T16" fmla="*/ 80 w 160"/>
                <a:gd name="T17" fmla="*/ 165 h 182"/>
                <a:gd name="T18" fmla="*/ 34 w 160"/>
                <a:gd name="T19" fmla="*/ 137 h 182"/>
                <a:gd name="T20" fmla="*/ 11 w 160"/>
                <a:gd name="T21" fmla="*/ 44 h 182"/>
                <a:gd name="T22" fmla="*/ 48 w 160"/>
                <a:gd name="T23" fmla="*/ 11 h 182"/>
                <a:gd name="T24" fmla="*/ 116 w 160"/>
                <a:gd name="T25" fmla="*/ 131 h 182"/>
                <a:gd name="T26" fmla="*/ 39 w 160"/>
                <a:gd name="T27" fmla="*/ 129 h 182"/>
                <a:gd name="T28" fmla="*/ 27 w 160"/>
                <a:gd name="T29" fmla="*/ 118 h 182"/>
                <a:gd name="T30" fmla="*/ 24 w 160"/>
                <a:gd name="T31" fmla="*/ 50 h 182"/>
                <a:gd name="T32" fmla="*/ 55 w 160"/>
                <a:gd name="T33" fmla="*/ 21 h 182"/>
                <a:gd name="T34" fmla="*/ 139 w 160"/>
                <a:gd name="T35" fmla="*/ 51 h 182"/>
                <a:gd name="T36" fmla="*/ 126 w 160"/>
                <a:gd name="T37" fmla="*/ 126 h 182"/>
                <a:gd name="T38" fmla="*/ 116 w 160"/>
                <a:gd name="T39" fmla="*/ 131 h 182"/>
                <a:gd name="T40" fmla="*/ 80 w 160"/>
                <a:gd name="T41" fmla="*/ 80 h 182"/>
                <a:gd name="T42" fmla="*/ 71 w 160"/>
                <a:gd name="T43" fmla="*/ 58 h 182"/>
                <a:gd name="T44" fmla="*/ 54 w 160"/>
                <a:gd name="T45" fmla="*/ 75 h 182"/>
                <a:gd name="T46" fmla="*/ 75 w 160"/>
                <a:gd name="T47" fmla="*/ 85 h 182"/>
                <a:gd name="T48" fmla="*/ 55 w 160"/>
                <a:gd name="T49" fmla="*/ 96 h 182"/>
                <a:gd name="T50" fmla="*/ 50 w 160"/>
                <a:gd name="T51" fmla="*/ 114 h 182"/>
                <a:gd name="T52" fmla="*/ 69 w 160"/>
                <a:gd name="T53" fmla="*/ 110 h 182"/>
                <a:gd name="T54" fmla="*/ 80 w 160"/>
                <a:gd name="T55" fmla="*/ 90 h 182"/>
                <a:gd name="T56" fmla="*/ 91 w 160"/>
                <a:gd name="T57" fmla="*/ 110 h 182"/>
                <a:gd name="T58" fmla="*/ 110 w 160"/>
                <a:gd name="T59" fmla="*/ 114 h 182"/>
                <a:gd name="T60" fmla="*/ 105 w 160"/>
                <a:gd name="T61" fmla="*/ 96 h 182"/>
                <a:gd name="T62" fmla="*/ 85 w 160"/>
                <a:gd name="T63" fmla="*/ 85 h 182"/>
                <a:gd name="T64" fmla="*/ 107 w 160"/>
                <a:gd name="T65" fmla="*/ 75 h 182"/>
                <a:gd name="T66" fmla="*/ 89 w 160"/>
                <a:gd name="T67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82">
                  <a:moveTo>
                    <a:pt x="80" y="182"/>
                  </a:moveTo>
                  <a:cubicBezTo>
                    <a:pt x="64" y="153"/>
                    <a:pt x="8" y="149"/>
                    <a:pt x="6" y="1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" y="34"/>
                    <a:pt x="39" y="20"/>
                    <a:pt x="39" y="2"/>
                  </a:cubicBezTo>
                  <a:cubicBezTo>
                    <a:pt x="39" y="1"/>
                    <a:pt x="39" y="1"/>
                    <a:pt x="39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1"/>
                    <a:pt x="121" y="1"/>
                    <a:pt x="121" y="2"/>
                  </a:cubicBezTo>
                  <a:cubicBezTo>
                    <a:pt x="121" y="20"/>
                    <a:pt x="142" y="34"/>
                    <a:pt x="160" y="36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2" y="149"/>
                    <a:pt x="97" y="153"/>
                    <a:pt x="80" y="182"/>
                  </a:cubicBezTo>
                  <a:cubicBezTo>
                    <a:pt x="80" y="182"/>
                    <a:pt x="80" y="182"/>
                    <a:pt x="80" y="182"/>
                  </a:cubicBezTo>
                  <a:close/>
                  <a:moveTo>
                    <a:pt x="112" y="11"/>
                  </a:moveTo>
                  <a:cubicBezTo>
                    <a:pt x="113" y="14"/>
                    <a:pt x="115" y="18"/>
                    <a:pt x="117" y="21"/>
                  </a:cubicBezTo>
                  <a:cubicBezTo>
                    <a:pt x="125" y="33"/>
                    <a:pt x="136" y="41"/>
                    <a:pt x="149" y="44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27"/>
                    <a:pt x="136" y="131"/>
                    <a:pt x="131" y="135"/>
                  </a:cubicBezTo>
                  <a:cubicBezTo>
                    <a:pt x="123" y="140"/>
                    <a:pt x="114" y="144"/>
                    <a:pt x="105" y="148"/>
                  </a:cubicBezTo>
                  <a:cubicBezTo>
                    <a:pt x="97" y="153"/>
                    <a:pt x="87" y="158"/>
                    <a:pt x="80" y="165"/>
                  </a:cubicBezTo>
                  <a:cubicBezTo>
                    <a:pt x="71" y="157"/>
                    <a:pt x="59" y="151"/>
                    <a:pt x="49" y="145"/>
                  </a:cubicBezTo>
                  <a:cubicBezTo>
                    <a:pt x="44" y="143"/>
                    <a:pt x="39" y="140"/>
                    <a:pt x="34" y="137"/>
                  </a:cubicBezTo>
                  <a:cubicBezTo>
                    <a:pt x="27" y="133"/>
                    <a:pt x="19" y="129"/>
                    <a:pt x="16" y="12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3" y="41"/>
                    <a:pt x="34" y="33"/>
                    <a:pt x="42" y="23"/>
                  </a:cubicBezTo>
                  <a:cubicBezTo>
                    <a:pt x="45" y="19"/>
                    <a:pt x="47" y="15"/>
                    <a:pt x="48" y="11"/>
                  </a:cubicBezTo>
                  <a:cubicBezTo>
                    <a:pt x="112" y="11"/>
                    <a:pt x="112" y="11"/>
                    <a:pt x="112" y="11"/>
                  </a:cubicBezTo>
                  <a:close/>
                  <a:moveTo>
                    <a:pt x="116" y="131"/>
                  </a:moveTo>
                  <a:cubicBezTo>
                    <a:pt x="104" y="138"/>
                    <a:pt x="91" y="144"/>
                    <a:pt x="80" y="152"/>
                  </a:cubicBezTo>
                  <a:cubicBezTo>
                    <a:pt x="67" y="143"/>
                    <a:pt x="53" y="136"/>
                    <a:pt x="39" y="129"/>
                  </a:cubicBezTo>
                  <a:cubicBezTo>
                    <a:pt x="37" y="127"/>
                    <a:pt x="35" y="126"/>
                    <a:pt x="33" y="125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2" y="51"/>
                    <a:pt x="23" y="50"/>
                    <a:pt x="24" y="50"/>
                  </a:cubicBezTo>
                  <a:cubicBezTo>
                    <a:pt x="35" y="45"/>
                    <a:pt x="46" y="36"/>
                    <a:pt x="52" y="25"/>
                  </a:cubicBezTo>
                  <a:cubicBezTo>
                    <a:pt x="53" y="24"/>
                    <a:pt x="54" y="22"/>
                    <a:pt x="55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12" y="34"/>
                    <a:pt x="125" y="45"/>
                    <a:pt x="139" y="51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2" y="122"/>
                    <a:pt x="128" y="124"/>
                    <a:pt x="126" y="126"/>
                  </a:cubicBezTo>
                  <a:cubicBezTo>
                    <a:pt x="123" y="128"/>
                    <a:pt x="119" y="130"/>
                    <a:pt x="116" y="131"/>
                  </a:cubicBezTo>
                  <a:cubicBezTo>
                    <a:pt x="116" y="131"/>
                    <a:pt x="116" y="131"/>
                    <a:pt x="116" y="131"/>
                  </a:cubicBezTo>
                  <a:close/>
                  <a:moveTo>
                    <a:pt x="96" y="64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96" y="64"/>
                    <a:pt x="96" y="64"/>
                    <a:pt x="96" y="64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7191450" y="4489583"/>
              <a:ext cx="431411" cy="430389"/>
            </a:xfrm>
            <a:custGeom>
              <a:avLst/>
              <a:gdLst>
                <a:gd name="T0" fmla="*/ 119 w 203"/>
                <a:gd name="T1" fmla="*/ 63 h 203"/>
                <a:gd name="T2" fmla="*/ 99 w 203"/>
                <a:gd name="T3" fmla="*/ 66 h 203"/>
                <a:gd name="T4" fmla="*/ 107 w 203"/>
                <a:gd name="T5" fmla="*/ 89 h 203"/>
                <a:gd name="T6" fmla="*/ 149 w 203"/>
                <a:gd name="T7" fmla="*/ 25 h 203"/>
                <a:gd name="T8" fmla="*/ 177 w 203"/>
                <a:gd name="T9" fmla="*/ 26 h 203"/>
                <a:gd name="T10" fmla="*/ 178 w 203"/>
                <a:gd name="T11" fmla="*/ 54 h 203"/>
                <a:gd name="T12" fmla="*/ 114 w 203"/>
                <a:gd name="T13" fmla="*/ 96 h 203"/>
                <a:gd name="T14" fmla="*/ 137 w 203"/>
                <a:gd name="T15" fmla="*/ 104 h 203"/>
                <a:gd name="T16" fmla="*/ 140 w 203"/>
                <a:gd name="T17" fmla="*/ 83 h 203"/>
                <a:gd name="T18" fmla="*/ 166 w 203"/>
                <a:gd name="T19" fmla="*/ 104 h 203"/>
                <a:gd name="T20" fmla="*/ 161 w 203"/>
                <a:gd name="T21" fmla="*/ 62 h 203"/>
                <a:gd name="T22" fmla="*/ 176 w 203"/>
                <a:gd name="T23" fmla="*/ 104 h 203"/>
                <a:gd name="T24" fmla="*/ 189 w 203"/>
                <a:gd name="T25" fmla="*/ 114 h 203"/>
                <a:gd name="T26" fmla="*/ 99 w 203"/>
                <a:gd name="T27" fmla="*/ 190 h 203"/>
                <a:gd name="T28" fmla="*/ 90 w 203"/>
                <a:gd name="T29" fmla="*/ 203 h 203"/>
                <a:gd name="T30" fmla="*/ 13 w 203"/>
                <a:gd name="T31" fmla="*/ 114 h 203"/>
                <a:gd name="T32" fmla="*/ 0 w 203"/>
                <a:gd name="T33" fmla="*/ 104 h 203"/>
                <a:gd name="T34" fmla="*/ 90 w 203"/>
                <a:gd name="T35" fmla="*/ 27 h 203"/>
                <a:gd name="T36" fmla="*/ 99 w 203"/>
                <a:gd name="T37" fmla="*/ 14 h 203"/>
                <a:gd name="T38" fmla="*/ 141 w 203"/>
                <a:gd name="T39" fmla="*/ 41 h 203"/>
                <a:gd name="T40" fmla="*/ 134 w 203"/>
                <a:gd name="T41" fmla="*/ 48 h 203"/>
                <a:gd name="T42" fmla="*/ 99 w 203"/>
                <a:gd name="T43" fmla="*/ 57 h 203"/>
                <a:gd name="T44" fmla="*/ 99 w 203"/>
                <a:gd name="T45" fmla="*/ 131 h 203"/>
                <a:gd name="T46" fmla="*/ 137 w 203"/>
                <a:gd name="T47" fmla="*/ 114 h 203"/>
                <a:gd name="T48" fmla="*/ 90 w 203"/>
                <a:gd name="T49" fmla="*/ 131 h 203"/>
                <a:gd name="T50" fmla="*/ 52 w 203"/>
                <a:gd name="T51" fmla="*/ 114 h 203"/>
                <a:gd name="T52" fmla="*/ 90 w 203"/>
                <a:gd name="T53" fmla="*/ 131 h 203"/>
                <a:gd name="T54" fmla="*/ 90 w 203"/>
                <a:gd name="T55" fmla="*/ 86 h 203"/>
                <a:gd name="T56" fmla="*/ 52 w 203"/>
                <a:gd name="T57" fmla="*/ 104 h 203"/>
                <a:gd name="T58" fmla="*/ 90 w 203"/>
                <a:gd name="T59" fmla="*/ 37 h 203"/>
                <a:gd name="T60" fmla="*/ 42 w 203"/>
                <a:gd name="T61" fmla="*/ 104 h 203"/>
                <a:gd name="T62" fmla="*/ 90 w 203"/>
                <a:gd name="T63" fmla="*/ 37 h 203"/>
                <a:gd name="T64" fmla="*/ 90 w 203"/>
                <a:gd name="T65" fmla="*/ 161 h 203"/>
                <a:gd name="T66" fmla="*/ 23 w 203"/>
                <a:gd name="T67" fmla="*/ 114 h 203"/>
                <a:gd name="T68" fmla="*/ 99 w 203"/>
                <a:gd name="T69" fmla="*/ 161 h 203"/>
                <a:gd name="T70" fmla="*/ 166 w 203"/>
                <a:gd name="T71" fmla="*/ 114 h 203"/>
                <a:gd name="T72" fmla="*/ 99 w 203"/>
                <a:gd name="T73" fmla="*/ 16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3" h="203">
                  <a:moveTo>
                    <a:pt x="99" y="57"/>
                  </a:moveTo>
                  <a:cubicBezTo>
                    <a:pt x="107" y="57"/>
                    <a:pt x="113" y="59"/>
                    <a:pt x="119" y="63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68"/>
                    <a:pt x="104" y="67"/>
                    <a:pt x="99" y="66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102" y="87"/>
                    <a:pt x="104" y="88"/>
                    <a:pt x="107" y="89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203" y="29"/>
                    <a:pt x="203" y="29"/>
                    <a:pt x="203" y="29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5" y="98"/>
                    <a:pt x="116" y="101"/>
                    <a:pt x="117" y="104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6" y="99"/>
                    <a:pt x="135" y="95"/>
                    <a:pt x="133" y="91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44" y="90"/>
                    <a:pt x="146" y="96"/>
                    <a:pt x="147" y="104"/>
                  </a:cubicBezTo>
                  <a:cubicBezTo>
                    <a:pt x="166" y="104"/>
                    <a:pt x="166" y="104"/>
                    <a:pt x="166" y="104"/>
                  </a:cubicBezTo>
                  <a:cubicBezTo>
                    <a:pt x="165" y="91"/>
                    <a:pt x="161" y="79"/>
                    <a:pt x="155" y="69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70" y="74"/>
                    <a:pt x="175" y="88"/>
                    <a:pt x="176" y="104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89" y="114"/>
                    <a:pt x="189" y="114"/>
                    <a:pt x="189" y="114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4" y="155"/>
                    <a:pt x="141" y="188"/>
                    <a:pt x="99" y="190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90" y="203"/>
                    <a:pt x="90" y="203"/>
                    <a:pt x="90" y="203"/>
                  </a:cubicBezTo>
                  <a:cubicBezTo>
                    <a:pt x="90" y="190"/>
                    <a:pt x="90" y="190"/>
                    <a:pt x="90" y="190"/>
                  </a:cubicBezTo>
                  <a:cubicBezTo>
                    <a:pt x="49" y="188"/>
                    <a:pt x="15" y="155"/>
                    <a:pt x="13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5" y="63"/>
                    <a:pt x="49" y="30"/>
                    <a:pt x="90" y="27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115" y="28"/>
                    <a:pt x="129" y="33"/>
                    <a:pt x="141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24" y="42"/>
                    <a:pt x="112" y="38"/>
                    <a:pt x="99" y="37"/>
                  </a:cubicBezTo>
                  <a:cubicBezTo>
                    <a:pt x="99" y="57"/>
                    <a:pt x="99" y="57"/>
                    <a:pt x="99" y="57"/>
                  </a:cubicBezTo>
                  <a:close/>
                  <a:moveTo>
                    <a:pt x="117" y="114"/>
                  </a:moveTo>
                  <a:cubicBezTo>
                    <a:pt x="115" y="122"/>
                    <a:pt x="108" y="129"/>
                    <a:pt x="99" y="13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19" y="149"/>
                    <a:pt x="134" y="133"/>
                    <a:pt x="137" y="114"/>
                  </a:cubicBezTo>
                  <a:cubicBezTo>
                    <a:pt x="117" y="114"/>
                    <a:pt x="117" y="114"/>
                    <a:pt x="117" y="114"/>
                  </a:cubicBezTo>
                  <a:close/>
                  <a:moveTo>
                    <a:pt x="90" y="131"/>
                  </a:moveTo>
                  <a:cubicBezTo>
                    <a:pt x="81" y="129"/>
                    <a:pt x="74" y="122"/>
                    <a:pt x="72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55" y="133"/>
                    <a:pt x="70" y="149"/>
                    <a:pt x="90" y="151"/>
                  </a:cubicBezTo>
                  <a:cubicBezTo>
                    <a:pt x="90" y="131"/>
                    <a:pt x="90" y="131"/>
                    <a:pt x="90" y="131"/>
                  </a:cubicBezTo>
                  <a:close/>
                  <a:moveTo>
                    <a:pt x="72" y="104"/>
                  </a:moveTo>
                  <a:cubicBezTo>
                    <a:pt x="74" y="95"/>
                    <a:pt x="81" y="88"/>
                    <a:pt x="90" y="8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70" y="69"/>
                    <a:pt x="55" y="84"/>
                    <a:pt x="52" y="104"/>
                  </a:cubicBezTo>
                  <a:cubicBezTo>
                    <a:pt x="72" y="104"/>
                    <a:pt x="72" y="104"/>
                    <a:pt x="72" y="104"/>
                  </a:cubicBezTo>
                  <a:close/>
                  <a:moveTo>
                    <a:pt x="90" y="37"/>
                  </a:moveTo>
                  <a:cubicBezTo>
                    <a:pt x="54" y="39"/>
                    <a:pt x="25" y="68"/>
                    <a:pt x="23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5" y="79"/>
                    <a:pt x="65" y="59"/>
                    <a:pt x="90" y="57"/>
                  </a:cubicBezTo>
                  <a:cubicBezTo>
                    <a:pt x="90" y="37"/>
                    <a:pt x="90" y="37"/>
                    <a:pt x="90" y="37"/>
                  </a:cubicBezTo>
                  <a:close/>
                  <a:moveTo>
                    <a:pt x="90" y="180"/>
                  </a:moveTo>
                  <a:cubicBezTo>
                    <a:pt x="90" y="161"/>
                    <a:pt x="90" y="161"/>
                    <a:pt x="90" y="161"/>
                  </a:cubicBezTo>
                  <a:cubicBezTo>
                    <a:pt x="65" y="158"/>
                    <a:pt x="45" y="138"/>
                    <a:pt x="42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5" y="149"/>
                    <a:pt x="54" y="178"/>
                    <a:pt x="90" y="180"/>
                  </a:cubicBezTo>
                  <a:close/>
                  <a:moveTo>
                    <a:pt x="99" y="161"/>
                  </a:moveTo>
                  <a:cubicBezTo>
                    <a:pt x="99" y="180"/>
                    <a:pt x="99" y="180"/>
                    <a:pt x="99" y="180"/>
                  </a:cubicBezTo>
                  <a:cubicBezTo>
                    <a:pt x="135" y="178"/>
                    <a:pt x="164" y="149"/>
                    <a:pt x="166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4" y="138"/>
                    <a:pt x="124" y="158"/>
                    <a:pt x="99" y="161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7230297" y="1945077"/>
              <a:ext cx="325092" cy="377229"/>
            </a:xfrm>
            <a:custGeom>
              <a:avLst/>
              <a:gdLst>
                <a:gd name="T0" fmla="*/ 97 w 153"/>
                <a:gd name="T1" fmla="*/ 153 h 178"/>
                <a:gd name="T2" fmla="*/ 100 w 153"/>
                <a:gd name="T3" fmla="*/ 160 h 178"/>
                <a:gd name="T4" fmla="*/ 56 w 153"/>
                <a:gd name="T5" fmla="*/ 163 h 178"/>
                <a:gd name="T6" fmla="*/ 53 w 153"/>
                <a:gd name="T7" fmla="*/ 156 h 178"/>
                <a:gd name="T8" fmla="*/ 92 w 153"/>
                <a:gd name="T9" fmla="*/ 168 h 178"/>
                <a:gd name="T10" fmla="*/ 87 w 153"/>
                <a:gd name="T11" fmla="*/ 178 h 178"/>
                <a:gd name="T12" fmla="*/ 61 w 153"/>
                <a:gd name="T13" fmla="*/ 173 h 178"/>
                <a:gd name="T14" fmla="*/ 92 w 153"/>
                <a:gd name="T15" fmla="*/ 168 h 178"/>
                <a:gd name="T16" fmla="*/ 116 w 153"/>
                <a:gd name="T17" fmla="*/ 80 h 178"/>
                <a:gd name="T18" fmla="*/ 57 w 153"/>
                <a:gd name="T19" fmla="*/ 147 h 178"/>
                <a:gd name="T20" fmla="*/ 76 w 153"/>
                <a:gd name="T21" fmla="*/ 41 h 178"/>
                <a:gd name="T22" fmla="*/ 85 w 153"/>
                <a:gd name="T23" fmla="*/ 48 h 178"/>
                <a:gd name="T24" fmla="*/ 92 w 153"/>
                <a:gd name="T25" fmla="*/ 53 h 178"/>
                <a:gd name="T26" fmla="*/ 83 w 153"/>
                <a:gd name="T27" fmla="*/ 52 h 178"/>
                <a:gd name="T28" fmla="*/ 59 w 153"/>
                <a:gd name="T29" fmla="*/ 63 h 178"/>
                <a:gd name="T30" fmla="*/ 49 w 153"/>
                <a:gd name="T31" fmla="*/ 81 h 178"/>
                <a:gd name="T32" fmla="*/ 47 w 153"/>
                <a:gd name="T33" fmla="*/ 96 h 178"/>
                <a:gd name="T34" fmla="*/ 44 w 153"/>
                <a:gd name="T35" fmla="*/ 88 h 178"/>
                <a:gd name="T36" fmla="*/ 45 w 153"/>
                <a:gd name="T37" fmla="*/ 71 h 178"/>
                <a:gd name="T38" fmla="*/ 54 w 153"/>
                <a:gd name="T39" fmla="*/ 56 h 178"/>
                <a:gd name="T40" fmla="*/ 76 w 153"/>
                <a:gd name="T41" fmla="*/ 47 h 178"/>
                <a:gd name="T42" fmla="*/ 72 w 153"/>
                <a:gd name="T43" fmla="*/ 0 h 178"/>
                <a:gd name="T44" fmla="*/ 81 w 153"/>
                <a:gd name="T45" fmla="*/ 27 h 178"/>
                <a:gd name="T46" fmla="*/ 72 w 153"/>
                <a:gd name="T47" fmla="*/ 27 h 178"/>
                <a:gd name="T48" fmla="*/ 128 w 153"/>
                <a:gd name="T49" fmla="*/ 19 h 178"/>
                <a:gd name="T50" fmla="*/ 116 w 153"/>
                <a:gd name="T51" fmla="*/ 44 h 178"/>
                <a:gd name="T52" fmla="*/ 128 w 153"/>
                <a:gd name="T53" fmla="*/ 19 h 178"/>
                <a:gd name="T54" fmla="*/ 26 w 153"/>
                <a:gd name="T55" fmla="*/ 134 h 178"/>
                <a:gd name="T56" fmla="*/ 34 w 153"/>
                <a:gd name="T57" fmla="*/ 113 h 178"/>
                <a:gd name="T58" fmla="*/ 26 w 153"/>
                <a:gd name="T59" fmla="*/ 19 h 178"/>
                <a:gd name="T60" fmla="*/ 37 w 153"/>
                <a:gd name="T61" fmla="*/ 44 h 178"/>
                <a:gd name="T62" fmla="*/ 26 w 153"/>
                <a:gd name="T63" fmla="*/ 19 h 178"/>
                <a:gd name="T64" fmla="*/ 128 w 153"/>
                <a:gd name="T65" fmla="*/ 134 h 178"/>
                <a:gd name="T66" fmla="*/ 120 w 153"/>
                <a:gd name="T67" fmla="*/ 113 h 178"/>
                <a:gd name="T68" fmla="*/ 153 w 153"/>
                <a:gd name="T69" fmla="*/ 72 h 178"/>
                <a:gd name="T70" fmla="*/ 131 w 153"/>
                <a:gd name="T71" fmla="*/ 81 h 178"/>
                <a:gd name="T72" fmla="*/ 130 w 153"/>
                <a:gd name="T73" fmla="*/ 72 h 178"/>
                <a:gd name="T74" fmla="*/ 23 w 153"/>
                <a:gd name="T75" fmla="*/ 81 h 178"/>
                <a:gd name="T76" fmla="*/ 0 w 153"/>
                <a:gd name="T77" fmla="*/ 72 h 178"/>
                <a:gd name="T78" fmla="*/ 23 w 153"/>
                <a:gd name="T79" fmla="*/ 8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3" h="178">
                  <a:moveTo>
                    <a:pt x="56" y="153"/>
                  </a:moveTo>
                  <a:cubicBezTo>
                    <a:pt x="97" y="153"/>
                    <a:pt x="97" y="153"/>
                    <a:pt x="97" y="153"/>
                  </a:cubicBezTo>
                  <a:cubicBezTo>
                    <a:pt x="99" y="153"/>
                    <a:pt x="100" y="154"/>
                    <a:pt x="100" y="156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0" y="161"/>
                    <a:pt x="99" y="163"/>
                    <a:pt x="97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54" y="163"/>
                    <a:pt x="53" y="161"/>
                    <a:pt x="53" y="160"/>
                  </a:cubicBezTo>
                  <a:cubicBezTo>
                    <a:pt x="53" y="156"/>
                    <a:pt x="53" y="156"/>
                    <a:pt x="53" y="156"/>
                  </a:cubicBezTo>
                  <a:cubicBezTo>
                    <a:pt x="53" y="154"/>
                    <a:pt x="54" y="153"/>
                    <a:pt x="56" y="153"/>
                  </a:cubicBezTo>
                  <a:close/>
                  <a:moveTo>
                    <a:pt x="92" y="168"/>
                  </a:moveTo>
                  <a:cubicBezTo>
                    <a:pt x="92" y="173"/>
                    <a:pt x="92" y="173"/>
                    <a:pt x="92" y="173"/>
                  </a:cubicBezTo>
                  <a:cubicBezTo>
                    <a:pt x="92" y="176"/>
                    <a:pt x="89" y="178"/>
                    <a:pt x="87" y="178"/>
                  </a:cubicBezTo>
                  <a:cubicBezTo>
                    <a:pt x="66" y="178"/>
                    <a:pt x="66" y="178"/>
                    <a:pt x="66" y="178"/>
                  </a:cubicBezTo>
                  <a:cubicBezTo>
                    <a:pt x="63" y="178"/>
                    <a:pt x="61" y="176"/>
                    <a:pt x="61" y="173"/>
                  </a:cubicBezTo>
                  <a:cubicBezTo>
                    <a:pt x="61" y="168"/>
                    <a:pt x="61" y="168"/>
                    <a:pt x="61" y="168"/>
                  </a:cubicBezTo>
                  <a:cubicBezTo>
                    <a:pt x="92" y="168"/>
                    <a:pt x="92" y="168"/>
                    <a:pt x="92" y="168"/>
                  </a:cubicBezTo>
                  <a:close/>
                  <a:moveTo>
                    <a:pt x="76" y="41"/>
                  </a:moveTo>
                  <a:cubicBezTo>
                    <a:pt x="98" y="41"/>
                    <a:pt x="116" y="59"/>
                    <a:pt x="116" y="80"/>
                  </a:cubicBezTo>
                  <a:cubicBezTo>
                    <a:pt x="116" y="105"/>
                    <a:pt x="96" y="111"/>
                    <a:pt x="96" y="147"/>
                  </a:cubicBezTo>
                  <a:cubicBezTo>
                    <a:pt x="57" y="147"/>
                    <a:pt x="57" y="147"/>
                    <a:pt x="57" y="147"/>
                  </a:cubicBezTo>
                  <a:cubicBezTo>
                    <a:pt x="57" y="111"/>
                    <a:pt x="37" y="105"/>
                    <a:pt x="37" y="80"/>
                  </a:cubicBezTo>
                  <a:cubicBezTo>
                    <a:pt x="37" y="59"/>
                    <a:pt x="54" y="41"/>
                    <a:pt x="76" y="41"/>
                  </a:cubicBezTo>
                  <a:close/>
                  <a:moveTo>
                    <a:pt x="81" y="48"/>
                  </a:moveTo>
                  <a:cubicBezTo>
                    <a:pt x="85" y="48"/>
                    <a:pt x="85" y="48"/>
                    <a:pt x="85" y="48"/>
                  </a:cubicBezTo>
                  <a:cubicBezTo>
                    <a:pt x="89" y="50"/>
                    <a:pt x="93" y="52"/>
                    <a:pt x="97" y="55"/>
                  </a:cubicBezTo>
                  <a:cubicBezTo>
                    <a:pt x="96" y="54"/>
                    <a:pt x="94" y="53"/>
                    <a:pt x="92" y="53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7" y="52"/>
                    <a:pt x="85" y="52"/>
                    <a:pt x="83" y="52"/>
                  </a:cubicBezTo>
                  <a:cubicBezTo>
                    <a:pt x="80" y="52"/>
                    <a:pt x="77" y="52"/>
                    <a:pt x="74" y="53"/>
                  </a:cubicBezTo>
                  <a:cubicBezTo>
                    <a:pt x="68" y="55"/>
                    <a:pt x="64" y="58"/>
                    <a:pt x="59" y="63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3" y="70"/>
                    <a:pt x="50" y="75"/>
                    <a:pt x="49" y="8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7" y="89"/>
                    <a:pt x="47" y="92"/>
                    <a:pt x="47" y="96"/>
                  </a:cubicBezTo>
                  <a:cubicBezTo>
                    <a:pt x="46" y="94"/>
                    <a:pt x="46" y="92"/>
                    <a:pt x="45" y="91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3" y="83"/>
                    <a:pt x="43" y="79"/>
                    <a:pt x="44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6" y="66"/>
                    <a:pt x="49" y="62"/>
                    <a:pt x="52" y="58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8" y="52"/>
                    <a:pt x="63" y="50"/>
                    <a:pt x="68" y="48"/>
                  </a:cubicBezTo>
                  <a:cubicBezTo>
                    <a:pt x="71" y="48"/>
                    <a:pt x="74" y="47"/>
                    <a:pt x="76" y="47"/>
                  </a:cubicBezTo>
                  <a:cubicBezTo>
                    <a:pt x="78" y="47"/>
                    <a:pt x="80" y="48"/>
                    <a:pt x="81" y="48"/>
                  </a:cubicBezTo>
                  <a:close/>
                  <a:moveTo>
                    <a:pt x="7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0" y="27"/>
                    <a:pt x="78" y="27"/>
                    <a:pt x="77" y="27"/>
                  </a:cubicBezTo>
                  <a:cubicBezTo>
                    <a:pt x="75" y="27"/>
                    <a:pt x="74" y="27"/>
                    <a:pt x="72" y="27"/>
                  </a:cubicBezTo>
                  <a:cubicBezTo>
                    <a:pt x="72" y="0"/>
                    <a:pt x="72" y="0"/>
                    <a:pt x="72" y="0"/>
                  </a:cubicBezTo>
                  <a:close/>
                  <a:moveTo>
                    <a:pt x="128" y="19"/>
                  </a:moveTo>
                  <a:cubicBezTo>
                    <a:pt x="134" y="26"/>
                    <a:pt x="134" y="26"/>
                    <a:pt x="134" y="26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2"/>
                    <a:pt x="112" y="40"/>
                    <a:pt x="109" y="38"/>
                  </a:cubicBezTo>
                  <a:cubicBezTo>
                    <a:pt x="128" y="19"/>
                    <a:pt x="128" y="19"/>
                    <a:pt x="128" y="19"/>
                  </a:cubicBezTo>
                  <a:close/>
                  <a:moveTo>
                    <a:pt x="40" y="120"/>
                  </a:moveTo>
                  <a:cubicBezTo>
                    <a:pt x="26" y="134"/>
                    <a:pt x="26" y="134"/>
                    <a:pt x="26" y="134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6" y="116"/>
                    <a:pt x="38" y="118"/>
                    <a:pt x="40" y="120"/>
                  </a:cubicBezTo>
                  <a:close/>
                  <a:moveTo>
                    <a:pt x="26" y="19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0" y="42"/>
                    <a:pt x="42" y="40"/>
                    <a:pt x="44" y="38"/>
                  </a:cubicBezTo>
                  <a:cubicBezTo>
                    <a:pt x="26" y="19"/>
                    <a:pt x="26" y="19"/>
                    <a:pt x="26" y="19"/>
                  </a:cubicBezTo>
                  <a:close/>
                  <a:moveTo>
                    <a:pt x="113" y="120"/>
                  </a:moveTo>
                  <a:cubicBezTo>
                    <a:pt x="128" y="134"/>
                    <a:pt x="128" y="134"/>
                    <a:pt x="128" y="134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8" y="116"/>
                    <a:pt x="116" y="118"/>
                    <a:pt x="113" y="120"/>
                  </a:cubicBezTo>
                  <a:close/>
                  <a:moveTo>
                    <a:pt x="153" y="72"/>
                  </a:moveTo>
                  <a:cubicBezTo>
                    <a:pt x="153" y="81"/>
                    <a:pt x="153" y="81"/>
                    <a:pt x="153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78"/>
                    <a:pt x="130" y="75"/>
                    <a:pt x="130" y="72"/>
                  </a:cubicBezTo>
                  <a:cubicBezTo>
                    <a:pt x="153" y="72"/>
                    <a:pt x="153" y="72"/>
                    <a:pt x="153" y="72"/>
                  </a:cubicBezTo>
                  <a:close/>
                  <a:moveTo>
                    <a:pt x="23" y="81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5"/>
                    <a:pt x="23" y="78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4946477" y="2278347"/>
              <a:ext cx="1106129" cy="1105107"/>
            </a:xfrm>
            <a:custGeom>
              <a:avLst/>
              <a:gdLst>
                <a:gd name="T0" fmla="*/ 0 w 521"/>
                <a:gd name="T1" fmla="*/ 521 h 521"/>
                <a:gd name="T2" fmla="*/ 521 w 521"/>
                <a:gd name="T3" fmla="*/ 0 h 521"/>
                <a:gd name="T4" fmla="*/ 521 w 521"/>
                <a:gd name="T5" fmla="*/ 521 h 521"/>
                <a:gd name="T6" fmla="*/ 0 w 521"/>
                <a:gd name="T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" h="521">
                  <a:moveTo>
                    <a:pt x="0" y="521"/>
                  </a:moveTo>
                  <a:cubicBezTo>
                    <a:pt x="11" y="239"/>
                    <a:pt x="239" y="11"/>
                    <a:pt x="521" y="0"/>
                  </a:cubicBezTo>
                  <a:cubicBezTo>
                    <a:pt x="521" y="521"/>
                    <a:pt x="521" y="521"/>
                    <a:pt x="521" y="521"/>
                  </a:cubicBezTo>
                  <a:cubicBezTo>
                    <a:pt x="0" y="521"/>
                    <a:pt x="0" y="521"/>
                    <a:pt x="0" y="52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4946477" y="3470350"/>
              <a:ext cx="1106129" cy="1106129"/>
            </a:xfrm>
            <a:custGeom>
              <a:avLst/>
              <a:gdLst>
                <a:gd name="T0" fmla="*/ 521 w 521"/>
                <a:gd name="T1" fmla="*/ 522 h 522"/>
                <a:gd name="T2" fmla="*/ 0 w 521"/>
                <a:gd name="T3" fmla="*/ 0 h 522"/>
                <a:gd name="T4" fmla="*/ 521 w 521"/>
                <a:gd name="T5" fmla="*/ 0 h 522"/>
                <a:gd name="T6" fmla="*/ 521 w 521"/>
                <a:gd name="T7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" h="522">
                  <a:moveTo>
                    <a:pt x="521" y="522"/>
                  </a:moveTo>
                  <a:cubicBezTo>
                    <a:pt x="239" y="511"/>
                    <a:pt x="11" y="283"/>
                    <a:pt x="0" y="0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521" y="522"/>
                    <a:pt x="521" y="522"/>
                    <a:pt x="521" y="52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6140525" y="3470350"/>
              <a:ext cx="1108174" cy="1106129"/>
            </a:xfrm>
            <a:custGeom>
              <a:avLst/>
              <a:gdLst>
                <a:gd name="T0" fmla="*/ 522 w 522"/>
                <a:gd name="T1" fmla="*/ 0 h 522"/>
                <a:gd name="T2" fmla="*/ 0 w 522"/>
                <a:gd name="T3" fmla="*/ 522 h 522"/>
                <a:gd name="T4" fmla="*/ 0 w 522"/>
                <a:gd name="T5" fmla="*/ 0 h 522"/>
                <a:gd name="T6" fmla="*/ 522 w 522"/>
                <a:gd name="T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522">
                  <a:moveTo>
                    <a:pt x="522" y="0"/>
                  </a:moveTo>
                  <a:cubicBezTo>
                    <a:pt x="511" y="283"/>
                    <a:pt x="283" y="511"/>
                    <a:pt x="0" y="5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2" y="0"/>
                    <a:pt x="522" y="0"/>
                    <a:pt x="522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6140525" y="2278347"/>
              <a:ext cx="1108174" cy="1105107"/>
            </a:xfrm>
            <a:custGeom>
              <a:avLst/>
              <a:gdLst>
                <a:gd name="T0" fmla="*/ 0 w 522"/>
                <a:gd name="T1" fmla="*/ 0 h 521"/>
                <a:gd name="T2" fmla="*/ 522 w 522"/>
                <a:gd name="T3" fmla="*/ 521 h 521"/>
                <a:gd name="T4" fmla="*/ 0 w 522"/>
                <a:gd name="T5" fmla="*/ 521 h 521"/>
                <a:gd name="T6" fmla="*/ 0 w 522"/>
                <a:gd name="T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521">
                  <a:moveTo>
                    <a:pt x="0" y="0"/>
                  </a:moveTo>
                  <a:cubicBezTo>
                    <a:pt x="283" y="11"/>
                    <a:pt x="511" y="239"/>
                    <a:pt x="522" y="521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6" name="任意多边形: 形状 45"/>
            <p:cNvSpPr>
              <a:spLocks/>
            </p:cNvSpPr>
            <p:nvPr/>
          </p:nvSpPr>
          <p:spPr bwMode="auto">
            <a:xfrm>
              <a:off x="4614229" y="1962456"/>
              <a:ext cx="374162" cy="343493"/>
            </a:xfrm>
            <a:custGeom>
              <a:avLst/>
              <a:gdLst>
                <a:gd name="T0" fmla="*/ 130 w 176"/>
                <a:gd name="T1" fmla="*/ 63 h 162"/>
                <a:gd name="T2" fmla="*/ 148 w 176"/>
                <a:gd name="T3" fmla="*/ 63 h 162"/>
                <a:gd name="T4" fmla="*/ 152 w 176"/>
                <a:gd name="T5" fmla="*/ 54 h 162"/>
                <a:gd name="T6" fmla="*/ 125 w 176"/>
                <a:gd name="T7" fmla="*/ 54 h 162"/>
                <a:gd name="T8" fmla="*/ 130 w 176"/>
                <a:gd name="T9" fmla="*/ 63 h 162"/>
                <a:gd name="T10" fmla="*/ 130 w 176"/>
                <a:gd name="T11" fmla="*/ 68 h 162"/>
                <a:gd name="T12" fmla="*/ 148 w 176"/>
                <a:gd name="T13" fmla="*/ 68 h 162"/>
                <a:gd name="T14" fmla="*/ 150 w 176"/>
                <a:gd name="T15" fmla="*/ 134 h 162"/>
                <a:gd name="T16" fmla="*/ 127 w 176"/>
                <a:gd name="T17" fmla="*/ 134 h 162"/>
                <a:gd name="T18" fmla="*/ 130 w 176"/>
                <a:gd name="T19" fmla="*/ 68 h 162"/>
                <a:gd name="T20" fmla="*/ 79 w 176"/>
                <a:gd name="T21" fmla="*/ 63 h 162"/>
                <a:gd name="T22" fmla="*/ 97 w 176"/>
                <a:gd name="T23" fmla="*/ 63 h 162"/>
                <a:gd name="T24" fmla="*/ 101 w 176"/>
                <a:gd name="T25" fmla="*/ 54 h 162"/>
                <a:gd name="T26" fmla="*/ 75 w 176"/>
                <a:gd name="T27" fmla="*/ 54 h 162"/>
                <a:gd name="T28" fmla="*/ 79 w 176"/>
                <a:gd name="T29" fmla="*/ 63 h 162"/>
                <a:gd name="T30" fmla="*/ 79 w 176"/>
                <a:gd name="T31" fmla="*/ 63 h 162"/>
                <a:gd name="T32" fmla="*/ 79 w 176"/>
                <a:gd name="T33" fmla="*/ 68 h 162"/>
                <a:gd name="T34" fmla="*/ 97 w 176"/>
                <a:gd name="T35" fmla="*/ 68 h 162"/>
                <a:gd name="T36" fmla="*/ 99 w 176"/>
                <a:gd name="T37" fmla="*/ 134 h 162"/>
                <a:gd name="T38" fmla="*/ 76 w 176"/>
                <a:gd name="T39" fmla="*/ 134 h 162"/>
                <a:gd name="T40" fmla="*/ 79 w 176"/>
                <a:gd name="T41" fmla="*/ 68 h 162"/>
                <a:gd name="T42" fmla="*/ 79 w 176"/>
                <a:gd name="T43" fmla="*/ 68 h 162"/>
                <a:gd name="T44" fmla="*/ 28 w 176"/>
                <a:gd name="T45" fmla="*/ 63 h 162"/>
                <a:gd name="T46" fmla="*/ 46 w 176"/>
                <a:gd name="T47" fmla="*/ 63 h 162"/>
                <a:gd name="T48" fmla="*/ 50 w 176"/>
                <a:gd name="T49" fmla="*/ 54 h 162"/>
                <a:gd name="T50" fmla="*/ 24 w 176"/>
                <a:gd name="T51" fmla="*/ 54 h 162"/>
                <a:gd name="T52" fmla="*/ 28 w 176"/>
                <a:gd name="T53" fmla="*/ 63 h 162"/>
                <a:gd name="T54" fmla="*/ 28 w 176"/>
                <a:gd name="T55" fmla="*/ 68 h 162"/>
                <a:gd name="T56" fmla="*/ 46 w 176"/>
                <a:gd name="T57" fmla="*/ 68 h 162"/>
                <a:gd name="T58" fmla="*/ 49 w 176"/>
                <a:gd name="T59" fmla="*/ 134 h 162"/>
                <a:gd name="T60" fmla="*/ 26 w 176"/>
                <a:gd name="T61" fmla="*/ 134 h 162"/>
                <a:gd name="T62" fmla="*/ 28 w 176"/>
                <a:gd name="T63" fmla="*/ 68 h 162"/>
                <a:gd name="T64" fmla="*/ 9 w 176"/>
                <a:gd name="T65" fmla="*/ 148 h 162"/>
                <a:gd name="T66" fmla="*/ 166 w 176"/>
                <a:gd name="T67" fmla="*/ 148 h 162"/>
                <a:gd name="T68" fmla="*/ 166 w 176"/>
                <a:gd name="T69" fmla="*/ 153 h 162"/>
                <a:gd name="T70" fmla="*/ 9 w 176"/>
                <a:gd name="T71" fmla="*/ 153 h 162"/>
                <a:gd name="T72" fmla="*/ 9 w 176"/>
                <a:gd name="T73" fmla="*/ 148 h 162"/>
                <a:gd name="T74" fmla="*/ 9 w 176"/>
                <a:gd name="T75" fmla="*/ 148 h 162"/>
                <a:gd name="T76" fmla="*/ 0 w 176"/>
                <a:gd name="T77" fmla="*/ 156 h 162"/>
                <a:gd name="T78" fmla="*/ 176 w 176"/>
                <a:gd name="T79" fmla="*/ 156 h 162"/>
                <a:gd name="T80" fmla="*/ 176 w 176"/>
                <a:gd name="T81" fmla="*/ 162 h 162"/>
                <a:gd name="T82" fmla="*/ 0 w 176"/>
                <a:gd name="T83" fmla="*/ 162 h 162"/>
                <a:gd name="T84" fmla="*/ 0 w 176"/>
                <a:gd name="T85" fmla="*/ 156 h 162"/>
                <a:gd name="T86" fmla="*/ 0 w 176"/>
                <a:gd name="T87" fmla="*/ 156 h 162"/>
                <a:gd name="T88" fmla="*/ 149 w 176"/>
                <a:gd name="T89" fmla="*/ 37 h 162"/>
                <a:gd name="T90" fmla="*/ 88 w 176"/>
                <a:gd name="T91" fmla="*/ 14 h 162"/>
                <a:gd name="T92" fmla="*/ 27 w 176"/>
                <a:gd name="T93" fmla="*/ 37 h 162"/>
                <a:gd name="T94" fmla="*/ 149 w 176"/>
                <a:gd name="T95" fmla="*/ 37 h 162"/>
                <a:gd name="T96" fmla="*/ 11 w 176"/>
                <a:gd name="T97" fmla="*/ 50 h 162"/>
                <a:gd name="T98" fmla="*/ 165 w 176"/>
                <a:gd name="T99" fmla="*/ 50 h 162"/>
                <a:gd name="T100" fmla="*/ 165 w 176"/>
                <a:gd name="T101" fmla="*/ 29 h 162"/>
                <a:gd name="T102" fmla="*/ 88 w 176"/>
                <a:gd name="T103" fmla="*/ 0 h 162"/>
                <a:gd name="T104" fmla="*/ 11 w 176"/>
                <a:gd name="T105" fmla="*/ 29 h 162"/>
                <a:gd name="T106" fmla="*/ 11 w 176"/>
                <a:gd name="T107" fmla="*/ 50 h 162"/>
                <a:gd name="T108" fmla="*/ 21 w 176"/>
                <a:gd name="T109" fmla="*/ 139 h 162"/>
                <a:gd name="T110" fmla="*/ 155 w 176"/>
                <a:gd name="T111" fmla="*/ 139 h 162"/>
                <a:gd name="T112" fmla="*/ 155 w 176"/>
                <a:gd name="T113" fmla="*/ 144 h 162"/>
                <a:gd name="T114" fmla="*/ 21 w 176"/>
                <a:gd name="T115" fmla="*/ 144 h 162"/>
                <a:gd name="T116" fmla="*/ 21 w 176"/>
                <a:gd name="T117" fmla="*/ 139 h 162"/>
                <a:gd name="T118" fmla="*/ 21 w 176"/>
                <a:gd name="T119" fmla="*/ 13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6" h="162">
                  <a:moveTo>
                    <a:pt x="130" y="63"/>
                  </a:moveTo>
                  <a:cubicBezTo>
                    <a:pt x="148" y="63"/>
                    <a:pt x="148" y="63"/>
                    <a:pt x="148" y="63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125" y="54"/>
                    <a:pt x="125" y="54"/>
                    <a:pt x="125" y="54"/>
                  </a:cubicBezTo>
                  <a:cubicBezTo>
                    <a:pt x="130" y="63"/>
                    <a:pt x="130" y="63"/>
                    <a:pt x="130" y="63"/>
                  </a:cubicBezTo>
                  <a:close/>
                  <a:moveTo>
                    <a:pt x="130" y="68"/>
                  </a:moveTo>
                  <a:cubicBezTo>
                    <a:pt x="148" y="68"/>
                    <a:pt x="148" y="68"/>
                    <a:pt x="148" y="68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0" y="68"/>
                    <a:pt x="130" y="68"/>
                    <a:pt x="130" y="68"/>
                  </a:cubicBezTo>
                  <a:close/>
                  <a:moveTo>
                    <a:pt x="79" y="63"/>
                  </a:moveTo>
                  <a:cubicBezTo>
                    <a:pt x="85" y="63"/>
                    <a:pt x="91" y="63"/>
                    <a:pt x="97" y="63"/>
                  </a:cubicBezTo>
                  <a:cubicBezTo>
                    <a:pt x="98" y="60"/>
                    <a:pt x="100" y="57"/>
                    <a:pt x="101" y="54"/>
                  </a:cubicBezTo>
                  <a:cubicBezTo>
                    <a:pt x="92" y="54"/>
                    <a:pt x="83" y="54"/>
                    <a:pt x="75" y="54"/>
                  </a:cubicBezTo>
                  <a:cubicBezTo>
                    <a:pt x="76" y="57"/>
                    <a:pt x="78" y="60"/>
                    <a:pt x="79" y="63"/>
                  </a:cubicBezTo>
                  <a:cubicBezTo>
                    <a:pt x="79" y="63"/>
                    <a:pt x="79" y="63"/>
                    <a:pt x="79" y="63"/>
                  </a:cubicBezTo>
                  <a:close/>
                  <a:moveTo>
                    <a:pt x="79" y="68"/>
                  </a:moveTo>
                  <a:cubicBezTo>
                    <a:pt x="85" y="68"/>
                    <a:pt x="91" y="68"/>
                    <a:pt x="97" y="68"/>
                  </a:cubicBezTo>
                  <a:cubicBezTo>
                    <a:pt x="97" y="90"/>
                    <a:pt x="98" y="112"/>
                    <a:pt x="99" y="134"/>
                  </a:cubicBezTo>
                  <a:cubicBezTo>
                    <a:pt x="92" y="134"/>
                    <a:pt x="84" y="134"/>
                    <a:pt x="76" y="134"/>
                  </a:cubicBezTo>
                  <a:cubicBezTo>
                    <a:pt x="77" y="112"/>
                    <a:pt x="78" y="90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lose/>
                  <a:moveTo>
                    <a:pt x="28" y="63"/>
                  </a:moveTo>
                  <a:cubicBezTo>
                    <a:pt x="46" y="63"/>
                    <a:pt x="46" y="63"/>
                    <a:pt x="46" y="63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8" y="63"/>
                    <a:pt x="28" y="63"/>
                    <a:pt x="28" y="63"/>
                  </a:cubicBezTo>
                  <a:close/>
                  <a:moveTo>
                    <a:pt x="28" y="68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28" y="68"/>
                    <a:pt x="28" y="68"/>
                    <a:pt x="28" y="68"/>
                  </a:cubicBezTo>
                  <a:close/>
                  <a:moveTo>
                    <a:pt x="9" y="148"/>
                  </a:moveTo>
                  <a:cubicBezTo>
                    <a:pt x="62" y="148"/>
                    <a:pt x="114" y="148"/>
                    <a:pt x="166" y="148"/>
                  </a:cubicBezTo>
                  <a:cubicBezTo>
                    <a:pt x="166" y="150"/>
                    <a:pt x="166" y="151"/>
                    <a:pt x="166" y="153"/>
                  </a:cubicBezTo>
                  <a:cubicBezTo>
                    <a:pt x="114" y="153"/>
                    <a:pt x="62" y="153"/>
                    <a:pt x="9" y="153"/>
                  </a:cubicBezTo>
                  <a:cubicBezTo>
                    <a:pt x="9" y="151"/>
                    <a:pt x="9" y="150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lose/>
                  <a:moveTo>
                    <a:pt x="0" y="156"/>
                  </a:moveTo>
                  <a:cubicBezTo>
                    <a:pt x="59" y="156"/>
                    <a:pt x="117" y="156"/>
                    <a:pt x="176" y="156"/>
                  </a:cubicBezTo>
                  <a:cubicBezTo>
                    <a:pt x="176" y="158"/>
                    <a:pt x="176" y="160"/>
                    <a:pt x="176" y="162"/>
                  </a:cubicBezTo>
                  <a:cubicBezTo>
                    <a:pt x="117" y="162"/>
                    <a:pt x="59" y="162"/>
                    <a:pt x="0" y="162"/>
                  </a:cubicBezTo>
                  <a:cubicBezTo>
                    <a:pt x="0" y="160"/>
                    <a:pt x="0" y="158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lose/>
                  <a:moveTo>
                    <a:pt x="149" y="37"/>
                  </a:moveTo>
                  <a:cubicBezTo>
                    <a:pt x="88" y="14"/>
                    <a:pt x="88" y="14"/>
                    <a:pt x="88" y="14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149" y="37"/>
                    <a:pt x="149" y="37"/>
                    <a:pt x="149" y="37"/>
                  </a:cubicBezTo>
                  <a:close/>
                  <a:moveTo>
                    <a:pt x="11" y="50"/>
                  </a:moveTo>
                  <a:cubicBezTo>
                    <a:pt x="165" y="50"/>
                    <a:pt x="165" y="50"/>
                    <a:pt x="165" y="5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50"/>
                    <a:pt x="11" y="50"/>
                    <a:pt x="11" y="50"/>
                  </a:cubicBezTo>
                  <a:close/>
                  <a:moveTo>
                    <a:pt x="21" y="139"/>
                  </a:moveTo>
                  <a:cubicBezTo>
                    <a:pt x="66" y="139"/>
                    <a:pt x="110" y="139"/>
                    <a:pt x="155" y="139"/>
                  </a:cubicBezTo>
                  <a:cubicBezTo>
                    <a:pt x="155" y="141"/>
                    <a:pt x="155" y="142"/>
                    <a:pt x="155" y="144"/>
                  </a:cubicBezTo>
                  <a:cubicBezTo>
                    <a:pt x="110" y="144"/>
                    <a:pt x="66" y="144"/>
                    <a:pt x="21" y="144"/>
                  </a:cubicBezTo>
                  <a:cubicBezTo>
                    <a:pt x="21" y="142"/>
                    <a:pt x="21" y="141"/>
                    <a:pt x="21" y="139"/>
                  </a:cubicBezTo>
                  <a:cubicBezTo>
                    <a:pt x="21" y="139"/>
                    <a:pt x="21" y="139"/>
                    <a:pt x="21" y="13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>
              <a:spLocks/>
            </p:cNvSpPr>
            <p:nvPr/>
          </p:nvSpPr>
          <p:spPr bwMode="auto">
            <a:xfrm>
              <a:off x="3866928" y="3115611"/>
              <a:ext cx="622581" cy="621559"/>
            </a:xfrm>
            <a:custGeom>
              <a:avLst/>
              <a:gdLst>
                <a:gd name="T0" fmla="*/ 52 w 293"/>
                <a:gd name="T1" fmla="*/ 241 h 293"/>
                <a:gd name="T2" fmla="*/ 241 w 293"/>
                <a:gd name="T3" fmla="*/ 241 h 293"/>
                <a:gd name="T4" fmla="*/ 241 w 293"/>
                <a:gd name="T5" fmla="*/ 52 h 293"/>
                <a:gd name="T6" fmla="*/ 52 w 293"/>
                <a:gd name="T7" fmla="*/ 52 h 293"/>
                <a:gd name="T8" fmla="*/ 52 w 293"/>
                <a:gd name="T9" fmla="*/ 24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3">
                  <a:moveTo>
                    <a:pt x="52" y="241"/>
                  </a:moveTo>
                  <a:cubicBezTo>
                    <a:pt x="104" y="293"/>
                    <a:pt x="189" y="293"/>
                    <a:pt x="241" y="241"/>
                  </a:cubicBezTo>
                  <a:cubicBezTo>
                    <a:pt x="293" y="189"/>
                    <a:pt x="293" y="104"/>
                    <a:pt x="241" y="52"/>
                  </a:cubicBezTo>
                  <a:cubicBezTo>
                    <a:pt x="189" y="0"/>
                    <a:pt x="104" y="0"/>
                    <a:pt x="52" y="52"/>
                  </a:cubicBezTo>
                  <a:cubicBezTo>
                    <a:pt x="0" y="104"/>
                    <a:pt x="0" y="189"/>
                    <a:pt x="52" y="24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>
              <a:spLocks/>
            </p:cNvSpPr>
            <p:nvPr/>
          </p:nvSpPr>
          <p:spPr bwMode="auto">
            <a:xfrm>
              <a:off x="3913954" y="3164682"/>
              <a:ext cx="528530" cy="525463"/>
            </a:xfrm>
            <a:custGeom>
              <a:avLst/>
              <a:gdLst>
                <a:gd name="T0" fmla="*/ 44 w 249"/>
                <a:gd name="T1" fmla="*/ 44 h 248"/>
                <a:gd name="T2" fmla="*/ 205 w 249"/>
                <a:gd name="T3" fmla="*/ 44 h 248"/>
                <a:gd name="T4" fmla="*/ 205 w 249"/>
                <a:gd name="T5" fmla="*/ 204 h 248"/>
                <a:gd name="T6" fmla="*/ 44 w 249"/>
                <a:gd name="T7" fmla="*/ 204 h 248"/>
                <a:gd name="T8" fmla="*/ 44 w 249"/>
                <a:gd name="T9" fmla="*/ 44 h 248"/>
                <a:gd name="T10" fmla="*/ 55 w 249"/>
                <a:gd name="T11" fmla="*/ 54 h 248"/>
                <a:gd name="T12" fmla="*/ 194 w 249"/>
                <a:gd name="T13" fmla="*/ 54 h 248"/>
                <a:gd name="T14" fmla="*/ 194 w 249"/>
                <a:gd name="T15" fmla="*/ 194 h 248"/>
                <a:gd name="T16" fmla="*/ 55 w 249"/>
                <a:gd name="T17" fmla="*/ 194 h 248"/>
                <a:gd name="T18" fmla="*/ 55 w 249"/>
                <a:gd name="T19" fmla="*/ 5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48">
                  <a:moveTo>
                    <a:pt x="44" y="44"/>
                  </a:moveTo>
                  <a:cubicBezTo>
                    <a:pt x="88" y="0"/>
                    <a:pt x="160" y="0"/>
                    <a:pt x="205" y="44"/>
                  </a:cubicBezTo>
                  <a:cubicBezTo>
                    <a:pt x="249" y="88"/>
                    <a:pt x="249" y="160"/>
                    <a:pt x="205" y="204"/>
                  </a:cubicBezTo>
                  <a:cubicBezTo>
                    <a:pt x="160" y="248"/>
                    <a:pt x="88" y="248"/>
                    <a:pt x="44" y="204"/>
                  </a:cubicBezTo>
                  <a:cubicBezTo>
                    <a:pt x="0" y="160"/>
                    <a:pt x="0" y="88"/>
                    <a:pt x="44" y="44"/>
                  </a:cubicBezTo>
                  <a:close/>
                  <a:moveTo>
                    <a:pt x="55" y="54"/>
                  </a:moveTo>
                  <a:cubicBezTo>
                    <a:pt x="93" y="15"/>
                    <a:pt x="156" y="15"/>
                    <a:pt x="194" y="54"/>
                  </a:cubicBezTo>
                  <a:cubicBezTo>
                    <a:pt x="233" y="92"/>
                    <a:pt x="233" y="155"/>
                    <a:pt x="194" y="194"/>
                  </a:cubicBezTo>
                  <a:cubicBezTo>
                    <a:pt x="156" y="232"/>
                    <a:pt x="93" y="232"/>
                    <a:pt x="55" y="194"/>
                  </a:cubicBezTo>
                  <a:cubicBezTo>
                    <a:pt x="16" y="155"/>
                    <a:pt x="16" y="92"/>
                    <a:pt x="55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>
              <a:spLocks/>
            </p:cNvSpPr>
            <p:nvPr/>
          </p:nvSpPr>
          <p:spPr bwMode="auto">
            <a:xfrm>
              <a:off x="4452706" y="3411057"/>
              <a:ext cx="346560" cy="31692"/>
            </a:xfrm>
            <a:custGeom>
              <a:avLst/>
              <a:gdLst>
                <a:gd name="T0" fmla="*/ 0 w 339"/>
                <a:gd name="T1" fmla="*/ 31 h 31"/>
                <a:gd name="T2" fmla="*/ 0 w 339"/>
                <a:gd name="T3" fmla="*/ 0 h 31"/>
                <a:gd name="T4" fmla="*/ 339 w 339"/>
                <a:gd name="T5" fmla="*/ 0 h 31"/>
                <a:gd name="T6" fmla="*/ 339 w 339"/>
                <a:gd name="T7" fmla="*/ 31 h 31"/>
                <a:gd name="T8" fmla="*/ 0 w 339"/>
                <a:gd name="T9" fmla="*/ 31 h 31"/>
                <a:gd name="T10" fmla="*/ 0 w 33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9" h="31">
                  <a:moveTo>
                    <a:pt x="0" y="31"/>
                  </a:moveTo>
                  <a:lnTo>
                    <a:pt x="0" y="0"/>
                  </a:lnTo>
                  <a:lnTo>
                    <a:pt x="339" y="0"/>
                  </a:lnTo>
                  <a:lnTo>
                    <a:pt x="339" y="31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>
              <a:spLocks/>
            </p:cNvSpPr>
            <p:nvPr/>
          </p:nvSpPr>
          <p:spPr bwMode="auto">
            <a:xfrm>
              <a:off x="7705667" y="3115611"/>
              <a:ext cx="622581" cy="621559"/>
            </a:xfrm>
            <a:custGeom>
              <a:avLst/>
              <a:gdLst>
                <a:gd name="T0" fmla="*/ 241 w 293"/>
                <a:gd name="T1" fmla="*/ 241 h 293"/>
                <a:gd name="T2" fmla="*/ 52 w 293"/>
                <a:gd name="T3" fmla="*/ 241 h 293"/>
                <a:gd name="T4" fmla="*/ 52 w 293"/>
                <a:gd name="T5" fmla="*/ 52 h 293"/>
                <a:gd name="T6" fmla="*/ 241 w 293"/>
                <a:gd name="T7" fmla="*/ 52 h 293"/>
                <a:gd name="T8" fmla="*/ 241 w 293"/>
                <a:gd name="T9" fmla="*/ 24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3">
                  <a:moveTo>
                    <a:pt x="241" y="241"/>
                  </a:moveTo>
                  <a:cubicBezTo>
                    <a:pt x="189" y="293"/>
                    <a:pt x="104" y="293"/>
                    <a:pt x="52" y="241"/>
                  </a:cubicBezTo>
                  <a:cubicBezTo>
                    <a:pt x="0" y="189"/>
                    <a:pt x="0" y="104"/>
                    <a:pt x="52" y="52"/>
                  </a:cubicBezTo>
                  <a:cubicBezTo>
                    <a:pt x="104" y="0"/>
                    <a:pt x="189" y="0"/>
                    <a:pt x="241" y="52"/>
                  </a:cubicBezTo>
                  <a:cubicBezTo>
                    <a:pt x="293" y="104"/>
                    <a:pt x="293" y="189"/>
                    <a:pt x="241" y="24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>
              <a:spLocks/>
            </p:cNvSpPr>
            <p:nvPr/>
          </p:nvSpPr>
          <p:spPr bwMode="auto">
            <a:xfrm>
              <a:off x="7752692" y="3164682"/>
              <a:ext cx="528530" cy="525463"/>
            </a:xfrm>
            <a:custGeom>
              <a:avLst/>
              <a:gdLst>
                <a:gd name="T0" fmla="*/ 204 w 249"/>
                <a:gd name="T1" fmla="*/ 44 h 248"/>
                <a:gd name="T2" fmla="*/ 44 w 249"/>
                <a:gd name="T3" fmla="*/ 44 h 248"/>
                <a:gd name="T4" fmla="*/ 44 w 249"/>
                <a:gd name="T5" fmla="*/ 204 h 248"/>
                <a:gd name="T6" fmla="*/ 204 w 249"/>
                <a:gd name="T7" fmla="*/ 204 h 248"/>
                <a:gd name="T8" fmla="*/ 204 w 249"/>
                <a:gd name="T9" fmla="*/ 44 h 248"/>
                <a:gd name="T10" fmla="*/ 194 w 249"/>
                <a:gd name="T11" fmla="*/ 54 h 248"/>
                <a:gd name="T12" fmla="*/ 54 w 249"/>
                <a:gd name="T13" fmla="*/ 54 h 248"/>
                <a:gd name="T14" fmla="*/ 54 w 249"/>
                <a:gd name="T15" fmla="*/ 194 h 248"/>
                <a:gd name="T16" fmla="*/ 194 w 249"/>
                <a:gd name="T17" fmla="*/ 194 h 248"/>
                <a:gd name="T18" fmla="*/ 194 w 249"/>
                <a:gd name="T19" fmla="*/ 5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48">
                  <a:moveTo>
                    <a:pt x="204" y="44"/>
                  </a:moveTo>
                  <a:cubicBezTo>
                    <a:pt x="160" y="0"/>
                    <a:pt x="88" y="0"/>
                    <a:pt x="44" y="44"/>
                  </a:cubicBezTo>
                  <a:cubicBezTo>
                    <a:pt x="0" y="88"/>
                    <a:pt x="0" y="160"/>
                    <a:pt x="44" y="204"/>
                  </a:cubicBezTo>
                  <a:cubicBezTo>
                    <a:pt x="88" y="248"/>
                    <a:pt x="160" y="248"/>
                    <a:pt x="204" y="204"/>
                  </a:cubicBezTo>
                  <a:cubicBezTo>
                    <a:pt x="249" y="160"/>
                    <a:pt x="249" y="88"/>
                    <a:pt x="204" y="44"/>
                  </a:cubicBezTo>
                  <a:close/>
                  <a:moveTo>
                    <a:pt x="194" y="54"/>
                  </a:moveTo>
                  <a:cubicBezTo>
                    <a:pt x="156" y="15"/>
                    <a:pt x="93" y="15"/>
                    <a:pt x="54" y="54"/>
                  </a:cubicBezTo>
                  <a:cubicBezTo>
                    <a:pt x="16" y="92"/>
                    <a:pt x="16" y="155"/>
                    <a:pt x="54" y="194"/>
                  </a:cubicBezTo>
                  <a:cubicBezTo>
                    <a:pt x="93" y="232"/>
                    <a:pt x="156" y="232"/>
                    <a:pt x="194" y="194"/>
                  </a:cubicBezTo>
                  <a:cubicBezTo>
                    <a:pt x="233" y="155"/>
                    <a:pt x="233" y="92"/>
                    <a:pt x="194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>
              <a:spLocks/>
            </p:cNvSpPr>
            <p:nvPr/>
          </p:nvSpPr>
          <p:spPr bwMode="auto">
            <a:xfrm>
              <a:off x="7395910" y="3411057"/>
              <a:ext cx="345538" cy="31692"/>
            </a:xfrm>
            <a:custGeom>
              <a:avLst/>
              <a:gdLst>
                <a:gd name="T0" fmla="*/ 338 w 338"/>
                <a:gd name="T1" fmla="*/ 31 h 31"/>
                <a:gd name="T2" fmla="*/ 338 w 338"/>
                <a:gd name="T3" fmla="*/ 0 h 31"/>
                <a:gd name="T4" fmla="*/ 0 w 338"/>
                <a:gd name="T5" fmla="*/ 0 h 31"/>
                <a:gd name="T6" fmla="*/ 0 w 338"/>
                <a:gd name="T7" fmla="*/ 31 h 31"/>
                <a:gd name="T8" fmla="*/ 338 w 338"/>
                <a:gd name="T9" fmla="*/ 31 h 31"/>
                <a:gd name="T10" fmla="*/ 338 w 338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" h="31">
                  <a:moveTo>
                    <a:pt x="338" y="31"/>
                  </a:moveTo>
                  <a:lnTo>
                    <a:pt x="33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338" y="31"/>
                  </a:lnTo>
                  <a:lnTo>
                    <a:pt x="338" y="31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>
              <a:spLocks/>
            </p:cNvSpPr>
            <p:nvPr/>
          </p:nvSpPr>
          <p:spPr bwMode="auto">
            <a:xfrm>
              <a:off x="7892748" y="3361986"/>
              <a:ext cx="246375" cy="130854"/>
            </a:xfrm>
            <a:custGeom>
              <a:avLst/>
              <a:gdLst>
                <a:gd name="T0" fmla="*/ 18 w 116"/>
                <a:gd name="T1" fmla="*/ 0 h 62"/>
                <a:gd name="T2" fmla="*/ 94 w 116"/>
                <a:gd name="T3" fmla="*/ 0 h 62"/>
                <a:gd name="T4" fmla="*/ 116 w 116"/>
                <a:gd name="T5" fmla="*/ 0 h 62"/>
                <a:gd name="T6" fmla="*/ 116 w 116"/>
                <a:gd name="T7" fmla="*/ 21 h 62"/>
                <a:gd name="T8" fmla="*/ 116 w 116"/>
                <a:gd name="T9" fmla="*/ 45 h 62"/>
                <a:gd name="T10" fmla="*/ 98 w 116"/>
                <a:gd name="T11" fmla="*/ 62 h 62"/>
                <a:gd name="T12" fmla="*/ 22 w 116"/>
                <a:gd name="T13" fmla="*/ 62 h 62"/>
                <a:gd name="T14" fmla="*/ 0 w 116"/>
                <a:gd name="T15" fmla="*/ 62 h 62"/>
                <a:gd name="T16" fmla="*/ 0 w 116"/>
                <a:gd name="T17" fmla="*/ 40 h 62"/>
                <a:gd name="T18" fmla="*/ 0 w 116"/>
                <a:gd name="T19" fmla="*/ 17 h 62"/>
                <a:gd name="T20" fmla="*/ 71 w 116"/>
                <a:gd name="T21" fmla="*/ 6 h 62"/>
                <a:gd name="T22" fmla="*/ 74 w 116"/>
                <a:gd name="T23" fmla="*/ 9 h 62"/>
                <a:gd name="T24" fmla="*/ 79 w 116"/>
                <a:gd name="T25" fmla="*/ 17 h 62"/>
                <a:gd name="T26" fmla="*/ 82 w 116"/>
                <a:gd name="T27" fmla="*/ 35 h 62"/>
                <a:gd name="T28" fmla="*/ 78 w 116"/>
                <a:gd name="T29" fmla="*/ 48 h 62"/>
                <a:gd name="T30" fmla="*/ 71 w 116"/>
                <a:gd name="T31" fmla="*/ 56 h 62"/>
                <a:gd name="T32" fmla="*/ 110 w 116"/>
                <a:gd name="T33" fmla="*/ 41 h 62"/>
                <a:gd name="T34" fmla="*/ 95 w 116"/>
                <a:gd name="T35" fmla="*/ 6 h 62"/>
                <a:gd name="T36" fmla="*/ 46 w 116"/>
                <a:gd name="T37" fmla="*/ 56 h 62"/>
                <a:gd name="T38" fmla="*/ 41 w 116"/>
                <a:gd name="T39" fmla="*/ 51 h 62"/>
                <a:gd name="T40" fmla="*/ 35 w 116"/>
                <a:gd name="T41" fmla="*/ 39 h 62"/>
                <a:gd name="T42" fmla="*/ 35 w 116"/>
                <a:gd name="T43" fmla="*/ 25 h 62"/>
                <a:gd name="T44" fmla="*/ 40 w 116"/>
                <a:gd name="T45" fmla="*/ 13 h 62"/>
                <a:gd name="T46" fmla="*/ 46 w 116"/>
                <a:gd name="T47" fmla="*/ 6 h 62"/>
                <a:gd name="T48" fmla="*/ 22 w 116"/>
                <a:gd name="T49" fmla="*/ 6 h 62"/>
                <a:gd name="T50" fmla="*/ 6 w 116"/>
                <a:gd name="T51" fmla="*/ 41 h 62"/>
                <a:gd name="T52" fmla="*/ 46 w 116"/>
                <a:gd name="T53" fmla="*/ 56 h 62"/>
                <a:gd name="T54" fmla="*/ 78 w 116"/>
                <a:gd name="T55" fmla="*/ 31 h 62"/>
                <a:gd name="T56" fmla="*/ 58 w 116"/>
                <a:gd name="T57" fmla="*/ 56 h 62"/>
                <a:gd name="T58" fmla="*/ 58 w 116"/>
                <a:gd name="T59" fmla="*/ 6 h 62"/>
                <a:gd name="T60" fmla="*/ 99 w 116"/>
                <a:gd name="T61" fmla="*/ 56 h 62"/>
                <a:gd name="T62" fmla="*/ 110 w 116"/>
                <a:gd name="T63" fmla="*/ 45 h 62"/>
                <a:gd name="T64" fmla="*/ 18 w 116"/>
                <a:gd name="T65" fmla="*/ 56 h 62"/>
                <a:gd name="T66" fmla="*/ 6 w 116"/>
                <a:gd name="T67" fmla="*/ 45 h 62"/>
                <a:gd name="T68" fmla="*/ 99 w 116"/>
                <a:gd name="T69" fmla="*/ 6 h 62"/>
                <a:gd name="T70" fmla="*/ 110 w 116"/>
                <a:gd name="T71" fmla="*/ 17 h 62"/>
                <a:gd name="T72" fmla="*/ 18 w 116"/>
                <a:gd name="T73" fmla="*/ 6 h 62"/>
                <a:gd name="T74" fmla="*/ 6 w 116"/>
                <a:gd name="T75" fmla="*/ 17 h 62"/>
                <a:gd name="T76" fmla="*/ 57 w 116"/>
                <a:gd name="T77" fmla="*/ 44 h 62"/>
                <a:gd name="T78" fmla="*/ 59 w 116"/>
                <a:gd name="T79" fmla="*/ 47 h 62"/>
                <a:gd name="T80" fmla="*/ 64 w 116"/>
                <a:gd name="T81" fmla="*/ 42 h 62"/>
                <a:gd name="T82" fmla="*/ 64 w 116"/>
                <a:gd name="T83" fmla="*/ 31 h 62"/>
                <a:gd name="T84" fmla="*/ 59 w 116"/>
                <a:gd name="T85" fmla="*/ 22 h 62"/>
                <a:gd name="T86" fmla="*/ 65 w 116"/>
                <a:gd name="T87" fmla="*/ 19 h 62"/>
                <a:gd name="T88" fmla="*/ 59 w 116"/>
                <a:gd name="T89" fmla="*/ 15 h 62"/>
                <a:gd name="T90" fmla="*/ 57 w 116"/>
                <a:gd name="T91" fmla="*/ 18 h 62"/>
                <a:gd name="T92" fmla="*/ 52 w 116"/>
                <a:gd name="T93" fmla="*/ 31 h 62"/>
                <a:gd name="T94" fmla="*/ 57 w 116"/>
                <a:gd name="T95" fmla="*/ 40 h 62"/>
                <a:gd name="T96" fmla="*/ 50 w 116"/>
                <a:gd name="T97" fmla="*/ 38 h 62"/>
                <a:gd name="T98" fmla="*/ 57 w 116"/>
                <a:gd name="T99" fmla="*/ 28 h 62"/>
                <a:gd name="T100" fmla="*/ 57 w 116"/>
                <a:gd name="T101" fmla="*/ 22 h 62"/>
                <a:gd name="T102" fmla="*/ 59 w 116"/>
                <a:gd name="T103" fmla="*/ 40 h 62"/>
                <a:gd name="T104" fmla="*/ 62 w 116"/>
                <a:gd name="T105" fmla="*/ 37 h 62"/>
                <a:gd name="T106" fmla="*/ 59 w 116"/>
                <a:gd name="T107" fmla="*/ 4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62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21"/>
                    <a:pt x="116" y="21"/>
                    <a:pt x="116" y="2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1" y="6"/>
                  </a:moveTo>
                  <a:cubicBezTo>
                    <a:pt x="71" y="6"/>
                    <a:pt x="71" y="6"/>
                    <a:pt x="71" y="6"/>
                  </a:cubicBezTo>
                  <a:cubicBezTo>
                    <a:pt x="72" y="7"/>
                    <a:pt x="73" y="8"/>
                    <a:pt x="74" y="9"/>
                  </a:cubicBezTo>
                  <a:cubicBezTo>
                    <a:pt x="76" y="11"/>
                    <a:pt x="77" y="13"/>
                    <a:pt x="78" y="15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1" y="21"/>
                    <a:pt x="82" y="24"/>
                    <a:pt x="82" y="28"/>
                  </a:cubicBezTo>
                  <a:cubicBezTo>
                    <a:pt x="82" y="30"/>
                    <a:pt x="82" y="33"/>
                    <a:pt x="82" y="35"/>
                  </a:cubicBezTo>
                  <a:cubicBezTo>
                    <a:pt x="82" y="37"/>
                    <a:pt x="81" y="39"/>
                    <a:pt x="81" y="41"/>
                  </a:cubicBezTo>
                  <a:cubicBezTo>
                    <a:pt x="80" y="43"/>
                    <a:pt x="79" y="46"/>
                    <a:pt x="78" y="48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4" y="52"/>
                    <a:pt x="73" y="54"/>
                    <a:pt x="71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6" y="48"/>
                    <a:pt x="102" y="42"/>
                    <a:pt x="110" y="4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02" y="19"/>
                    <a:pt x="96" y="13"/>
                    <a:pt x="95" y="6"/>
                  </a:cubicBezTo>
                  <a:cubicBezTo>
                    <a:pt x="71" y="6"/>
                    <a:pt x="71" y="6"/>
                    <a:pt x="71" y="6"/>
                  </a:cubicBezTo>
                  <a:close/>
                  <a:moveTo>
                    <a:pt x="46" y="56"/>
                  </a:moveTo>
                  <a:cubicBezTo>
                    <a:pt x="45" y="55"/>
                    <a:pt x="44" y="55"/>
                    <a:pt x="44" y="54"/>
                  </a:cubicBezTo>
                  <a:cubicBezTo>
                    <a:pt x="43" y="53"/>
                    <a:pt x="42" y="52"/>
                    <a:pt x="41" y="51"/>
                  </a:cubicBezTo>
                  <a:cubicBezTo>
                    <a:pt x="39" y="49"/>
                    <a:pt x="38" y="47"/>
                    <a:pt x="37" y="44"/>
                  </a:cubicBezTo>
                  <a:cubicBezTo>
                    <a:pt x="36" y="43"/>
                    <a:pt x="36" y="41"/>
                    <a:pt x="35" y="39"/>
                  </a:cubicBezTo>
                  <a:cubicBezTo>
                    <a:pt x="35" y="37"/>
                    <a:pt x="35" y="35"/>
                    <a:pt x="34" y="32"/>
                  </a:cubicBezTo>
                  <a:cubicBezTo>
                    <a:pt x="34" y="30"/>
                    <a:pt x="35" y="28"/>
                    <a:pt x="35" y="2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19"/>
                    <a:pt x="38" y="16"/>
                    <a:pt x="40" y="13"/>
                  </a:cubicBezTo>
                  <a:cubicBezTo>
                    <a:pt x="41" y="11"/>
                    <a:pt x="42" y="10"/>
                    <a:pt x="43" y="9"/>
                  </a:cubicBezTo>
                  <a:cubicBezTo>
                    <a:pt x="44" y="8"/>
                    <a:pt x="45" y="7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13"/>
                    <a:pt x="14" y="19"/>
                    <a:pt x="6" y="2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4" y="42"/>
                    <a:pt x="20" y="48"/>
                    <a:pt x="22" y="56"/>
                  </a:cubicBezTo>
                  <a:cubicBezTo>
                    <a:pt x="46" y="56"/>
                    <a:pt x="46" y="56"/>
                    <a:pt x="46" y="56"/>
                  </a:cubicBezTo>
                  <a:close/>
                  <a:moveTo>
                    <a:pt x="58" y="6"/>
                  </a:moveTo>
                  <a:cubicBezTo>
                    <a:pt x="69" y="6"/>
                    <a:pt x="78" y="17"/>
                    <a:pt x="78" y="31"/>
                  </a:cubicBezTo>
                  <a:cubicBezTo>
                    <a:pt x="78" y="44"/>
                    <a:pt x="69" y="55"/>
                    <a:pt x="59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7" y="55"/>
                    <a:pt x="39" y="44"/>
                    <a:pt x="39" y="31"/>
                  </a:cubicBezTo>
                  <a:cubicBezTo>
                    <a:pt x="39" y="17"/>
                    <a:pt x="47" y="6"/>
                    <a:pt x="58" y="6"/>
                  </a:cubicBezTo>
                  <a:close/>
                  <a:moveTo>
                    <a:pt x="110" y="45"/>
                  </a:moveTo>
                  <a:cubicBezTo>
                    <a:pt x="105" y="47"/>
                    <a:pt x="101" y="51"/>
                    <a:pt x="99" y="56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10" y="45"/>
                    <a:pt x="110" y="45"/>
                    <a:pt x="110" y="45"/>
                  </a:cubicBezTo>
                  <a:close/>
                  <a:moveTo>
                    <a:pt x="6" y="45"/>
                  </a:moveTo>
                  <a:cubicBezTo>
                    <a:pt x="12" y="47"/>
                    <a:pt x="16" y="51"/>
                    <a:pt x="18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45"/>
                    <a:pt x="6" y="45"/>
                    <a:pt x="6" y="45"/>
                  </a:cubicBezTo>
                  <a:close/>
                  <a:moveTo>
                    <a:pt x="110" y="17"/>
                  </a:moveTo>
                  <a:cubicBezTo>
                    <a:pt x="105" y="15"/>
                    <a:pt x="101" y="11"/>
                    <a:pt x="99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17"/>
                    <a:pt x="110" y="17"/>
                    <a:pt x="110" y="17"/>
                  </a:cubicBezTo>
                  <a:close/>
                  <a:moveTo>
                    <a:pt x="6" y="17"/>
                  </a:moveTo>
                  <a:cubicBezTo>
                    <a:pt x="12" y="15"/>
                    <a:pt x="16" y="11"/>
                    <a:pt x="18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7"/>
                    <a:pt x="6" y="17"/>
                    <a:pt x="6" y="17"/>
                  </a:cubicBezTo>
                  <a:close/>
                  <a:moveTo>
                    <a:pt x="50" y="43"/>
                  </a:moveTo>
                  <a:cubicBezTo>
                    <a:pt x="52" y="44"/>
                    <a:pt x="53" y="44"/>
                    <a:pt x="57" y="44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61" y="44"/>
                    <a:pt x="63" y="43"/>
                    <a:pt x="64" y="42"/>
                  </a:cubicBezTo>
                  <a:cubicBezTo>
                    <a:pt x="66" y="41"/>
                    <a:pt x="67" y="39"/>
                    <a:pt x="67" y="36"/>
                  </a:cubicBezTo>
                  <a:cubicBezTo>
                    <a:pt x="67" y="34"/>
                    <a:pt x="66" y="32"/>
                    <a:pt x="64" y="31"/>
                  </a:cubicBezTo>
                  <a:cubicBezTo>
                    <a:pt x="63" y="30"/>
                    <a:pt x="62" y="29"/>
                    <a:pt x="59" y="2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2"/>
                    <a:pt x="65" y="23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8"/>
                    <a:pt x="62" y="18"/>
                    <a:pt x="59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2" y="18"/>
                    <a:pt x="49" y="21"/>
                    <a:pt x="49" y="25"/>
                  </a:cubicBezTo>
                  <a:cubicBezTo>
                    <a:pt x="49" y="27"/>
                    <a:pt x="50" y="29"/>
                    <a:pt x="52" y="31"/>
                  </a:cubicBezTo>
                  <a:cubicBezTo>
                    <a:pt x="53" y="31"/>
                    <a:pt x="54" y="32"/>
                    <a:pt x="57" y="33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6" y="40"/>
                    <a:pt x="56" y="40"/>
                  </a:cubicBezTo>
                  <a:cubicBezTo>
                    <a:pt x="55" y="40"/>
                    <a:pt x="52" y="39"/>
                    <a:pt x="50" y="38"/>
                  </a:cubicBezTo>
                  <a:cubicBezTo>
                    <a:pt x="50" y="43"/>
                    <a:pt x="50" y="43"/>
                    <a:pt x="50" y="43"/>
                  </a:cubicBezTo>
                  <a:close/>
                  <a:moveTo>
                    <a:pt x="57" y="28"/>
                  </a:moveTo>
                  <a:cubicBezTo>
                    <a:pt x="55" y="27"/>
                    <a:pt x="54" y="26"/>
                    <a:pt x="54" y="25"/>
                  </a:cubicBezTo>
                  <a:cubicBezTo>
                    <a:pt x="54" y="23"/>
                    <a:pt x="55" y="22"/>
                    <a:pt x="57" y="22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9" y="40"/>
                  </a:move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5"/>
                    <a:pt x="62" y="37"/>
                  </a:cubicBezTo>
                  <a:cubicBezTo>
                    <a:pt x="62" y="38"/>
                    <a:pt x="61" y="39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>
              <a:spLocks/>
            </p:cNvSpPr>
            <p:nvPr/>
          </p:nvSpPr>
          <p:spPr bwMode="auto">
            <a:xfrm>
              <a:off x="4066276" y="3317005"/>
              <a:ext cx="222862" cy="218772"/>
            </a:xfrm>
            <a:custGeom>
              <a:avLst/>
              <a:gdLst>
                <a:gd name="T0" fmla="*/ 50 w 105"/>
                <a:gd name="T1" fmla="*/ 8 h 103"/>
                <a:gd name="T2" fmla="*/ 55 w 105"/>
                <a:gd name="T3" fmla="*/ 0 h 103"/>
                <a:gd name="T4" fmla="*/ 103 w 105"/>
                <a:gd name="T5" fmla="*/ 8 h 103"/>
                <a:gd name="T6" fmla="*/ 105 w 105"/>
                <a:gd name="T7" fmla="*/ 19 h 103"/>
                <a:gd name="T8" fmla="*/ 103 w 105"/>
                <a:gd name="T9" fmla="*/ 21 h 103"/>
                <a:gd name="T10" fmla="*/ 100 w 105"/>
                <a:gd name="T11" fmla="*/ 81 h 103"/>
                <a:gd name="T12" fmla="*/ 86 w 105"/>
                <a:gd name="T13" fmla="*/ 103 h 103"/>
                <a:gd name="T14" fmla="*/ 70 w 105"/>
                <a:gd name="T15" fmla="*/ 96 h 103"/>
                <a:gd name="T16" fmla="*/ 55 w 105"/>
                <a:gd name="T17" fmla="*/ 103 h 103"/>
                <a:gd name="T18" fmla="*/ 50 w 105"/>
                <a:gd name="T19" fmla="*/ 96 h 103"/>
                <a:gd name="T20" fmla="*/ 27 w 105"/>
                <a:gd name="T21" fmla="*/ 103 h 103"/>
                <a:gd name="T22" fmla="*/ 41 w 105"/>
                <a:gd name="T23" fmla="*/ 81 h 103"/>
                <a:gd name="T24" fmla="*/ 2 w 105"/>
                <a:gd name="T25" fmla="*/ 78 h 103"/>
                <a:gd name="T26" fmla="*/ 2 w 105"/>
                <a:gd name="T27" fmla="*/ 21 h 103"/>
                <a:gd name="T28" fmla="*/ 0 w 105"/>
                <a:gd name="T29" fmla="*/ 10 h 103"/>
                <a:gd name="T30" fmla="*/ 2 w 105"/>
                <a:gd name="T31" fmla="*/ 8 h 103"/>
                <a:gd name="T32" fmla="*/ 8 w 105"/>
                <a:gd name="T33" fmla="*/ 21 h 103"/>
                <a:gd name="T34" fmla="*/ 11 w 105"/>
                <a:gd name="T35" fmla="*/ 75 h 103"/>
                <a:gd name="T36" fmla="*/ 97 w 105"/>
                <a:gd name="T37" fmla="*/ 72 h 103"/>
                <a:gd name="T38" fmla="*/ 37 w 105"/>
                <a:gd name="T39" fmla="*/ 94 h 103"/>
                <a:gd name="T40" fmla="*/ 50 w 105"/>
                <a:gd name="T41" fmla="*/ 81 h 103"/>
                <a:gd name="T42" fmla="*/ 55 w 105"/>
                <a:gd name="T43" fmla="*/ 94 h 103"/>
                <a:gd name="T44" fmla="*/ 55 w 105"/>
                <a:gd name="T45" fmla="*/ 81 h 103"/>
                <a:gd name="T46" fmla="*/ 18 w 105"/>
                <a:gd name="T47" fmla="*/ 55 h 103"/>
                <a:gd name="T48" fmla="*/ 36 w 105"/>
                <a:gd name="T49" fmla="*/ 47 h 103"/>
                <a:gd name="T50" fmla="*/ 41 w 105"/>
                <a:gd name="T51" fmla="*/ 40 h 103"/>
                <a:gd name="T52" fmla="*/ 47 w 105"/>
                <a:gd name="T53" fmla="*/ 46 h 103"/>
                <a:gd name="T54" fmla="*/ 63 w 105"/>
                <a:gd name="T55" fmla="*/ 50 h 103"/>
                <a:gd name="T56" fmla="*/ 81 w 105"/>
                <a:gd name="T57" fmla="*/ 36 h 103"/>
                <a:gd name="T58" fmla="*/ 86 w 105"/>
                <a:gd name="T59" fmla="*/ 29 h 103"/>
                <a:gd name="T60" fmla="*/ 86 w 105"/>
                <a:gd name="T61" fmla="*/ 40 h 103"/>
                <a:gd name="T62" fmla="*/ 69 w 105"/>
                <a:gd name="T63" fmla="*/ 53 h 103"/>
                <a:gd name="T64" fmla="*/ 63 w 105"/>
                <a:gd name="T65" fmla="*/ 61 h 103"/>
                <a:gd name="T66" fmla="*/ 58 w 105"/>
                <a:gd name="T67" fmla="*/ 55 h 103"/>
                <a:gd name="T68" fmla="*/ 41 w 105"/>
                <a:gd name="T69" fmla="*/ 51 h 103"/>
                <a:gd name="T70" fmla="*/ 24 w 105"/>
                <a:gd name="T71" fmla="*/ 59 h 103"/>
                <a:gd name="T72" fmla="*/ 18 w 105"/>
                <a:gd name="T73" fmla="*/ 66 h 103"/>
                <a:gd name="T74" fmla="*/ 18 w 105"/>
                <a:gd name="T75" fmla="*/ 55 h 103"/>
                <a:gd name="T76" fmla="*/ 86 w 105"/>
                <a:gd name="T77" fmla="*/ 31 h 103"/>
                <a:gd name="T78" fmla="*/ 86 w 105"/>
                <a:gd name="T79" fmla="*/ 37 h 103"/>
                <a:gd name="T80" fmla="*/ 86 w 105"/>
                <a:gd name="T81" fmla="*/ 31 h 103"/>
                <a:gd name="T82" fmla="*/ 63 w 105"/>
                <a:gd name="T83" fmla="*/ 52 h 103"/>
                <a:gd name="T84" fmla="*/ 63 w 105"/>
                <a:gd name="T85" fmla="*/ 58 h 103"/>
                <a:gd name="T86" fmla="*/ 63 w 105"/>
                <a:gd name="T87" fmla="*/ 52 h 103"/>
                <a:gd name="T88" fmla="*/ 41 w 105"/>
                <a:gd name="T89" fmla="*/ 43 h 103"/>
                <a:gd name="T90" fmla="*/ 41 w 105"/>
                <a:gd name="T91" fmla="*/ 49 h 103"/>
                <a:gd name="T92" fmla="*/ 41 w 105"/>
                <a:gd name="T93" fmla="*/ 43 h 103"/>
                <a:gd name="T94" fmla="*/ 18 w 105"/>
                <a:gd name="T95" fmla="*/ 58 h 103"/>
                <a:gd name="T96" fmla="*/ 18 w 105"/>
                <a:gd name="T97" fmla="*/ 64 h 103"/>
                <a:gd name="T98" fmla="*/ 18 w 105"/>
                <a:gd name="T99" fmla="*/ 5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103">
                  <a:moveTo>
                    <a:pt x="2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4" y="8"/>
                    <a:pt x="105" y="9"/>
                    <a:pt x="105" y="1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20"/>
                    <a:pt x="104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3" y="80"/>
                    <a:pt x="101" y="81"/>
                    <a:pt x="100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0" y="96"/>
                    <a:pt x="50" y="96"/>
                    <a:pt x="50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1"/>
                    <a:pt x="2" y="80"/>
                    <a:pt x="2" y="7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97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8" y="74"/>
                    <a:pt x="9" y="75"/>
                    <a:pt x="11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6" y="75"/>
                    <a:pt x="97" y="74"/>
                    <a:pt x="97" y="72"/>
                  </a:cubicBezTo>
                  <a:cubicBezTo>
                    <a:pt x="97" y="21"/>
                    <a:pt x="97" y="21"/>
                    <a:pt x="97" y="21"/>
                  </a:cubicBezTo>
                  <a:close/>
                  <a:moveTo>
                    <a:pt x="37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37" y="94"/>
                    <a:pt x="37" y="94"/>
                    <a:pt x="37" y="94"/>
                  </a:cubicBezTo>
                  <a:close/>
                  <a:moveTo>
                    <a:pt x="55" y="94"/>
                  </a:moveTo>
                  <a:cubicBezTo>
                    <a:pt x="68" y="94"/>
                    <a:pt x="68" y="94"/>
                    <a:pt x="68" y="94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94"/>
                    <a:pt x="55" y="94"/>
                    <a:pt x="55" y="94"/>
                  </a:cubicBezTo>
                  <a:close/>
                  <a:moveTo>
                    <a:pt x="18" y="55"/>
                  </a:moveTo>
                  <a:cubicBezTo>
                    <a:pt x="20" y="55"/>
                    <a:pt x="21" y="56"/>
                    <a:pt x="22" y="5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5" y="46"/>
                    <a:pt x="35" y="46"/>
                  </a:cubicBezTo>
                  <a:cubicBezTo>
                    <a:pt x="35" y="43"/>
                    <a:pt x="38" y="40"/>
                    <a:pt x="41" y="40"/>
                  </a:cubicBezTo>
                  <a:cubicBezTo>
                    <a:pt x="44" y="40"/>
                    <a:pt x="47" y="43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0"/>
                    <a:pt x="62" y="50"/>
                    <a:pt x="63" y="50"/>
                  </a:cubicBezTo>
                  <a:cubicBezTo>
                    <a:pt x="65" y="50"/>
                    <a:pt x="66" y="50"/>
                    <a:pt x="67" y="50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6"/>
                    <a:pt x="81" y="35"/>
                    <a:pt x="81" y="34"/>
                  </a:cubicBezTo>
                  <a:cubicBezTo>
                    <a:pt x="81" y="31"/>
                    <a:pt x="83" y="29"/>
                    <a:pt x="86" y="29"/>
                  </a:cubicBezTo>
                  <a:cubicBezTo>
                    <a:pt x="89" y="29"/>
                    <a:pt x="92" y="31"/>
                    <a:pt x="92" y="34"/>
                  </a:cubicBezTo>
                  <a:cubicBezTo>
                    <a:pt x="92" y="37"/>
                    <a:pt x="89" y="40"/>
                    <a:pt x="86" y="40"/>
                  </a:cubicBezTo>
                  <a:cubicBezTo>
                    <a:pt x="85" y="40"/>
                    <a:pt x="84" y="40"/>
                    <a:pt x="83" y="3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4"/>
                    <a:pt x="69" y="54"/>
                    <a:pt x="69" y="55"/>
                  </a:cubicBezTo>
                  <a:cubicBezTo>
                    <a:pt x="69" y="58"/>
                    <a:pt x="67" y="61"/>
                    <a:pt x="63" y="61"/>
                  </a:cubicBezTo>
                  <a:cubicBezTo>
                    <a:pt x="60" y="61"/>
                    <a:pt x="58" y="58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1"/>
                    <a:pt x="43" y="51"/>
                    <a:pt x="41" y="51"/>
                  </a:cubicBezTo>
                  <a:cubicBezTo>
                    <a:pt x="40" y="51"/>
                    <a:pt x="38" y="51"/>
                    <a:pt x="38" y="5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60"/>
                    <a:pt x="24" y="60"/>
                    <a:pt x="24" y="61"/>
                  </a:cubicBezTo>
                  <a:cubicBezTo>
                    <a:pt x="24" y="64"/>
                    <a:pt x="22" y="66"/>
                    <a:pt x="18" y="66"/>
                  </a:cubicBezTo>
                  <a:cubicBezTo>
                    <a:pt x="15" y="66"/>
                    <a:pt x="13" y="64"/>
                    <a:pt x="13" y="61"/>
                  </a:cubicBezTo>
                  <a:cubicBezTo>
                    <a:pt x="13" y="58"/>
                    <a:pt x="15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lose/>
                  <a:moveTo>
                    <a:pt x="86" y="31"/>
                  </a:moveTo>
                  <a:cubicBezTo>
                    <a:pt x="88" y="31"/>
                    <a:pt x="89" y="33"/>
                    <a:pt x="89" y="34"/>
                  </a:cubicBezTo>
                  <a:cubicBezTo>
                    <a:pt x="89" y="36"/>
                    <a:pt x="88" y="37"/>
                    <a:pt x="86" y="37"/>
                  </a:cubicBezTo>
                  <a:cubicBezTo>
                    <a:pt x="84" y="37"/>
                    <a:pt x="83" y="36"/>
                    <a:pt x="83" y="34"/>
                  </a:cubicBezTo>
                  <a:cubicBezTo>
                    <a:pt x="83" y="33"/>
                    <a:pt x="84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lose/>
                  <a:moveTo>
                    <a:pt x="63" y="52"/>
                  </a:moveTo>
                  <a:cubicBezTo>
                    <a:pt x="65" y="52"/>
                    <a:pt x="67" y="53"/>
                    <a:pt x="67" y="55"/>
                  </a:cubicBezTo>
                  <a:cubicBezTo>
                    <a:pt x="67" y="57"/>
                    <a:pt x="65" y="58"/>
                    <a:pt x="63" y="58"/>
                  </a:cubicBezTo>
                  <a:cubicBezTo>
                    <a:pt x="62" y="58"/>
                    <a:pt x="61" y="57"/>
                    <a:pt x="61" y="55"/>
                  </a:cubicBezTo>
                  <a:cubicBezTo>
                    <a:pt x="61" y="53"/>
                    <a:pt x="62" y="52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lose/>
                  <a:moveTo>
                    <a:pt x="41" y="43"/>
                  </a:moveTo>
                  <a:cubicBezTo>
                    <a:pt x="43" y="43"/>
                    <a:pt x="44" y="44"/>
                    <a:pt x="44" y="46"/>
                  </a:cubicBezTo>
                  <a:cubicBezTo>
                    <a:pt x="44" y="48"/>
                    <a:pt x="43" y="49"/>
                    <a:pt x="41" y="49"/>
                  </a:cubicBezTo>
                  <a:cubicBezTo>
                    <a:pt x="39" y="49"/>
                    <a:pt x="38" y="48"/>
                    <a:pt x="38" y="46"/>
                  </a:cubicBezTo>
                  <a:cubicBezTo>
                    <a:pt x="38" y="44"/>
                    <a:pt x="39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lose/>
                  <a:moveTo>
                    <a:pt x="18" y="58"/>
                  </a:moveTo>
                  <a:cubicBezTo>
                    <a:pt x="20" y="58"/>
                    <a:pt x="21" y="59"/>
                    <a:pt x="21" y="61"/>
                  </a:cubicBezTo>
                  <a:cubicBezTo>
                    <a:pt x="21" y="62"/>
                    <a:pt x="20" y="64"/>
                    <a:pt x="18" y="64"/>
                  </a:cubicBezTo>
                  <a:cubicBezTo>
                    <a:pt x="17" y="64"/>
                    <a:pt x="16" y="62"/>
                    <a:pt x="16" y="61"/>
                  </a:cubicBezTo>
                  <a:cubicBezTo>
                    <a:pt x="16" y="59"/>
                    <a:pt x="17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>
              <a:spLocks/>
            </p:cNvSpPr>
            <p:nvPr/>
          </p:nvSpPr>
          <p:spPr bwMode="auto">
            <a:xfrm>
              <a:off x="5784764" y="1200842"/>
              <a:ext cx="622581" cy="621559"/>
            </a:xfrm>
            <a:custGeom>
              <a:avLst/>
              <a:gdLst>
                <a:gd name="T0" fmla="*/ 52 w 293"/>
                <a:gd name="T1" fmla="*/ 52 h 293"/>
                <a:gd name="T2" fmla="*/ 52 w 293"/>
                <a:gd name="T3" fmla="*/ 241 h 293"/>
                <a:gd name="T4" fmla="*/ 241 w 293"/>
                <a:gd name="T5" fmla="*/ 241 h 293"/>
                <a:gd name="T6" fmla="*/ 241 w 293"/>
                <a:gd name="T7" fmla="*/ 52 h 293"/>
                <a:gd name="T8" fmla="*/ 52 w 293"/>
                <a:gd name="T9" fmla="*/ 5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3">
                  <a:moveTo>
                    <a:pt x="52" y="52"/>
                  </a:moveTo>
                  <a:cubicBezTo>
                    <a:pt x="0" y="104"/>
                    <a:pt x="0" y="189"/>
                    <a:pt x="52" y="241"/>
                  </a:cubicBezTo>
                  <a:cubicBezTo>
                    <a:pt x="104" y="293"/>
                    <a:pt x="189" y="293"/>
                    <a:pt x="241" y="241"/>
                  </a:cubicBezTo>
                  <a:cubicBezTo>
                    <a:pt x="293" y="189"/>
                    <a:pt x="293" y="104"/>
                    <a:pt x="241" y="52"/>
                  </a:cubicBezTo>
                  <a:cubicBezTo>
                    <a:pt x="189" y="0"/>
                    <a:pt x="104" y="0"/>
                    <a:pt x="52" y="5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>
              <a:spLocks/>
            </p:cNvSpPr>
            <p:nvPr/>
          </p:nvSpPr>
          <p:spPr bwMode="auto">
            <a:xfrm>
              <a:off x="5833834" y="1247868"/>
              <a:ext cx="527507" cy="527507"/>
            </a:xfrm>
            <a:custGeom>
              <a:avLst/>
              <a:gdLst>
                <a:gd name="T0" fmla="*/ 204 w 248"/>
                <a:gd name="T1" fmla="*/ 44 h 249"/>
                <a:gd name="T2" fmla="*/ 204 w 248"/>
                <a:gd name="T3" fmla="*/ 205 h 249"/>
                <a:gd name="T4" fmla="*/ 44 w 248"/>
                <a:gd name="T5" fmla="*/ 205 h 249"/>
                <a:gd name="T6" fmla="*/ 44 w 248"/>
                <a:gd name="T7" fmla="*/ 44 h 249"/>
                <a:gd name="T8" fmla="*/ 204 w 248"/>
                <a:gd name="T9" fmla="*/ 44 h 249"/>
                <a:gd name="T10" fmla="*/ 194 w 248"/>
                <a:gd name="T11" fmla="*/ 55 h 249"/>
                <a:gd name="T12" fmla="*/ 194 w 248"/>
                <a:gd name="T13" fmla="*/ 194 h 249"/>
                <a:gd name="T14" fmla="*/ 54 w 248"/>
                <a:gd name="T15" fmla="*/ 194 h 249"/>
                <a:gd name="T16" fmla="*/ 54 w 248"/>
                <a:gd name="T17" fmla="*/ 55 h 249"/>
                <a:gd name="T18" fmla="*/ 194 w 248"/>
                <a:gd name="T19" fmla="*/ 5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249">
                  <a:moveTo>
                    <a:pt x="204" y="44"/>
                  </a:moveTo>
                  <a:cubicBezTo>
                    <a:pt x="248" y="88"/>
                    <a:pt x="248" y="160"/>
                    <a:pt x="204" y="205"/>
                  </a:cubicBezTo>
                  <a:cubicBezTo>
                    <a:pt x="160" y="249"/>
                    <a:pt x="88" y="249"/>
                    <a:pt x="44" y="205"/>
                  </a:cubicBezTo>
                  <a:cubicBezTo>
                    <a:pt x="0" y="160"/>
                    <a:pt x="0" y="88"/>
                    <a:pt x="44" y="44"/>
                  </a:cubicBezTo>
                  <a:cubicBezTo>
                    <a:pt x="88" y="0"/>
                    <a:pt x="160" y="0"/>
                    <a:pt x="204" y="44"/>
                  </a:cubicBezTo>
                  <a:close/>
                  <a:moveTo>
                    <a:pt x="194" y="55"/>
                  </a:moveTo>
                  <a:cubicBezTo>
                    <a:pt x="232" y="93"/>
                    <a:pt x="232" y="156"/>
                    <a:pt x="194" y="194"/>
                  </a:cubicBezTo>
                  <a:cubicBezTo>
                    <a:pt x="155" y="233"/>
                    <a:pt x="92" y="233"/>
                    <a:pt x="54" y="194"/>
                  </a:cubicBezTo>
                  <a:cubicBezTo>
                    <a:pt x="15" y="156"/>
                    <a:pt x="15" y="93"/>
                    <a:pt x="54" y="55"/>
                  </a:cubicBezTo>
                  <a:cubicBezTo>
                    <a:pt x="92" y="16"/>
                    <a:pt x="155" y="16"/>
                    <a:pt x="194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>
              <a:spLocks/>
            </p:cNvSpPr>
            <p:nvPr/>
          </p:nvSpPr>
          <p:spPr bwMode="auto">
            <a:xfrm>
              <a:off x="6080209" y="1786621"/>
              <a:ext cx="32714" cy="345538"/>
            </a:xfrm>
            <a:custGeom>
              <a:avLst/>
              <a:gdLst>
                <a:gd name="T0" fmla="*/ 0 w 32"/>
                <a:gd name="T1" fmla="*/ 0 h 338"/>
                <a:gd name="T2" fmla="*/ 32 w 32"/>
                <a:gd name="T3" fmla="*/ 0 h 338"/>
                <a:gd name="T4" fmla="*/ 32 w 32"/>
                <a:gd name="T5" fmla="*/ 338 h 338"/>
                <a:gd name="T6" fmla="*/ 0 w 32"/>
                <a:gd name="T7" fmla="*/ 338 h 338"/>
                <a:gd name="T8" fmla="*/ 0 w 32"/>
                <a:gd name="T9" fmla="*/ 0 h 338"/>
                <a:gd name="T10" fmla="*/ 0 w 32"/>
                <a:gd name="T1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38">
                  <a:moveTo>
                    <a:pt x="0" y="0"/>
                  </a:moveTo>
                  <a:lnTo>
                    <a:pt x="32" y="0"/>
                  </a:lnTo>
                  <a:lnTo>
                    <a:pt x="32" y="338"/>
                  </a:lnTo>
                  <a:lnTo>
                    <a:pt x="0" y="33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>
              <a:spLocks/>
            </p:cNvSpPr>
            <p:nvPr/>
          </p:nvSpPr>
          <p:spPr bwMode="auto">
            <a:xfrm>
              <a:off x="5784764" y="5032425"/>
              <a:ext cx="622581" cy="621559"/>
            </a:xfrm>
            <a:custGeom>
              <a:avLst/>
              <a:gdLst>
                <a:gd name="T0" fmla="*/ 52 w 293"/>
                <a:gd name="T1" fmla="*/ 241 h 293"/>
                <a:gd name="T2" fmla="*/ 52 w 293"/>
                <a:gd name="T3" fmla="*/ 52 h 293"/>
                <a:gd name="T4" fmla="*/ 241 w 293"/>
                <a:gd name="T5" fmla="*/ 52 h 293"/>
                <a:gd name="T6" fmla="*/ 241 w 293"/>
                <a:gd name="T7" fmla="*/ 241 h 293"/>
                <a:gd name="T8" fmla="*/ 52 w 293"/>
                <a:gd name="T9" fmla="*/ 24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3">
                  <a:moveTo>
                    <a:pt x="52" y="241"/>
                  </a:moveTo>
                  <a:cubicBezTo>
                    <a:pt x="0" y="189"/>
                    <a:pt x="0" y="104"/>
                    <a:pt x="52" y="52"/>
                  </a:cubicBezTo>
                  <a:cubicBezTo>
                    <a:pt x="104" y="0"/>
                    <a:pt x="189" y="0"/>
                    <a:pt x="241" y="52"/>
                  </a:cubicBezTo>
                  <a:cubicBezTo>
                    <a:pt x="293" y="104"/>
                    <a:pt x="293" y="189"/>
                    <a:pt x="241" y="241"/>
                  </a:cubicBezTo>
                  <a:cubicBezTo>
                    <a:pt x="189" y="293"/>
                    <a:pt x="104" y="293"/>
                    <a:pt x="52" y="24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>
              <a:spLocks/>
            </p:cNvSpPr>
            <p:nvPr/>
          </p:nvSpPr>
          <p:spPr bwMode="auto">
            <a:xfrm>
              <a:off x="5833834" y="5079451"/>
              <a:ext cx="527507" cy="527507"/>
            </a:xfrm>
            <a:custGeom>
              <a:avLst/>
              <a:gdLst>
                <a:gd name="T0" fmla="*/ 204 w 248"/>
                <a:gd name="T1" fmla="*/ 204 h 249"/>
                <a:gd name="T2" fmla="*/ 204 w 248"/>
                <a:gd name="T3" fmla="*/ 44 h 249"/>
                <a:gd name="T4" fmla="*/ 44 w 248"/>
                <a:gd name="T5" fmla="*/ 44 h 249"/>
                <a:gd name="T6" fmla="*/ 44 w 248"/>
                <a:gd name="T7" fmla="*/ 204 h 249"/>
                <a:gd name="T8" fmla="*/ 204 w 248"/>
                <a:gd name="T9" fmla="*/ 204 h 249"/>
                <a:gd name="T10" fmla="*/ 194 w 248"/>
                <a:gd name="T11" fmla="*/ 194 h 249"/>
                <a:gd name="T12" fmla="*/ 194 w 248"/>
                <a:gd name="T13" fmla="*/ 54 h 249"/>
                <a:gd name="T14" fmla="*/ 54 w 248"/>
                <a:gd name="T15" fmla="*/ 54 h 249"/>
                <a:gd name="T16" fmla="*/ 54 w 248"/>
                <a:gd name="T17" fmla="*/ 194 h 249"/>
                <a:gd name="T18" fmla="*/ 194 w 248"/>
                <a:gd name="T19" fmla="*/ 19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249">
                  <a:moveTo>
                    <a:pt x="204" y="204"/>
                  </a:moveTo>
                  <a:cubicBezTo>
                    <a:pt x="248" y="160"/>
                    <a:pt x="248" y="88"/>
                    <a:pt x="204" y="44"/>
                  </a:cubicBezTo>
                  <a:cubicBezTo>
                    <a:pt x="160" y="0"/>
                    <a:pt x="88" y="0"/>
                    <a:pt x="44" y="44"/>
                  </a:cubicBezTo>
                  <a:cubicBezTo>
                    <a:pt x="0" y="88"/>
                    <a:pt x="0" y="160"/>
                    <a:pt x="44" y="204"/>
                  </a:cubicBezTo>
                  <a:cubicBezTo>
                    <a:pt x="88" y="249"/>
                    <a:pt x="160" y="249"/>
                    <a:pt x="204" y="204"/>
                  </a:cubicBezTo>
                  <a:close/>
                  <a:moveTo>
                    <a:pt x="194" y="194"/>
                  </a:moveTo>
                  <a:cubicBezTo>
                    <a:pt x="232" y="156"/>
                    <a:pt x="232" y="93"/>
                    <a:pt x="194" y="54"/>
                  </a:cubicBezTo>
                  <a:cubicBezTo>
                    <a:pt x="155" y="16"/>
                    <a:pt x="92" y="16"/>
                    <a:pt x="54" y="54"/>
                  </a:cubicBezTo>
                  <a:cubicBezTo>
                    <a:pt x="15" y="93"/>
                    <a:pt x="15" y="156"/>
                    <a:pt x="54" y="194"/>
                  </a:cubicBezTo>
                  <a:cubicBezTo>
                    <a:pt x="92" y="233"/>
                    <a:pt x="155" y="233"/>
                    <a:pt x="194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>
              <a:spLocks/>
            </p:cNvSpPr>
            <p:nvPr/>
          </p:nvSpPr>
          <p:spPr bwMode="auto">
            <a:xfrm>
              <a:off x="6080209" y="4723690"/>
              <a:ext cx="32714" cy="345538"/>
            </a:xfrm>
            <a:custGeom>
              <a:avLst/>
              <a:gdLst>
                <a:gd name="T0" fmla="*/ 0 w 32"/>
                <a:gd name="T1" fmla="*/ 338 h 338"/>
                <a:gd name="T2" fmla="*/ 32 w 32"/>
                <a:gd name="T3" fmla="*/ 338 h 338"/>
                <a:gd name="T4" fmla="*/ 32 w 32"/>
                <a:gd name="T5" fmla="*/ 0 h 338"/>
                <a:gd name="T6" fmla="*/ 0 w 32"/>
                <a:gd name="T7" fmla="*/ 0 h 338"/>
                <a:gd name="T8" fmla="*/ 0 w 32"/>
                <a:gd name="T9" fmla="*/ 338 h 338"/>
                <a:gd name="T10" fmla="*/ 0 w 32"/>
                <a:gd name="T11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38">
                  <a:moveTo>
                    <a:pt x="0" y="338"/>
                  </a:moveTo>
                  <a:lnTo>
                    <a:pt x="32" y="338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338"/>
                  </a:lnTo>
                  <a:lnTo>
                    <a:pt x="0" y="338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>
              <a:spLocks/>
            </p:cNvSpPr>
            <p:nvPr/>
          </p:nvSpPr>
          <p:spPr bwMode="auto">
            <a:xfrm>
              <a:off x="5981046" y="1410414"/>
              <a:ext cx="231040" cy="182992"/>
            </a:xfrm>
            <a:custGeom>
              <a:avLst/>
              <a:gdLst>
                <a:gd name="T0" fmla="*/ 109 w 109"/>
                <a:gd name="T1" fmla="*/ 47 h 86"/>
                <a:gd name="T2" fmla="*/ 109 w 109"/>
                <a:gd name="T3" fmla="*/ 80 h 86"/>
                <a:gd name="T4" fmla="*/ 104 w 109"/>
                <a:gd name="T5" fmla="*/ 86 h 86"/>
                <a:gd name="T6" fmla="*/ 6 w 109"/>
                <a:gd name="T7" fmla="*/ 85 h 86"/>
                <a:gd name="T8" fmla="*/ 0 w 109"/>
                <a:gd name="T9" fmla="*/ 80 h 86"/>
                <a:gd name="T10" fmla="*/ 0 w 109"/>
                <a:gd name="T11" fmla="*/ 47 h 86"/>
                <a:gd name="T12" fmla="*/ 49 w 109"/>
                <a:gd name="T13" fmla="*/ 47 h 86"/>
                <a:gd name="T14" fmla="*/ 49 w 109"/>
                <a:gd name="T15" fmla="*/ 54 h 86"/>
                <a:gd name="T16" fmla="*/ 52 w 109"/>
                <a:gd name="T17" fmla="*/ 57 h 86"/>
                <a:gd name="T18" fmla="*/ 58 w 109"/>
                <a:gd name="T19" fmla="*/ 57 h 86"/>
                <a:gd name="T20" fmla="*/ 61 w 109"/>
                <a:gd name="T21" fmla="*/ 54 h 86"/>
                <a:gd name="T22" fmla="*/ 61 w 109"/>
                <a:gd name="T23" fmla="*/ 47 h 86"/>
                <a:gd name="T24" fmla="*/ 109 w 109"/>
                <a:gd name="T25" fmla="*/ 47 h 86"/>
                <a:gd name="T26" fmla="*/ 44 w 109"/>
                <a:gd name="T27" fmla="*/ 17 h 86"/>
                <a:gd name="T28" fmla="*/ 66 w 109"/>
                <a:gd name="T29" fmla="*/ 17 h 86"/>
                <a:gd name="T30" fmla="*/ 66 w 109"/>
                <a:gd name="T31" fmla="*/ 9 h 86"/>
                <a:gd name="T32" fmla="*/ 63 w 109"/>
                <a:gd name="T33" fmla="*/ 7 h 86"/>
                <a:gd name="T34" fmla="*/ 47 w 109"/>
                <a:gd name="T35" fmla="*/ 7 h 86"/>
                <a:gd name="T36" fmla="*/ 44 w 109"/>
                <a:gd name="T37" fmla="*/ 9 h 86"/>
                <a:gd name="T38" fmla="*/ 44 w 109"/>
                <a:gd name="T39" fmla="*/ 17 h 86"/>
                <a:gd name="T40" fmla="*/ 6 w 109"/>
                <a:gd name="T41" fmla="*/ 17 h 86"/>
                <a:gd name="T42" fmla="*/ 38 w 109"/>
                <a:gd name="T43" fmla="*/ 17 h 86"/>
                <a:gd name="T44" fmla="*/ 38 w 109"/>
                <a:gd name="T45" fmla="*/ 9 h 86"/>
                <a:gd name="T46" fmla="*/ 47 w 109"/>
                <a:gd name="T47" fmla="*/ 0 h 86"/>
                <a:gd name="T48" fmla="*/ 63 w 109"/>
                <a:gd name="T49" fmla="*/ 0 h 86"/>
                <a:gd name="T50" fmla="*/ 72 w 109"/>
                <a:gd name="T51" fmla="*/ 9 h 86"/>
                <a:gd name="T52" fmla="*/ 72 w 109"/>
                <a:gd name="T53" fmla="*/ 17 h 86"/>
                <a:gd name="T54" fmla="*/ 104 w 109"/>
                <a:gd name="T55" fmla="*/ 17 h 86"/>
                <a:gd name="T56" fmla="*/ 109 w 109"/>
                <a:gd name="T57" fmla="*/ 23 h 86"/>
                <a:gd name="T58" fmla="*/ 109 w 109"/>
                <a:gd name="T59" fmla="*/ 41 h 86"/>
                <a:gd name="T60" fmla="*/ 0 w 109"/>
                <a:gd name="T61" fmla="*/ 41 h 86"/>
                <a:gd name="T62" fmla="*/ 0 w 109"/>
                <a:gd name="T63" fmla="*/ 23 h 86"/>
                <a:gd name="T64" fmla="*/ 6 w 109"/>
                <a:gd name="T65" fmla="*/ 17 h 86"/>
                <a:gd name="T66" fmla="*/ 6 w 109"/>
                <a:gd name="T67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6">
                  <a:moveTo>
                    <a:pt x="109" y="47"/>
                  </a:moveTo>
                  <a:cubicBezTo>
                    <a:pt x="109" y="80"/>
                    <a:pt x="109" y="80"/>
                    <a:pt x="109" y="80"/>
                  </a:cubicBezTo>
                  <a:cubicBezTo>
                    <a:pt x="109" y="83"/>
                    <a:pt x="107" y="86"/>
                    <a:pt x="104" y="86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5"/>
                    <a:pt x="0" y="83"/>
                    <a:pt x="0" y="8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6"/>
                    <a:pt x="50" y="57"/>
                    <a:pt x="52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0" y="57"/>
                    <a:pt x="61" y="56"/>
                    <a:pt x="61" y="54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109" y="47"/>
                    <a:pt x="109" y="47"/>
                    <a:pt x="109" y="47"/>
                  </a:cubicBezTo>
                  <a:close/>
                  <a:moveTo>
                    <a:pt x="44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8"/>
                    <a:pt x="65" y="7"/>
                    <a:pt x="63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4" y="8"/>
                    <a:pt x="44" y="9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6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5"/>
                    <a:pt x="42" y="0"/>
                    <a:pt x="4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2" y="5"/>
                    <a:pt x="72" y="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7" y="17"/>
                    <a:pt x="109" y="19"/>
                    <a:pt x="109" y="23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任意多边形: 形状 61"/>
            <p:cNvSpPr>
              <a:spLocks/>
            </p:cNvSpPr>
            <p:nvPr/>
          </p:nvSpPr>
          <p:spPr bwMode="auto">
            <a:xfrm>
              <a:off x="5981046" y="5255287"/>
              <a:ext cx="231040" cy="195260"/>
            </a:xfrm>
            <a:custGeom>
              <a:avLst/>
              <a:gdLst>
                <a:gd name="T0" fmla="*/ 65 w 109"/>
                <a:gd name="T1" fmla="*/ 48 h 92"/>
                <a:gd name="T2" fmla="*/ 66 w 109"/>
                <a:gd name="T3" fmla="*/ 52 h 92"/>
                <a:gd name="T4" fmla="*/ 17 w 109"/>
                <a:gd name="T5" fmla="*/ 53 h 92"/>
                <a:gd name="T6" fmla="*/ 16 w 109"/>
                <a:gd name="T7" fmla="*/ 49 h 92"/>
                <a:gd name="T8" fmla="*/ 55 w 109"/>
                <a:gd name="T9" fmla="*/ 64 h 92"/>
                <a:gd name="T10" fmla="*/ 55 w 109"/>
                <a:gd name="T11" fmla="*/ 71 h 92"/>
                <a:gd name="T12" fmla="*/ 55 w 109"/>
                <a:gd name="T13" fmla="*/ 64 h 92"/>
                <a:gd name="T14" fmla="*/ 99 w 109"/>
                <a:gd name="T15" fmla="*/ 8 h 92"/>
                <a:gd name="T16" fmla="*/ 101 w 109"/>
                <a:gd name="T17" fmla="*/ 58 h 92"/>
                <a:gd name="T18" fmla="*/ 11 w 109"/>
                <a:gd name="T19" fmla="*/ 60 h 92"/>
                <a:gd name="T20" fmla="*/ 9 w 109"/>
                <a:gd name="T21" fmla="*/ 10 h 92"/>
                <a:gd name="T22" fmla="*/ 66 w 109"/>
                <a:gd name="T23" fmla="*/ 75 h 92"/>
                <a:gd name="T24" fmla="*/ 78 w 109"/>
                <a:gd name="T25" fmla="*/ 83 h 92"/>
                <a:gd name="T26" fmla="*/ 83 w 109"/>
                <a:gd name="T27" fmla="*/ 92 h 92"/>
                <a:gd name="T28" fmla="*/ 27 w 109"/>
                <a:gd name="T29" fmla="*/ 87 h 92"/>
                <a:gd name="T30" fmla="*/ 44 w 109"/>
                <a:gd name="T31" fmla="*/ 83 h 92"/>
                <a:gd name="T32" fmla="*/ 6 w 109"/>
                <a:gd name="T33" fmla="*/ 75 h 92"/>
                <a:gd name="T34" fmla="*/ 0 w 109"/>
                <a:gd name="T35" fmla="*/ 6 h 92"/>
                <a:gd name="T36" fmla="*/ 104 w 109"/>
                <a:gd name="T37" fmla="*/ 0 h 92"/>
                <a:gd name="T38" fmla="*/ 109 w 109"/>
                <a:gd name="T39" fmla="*/ 69 h 92"/>
                <a:gd name="T40" fmla="*/ 66 w 109"/>
                <a:gd name="T41" fmla="*/ 75 h 92"/>
                <a:gd name="T42" fmla="*/ 19 w 109"/>
                <a:gd name="T43" fmla="*/ 65 h 92"/>
                <a:gd name="T44" fmla="*/ 20 w 109"/>
                <a:gd name="T45" fmla="*/ 69 h 92"/>
                <a:gd name="T46" fmla="*/ 9 w 109"/>
                <a:gd name="T47" fmla="*/ 70 h 92"/>
                <a:gd name="T48" fmla="*/ 9 w 109"/>
                <a:gd name="T49" fmla="*/ 66 h 92"/>
                <a:gd name="T50" fmla="*/ 25 w 109"/>
                <a:gd name="T51" fmla="*/ 65 h 92"/>
                <a:gd name="T52" fmla="*/ 35 w 109"/>
                <a:gd name="T53" fmla="*/ 66 h 92"/>
                <a:gd name="T54" fmla="*/ 35 w 109"/>
                <a:gd name="T55" fmla="*/ 70 h 92"/>
                <a:gd name="T56" fmla="*/ 24 w 109"/>
                <a:gd name="T57" fmla="*/ 69 h 92"/>
                <a:gd name="T58" fmla="*/ 25 w 109"/>
                <a:gd name="T59" fmla="*/ 65 h 92"/>
                <a:gd name="T60" fmla="*/ 93 w 109"/>
                <a:gd name="T61" fmla="*/ 15 h 92"/>
                <a:gd name="T62" fmla="*/ 94 w 109"/>
                <a:gd name="T63" fmla="*/ 19 h 92"/>
                <a:gd name="T64" fmla="*/ 17 w 109"/>
                <a:gd name="T65" fmla="*/ 20 h 92"/>
                <a:gd name="T66" fmla="*/ 16 w 109"/>
                <a:gd name="T67" fmla="*/ 16 h 92"/>
                <a:gd name="T68" fmla="*/ 17 w 109"/>
                <a:gd name="T69" fmla="*/ 37 h 92"/>
                <a:gd name="T70" fmla="*/ 94 w 109"/>
                <a:gd name="T71" fmla="*/ 38 h 92"/>
                <a:gd name="T72" fmla="*/ 93 w 109"/>
                <a:gd name="T73" fmla="*/ 42 h 92"/>
                <a:gd name="T74" fmla="*/ 16 w 109"/>
                <a:gd name="T75" fmla="*/ 41 h 92"/>
                <a:gd name="T76" fmla="*/ 17 w 109"/>
                <a:gd name="T77" fmla="*/ 37 h 92"/>
                <a:gd name="T78" fmla="*/ 93 w 109"/>
                <a:gd name="T79" fmla="*/ 26 h 92"/>
                <a:gd name="T80" fmla="*/ 94 w 109"/>
                <a:gd name="T81" fmla="*/ 30 h 92"/>
                <a:gd name="T82" fmla="*/ 17 w 109"/>
                <a:gd name="T83" fmla="*/ 31 h 92"/>
                <a:gd name="T84" fmla="*/ 16 w 109"/>
                <a:gd name="T85" fmla="*/ 2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" h="92">
                  <a:moveTo>
                    <a:pt x="17" y="48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6" y="49"/>
                    <a:pt x="66" y="49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5" y="53"/>
                    <a:pt x="65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6" y="53"/>
                    <a:pt x="16" y="53"/>
                    <a:pt x="16" y="52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8"/>
                    <a:pt x="17" y="48"/>
                  </a:cubicBezTo>
                  <a:close/>
                  <a:moveTo>
                    <a:pt x="55" y="64"/>
                  </a:moveTo>
                  <a:cubicBezTo>
                    <a:pt x="57" y="64"/>
                    <a:pt x="58" y="65"/>
                    <a:pt x="58" y="67"/>
                  </a:cubicBezTo>
                  <a:cubicBezTo>
                    <a:pt x="58" y="69"/>
                    <a:pt x="57" y="71"/>
                    <a:pt x="55" y="71"/>
                  </a:cubicBezTo>
                  <a:cubicBezTo>
                    <a:pt x="53" y="71"/>
                    <a:pt x="51" y="69"/>
                    <a:pt x="51" y="67"/>
                  </a:cubicBezTo>
                  <a:cubicBezTo>
                    <a:pt x="51" y="65"/>
                    <a:pt x="53" y="64"/>
                    <a:pt x="55" y="64"/>
                  </a:cubicBezTo>
                  <a:close/>
                  <a:moveTo>
                    <a:pt x="11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100" y="8"/>
                    <a:pt x="101" y="9"/>
                    <a:pt x="101" y="10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59"/>
                    <a:pt x="100" y="60"/>
                    <a:pt x="99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0"/>
                    <a:pt x="9" y="59"/>
                    <a:pt x="9" y="5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10" y="8"/>
                    <a:pt x="11" y="8"/>
                  </a:cubicBezTo>
                  <a:close/>
                  <a:moveTo>
                    <a:pt x="66" y="75"/>
                  </a:moveTo>
                  <a:cubicBezTo>
                    <a:pt x="66" y="83"/>
                    <a:pt x="66" y="83"/>
                    <a:pt x="66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81" y="83"/>
                    <a:pt x="83" y="85"/>
                    <a:pt x="83" y="87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5"/>
                    <a:pt x="29" y="83"/>
                    <a:pt x="31" y="8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3" y="75"/>
                    <a:pt x="0" y="73"/>
                    <a:pt x="0" y="69"/>
                  </a:cubicBezTo>
                  <a:cubicBezTo>
                    <a:pt x="0" y="50"/>
                    <a:pt x="0" y="25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09" y="2"/>
                    <a:pt x="109" y="6"/>
                  </a:cubicBezTo>
                  <a:cubicBezTo>
                    <a:pt x="109" y="25"/>
                    <a:pt x="109" y="50"/>
                    <a:pt x="109" y="69"/>
                  </a:cubicBezTo>
                  <a:cubicBezTo>
                    <a:pt x="109" y="73"/>
                    <a:pt x="107" y="75"/>
                    <a:pt x="104" y="75"/>
                  </a:cubicBezTo>
                  <a:cubicBezTo>
                    <a:pt x="66" y="75"/>
                    <a:pt x="66" y="75"/>
                    <a:pt x="66" y="75"/>
                  </a:cubicBezTo>
                  <a:close/>
                  <a:moveTo>
                    <a:pt x="9" y="65"/>
                  </a:move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20" y="65"/>
                    <a:pt x="20" y="66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0" y="69"/>
                    <a:pt x="19" y="70"/>
                    <a:pt x="1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0"/>
                    <a:pt x="9" y="69"/>
                    <a:pt x="9" y="69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5"/>
                    <a:pt x="9" y="65"/>
                    <a:pt x="9" y="65"/>
                  </a:cubicBezTo>
                  <a:close/>
                  <a:moveTo>
                    <a:pt x="25" y="65"/>
                  </a:moveTo>
                  <a:cubicBezTo>
                    <a:pt x="29" y="65"/>
                    <a:pt x="31" y="65"/>
                    <a:pt x="35" y="65"/>
                  </a:cubicBezTo>
                  <a:cubicBezTo>
                    <a:pt x="35" y="65"/>
                    <a:pt x="35" y="65"/>
                    <a:pt x="35" y="66"/>
                  </a:cubicBezTo>
                  <a:cubicBezTo>
                    <a:pt x="35" y="67"/>
                    <a:pt x="35" y="68"/>
                    <a:pt x="35" y="69"/>
                  </a:cubicBezTo>
                  <a:cubicBezTo>
                    <a:pt x="35" y="69"/>
                    <a:pt x="35" y="70"/>
                    <a:pt x="35" y="70"/>
                  </a:cubicBezTo>
                  <a:cubicBezTo>
                    <a:pt x="31" y="70"/>
                    <a:pt x="29" y="70"/>
                    <a:pt x="25" y="70"/>
                  </a:cubicBezTo>
                  <a:cubicBezTo>
                    <a:pt x="25" y="70"/>
                    <a:pt x="24" y="69"/>
                    <a:pt x="24" y="69"/>
                  </a:cubicBezTo>
                  <a:cubicBezTo>
                    <a:pt x="24" y="68"/>
                    <a:pt x="24" y="67"/>
                    <a:pt x="24" y="66"/>
                  </a:cubicBezTo>
                  <a:cubicBezTo>
                    <a:pt x="24" y="65"/>
                    <a:pt x="25" y="65"/>
                    <a:pt x="25" y="65"/>
                  </a:cubicBezTo>
                  <a:close/>
                  <a:moveTo>
                    <a:pt x="17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4" y="16"/>
                    <a:pt x="94" y="16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5"/>
                    <a:pt x="17" y="15"/>
                  </a:cubicBezTo>
                  <a:close/>
                  <a:moveTo>
                    <a:pt x="17" y="37"/>
                  </a:moveTo>
                  <a:cubicBezTo>
                    <a:pt x="42" y="37"/>
                    <a:pt x="68" y="37"/>
                    <a:pt x="93" y="37"/>
                  </a:cubicBezTo>
                  <a:cubicBezTo>
                    <a:pt x="93" y="37"/>
                    <a:pt x="94" y="38"/>
                    <a:pt x="94" y="38"/>
                  </a:cubicBezTo>
                  <a:cubicBezTo>
                    <a:pt x="94" y="39"/>
                    <a:pt x="94" y="40"/>
                    <a:pt x="94" y="41"/>
                  </a:cubicBezTo>
                  <a:cubicBezTo>
                    <a:pt x="94" y="42"/>
                    <a:pt x="93" y="42"/>
                    <a:pt x="93" y="42"/>
                  </a:cubicBezTo>
                  <a:cubicBezTo>
                    <a:pt x="68" y="42"/>
                    <a:pt x="42" y="42"/>
                    <a:pt x="17" y="42"/>
                  </a:cubicBezTo>
                  <a:cubicBezTo>
                    <a:pt x="16" y="42"/>
                    <a:pt x="16" y="42"/>
                    <a:pt x="16" y="41"/>
                  </a:cubicBezTo>
                  <a:cubicBezTo>
                    <a:pt x="16" y="40"/>
                    <a:pt x="16" y="39"/>
                    <a:pt x="16" y="38"/>
                  </a:cubicBezTo>
                  <a:cubicBezTo>
                    <a:pt x="16" y="38"/>
                    <a:pt x="16" y="37"/>
                    <a:pt x="17" y="37"/>
                  </a:cubicBezTo>
                  <a:close/>
                  <a:moveTo>
                    <a:pt x="17" y="26"/>
                  </a:moveTo>
                  <a:cubicBezTo>
                    <a:pt x="42" y="26"/>
                    <a:pt x="68" y="26"/>
                    <a:pt x="93" y="26"/>
                  </a:cubicBezTo>
                  <a:cubicBezTo>
                    <a:pt x="93" y="26"/>
                    <a:pt x="94" y="27"/>
                    <a:pt x="94" y="27"/>
                  </a:cubicBezTo>
                  <a:cubicBezTo>
                    <a:pt x="94" y="28"/>
                    <a:pt x="94" y="29"/>
                    <a:pt x="94" y="30"/>
                  </a:cubicBezTo>
                  <a:cubicBezTo>
                    <a:pt x="94" y="31"/>
                    <a:pt x="93" y="31"/>
                    <a:pt x="93" y="31"/>
                  </a:cubicBezTo>
                  <a:cubicBezTo>
                    <a:pt x="68" y="31"/>
                    <a:pt x="42" y="31"/>
                    <a:pt x="17" y="31"/>
                  </a:cubicBezTo>
                  <a:cubicBezTo>
                    <a:pt x="16" y="31"/>
                    <a:pt x="16" y="31"/>
                    <a:pt x="16" y="30"/>
                  </a:cubicBezTo>
                  <a:cubicBezTo>
                    <a:pt x="16" y="29"/>
                    <a:pt x="16" y="28"/>
                    <a:pt x="16" y="27"/>
                  </a:cubicBezTo>
                  <a:cubicBezTo>
                    <a:pt x="16" y="27"/>
                    <a:pt x="16" y="26"/>
                    <a:pt x="17" y="2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任意多边形: 形状 62"/>
            <p:cNvSpPr>
              <a:spLocks/>
            </p:cNvSpPr>
            <p:nvPr/>
          </p:nvSpPr>
          <p:spPr bwMode="auto">
            <a:xfrm>
              <a:off x="5624262" y="2955110"/>
              <a:ext cx="944606" cy="943584"/>
            </a:xfrm>
            <a:custGeom>
              <a:avLst/>
              <a:gdLst>
                <a:gd name="T0" fmla="*/ 79 w 445"/>
                <a:gd name="T1" fmla="*/ 79 h 445"/>
                <a:gd name="T2" fmla="*/ 79 w 445"/>
                <a:gd name="T3" fmla="*/ 366 h 445"/>
                <a:gd name="T4" fmla="*/ 366 w 445"/>
                <a:gd name="T5" fmla="*/ 366 h 445"/>
                <a:gd name="T6" fmla="*/ 366 w 445"/>
                <a:gd name="T7" fmla="*/ 79 h 445"/>
                <a:gd name="T8" fmla="*/ 79 w 445"/>
                <a:gd name="T9" fmla="*/ 79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5">
                  <a:moveTo>
                    <a:pt x="79" y="79"/>
                  </a:moveTo>
                  <a:cubicBezTo>
                    <a:pt x="0" y="158"/>
                    <a:pt x="0" y="287"/>
                    <a:pt x="79" y="366"/>
                  </a:cubicBezTo>
                  <a:cubicBezTo>
                    <a:pt x="158" y="445"/>
                    <a:pt x="287" y="445"/>
                    <a:pt x="366" y="366"/>
                  </a:cubicBezTo>
                  <a:cubicBezTo>
                    <a:pt x="445" y="287"/>
                    <a:pt x="445" y="158"/>
                    <a:pt x="366" y="79"/>
                  </a:cubicBezTo>
                  <a:cubicBezTo>
                    <a:pt x="287" y="0"/>
                    <a:pt x="158" y="0"/>
                    <a:pt x="79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>
              <a:spLocks/>
            </p:cNvSpPr>
            <p:nvPr/>
          </p:nvSpPr>
          <p:spPr bwMode="auto">
            <a:xfrm>
              <a:off x="5695824" y="3026671"/>
              <a:ext cx="803528" cy="801484"/>
            </a:xfrm>
            <a:custGeom>
              <a:avLst/>
              <a:gdLst>
                <a:gd name="T0" fmla="*/ 311 w 378"/>
                <a:gd name="T1" fmla="*/ 67 h 378"/>
                <a:gd name="T2" fmla="*/ 311 w 378"/>
                <a:gd name="T3" fmla="*/ 311 h 378"/>
                <a:gd name="T4" fmla="*/ 67 w 378"/>
                <a:gd name="T5" fmla="*/ 311 h 378"/>
                <a:gd name="T6" fmla="*/ 67 w 378"/>
                <a:gd name="T7" fmla="*/ 67 h 378"/>
                <a:gd name="T8" fmla="*/ 311 w 378"/>
                <a:gd name="T9" fmla="*/ 67 h 378"/>
                <a:gd name="T10" fmla="*/ 295 w 378"/>
                <a:gd name="T11" fmla="*/ 83 h 378"/>
                <a:gd name="T12" fmla="*/ 295 w 378"/>
                <a:gd name="T13" fmla="*/ 295 h 378"/>
                <a:gd name="T14" fmla="*/ 83 w 378"/>
                <a:gd name="T15" fmla="*/ 295 h 378"/>
                <a:gd name="T16" fmla="*/ 83 w 378"/>
                <a:gd name="T17" fmla="*/ 83 h 378"/>
                <a:gd name="T18" fmla="*/ 295 w 378"/>
                <a:gd name="T19" fmla="*/ 8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378">
                  <a:moveTo>
                    <a:pt x="311" y="67"/>
                  </a:moveTo>
                  <a:cubicBezTo>
                    <a:pt x="378" y="134"/>
                    <a:pt x="378" y="244"/>
                    <a:pt x="311" y="311"/>
                  </a:cubicBezTo>
                  <a:cubicBezTo>
                    <a:pt x="244" y="378"/>
                    <a:pt x="134" y="378"/>
                    <a:pt x="67" y="311"/>
                  </a:cubicBezTo>
                  <a:cubicBezTo>
                    <a:pt x="0" y="244"/>
                    <a:pt x="0" y="134"/>
                    <a:pt x="67" y="67"/>
                  </a:cubicBezTo>
                  <a:cubicBezTo>
                    <a:pt x="134" y="0"/>
                    <a:pt x="244" y="0"/>
                    <a:pt x="311" y="67"/>
                  </a:cubicBezTo>
                  <a:close/>
                  <a:moveTo>
                    <a:pt x="295" y="83"/>
                  </a:moveTo>
                  <a:cubicBezTo>
                    <a:pt x="354" y="141"/>
                    <a:pt x="354" y="237"/>
                    <a:pt x="295" y="295"/>
                  </a:cubicBezTo>
                  <a:cubicBezTo>
                    <a:pt x="237" y="354"/>
                    <a:pt x="141" y="354"/>
                    <a:pt x="83" y="295"/>
                  </a:cubicBezTo>
                  <a:cubicBezTo>
                    <a:pt x="24" y="237"/>
                    <a:pt x="24" y="141"/>
                    <a:pt x="83" y="83"/>
                  </a:cubicBezTo>
                  <a:cubicBezTo>
                    <a:pt x="141" y="24"/>
                    <a:pt x="237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>
              <a:spLocks/>
            </p:cNvSpPr>
            <p:nvPr/>
          </p:nvSpPr>
          <p:spPr bwMode="auto">
            <a:xfrm>
              <a:off x="5918685" y="3228064"/>
              <a:ext cx="357805" cy="375185"/>
            </a:xfrm>
            <a:custGeom>
              <a:avLst/>
              <a:gdLst>
                <a:gd name="T0" fmla="*/ 84 w 168"/>
                <a:gd name="T1" fmla="*/ 96 h 177"/>
                <a:gd name="T2" fmla="*/ 94 w 168"/>
                <a:gd name="T3" fmla="*/ 106 h 177"/>
                <a:gd name="T4" fmla="*/ 88 w 168"/>
                <a:gd name="T5" fmla="*/ 115 h 177"/>
                <a:gd name="T6" fmla="*/ 93 w 168"/>
                <a:gd name="T7" fmla="*/ 147 h 177"/>
                <a:gd name="T8" fmla="*/ 114 w 168"/>
                <a:gd name="T9" fmla="*/ 94 h 177"/>
                <a:gd name="T10" fmla="*/ 150 w 168"/>
                <a:gd name="T11" fmla="*/ 107 h 177"/>
                <a:gd name="T12" fmla="*/ 168 w 168"/>
                <a:gd name="T13" fmla="*/ 133 h 177"/>
                <a:gd name="T14" fmla="*/ 168 w 168"/>
                <a:gd name="T15" fmla="*/ 177 h 177"/>
                <a:gd name="T16" fmla="*/ 0 w 168"/>
                <a:gd name="T17" fmla="*/ 177 h 177"/>
                <a:gd name="T18" fmla="*/ 0 w 168"/>
                <a:gd name="T19" fmla="*/ 133 h 177"/>
                <a:gd name="T20" fmla="*/ 18 w 168"/>
                <a:gd name="T21" fmla="*/ 107 h 177"/>
                <a:gd name="T22" fmla="*/ 53 w 168"/>
                <a:gd name="T23" fmla="*/ 94 h 177"/>
                <a:gd name="T24" fmla="*/ 75 w 168"/>
                <a:gd name="T25" fmla="*/ 147 h 177"/>
                <a:gd name="T26" fmla="*/ 80 w 168"/>
                <a:gd name="T27" fmla="*/ 115 h 177"/>
                <a:gd name="T28" fmla="*/ 74 w 168"/>
                <a:gd name="T29" fmla="*/ 106 h 177"/>
                <a:gd name="T30" fmla="*/ 84 w 168"/>
                <a:gd name="T31" fmla="*/ 96 h 177"/>
                <a:gd name="T32" fmla="*/ 84 w 168"/>
                <a:gd name="T33" fmla="*/ 87 h 177"/>
                <a:gd name="T34" fmla="*/ 58 w 168"/>
                <a:gd name="T35" fmla="*/ 69 h 177"/>
                <a:gd name="T36" fmla="*/ 50 w 168"/>
                <a:gd name="T37" fmla="*/ 25 h 177"/>
                <a:gd name="T38" fmla="*/ 84 w 168"/>
                <a:gd name="T39" fmla="*/ 0 h 177"/>
                <a:gd name="T40" fmla="*/ 118 w 168"/>
                <a:gd name="T41" fmla="*/ 25 h 177"/>
                <a:gd name="T42" fmla="*/ 110 w 168"/>
                <a:gd name="T43" fmla="*/ 69 h 177"/>
                <a:gd name="T44" fmla="*/ 84 w 168"/>
                <a:gd name="T45" fmla="*/ 8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77">
                  <a:moveTo>
                    <a:pt x="84" y="96"/>
                  </a:moveTo>
                  <a:cubicBezTo>
                    <a:pt x="89" y="96"/>
                    <a:pt x="94" y="100"/>
                    <a:pt x="94" y="106"/>
                  </a:cubicBezTo>
                  <a:cubicBezTo>
                    <a:pt x="94" y="110"/>
                    <a:pt x="91" y="113"/>
                    <a:pt x="88" y="115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62" y="111"/>
                    <a:pt x="168" y="120"/>
                    <a:pt x="168" y="133"/>
                  </a:cubicBezTo>
                  <a:cubicBezTo>
                    <a:pt x="168" y="177"/>
                    <a:pt x="168" y="177"/>
                    <a:pt x="168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20"/>
                    <a:pt x="6" y="111"/>
                    <a:pt x="18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75" y="147"/>
                    <a:pt x="75" y="147"/>
                    <a:pt x="75" y="147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6" y="113"/>
                    <a:pt x="74" y="110"/>
                    <a:pt x="74" y="106"/>
                  </a:cubicBezTo>
                  <a:cubicBezTo>
                    <a:pt x="74" y="100"/>
                    <a:pt x="78" y="96"/>
                    <a:pt x="84" y="96"/>
                  </a:cubicBezTo>
                  <a:close/>
                  <a:moveTo>
                    <a:pt x="84" y="87"/>
                  </a:moveTo>
                  <a:cubicBezTo>
                    <a:pt x="72" y="87"/>
                    <a:pt x="63" y="78"/>
                    <a:pt x="58" y="69"/>
                  </a:cubicBezTo>
                  <a:cubicBezTo>
                    <a:pt x="50" y="56"/>
                    <a:pt x="46" y="39"/>
                    <a:pt x="50" y="25"/>
                  </a:cubicBezTo>
                  <a:cubicBezTo>
                    <a:pt x="54" y="11"/>
                    <a:pt x="64" y="0"/>
                    <a:pt x="84" y="0"/>
                  </a:cubicBezTo>
                  <a:cubicBezTo>
                    <a:pt x="104" y="0"/>
                    <a:pt x="114" y="11"/>
                    <a:pt x="118" y="25"/>
                  </a:cubicBezTo>
                  <a:cubicBezTo>
                    <a:pt x="121" y="39"/>
                    <a:pt x="118" y="56"/>
                    <a:pt x="110" y="69"/>
                  </a:cubicBezTo>
                  <a:cubicBezTo>
                    <a:pt x="104" y="79"/>
                    <a:pt x="95" y="87"/>
                    <a:pt x="84" y="87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2166" y="1536745"/>
            <a:ext cx="2473205" cy="542889"/>
            <a:chOff x="719666" y="2048993"/>
            <a:chExt cx="3288101" cy="723852"/>
          </a:xfrm>
        </p:grpSpPr>
        <p:sp>
          <p:nvSpPr>
            <p:cNvPr id="15" name="文本框 202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 smtClean="0">
                  <a:latin typeface="+mn-lt"/>
                  <a:ea typeface="+mn-ea"/>
                  <a:cs typeface="+mn-ea"/>
                  <a:sym typeface="+mn-lt"/>
                </a:rPr>
                <a:t>Windows10</a:t>
              </a:r>
              <a:r>
                <a:rPr lang="zh-CN" altLang="en-US" sz="1100" dirty="0" smtClean="0">
                  <a:latin typeface="+mn-lt"/>
                  <a:ea typeface="+mn-ea"/>
                  <a:cs typeface="+mn-ea"/>
                  <a:sym typeface="+mn-lt"/>
                </a:rPr>
                <a:t>操作系统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开发环境</a:t>
              </a:r>
              <a:endParaRPr lang="zh-CN" altLang="en-US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88630" y="1536745"/>
            <a:ext cx="2473205" cy="542889"/>
            <a:chOff x="719666" y="2048993"/>
            <a:chExt cx="3288101" cy="723852"/>
          </a:xfrm>
        </p:grpSpPr>
        <p:sp>
          <p:nvSpPr>
            <p:cNvPr id="13" name="文本框 20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 smtClean="0">
                  <a:latin typeface="+mn-lt"/>
                  <a:ea typeface="+mn-ea"/>
                  <a:cs typeface="+mn-ea"/>
                  <a:sym typeface="+mn-lt"/>
                </a:rPr>
                <a:t>Windows8/windows10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运行环境</a:t>
              </a:r>
              <a:endParaRPr lang="zh-CN" altLang="en-US" sz="1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2166" y="3393898"/>
            <a:ext cx="2473205" cy="542889"/>
            <a:chOff x="719666" y="2048993"/>
            <a:chExt cx="3288101" cy="723852"/>
          </a:xfrm>
        </p:grpSpPr>
        <p:sp>
          <p:nvSpPr>
            <p:cNvPr id="11" name="文本框 208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 smtClean="0">
                  <a:latin typeface="+mn-lt"/>
                  <a:ea typeface="+mn-ea"/>
                  <a:cs typeface="+mn-ea"/>
                  <a:sym typeface="+mn-lt"/>
                </a:rPr>
                <a:t>X86</a:t>
              </a:r>
              <a:r>
                <a:rPr lang="zh-CN" altLang="en-US" sz="1100" dirty="0" smtClean="0">
                  <a:latin typeface="+mn-lt"/>
                  <a:ea typeface="+mn-ea"/>
                  <a:cs typeface="+mn-ea"/>
                  <a:sym typeface="+mn-lt"/>
                </a:rPr>
                <a:t>系统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系统环境</a:t>
              </a:r>
              <a:endParaRPr lang="zh-CN" altLang="en-US" sz="16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88630" y="3393898"/>
            <a:ext cx="2473205" cy="542889"/>
            <a:chOff x="719666" y="2048993"/>
            <a:chExt cx="3288101" cy="723852"/>
          </a:xfrm>
        </p:grpSpPr>
        <p:sp>
          <p:nvSpPr>
            <p:cNvPr id="9" name="文本框 21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 smtClean="0">
                  <a:latin typeface="+mn-lt"/>
                  <a:ea typeface="+mn-ea"/>
                  <a:cs typeface="+mn-ea"/>
                  <a:sym typeface="+mn-lt"/>
                </a:rPr>
                <a:t>Python3.6</a:t>
              </a:r>
              <a:r>
                <a:rPr lang="zh-CN" altLang="en-US" sz="1100" dirty="0" smtClean="0">
                  <a:latin typeface="+mn-lt"/>
                  <a:ea typeface="+mn-ea"/>
                  <a:cs typeface="+mn-ea"/>
                  <a:sym typeface="+mn-lt"/>
                </a:rPr>
                <a:t>及相关库</a:t>
              </a:r>
              <a:endParaRPr lang="en-US" altLang="zh-CN" sz="1100" dirty="0" smtClean="0">
                <a:latin typeface="+mn-lt"/>
                <a:ea typeface="+mn-ea"/>
                <a:cs typeface="+mn-ea"/>
                <a:sym typeface="+mn-lt"/>
              </a:endParaRPr>
            </a:p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 smtClean="0">
                  <a:latin typeface="+mn-lt"/>
                  <a:ea typeface="+mn-ea"/>
                  <a:cs typeface="+mn-ea"/>
                  <a:sym typeface="+mn-lt"/>
                </a:rPr>
                <a:t>Vue.js</a:t>
              </a:r>
              <a:r>
                <a:rPr lang="zh-CN" altLang="en-US" sz="1100" dirty="0" smtClean="0">
                  <a:latin typeface="+mn-lt"/>
                  <a:ea typeface="+mn-ea"/>
                  <a:cs typeface="+mn-ea"/>
                  <a:sym typeface="+mn-lt"/>
                </a:rPr>
                <a:t>及相关依赖</a:t>
              </a:r>
              <a:endParaRPr lang="en-US" altLang="zh-CN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软件需求</a:t>
              </a:r>
              <a:endParaRPr lang="zh-CN" altLang="en-US" sz="16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C10088F8-804D-43B5-9CFC-B9747185ED84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68" name="TextBox 86">
              <a:extLst>
                <a:ext uri="{FF2B5EF4-FFF2-40B4-BE49-F238E27FC236}">
                  <a16:creationId xmlns:a16="http://schemas.microsoft.com/office/drawing/2014/main" xmlns="" id="{8F67BC36-2DA0-4222-9101-20025FC29757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latin typeface="+mn-lt"/>
                  <a:ea typeface="+mn-ea"/>
                  <a:cs typeface="+mn-ea"/>
                  <a:sym typeface="+mn-lt"/>
                </a:rPr>
                <a:t>环境需求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B3204457-FC0A-4A39-93B0-8C5C33CD4FB3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88840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b9dc50f-7ec6-4f91-a8f5-bf0b22df45e9"/>
          <p:cNvGrpSpPr>
            <a:grpSpLocks noChangeAspect="1"/>
          </p:cNvGrpSpPr>
          <p:nvPr/>
        </p:nvGrpSpPr>
        <p:grpSpPr>
          <a:xfrm>
            <a:off x="0" y="1194597"/>
            <a:ext cx="4977931" cy="3392882"/>
            <a:chOff x="0" y="1592796"/>
            <a:chExt cx="6637241" cy="4523842"/>
          </a:xfrm>
        </p:grpSpPr>
        <p:sp>
          <p:nvSpPr>
            <p:cNvPr id="4" name="Rectangle 1"/>
            <p:cNvSpPr/>
            <p:nvPr/>
          </p:nvSpPr>
          <p:spPr>
            <a:xfrm>
              <a:off x="0" y="1592796"/>
              <a:ext cx="5058264" cy="4523842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9"/>
            <p:cNvSpPr>
              <a:spLocks/>
            </p:cNvSpPr>
            <p:nvPr/>
          </p:nvSpPr>
          <p:spPr bwMode="auto">
            <a:xfrm>
              <a:off x="6377805" y="5284172"/>
              <a:ext cx="197474" cy="153143"/>
            </a:xfrm>
            <a:custGeom>
              <a:avLst/>
              <a:gdLst>
                <a:gd name="T0" fmla="*/ 74 w 83"/>
                <a:gd name="T1" fmla="*/ 3 h 64"/>
                <a:gd name="T2" fmla="*/ 41 w 83"/>
                <a:gd name="T3" fmla="*/ 0 h 64"/>
                <a:gd name="T4" fmla="*/ 8 w 83"/>
                <a:gd name="T5" fmla="*/ 3 h 64"/>
                <a:gd name="T6" fmla="*/ 5 w 83"/>
                <a:gd name="T7" fmla="*/ 6 h 64"/>
                <a:gd name="T8" fmla="*/ 5 w 83"/>
                <a:gd name="T9" fmla="*/ 58 h 64"/>
                <a:gd name="T10" fmla="*/ 8 w 83"/>
                <a:gd name="T11" fmla="*/ 61 h 64"/>
                <a:gd name="T12" fmla="*/ 41 w 83"/>
                <a:gd name="T13" fmla="*/ 64 h 64"/>
                <a:gd name="T14" fmla="*/ 74 w 83"/>
                <a:gd name="T15" fmla="*/ 61 h 64"/>
                <a:gd name="T16" fmla="*/ 77 w 83"/>
                <a:gd name="T17" fmla="*/ 58 h 64"/>
                <a:gd name="T18" fmla="*/ 77 w 83"/>
                <a:gd name="T19" fmla="*/ 6 h 64"/>
                <a:gd name="T20" fmla="*/ 74 w 83"/>
                <a:gd name="T21" fmla="*/ 3 h 64"/>
                <a:gd name="T22" fmla="*/ 73 w 83"/>
                <a:gd name="T23" fmla="*/ 57 h 64"/>
                <a:gd name="T24" fmla="*/ 9 w 83"/>
                <a:gd name="T25" fmla="*/ 57 h 64"/>
                <a:gd name="T26" fmla="*/ 9 w 83"/>
                <a:gd name="T27" fmla="*/ 7 h 64"/>
                <a:gd name="T28" fmla="*/ 73 w 83"/>
                <a:gd name="T29" fmla="*/ 7 h 64"/>
                <a:gd name="T30" fmla="*/ 73 w 83"/>
                <a:gd name="T31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4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3"/>
                    <a:pt x="6" y="4"/>
                    <a:pt x="5" y="6"/>
                  </a:cubicBezTo>
                  <a:cubicBezTo>
                    <a:pt x="0" y="23"/>
                    <a:pt x="0" y="41"/>
                    <a:pt x="5" y="58"/>
                  </a:cubicBezTo>
                  <a:cubicBezTo>
                    <a:pt x="6" y="60"/>
                    <a:pt x="7" y="61"/>
                    <a:pt x="8" y="61"/>
                  </a:cubicBezTo>
                  <a:cubicBezTo>
                    <a:pt x="19" y="63"/>
                    <a:pt x="30" y="64"/>
                    <a:pt x="41" y="64"/>
                  </a:cubicBezTo>
                  <a:cubicBezTo>
                    <a:pt x="52" y="64"/>
                    <a:pt x="63" y="63"/>
                    <a:pt x="74" y="61"/>
                  </a:cubicBezTo>
                  <a:cubicBezTo>
                    <a:pt x="75" y="61"/>
                    <a:pt x="76" y="60"/>
                    <a:pt x="77" y="58"/>
                  </a:cubicBezTo>
                  <a:cubicBezTo>
                    <a:pt x="83" y="41"/>
                    <a:pt x="83" y="23"/>
                    <a:pt x="77" y="6"/>
                  </a:cubicBezTo>
                  <a:cubicBezTo>
                    <a:pt x="76" y="4"/>
                    <a:pt x="75" y="3"/>
                    <a:pt x="74" y="3"/>
                  </a:cubicBezTo>
                  <a:close/>
                  <a:moveTo>
                    <a:pt x="73" y="57"/>
                  </a:moveTo>
                  <a:cubicBezTo>
                    <a:pt x="52" y="61"/>
                    <a:pt x="31" y="61"/>
                    <a:pt x="9" y="57"/>
                  </a:cubicBezTo>
                  <a:cubicBezTo>
                    <a:pt x="4" y="40"/>
                    <a:pt x="4" y="24"/>
                    <a:pt x="9" y="7"/>
                  </a:cubicBezTo>
                  <a:cubicBezTo>
                    <a:pt x="31" y="2"/>
                    <a:pt x="52" y="2"/>
                    <a:pt x="73" y="7"/>
                  </a:cubicBezTo>
                  <a:cubicBezTo>
                    <a:pt x="79" y="24"/>
                    <a:pt x="79" y="40"/>
                    <a:pt x="7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11"/>
            <p:cNvSpPr>
              <a:spLocks/>
            </p:cNvSpPr>
            <p:nvPr/>
          </p:nvSpPr>
          <p:spPr bwMode="auto">
            <a:xfrm>
              <a:off x="6580317" y="5293240"/>
              <a:ext cx="28211" cy="2921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10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5" y="8"/>
                    <a:pt x="4" y="8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12"/>
            <p:cNvSpPr>
              <a:spLocks/>
            </p:cNvSpPr>
            <p:nvPr/>
          </p:nvSpPr>
          <p:spPr bwMode="auto">
            <a:xfrm>
              <a:off x="6570241" y="5418172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13"/>
            <p:cNvSpPr>
              <a:spLocks/>
            </p:cNvSpPr>
            <p:nvPr/>
          </p:nvSpPr>
          <p:spPr bwMode="auto">
            <a:xfrm>
              <a:off x="6580317" y="5388954"/>
              <a:ext cx="38286" cy="100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14"/>
            <p:cNvSpPr>
              <a:spLocks/>
            </p:cNvSpPr>
            <p:nvPr/>
          </p:nvSpPr>
          <p:spPr bwMode="auto">
            <a:xfrm>
              <a:off x="6580317" y="5360743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15"/>
            <p:cNvSpPr>
              <a:spLocks/>
            </p:cNvSpPr>
            <p:nvPr/>
          </p:nvSpPr>
          <p:spPr bwMode="auto">
            <a:xfrm>
              <a:off x="6418106" y="5322458"/>
              <a:ext cx="57429" cy="38286"/>
            </a:xfrm>
            <a:custGeom>
              <a:avLst/>
              <a:gdLst>
                <a:gd name="T0" fmla="*/ 22 w 24"/>
                <a:gd name="T1" fmla="*/ 0 h 16"/>
                <a:gd name="T2" fmla="*/ 4 w 24"/>
                <a:gd name="T3" fmla="*/ 1 h 16"/>
                <a:gd name="T4" fmla="*/ 1 w 24"/>
                <a:gd name="T5" fmla="*/ 3 h 16"/>
                <a:gd name="T6" fmla="*/ 0 w 24"/>
                <a:gd name="T7" fmla="*/ 14 h 16"/>
                <a:gd name="T8" fmla="*/ 2 w 24"/>
                <a:gd name="T9" fmla="*/ 16 h 16"/>
                <a:gd name="T10" fmla="*/ 4 w 24"/>
                <a:gd name="T11" fmla="*/ 14 h 16"/>
                <a:gd name="T12" fmla="*/ 5 w 24"/>
                <a:gd name="T13" fmla="*/ 7 h 16"/>
                <a:gd name="T14" fmla="*/ 7 w 24"/>
                <a:gd name="T15" fmla="*/ 5 h 16"/>
                <a:gd name="T16" fmla="*/ 22 w 24"/>
                <a:gd name="T17" fmla="*/ 4 h 16"/>
                <a:gd name="T18" fmla="*/ 24 w 24"/>
                <a:gd name="T19" fmla="*/ 2 h 16"/>
                <a:gd name="T20" fmla="*/ 22 w 24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6">
                  <a:moveTo>
                    <a:pt x="22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3" y="16"/>
                    <a:pt x="4" y="16"/>
                    <a:pt x="4" y="1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0"/>
                    <a:pt x="23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: Shape 19"/>
            <p:cNvSpPr>
              <a:spLocks/>
            </p:cNvSpPr>
            <p:nvPr/>
          </p:nvSpPr>
          <p:spPr bwMode="auto">
            <a:xfrm>
              <a:off x="6341534" y="4086718"/>
              <a:ext cx="286137" cy="306286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8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9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8"/>
                    <a:pt x="112" y="11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: Shape 20"/>
            <p:cNvSpPr>
              <a:spLocks/>
            </p:cNvSpPr>
            <p:nvPr/>
          </p:nvSpPr>
          <p:spPr bwMode="auto">
            <a:xfrm>
              <a:off x="6379820" y="4125004"/>
              <a:ext cx="209565" cy="191429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3 w 88"/>
                <a:gd name="T47" fmla="*/ 60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8 w 88"/>
                <a:gd name="T59" fmla="*/ 60 h 80"/>
                <a:gd name="T60" fmla="*/ 68 w 88"/>
                <a:gd name="T61" fmla="*/ 48 h 80"/>
                <a:gd name="T62" fmla="*/ 84 w 88"/>
                <a:gd name="T63" fmla="*/ 65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7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7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0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21"/>
            <p:cNvSpPr>
              <a:spLocks/>
            </p:cNvSpPr>
            <p:nvPr/>
          </p:nvSpPr>
          <p:spPr bwMode="auto">
            <a:xfrm>
              <a:off x="6493670" y="4154222"/>
              <a:ext cx="57429" cy="57428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2" y="24"/>
                  </a:cubicBezTo>
                  <a:close/>
                  <a:moveTo>
                    <a:pt x="12" y="4"/>
                  </a:moveTo>
                  <a:cubicBezTo>
                    <a:pt x="17" y="4"/>
                    <a:pt x="20" y="7"/>
                    <a:pt x="20" y="12"/>
                  </a:cubicBezTo>
                  <a:cubicBezTo>
                    <a:pt x="20" y="16"/>
                    <a:pt x="17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7"/>
                    <a:pt x="8" y="4"/>
                    <a:pt x="1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: Shape 25"/>
            <p:cNvSpPr>
              <a:spLocks/>
            </p:cNvSpPr>
            <p:nvPr/>
          </p:nvSpPr>
          <p:spPr bwMode="auto">
            <a:xfrm>
              <a:off x="6408534" y="3028241"/>
              <a:ext cx="152136" cy="153144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1 w 64"/>
                <a:gd name="T11" fmla="*/ 47 h 64"/>
                <a:gd name="T12" fmla="*/ 17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1 w 64"/>
                <a:gd name="T19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1" y="47"/>
                  </a:moveTo>
                  <a:cubicBezTo>
                    <a:pt x="42" y="57"/>
                    <a:pt x="27" y="59"/>
                    <a:pt x="17" y="50"/>
                  </a:cubicBezTo>
                  <a:cubicBezTo>
                    <a:pt x="7" y="41"/>
                    <a:pt x="6" y="26"/>
                    <a:pt x="14" y="16"/>
                  </a:cubicBezTo>
                  <a:cubicBezTo>
                    <a:pt x="23" y="6"/>
                    <a:pt x="38" y="5"/>
                    <a:pt x="48" y="14"/>
                  </a:cubicBezTo>
                  <a:cubicBezTo>
                    <a:pt x="58" y="22"/>
                    <a:pt x="59" y="37"/>
                    <a:pt x="5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: Shape 26"/>
            <p:cNvSpPr>
              <a:spLocks/>
            </p:cNvSpPr>
            <p:nvPr/>
          </p:nvSpPr>
          <p:spPr bwMode="auto">
            <a:xfrm>
              <a:off x="6446819" y="3066526"/>
              <a:ext cx="42316" cy="43323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1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: Shape 27"/>
            <p:cNvSpPr>
              <a:spLocks/>
            </p:cNvSpPr>
            <p:nvPr/>
          </p:nvSpPr>
          <p:spPr bwMode="auto">
            <a:xfrm>
              <a:off x="6331962" y="2961744"/>
              <a:ext cx="305279" cy="257926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6 w 128"/>
                <a:gd name="T5" fmla="*/ 7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7 h 108"/>
                <a:gd name="T12" fmla="*/ 28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2 w 128"/>
                <a:gd name="T41" fmla="*/ 32 h 108"/>
                <a:gd name="T42" fmla="*/ 34 w 128"/>
                <a:gd name="T43" fmla="*/ 28 h 108"/>
                <a:gd name="T44" fmla="*/ 41 w 128"/>
                <a:gd name="T45" fmla="*/ 10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0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4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5" y="3"/>
                    <a:pt x="33" y="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5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2"/>
                    <a:pt x="6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2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9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10" y="32"/>
                    <a:pt x="12" y="32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3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8" y="9"/>
                    <a:pt x="88" y="1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E74EB20-A54F-4A5A-B2B5-539ABE697A9F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31" name="TextBox 86">
              <a:extLst>
                <a:ext uri="{FF2B5EF4-FFF2-40B4-BE49-F238E27FC236}">
                  <a16:creationId xmlns:a16="http://schemas.microsoft.com/office/drawing/2014/main" xmlns="" id="{EE6995CC-90A3-414E-8CC5-E3877DE42535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latin typeface="+mn-lt"/>
                  <a:ea typeface="+mn-ea"/>
                  <a:cs typeface="+mn-ea"/>
                  <a:sym typeface="+mn-lt"/>
                </a:rPr>
                <a:t>系统总体需求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4F5B6E91-563D-498B-9200-FA08211FBBEC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23928" y="1229044"/>
            <a:ext cx="5004048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我们身处在一个信息爆炸的时代，世界无时无刻不在产生巨大的信息。然而人们总是倾向于关心人们希望了解的事情，人们并不关心所有的事情。基于这样的思考点，我们设计的系统能够接受使用者输入的关注的事件关键词，然后系统呈现热点事件的趋势信息、关键词、事件发展等信息。热点事件挖掘有助于人们了解热点事件的起源、发展趋势。帮助人们做出更明智的相关决策。</a:t>
            </a:r>
            <a:endParaRPr lang="zh-CN" altLang="en-US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12266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8BFF9A-92E2-494C-8910-C5C9154E64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71750"/>
            <a:ext cx="9144000" cy="257175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89D50067-3C16-4BC6-9C68-D8CCE919350A}"/>
              </a:ext>
            </a:extLst>
          </p:cNvPr>
          <p:cNvSpPr/>
          <p:nvPr/>
        </p:nvSpPr>
        <p:spPr>
          <a:xfrm>
            <a:off x="467544" y="411510"/>
            <a:ext cx="8208912" cy="4320480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A1C8C7D-5549-4319-962D-C7ED832D2642}"/>
              </a:ext>
            </a:extLst>
          </p:cNvPr>
          <p:cNvGrpSpPr/>
          <p:nvPr/>
        </p:nvGrpSpPr>
        <p:grpSpPr>
          <a:xfrm>
            <a:off x="1727686" y="1420780"/>
            <a:ext cx="1188135" cy="2123657"/>
            <a:chOff x="4499992" y="1114046"/>
            <a:chExt cx="519809" cy="5216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3B592E88-3047-49E6-82A2-9B73D270B837}"/>
                </a:ext>
              </a:extLst>
            </p:cNvPr>
            <p:cNvSpPr/>
            <p:nvPr/>
          </p:nvSpPr>
          <p:spPr>
            <a:xfrm>
              <a:off x="4499992" y="1131590"/>
              <a:ext cx="504056" cy="504056"/>
            </a:xfrm>
            <a:prstGeom prst="roundRect">
              <a:avLst>
                <a:gd name="adj" fmla="val 62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DF5622F-CF77-4901-914C-F1B464E26CE6}"/>
                </a:ext>
              </a:extLst>
            </p:cNvPr>
            <p:cNvSpPr txBox="1"/>
            <p:nvPr/>
          </p:nvSpPr>
          <p:spPr>
            <a:xfrm>
              <a:off x="4549499" y="1114046"/>
              <a:ext cx="470302" cy="521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3800">
                  <a:solidFill>
                    <a:schemeClr val="bg1"/>
                  </a:solidFill>
                  <a:ea typeface="微软雅黑" pitchFamily="34" charset="-122"/>
                  <a:cs typeface="Calibri" panose="020F0502020204030204" pitchFamily="34" charset="0"/>
                </a:rPr>
                <a:t>2</a:t>
              </a:r>
              <a:endParaRPr lang="zh-CN" altLang="en-US" sz="13800" dirty="0">
                <a:solidFill>
                  <a:schemeClr val="bg1"/>
                </a:solidFill>
                <a:ea typeface="微软雅黑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E7FE15F-68A8-47E7-A726-FE68DA345626}"/>
              </a:ext>
            </a:extLst>
          </p:cNvPr>
          <p:cNvSpPr txBox="1"/>
          <p:nvPr/>
        </p:nvSpPr>
        <p:spPr>
          <a:xfrm>
            <a:off x="3388177" y="2179769"/>
            <a:ext cx="35648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系统设计与实现</a:t>
            </a:r>
          </a:p>
        </p:txBody>
      </p:sp>
    </p:spTree>
    <p:extLst>
      <p:ext uri="{BB962C8B-B14F-4D97-AF65-F5344CB8AC3E}">
        <p14:creationId xmlns:p14="http://schemas.microsoft.com/office/powerpoint/2010/main" val="32532502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55206" y="1032604"/>
            <a:ext cx="3400318" cy="3163687"/>
            <a:chOff x="2855206" y="1032604"/>
            <a:chExt cx="3400318" cy="3163687"/>
          </a:xfrm>
        </p:grpSpPr>
        <p:grpSp>
          <p:nvGrpSpPr>
            <p:cNvPr id="4" name="Group 2"/>
            <p:cNvGrpSpPr/>
            <p:nvPr/>
          </p:nvGrpSpPr>
          <p:grpSpPr>
            <a:xfrm>
              <a:off x="4396483" y="1032604"/>
              <a:ext cx="1859041" cy="1635020"/>
              <a:chOff x="5782165" y="481983"/>
              <a:chExt cx="3480614" cy="3061191"/>
            </a:xfr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8000">
                  <a:schemeClr val="accent2"/>
                </a:gs>
              </a:gsLst>
              <a:lin ang="8100000" scaled="1"/>
              <a:tileRect/>
            </a:gradFill>
          </p:grpSpPr>
          <p:sp>
            <p:nvSpPr>
              <p:cNvPr id="77" name="Arrow: Right 70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78" name="Group 71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79" name="Rectangle 72"/>
                <p:cNvSpPr>
                  <a:spLocks/>
                </p:cNvSpPr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Rectangle 73"/>
                <p:cNvSpPr>
                  <a:spLocks/>
                </p:cNvSpPr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Rectangle 74"/>
                <p:cNvSpPr>
                  <a:spLocks/>
                </p:cNvSpPr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75"/>
                <p:cNvSpPr>
                  <a:spLocks/>
                </p:cNvSpPr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76"/>
                <p:cNvSpPr>
                  <a:spLocks/>
                </p:cNvSpPr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77"/>
                <p:cNvSpPr>
                  <a:spLocks/>
                </p:cNvSpPr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Rectangle 78"/>
                <p:cNvSpPr>
                  <a:spLocks/>
                </p:cNvSpPr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Rectangle 79"/>
                <p:cNvSpPr>
                  <a:spLocks/>
                </p:cNvSpPr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Rectangle 80"/>
                <p:cNvSpPr>
                  <a:spLocks/>
                </p:cNvSpPr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: Shape 81"/>
                <p:cNvSpPr>
                  <a:spLocks/>
                </p:cNvSpPr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: Shape 82"/>
                <p:cNvSpPr>
                  <a:spLocks/>
                </p:cNvSpPr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Rectangle 83"/>
                <p:cNvSpPr>
                  <a:spLocks/>
                </p:cNvSpPr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Group 3"/>
            <p:cNvGrpSpPr/>
            <p:nvPr/>
          </p:nvGrpSpPr>
          <p:grpSpPr>
            <a:xfrm flipH="1">
              <a:off x="2857122" y="1040978"/>
              <a:ext cx="1859041" cy="1635020"/>
              <a:chOff x="5782165" y="481983"/>
              <a:chExt cx="3480614" cy="3061191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8000">
                  <a:schemeClr val="accent1"/>
                </a:gs>
              </a:gsLst>
              <a:lin ang="8100000" scaled="1"/>
            </a:gradFill>
          </p:grpSpPr>
          <p:sp>
            <p:nvSpPr>
              <p:cNvPr id="63" name="Arrow: Right 56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4" name="Group 57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65" name="Rectangle 58"/>
                <p:cNvSpPr>
                  <a:spLocks/>
                </p:cNvSpPr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Rectangle 59"/>
                <p:cNvSpPr>
                  <a:spLocks/>
                </p:cNvSpPr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Rectangle 60"/>
                <p:cNvSpPr>
                  <a:spLocks/>
                </p:cNvSpPr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: Shape 61"/>
                <p:cNvSpPr>
                  <a:spLocks/>
                </p:cNvSpPr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62"/>
                <p:cNvSpPr>
                  <a:spLocks/>
                </p:cNvSpPr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63"/>
                <p:cNvSpPr>
                  <a:spLocks/>
                </p:cNvSpPr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Rectangle 64"/>
                <p:cNvSpPr>
                  <a:spLocks/>
                </p:cNvSpPr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Rectangle 65"/>
                <p:cNvSpPr>
                  <a:spLocks/>
                </p:cNvSpPr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Rectangle 66"/>
                <p:cNvSpPr>
                  <a:spLocks/>
                </p:cNvSpPr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67"/>
                <p:cNvSpPr>
                  <a:spLocks/>
                </p:cNvSpPr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68"/>
                <p:cNvSpPr>
                  <a:spLocks/>
                </p:cNvSpPr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Rectangle 69"/>
                <p:cNvSpPr>
                  <a:spLocks/>
                </p:cNvSpPr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Group 4"/>
            <p:cNvGrpSpPr/>
            <p:nvPr/>
          </p:nvGrpSpPr>
          <p:grpSpPr>
            <a:xfrm flipV="1">
              <a:off x="4394392" y="2561271"/>
              <a:ext cx="1859041" cy="1635020"/>
              <a:chOff x="5782165" y="481983"/>
              <a:chExt cx="3480614" cy="3061191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8000">
                  <a:schemeClr val="accent4"/>
                </a:gs>
              </a:gsLst>
              <a:lin ang="8100000" scaled="1"/>
            </a:gradFill>
          </p:grpSpPr>
          <p:sp>
            <p:nvSpPr>
              <p:cNvPr id="49" name="Arrow: Right 42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0" name="Group 43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51" name="Rectangle 44"/>
                <p:cNvSpPr>
                  <a:spLocks/>
                </p:cNvSpPr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Rectangle 45"/>
                <p:cNvSpPr>
                  <a:spLocks/>
                </p:cNvSpPr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Rectangle 46"/>
                <p:cNvSpPr>
                  <a:spLocks/>
                </p:cNvSpPr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47"/>
                <p:cNvSpPr>
                  <a:spLocks/>
                </p:cNvSpPr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48"/>
                <p:cNvSpPr>
                  <a:spLocks/>
                </p:cNvSpPr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: Shape 49"/>
                <p:cNvSpPr>
                  <a:spLocks/>
                </p:cNvSpPr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Rectangle 50"/>
                <p:cNvSpPr>
                  <a:spLocks/>
                </p:cNvSpPr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Rectangle 51"/>
                <p:cNvSpPr>
                  <a:spLocks/>
                </p:cNvSpPr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Rectangle 52"/>
                <p:cNvSpPr>
                  <a:spLocks/>
                </p:cNvSpPr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: Shape 53"/>
                <p:cNvSpPr>
                  <a:spLocks/>
                </p:cNvSpPr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: Shape 54"/>
                <p:cNvSpPr>
                  <a:spLocks/>
                </p:cNvSpPr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Rectangle 55"/>
                <p:cNvSpPr>
                  <a:spLocks/>
                </p:cNvSpPr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Group 5"/>
            <p:cNvGrpSpPr/>
            <p:nvPr/>
          </p:nvGrpSpPr>
          <p:grpSpPr>
            <a:xfrm flipH="1" flipV="1">
              <a:off x="2855206" y="2560263"/>
              <a:ext cx="1859041" cy="1635020"/>
              <a:chOff x="5782165" y="481983"/>
              <a:chExt cx="3480614" cy="3061191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8000">
                  <a:schemeClr val="accent3"/>
                </a:gs>
              </a:gsLst>
              <a:lin ang="8100000" scaled="1"/>
            </a:gradFill>
          </p:grpSpPr>
          <p:sp>
            <p:nvSpPr>
              <p:cNvPr id="35" name="Arrow: Right 28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6" name="Group 29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37" name="Rectangle 30"/>
                <p:cNvSpPr>
                  <a:spLocks/>
                </p:cNvSpPr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31"/>
                <p:cNvSpPr>
                  <a:spLocks/>
                </p:cNvSpPr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32"/>
                <p:cNvSpPr>
                  <a:spLocks/>
                </p:cNvSpPr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33"/>
                <p:cNvSpPr>
                  <a:spLocks/>
                </p:cNvSpPr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34"/>
                <p:cNvSpPr>
                  <a:spLocks/>
                </p:cNvSpPr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35"/>
                <p:cNvSpPr>
                  <a:spLocks/>
                </p:cNvSpPr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Rectangle 36"/>
                <p:cNvSpPr>
                  <a:spLocks/>
                </p:cNvSpPr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Rectangle 37"/>
                <p:cNvSpPr>
                  <a:spLocks/>
                </p:cNvSpPr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Rectangle 38"/>
                <p:cNvSpPr>
                  <a:spLocks/>
                </p:cNvSpPr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39"/>
                <p:cNvSpPr>
                  <a:spLocks/>
                </p:cNvSpPr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: Shape 40"/>
                <p:cNvSpPr>
                  <a:spLocks/>
                </p:cNvSpPr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Rectangle 41"/>
                <p:cNvSpPr>
                  <a:spLocks/>
                </p:cNvSpPr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" name="TextBox 10"/>
            <p:cNvSpPr txBox="1"/>
            <p:nvPr/>
          </p:nvSpPr>
          <p:spPr>
            <a:xfrm rot="2700000">
              <a:off x="3575747" y="1893001"/>
              <a:ext cx="744434" cy="1905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05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11"/>
            <p:cNvSpPr txBox="1"/>
            <p:nvPr/>
          </p:nvSpPr>
          <p:spPr>
            <a:xfrm rot="18900000">
              <a:off x="4828515" y="1887669"/>
              <a:ext cx="744434" cy="1905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05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12"/>
            <p:cNvSpPr txBox="1"/>
            <p:nvPr/>
          </p:nvSpPr>
          <p:spPr>
            <a:xfrm rot="18900000" flipH="1">
              <a:off x="3559268" y="3138624"/>
              <a:ext cx="744434" cy="1905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05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TextBox 13"/>
            <p:cNvSpPr txBox="1"/>
            <p:nvPr/>
          </p:nvSpPr>
          <p:spPr>
            <a:xfrm rot="2700000" flipH="1">
              <a:off x="4753788" y="3095154"/>
              <a:ext cx="744434" cy="1905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05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Freeform: Shape 84"/>
            <p:cNvSpPr/>
            <p:nvPr/>
          </p:nvSpPr>
          <p:spPr>
            <a:xfrm>
              <a:off x="4676922" y="2282687"/>
              <a:ext cx="241847" cy="241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85"/>
            <p:cNvSpPr>
              <a:spLocks noChangeAspect="1"/>
            </p:cNvSpPr>
            <p:nvPr/>
          </p:nvSpPr>
          <p:spPr bwMode="auto">
            <a:xfrm>
              <a:off x="4679276" y="2751228"/>
              <a:ext cx="241959" cy="206673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86"/>
            <p:cNvSpPr>
              <a:spLocks/>
            </p:cNvSpPr>
            <p:nvPr/>
          </p:nvSpPr>
          <p:spPr bwMode="auto">
            <a:xfrm>
              <a:off x="4161343" y="2737990"/>
              <a:ext cx="253157" cy="253157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: Shape 87"/>
            <p:cNvSpPr>
              <a:spLocks noChangeAspect="1"/>
            </p:cNvSpPr>
            <p:nvPr/>
          </p:nvSpPr>
          <p:spPr bwMode="auto">
            <a:xfrm>
              <a:off x="4171249" y="2274342"/>
              <a:ext cx="226837" cy="241959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88"/>
          <p:cNvGrpSpPr/>
          <p:nvPr/>
        </p:nvGrpSpPr>
        <p:grpSpPr>
          <a:xfrm>
            <a:off x="980602" y="1968499"/>
            <a:ext cx="7209801" cy="1604637"/>
            <a:chOff x="1307468" y="2624665"/>
            <a:chExt cx="9613068" cy="2139516"/>
          </a:xfrm>
        </p:grpSpPr>
        <p:grpSp>
          <p:nvGrpSpPr>
            <p:cNvPr id="17" name="Group 89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27" name="Group 99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29" name="Group 101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3" name="TextBox 10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页</a:t>
                    </a:r>
                    <a:r>
                      <a:rPr lang="zh-CN" altLang="en-US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面样式美化</a:t>
                    </a:r>
                    <a:endParaRPr lang="zh-CN" altLang="en-US" sz="10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Rectangle 10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en-US" altLang="zh-CN" sz="1600" b="1" dirty="0" smtClean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SCSS</a:t>
                    </a:r>
                    <a:endParaRPr lang="zh-CN" altLang="en-US" sz="16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0" name="Group 102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1" name="TextBox 10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数据动态加载，事件响应</a:t>
                    </a:r>
                    <a:endParaRPr lang="zh-CN" altLang="en-US" sz="10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Rectangle 10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en-US" altLang="zh-CN" sz="1600" b="1" dirty="0" smtClean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JS</a:t>
                    </a:r>
                    <a:endParaRPr lang="zh-CN" altLang="en-US" sz="1600" b="1" dirty="0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cxnSp>
            <p:nvCxnSpPr>
              <p:cNvPr id="28" name="Straight Connector 100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90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19" name="Group 91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21" name="Group 93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5" name="TextBox 97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系</a:t>
                    </a:r>
                    <a:r>
                      <a:rPr lang="zh-CN" altLang="en-US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统后端，数据爬取，数据整合，数据分析</a:t>
                    </a:r>
                    <a:endParaRPr lang="zh-CN" altLang="en-US" sz="10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Rectangle 9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en-US" altLang="zh-CN" sz="1600" b="1" dirty="0" smtClean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Python</a:t>
                    </a:r>
                    <a:endParaRPr lang="zh-CN" altLang="en-US" sz="16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2" name="Group 94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3" name="TextBox 9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前端可视化页面</a:t>
                    </a:r>
                    <a:endParaRPr lang="zh-CN" altLang="en-US" sz="10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Rectangle 9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en-US" altLang="zh-CN" sz="1600" b="1" dirty="0" smtClean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HTML5</a:t>
                    </a:r>
                  </a:p>
                </p:txBody>
              </p:sp>
            </p:grpSp>
          </p:grpSp>
          <p:cxnSp>
            <p:nvCxnSpPr>
              <p:cNvPr id="20" name="Straight Connector 92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DA649260-5BF7-4633-A817-64A5BE4D3CDF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93" name="TextBox 86">
              <a:extLst>
                <a:ext uri="{FF2B5EF4-FFF2-40B4-BE49-F238E27FC236}">
                  <a16:creationId xmlns:a16="http://schemas.microsoft.com/office/drawing/2014/main" xmlns="" id="{6F37F691-6C7A-4C60-B8E5-DE6375D10D50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latin typeface="+mn-lt"/>
                  <a:ea typeface="+mn-ea"/>
                  <a:cs typeface="+mn-ea"/>
                  <a:sym typeface="+mn-lt"/>
                </a:rPr>
                <a:t>系统技术架构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33B8BCB8-957E-4569-8A96-284CA500D553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72282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262A393-396C-4836-83A8-0C10E398972B}"/>
              </a:ext>
            </a:extLst>
          </p:cNvPr>
          <p:cNvGrpSpPr/>
          <p:nvPr/>
        </p:nvGrpSpPr>
        <p:grpSpPr>
          <a:xfrm>
            <a:off x="323528" y="0"/>
            <a:ext cx="2087905" cy="578162"/>
            <a:chOff x="323528" y="0"/>
            <a:chExt cx="2087905" cy="578162"/>
          </a:xfrm>
        </p:grpSpPr>
        <p:sp>
          <p:nvSpPr>
            <p:cNvPr id="63" name="TextBox 86">
              <a:extLst>
                <a:ext uri="{FF2B5EF4-FFF2-40B4-BE49-F238E27FC236}">
                  <a16:creationId xmlns:a16="http://schemas.microsoft.com/office/drawing/2014/main" xmlns="" id="{0D440555-EB1F-4887-A6CA-384C87A70FB3}"/>
                </a:ext>
              </a:extLst>
            </p:cNvPr>
            <p:cNvSpPr txBox="1"/>
            <p:nvPr/>
          </p:nvSpPr>
          <p:spPr>
            <a:xfrm>
              <a:off x="576196" y="58248"/>
              <a:ext cx="1835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latin typeface="+mn-lt"/>
                  <a:ea typeface="+mn-ea"/>
                  <a:cs typeface="+mn-ea"/>
                  <a:sym typeface="+mn-lt"/>
                </a:rPr>
                <a:t>系统功能概述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11A0E9D9-3FFF-4CCD-A27D-1C1C6A82DA04}"/>
                </a:ext>
              </a:extLst>
            </p:cNvPr>
            <p:cNvSpPr/>
            <p:nvPr/>
          </p:nvSpPr>
          <p:spPr>
            <a:xfrm>
              <a:off x="323528" y="0"/>
              <a:ext cx="216024" cy="5781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05493" y="1491630"/>
            <a:ext cx="3096344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zh-CN" dirty="0"/>
              <a:t>本系统以改进后的用户协同过滤和物品协同过滤算法为依据，采用</a:t>
            </a:r>
            <a:r>
              <a:rPr lang="en-US" altLang="zh-CN" dirty="0"/>
              <a:t> </a:t>
            </a:r>
            <a:r>
              <a:rPr lang="en-US" altLang="zh-CN" dirty="0" err="1"/>
              <a:t>django</a:t>
            </a:r>
            <a:r>
              <a:rPr lang="en-US" altLang="zh-CN" dirty="0"/>
              <a:t> </a:t>
            </a:r>
            <a:r>
              <a:rPr lang="zh-CN" altLang="zh-CN" dirty="0"/>
              <a:t>重量级</a:t>
            </a:r>
            <a:r>
              <a:rPr lang="en-US" altLang="zh-CN" dirty="0"/>
              <a:t> Web </a:t>
            </a:r>
            <a:r>
              <a:rPr lang="zh-CN" altLang="zh-CN" dirty="0"/>
              <a:t>框架设计并实现</a:t>
            </a:r>
            <a:r>
              <a:rPr lang="en-US" altLang="zh-CN" dirty="0"/>
              <a:t>.</a:t>
            </a:r>
            <a:r>
              <a:rPr lang="zh-CN" altLang="zh-CN" dirty="0"/>
              <a:t>包括了数据集处理模块、注册登录模块、电影分类模块、用户评分反馈模块、推荐算法模块和推荐电影展示模块。</a:t>
            </a:r>
          </a:p>
          <a:p>
            <a:pPr algn="just"/>
            <a:endParaRPr lang="zh-CN" altLang="en-US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5" name="图片 64" descr="C:\Users\burette\Desktop\热点事件\EventMonitor\image\project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94"/>
          <a:stretch/>
        </p:blipFill>
        <p:spPr bwMode="auto">
          <a:xfrm>
            <a:off x="577641" y="915566"/>
            <a:ext cx="4427852" cy="32434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580804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4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959595"/>
      </a:accent1>
      <a:accent2>
        <a:srgbClr val="272F42"/>
      </a:accent2>
      <a:accent3>
        <a:srgbClr val="959595"/>
      </a:accent3>
      <a:accent4>
        <a:srgbClr val="000000"/>
      </a:accent4>
      <a:accent5>
        <a:srgbClr val="959595"/>
      </a:accent5>
      <a:accent6>
        <a:srgbClr val="272F42"/>
      </a:accent6>
      <a:hlink>
        <a:srgbClr val="2B2B2B"/>
      </a:hlink>
      <a:folHlink>
        <a:srgbClr val="C00000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8913</TotalTime>
  <Words>518</Words>
  <Application>Microsoft Office PowerPoint</Application>
  <PresentationFormat>全屏显示(16:9)</PresentationFormat>
  <Paragraphs>118</Paragraphs>
  <Slides>20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简洁大气</dc:title>
  <dc:creator>第一PPT</dc:creator>
  <cp:keywords>www.1ppt.com</cp:keywords>
  <dc:description>www.1ppt.com</dc:description>
  <cp:lastModifiedBy>王 宇</cp:lastModifiedBy>
  <cp:revision>1015</cp:revision>
  <dcterms:created xsi:type="dcterms:W3CDTF">2015-04-24T01:01:13Z</dcterms:created>
  <dcterms:modified xsi:type="dcterms:W3CDTF">2019-01-17T11:48:20Z</dcterms:modified>
</cp:coreProperties>
</file>