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311" r:id="rId2"/>
    <p:sldId id="259" r:id="rId3"/>
    <p:sldId id="326" r:id="rId4"/>
    <p:sldId id="281" r:id="rId5"/>
    <p:sldId id="327" r:id="rId6"/>
    <p:sldId id="321" r:id="rId7"/>
    <p:sldId id="322" r:id="rId8"/>
    <p:sldId id="328" r:id="rId9"/>
    <p:sldId id="260" r:id="rId10"/>
    <p:sldId id="323" r:id="rId11"/>
    <p:sldId id="330" r:id="rId12"/>
    <p:sldId id="264" r:id="rId13"/>
    <p:sldId id="324" r:id="rId14"/>
    <p:sldId id="329" r:id="rId15"/>
    <p:sldId id="325" r:id="rId16"/>
    <p:sldId id="279" r:id="rId17"/>
  </p:sldIdLst>
  <p:sldSz cx="7620000" cy="5715000"/>
  <p:notesSz cx="6858000" cy="9144000"/>
  <p:custDataLst>
    <p:tags r:id="rId1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userDrawn="1">
          <p15:clr>
            <a:srgbClr val="A4A3A4"/>
          </p15:clr>
        </p15:guide>
        <p15:guide id="2" pos="2400" userDrawn="1">
          <p15:clr>
            <a:srgbClr val="A4A3A4"/>
          </p15:clr>
        </p15:guide>
        <p15:guide id="3" pos="4573" userDrawn="1">
          <p15:clr>
            <a:srgbClr val="A4A3A4"/>
          </p15:clr>
        </p15:guide>
        <p15:guide id="4" pos="22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D1D1"/>
    <a:srgbClr val="C00000"/>
    <a:srgbClr val="D60000"/>
    <a:srgbClr val="FF6600"/>
    <a:srgbClr val="DE0000"/>
    <a:srgbClr val="000000"/>
    <a:srgbClr val="7030A0"/>
    <a:srgbClr val="FF7D7D"/>
    <a:srgbClr val="990033"/>
    <a:srgbClr val="AF27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6475" autoAdjust="0"/>
  </p:normalViewPr>
  <p:slideViewPr>
    <p:cSldViewPr showGuides="1">
      <p:cViewPr varScale="1">
        <p:scale>
          <a:sx n="98" d="100"/>
          <a:sy n="98" d="100"/>
        </p:scale>
        <p:origin x="1502" y="77"/>
      </p:cViewPr>
      <p:guideLst>
        <p:guide orient="horz" pos="1800"/>
        <p:guide pos="2400"/>
        <p:guide pos="4573"/>
        <p:guide pos="227"/>
      </p:guideLst>
    </p:cSldViewPr>
  </p:slideViewPr>
  <p:notesTextViewPr>
    <p:cViewPr>
      <p:scale>
        <a:sx n="100" d="100"/>
        <a:sy n="100" d="100"/>
      </p:scale>
      <p:origin x="0" y="0"/>
    </p:cViewPr>
  </p:notesTextViewPr>
  <p:sorterViewPr>
    <p:cViewPr>
      <p:scale>
        <a:sx n="95" d="100"/>
        <a:sy n="95" d="100"/>
      </p:scale>
      <p:origin x="0" y="0"/>
    </p:cViewPr>
  </p:sorter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EA3737-223A-4F27-8B29-ED2030295110}" type="datetimeFigureOut">
              <a:rPr lang="zh-CN" altLang="en-US" smtClean="0"/>
              <a:pPr/>
              <a:t>2019/1/17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FACC50-06F9-46E1-8299-F7BE55AE0FD6}" type="slidenum">
              <a:rPr lang="zh-CN" altLang="en-US" smtClean="0"/>
              <a:pPr/>
              <a:t>‹#›</a:t>
            </a:fld>
            <a:endParaRPr lang="zh-CN" altLang="en-US"/>
          </a:p>
        </p:txBody>
      </p:sp>
    </p:spTree>
    <p:extLst>
      <p:ext uri="{BB962C8B-B14F-4D97-AF65-F5344CB8AC3E}">
        <p14:creationId xmlns:p14="http://schemas.microsoft.com/office/powerpoint/2010/main" val="501850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13" name="图片 12" descr="未标题-1.jpg"/>
          <p:cNvPicPr>
            <a:picLocks noChangeAspect="1"/>
          </p:cNvPicPr>
          <p:nvPr userDrawn="1"/>
        </p:nvPicPr>
        <p:blipFill>
          <a:blip r:embed="rId2" cstate="print"/>
          <a:stretch>
            <a:fillRect/>
          </a:stretch>
        </p:blipFill>
        <p:spPr>
          <a:xfrm>
            <a:off x="0" y="0"/>
            <a:ext cx="7620000" cy="4294402"/>
          </a:xfrm>
          <a:prstGeom prst="rect">
            <a:avLst/>
          </a:prstGeom>
        </p:spPr>
      </p:pic>
      <p:sp>
        <p:nvSpPr>
          <p:cNvPr id="4" name="日期占位符 3"/>
          <p:cNvSpPr>
            <a:spLocks noGrp="1"/>
          </p:cNvSpPr>
          <p:nvPr>
            <p:ph type="dt" sz="half" idx="10"/>
          </p:nvPr>
        </p:nvSpPr>
        <p:spPr>
          <a:xfrm>
            <a:off x="381000" y="5296964"/>
            <a:ext cx="1778000" cy="304271"/>
          </a:xfrm>
          <a:prstGeom prst="rect">
            <a:avLst/>
          </a:prstGeom>
        </p:spPr>
        <p:txBody>
          <a:bodyPr/>
          <a:lstStyle/>
          <a:p>
            <a:fld id="{D3EF53BF-BBBF-4283-A340-F848B9C3078A}" type="datetimeFigureOut">
              <a:rPr lang="zh-CN" altLang="en-US" smtClean="0"/>
              <a:pPr/>
              <a:t>2019/1/17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5A1F916-A0C1-401C-91A2-FC5D01BD5005}" type="slidenum">
              <a:rPr lang="zh-CN" altLang="en-US" smtClean="0"/>
              <a:pPr/>
              <a:t>‹#›</a:t>
            </a:fld>
            <a:endParaRPr lang="zh-CN" altLang="en-US"/>
          </a:p>
        </p:txBody>
      </p:sp>
      <p:sp>
        <p:nvSpPr>
          <p:cNvPr id="8" name="任意多边形 7"/>
          <p:cNvSpPr/>
          <p:nvPr userDrawn="1"/>
        </p:nvSpPr>
        <p:spPr>
          <a:xfrm>
            <a:off x="0" y="2857500"/>
            <a:ext cx="7620000" cy="2857500"/>
          </a:xfrm>
          <a:custGeom>
            <a:avLst/>
            <a:gdLst>
              <a:gd name="connsiteX0" fmla="*/ 0 w 9144000"/>
              <a:gd name="connsiteY0" fmla="*/ 0 h 3618943"/>
              <a:gd name="connsiteX1" fmla="*/ 9144000 w 9144000"/>
              <a:gd name="connsiteY1" fmla="*/ 0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0 h 3618943"/>
              <a:gd name="connsiteX1" fmla="*/ 9144000 w 9144000"/>
              <a:gd name="connsiteY1" fmla="*/ 1878227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290119 h 3909062"/>
              <a:gd name="connsiteX1" fmla="*/ 9144000 w 9144000"/>
              <a:gd name="connsiteY1" fmla="*/ 2168346 h 3909062"/>
              <a:gd name="connsiteX2" fmla="*/ 9144000 w 9144000"/>
              <a:gd name="connsiteY2" fmla="*/ 3909062 h 3909062"/>
              <a:gd name="connsiteX3" fmla="*/ 0 w 9144000"/>
              <a:gd name="connsiteY3" fmla="*/ 3909062 h 3909062"/>
              <a:gd name="connsiteX4" fmla="*/ 0 w 9144000"/>
              <a:gd name="connsiteY4" fmla="*/ 290119 h 3909062"/>
              <a:gd name="connsiteX0" fmla="*/ 0 w 9144000"/>
              <a:gd name="connsiteY0" fmla="*/ 290119 h 3909062"/>
              <a:gd name="connsiteX1" fmla="*/ 9144000 w 9144000"/>
              <a:gd name="connsiteY1" fmla="*/ 1253946 h 3909062"/>
              <a:gd name="connsiteX2" fmla="*/ 9144000 w 9144000"/>
              <a:gd name="connsiteY2" fmla="*/ 3909062 h 3909062"/>
              <a:gd name="connsiteX3" fmla="*/ 0 w 9144000"/>
              <a:gd name="connsiteY3" fmla="*/ 3909062 h 3909062"/>
              <a:gd name="connsiteX4" fmla="*/ 0 w 9144000"/>
              <a:gd name="connsiteY4" fmla="*/ 290119 h 3909062"/>
              <a:gd name="connsiteX0" fmla="*/ 0 w 9144000"/>
              <a:gd name="connsiteY0" fmla="*/ 0 h 3618943"/>
              <a:gd name="connsiteX1" fmla="*/ 9144000 w 9144000"/>
              <a:gd name="connsiteY1" fmla="*/ 963827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442519 h 4061462"/>
              <a:gd name="connsiteX1" fmla="*/ 9144000 w 9144000"/>
              <a:gd name="connsiteY1" fmla="*/ 1406346 h 4061462"/>
              <a:gd name="connsiteX2" fmla="*/ 9144000 w 9144000"/>
              <a:gd name="connsiteY2" fmla="*/ 4061462 h 4061462"/>
              <a:gd name="connsiteX3" fmla="*/ 0 w 9144000"/>
              <a:gd name="connsiteY3" fmla="*/ 4061462 h 4061462"/>
              <a:gd name="connsiteX4" fmla="*/ 0 w 9144000"/>
              <a:gd name="connsiteY4" fmla="*/ 442519 h 4061462"/>
              <a:gd name="connsiteX0" fmla="*/ 0 w 9144000"/>
              <a:gd name="connsiteY0" fmla="*/ 442519 h 4061462"/>
              <a:gd name="connsiteX1" fmla="*/ 9144000 w 9144000"/>
              <a:gd name="connsiteY1" fmla="*/ 1406346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2178074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1614359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1614359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0" h="3618943">
                <a:moveTo>
                  <a:pt x="0" y="0"/>
                </a:moveTo>
                <a:cubicBezTo>
                  <a:pt x="1783491" y="2055435"/>
                  <a:pt x="7842422" y="1878666"/>
                  <a:pt x="9144000" y="1171840"/>
                </a:cubicBezTo>
                <a:lnTo>
                  <a:pt x="9144000" y="1498149"/>
                </a:lnTo>
                <a:lnTo>
                  <a:pt x="9144000" y="3618943"/>
                </a:lnTo>
                <a:lnTo>
                  <a:pt x="0" y="3618943"/>
                </a:lnTo>
                <a:lnTo>
                  <a:pt x="0" y="0"/>
                </a:lnTo>
                <a:close/>
              </a:path>
            </a:pathLst>
          </a:custGeom>
          <a:solidFill>
            <a:srgbClr val="C00000"/>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9" name="任意多边形 8"/>
          <p:cNvSpPr/>
          <p:nvPr userDrawn="1"/>
        </p:nvSpPr>
        <p:spPr>
          <a:xfrm>
            <a:off x="0" y="3257550"/>
            <a:ext cx="7620000" cy="2457450"/>
          </a:xfrm>
          <a:custGeom>
            <a:avLst/>
            <a:gdLst>
              <a:gd name="connsiteX0" fmla="*/ 0 w 9144000"/>
              <a:gd name="connsiteY0" fmla="*/ 0 h 3618943"/>
              <a:gd name="connsiteX1" fmla="*/ 9144000 w 9144000"/>
              <a:gd name="connsiteY1" fmla="*/ 0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0 h 3618943"/>
              <a:gd name="connsiteX1" fmla="*/ 9144000 w 9144000"/>
              <a:gd name="connsiteY1" fmla="*/ 1878227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290119 h 3909062"/>
              <a:gd name="connsiteX1" fmla="*/ 9144000 w 9144000"/>
              <a:gd name="connsiteY1" fmla="*/ 2168346 h 3909062"/>
              <a:gd name="connsiteX2" fmla="*/ 9144000 w 9144000"/>
              <a:gd name="connsiteY2" fmla="*/ 3909062 h 3909062"/>
              <a:gd name="connsiteX3" fmla="*/ 0 w 9144000"/>
              <a:gd name="connsiteY3" fmla="*/ 3909062 h 3909062"/>
              <a:gd name="connsiteX4" fmla="*/ 0 w 9144000"/>
              <a:gd name="connsiteY4" fmla="*/ 290119 h 3909062"/>
              <a:gd name="connsiteX0" fmla="*/ 0 w 9144000"/>
              <a:gd name="connsiteY0" fmla="*/ 290119 h 3909062"/>
              <a:gd name="connsiteX1" fmla="*/ 9144000 w 9144000"/>
              <a:gd name="connsiteY1" fmla="*/ 1253946 h 3909062"/>
              <a:gd name="connsiteX2" fmla="*/ 9144000 w 9144000"/>
              <a:gd name="connsiteY2" fmla="*/ 3909062 h 3909062"/>
              <a:gd name="connsiteX3" fmla="*/ 0 w 9144000"/>
              <a:gd name="connsiteY3" fmla="*/ 3909062 h 3909062"/>
              <a:gd name="connsiteX4" fmla="*/ 0 w 9144000"/>
              <a:gd name="connsiteY4" fmla="*/ 290119 h 3909062"/>
              <a:gd name="connsiteX0" fmla="*/ 0 w 9144000"/>
              <a:gd name="connsiteY0" fmla="*/ 0 h 3618943"/>
              <a:gd name="connsiteX1" fmla="*/ 9144000 w 9144000"/>
              <a:gd name="connsiteY1" fmla="*/ 963827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442519 h 4061462"/>
              <a:gd name="connsiteX1" fmla="*/ 9144000 w 9144000"/>
              <a:gd name="connsiteY1" fmla="*/ 1406346 h 4061462"/>
              <a:gd name="connsiteX2" fmla="*/ 9144000 w 9144000"/>
              <a:gd name="connsiteY2" fmla="*/ 4061462 h 4061462"/>
              <a:gd name="connsiteX3" fmla="*/ 0 w 9144000"/>
              <a:gd name="connsiteY3" fmla="*/ 4061462 h 4061462"/>
              <a:gd name="connsiteX4" fmla="*/ 0 w 9144000"/>
              <a:gd name="connsiteY4" fmla="*/ 442519 h 4061462"/>
              <a:gd name="connsiteX0" fmla="*/ 0 w 9144000"/>
              <a:gd name="connsiteY0" fmla="*/ 442519 h 4061462"/>
              <a:gd name="connsiteX1" fmla="*/ 9144000 w 9144000"/>
              <a:gd name="connsiteY1" fmla="*/ 1406346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2178074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1614359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1614359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0" h="3618943">
                <a:moveTo>
                  <a:pt x="0" y="0"/>
                </a:moveTo>
                <a:cubicBezTo>
                  <a:pt x="2117124" y="1906711"/>
                  <a:pt x="7212227" y="1650233"/>
                  <a:pt x="9144000" y="1171840"/>
                </a:cubicBezTo>
                <a:lnTo>
                  <a:pt x="9144000" y="1498149"/>
                </a:lnTo>
                <a:lnTo>
                  <a:pt x="9144000" y="3618943"/>
                </a:lnTo>
                <a:lnTo>
                  <a:pt x="0" y="3618943"/>
                </a:lnTo>
                <a:lnTo>
                  <a:pt x="0" y="0"/>
                </a:lnTo>
                <a:close/>
              </a:path>
            </a:pathLst>
          </a:custGeom>
          <a:gradFill flip="none" rotWithShape="1">
            <a:gsLst>
              <a:gs pos="0">
                <a:schemeClr val="tx1">
                  <a:lumMod val="65000"/>
                  <a:lumOff val="35000"/>
                </a:schemeClr>
              </a:gs>
              <a:gs pos="50000">
                <a:schemeClr val="bg1">
                  <a:lumMod val="50000"/>
                  <a:tint val="44500"/>
                  <a:satMod val="160000"/>
                </a:schemeClr>
              </a:gs>
              <a:gs pos="100000">
                <a:schemeClr val="bg1">
                  <a:alpha val="95000"/>
                </a:schemeClr>
              </a:gs>
            </a:gsLst>
            <a:lin ang="2700000" scaled="1"/>
            <a:tileRect/>
          </a:gradFill>
          <a:ln>
            <a:noFill/>
          </a:ln>
          <a:effectLst>
            <a:outerShdw dist="38100" dir="16200000"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2" name="标题 1"/>
          <p:cNvSpPr>
            <a:spLocks noGrp="1"/>
          </p:cNvSpPr>
          <p:nvPr>
            <p:ph type="ctrTitle"/>
          </p:nvPr>
        </p:nvSpPr>
        <p:spPr>
          <a:xfrm>
            <a:off x="0" y="4102105"/>
            <a:ext cx="5328708" cy="1225021"/>
          </a:xfrm>
        </p:spPr>
        <p:txBody>
          <a:bodyPr>
            <a:normAutofit/>
          </a:bodyPr>
          <a:lstStyle>
            <a:lvl1pPr>
              <a:defRPr sz="2333" b="1"/>
            </a:lvl1pPr>
          </a:lstStyle>
          <a:p>
            <a:r>
              <a:rPr lang="zh-CN" altLang="en-US" dirty="0"/>
              <a:t>单击此处编辑母版标题样式</a:t>
            </a:r>
          </a:p>
        </p:txBody>
      </p:sp>
      <p:sp>
        <p:nvSpPr>
          <p:cNvPr id="3" name="副标题 2"/>
          <p:cNvSpPr>
            <a:spLocks noGrp="1"/>
          </p:cNvSpPr>
          <p:nvPr>
            <p:ph type="subTitle" idx="1"/>
          </p:nvPr>
        </p:nvSpPr>
        <p:spPr>
          <a:xfrm>
            <a:off x="0" y="4984750"/>
            <a:ext cx="5334000" cy="1460500"/>
          </a:xfrm>
        </p:spPr>
        <p:txBody>
          <a:bodyPr>
            <a:normAutofit/>
          </a:bodyPr>
          <a:lstStyle>
            <a:lvl1pPr marL="821466" indent="0" algn="l" defTabSz="821466">
              <a:buNone/>
              <a:defRPr sz="1667">
                <a:solidFill>
                  <a:schemeClr val="tx1">
                    <a:tint val="75000"/>
                  </a:schemeClr>
                </a:solidFill>
              </a:defRPr>
            </a:lvl1pPr>
            <a:lvl2pPr marL="380970" indent="0" algn="ctr">
              <a:buNone/>
              <a:defRPr>
                <a:solidFill>
                  <a:schemeClr val="tx1">
                    <a:tint val="75000"/>
                  </a:schemeClr>
                </a:solidFill>
              </a:defRPr>
            </a:lvl2pPr>
            <a:lvl3pPr marL="761940" indent="0" algn="ctr">
              <a:buNone/>
              <a:defRPr>
                <a:solidFill>
                  <a:schemeClr val="tx1">
                    <a:tint val="75000"/>
                  </a:schemeClr>
                </a:solidFill>
              </a:defRPr>
            </a:lvl3pPr>
            <a:lvl4pPr marL="1142908" indent="0" algn="ctr">
              <a:buNone/>
              <a:defRPr>
                <a:solidFill>
                  <a:schemeClr val="tx1">
                    <a:tint val="75000"/>
                  </a:schemeClr>
                </a:solidFill>
              </a:defRPr>
            </a:lvl4pPr>
            <a:lvl5pPr marL="1523878" indent="0" algn="ctr">
              <a:buNone/>
              <a:defRPr>
                <a:solidFill>
                  <a:schemeClr val="tx1">
                    <a:tint val="75000"/>
                  </a:schemeClr>
                </a:solidFill>
              </a:defRPr>
            </a:lvl5pPr>
            <a:lvl6pPr marL="1904848" indent="0" algn="ctr">
              <a:buNone/>
              <a:defRPr>
                <a:solidFill>
                  <a:schemeClr val="tx1">
                    <a:tint val="75000"/>
                  </a:schemeClr>
                </a:solidFill>
              </a:defRPr>
            </a:lvl6pPr>
            <a:lvl7pPr marL="2285818" indent="0" algn="ctr">
              <a:buNone/>
              <a:defRPr>
                <a:solidFill>
                  <a:schemeClr val="tx1">
                    <a:tint val="75000"/>
                  </a:schemeClr>
                </a:solidFill>
              </a:defRPr>
            </a:lvl7pPr>
            <a:lvl8pPr marL="2666787" indent="0" algn="ctr">
              <a:buNone/>
              <a:defRPr>
                <a:solidFill>
                  <a:schemeClr val="tx1">
                    <a:tint val="75000"/>
                  </a:schemeClr>
                </a:solidFill>
              </a:defRPr>
            </a:lvl8pPr>
            <a:lvl9pPr marL="3047756" indent="0" algn="ctr">
              <a:buNone/>
              <a:defRPr>
                <a:solidFill>
                  <a:schemeClr val="tx1">
                    <a:tint val="75000"/>
                  </a:schemeClr>
                </a:solidFill>
              </a:defRPr>
            </a:lvl9pPr>
          </a:lstStyle>
          <a:p>
            <a:r>
              <a:rPr lang="zh-CN" altLang="en-US" dirty="0"/>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a:xfrm>
            <a:off x="381000" y="5296964"/>
            <a:ext cx="1778000" cy="304271"/>
          </a:xfrm>
          <a:prstGeom prst="rect">
            <a:avLst/>
          </a:prstGeom>
        </p:spPr>
        <p:txBody>
          <a:bodyPr/>
          <a:lstStyle/>
          <a:p>
            <a:fld id="{D3EF53BF-BBBF-4283-A340-F848B9C3078A}" type="datetimeFigureOut">
              <a:rPr lang="zh-CN" altLang="en-US" smtClean="0"/>
              <a:pPr/>
              <a:t>2019/1/17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5A1F916-A0C1-401C-91A2-FC5D01BD5005}"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381000" y="5296964"/>
            <a:ext cx="1778000" cy="304271"/>
          </a:xfrm>
          <a:prstGeom prst="rect">
            <a:avLst/>
          </a:prstGeom>
        </p:spPr>
        <p:txBody>
          <a:bodyPr/>
          <a:lstStyle/>
          <a:p>
            <a:fld id="{D3EF53BF-BBBF-4283-A340-F848B9C3078A}" type="datetimeFigureOut">
              <a:rPr lang="zh-CN" altLang="en-US" smtClean="0"/>
              <a:pPr/>
              <a:t>2019/1/17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5A1F916-A0C1-401C-91A2-FC5D01BD5005}"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381001" y="227547"/>
            <a:ext cx="2506928" cy="968375"/>
          </a:xfrm>
        </p:spPr>
        <p:txBody>
          <a:bodyPr anchor="b"/>
          <a:lstStyle>
            <a:lvl1pPr algn="l">
              <a:defRPr sz="1667" b="1"/>
            </a:lvl1pPr>
          </a:lstStyle>
          <a:p>
            <a:r>
              <a:rPr lang="zh-CN" altLang="en-US"/>
              <a:t>单击此处编辑母版标题样式</a:t>
            </a:r>
          </a:p>
        </p:txBody>
      </p:sp>
      <p:sp>
        <p:nvSpPr>
          <p:cNvPr id="3" name="内容占位符 2"/>
          <p:cNvSpPr>
            <a:spLocks noGrp="1"/>
          </p:cNvSpPr>
          <p:nvPr>
            <p:ph idx="1"/>
          </p:nvPr>
        </p:nvSpPr>
        <p:spPr>
          <a:xfrm>
            <a:off x="2979208" y="227542"/>
            <a:ext cx="4259792" cy="4877594"/>
          </a:xfrm>
        </p:spPr>
        <p:txBody>
          <a:bodyPr/>
          <a:lstStyle>
            <a:lvl1pPr>
              <a:defRPr sz="2667"/>
            </a:lvl1pPr>
            <a:lvl2pPr>
              <a:defRPr sz="2333"/>
            </a:lvl2pPr>
            <a:lvl3pPr>
              <a:defRPr sz="2000"/>
            </a:lvl3pPr>
            <a:lvl4pPr>
              <a:defRPr sz="1667"/>
            </a:lvl4pPr>
            <a:lvl5pPr>
              <a:defRPr sz="1667"/>
            </a:lvl5pPr>
            <a:lvl6pPr>
              <a:defRPr sz="1667"/>
            </a:lvl6pPr>
            <a:lvl7pPr>
              <a:defRPr sz="1667"/>
            </a:lvl7pPr>
            <a:lvl8pPr>
              <a:defRPr sz="1667"/>
            </a:lvl8pPr>
            <a:lvl9pPr>
              <a:defRPr sz="1667"/>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381001" y="1195920"/>
            <a:ext cx="2506928" cy="3909219"/>
          </a:xfrm>
        </p:spPr>
        <p:txBody>
          <a:bodyPr/>
          <a:lstStyle>
            <a:lvl1pPr marL="0" indent="0">
              <a:buNone/>
              <a:defRPr sz="1167"/>
            </a:lvl1pPr>
            <a:lvl2pPr marL="380970" indent="0">
              <a:buNone/>
              <a:defRPr sz="1000"/>
            </a:lvl2pPr>
            <a:lvl3pPr marL="761940" indent="0">
              <a:buNone/>
              <a:defRPr sz="833"/>
            </a:lvl3pPr>
            <a:lvl4pPr marL="1142908" indent="0">
              <a:buNone/>
              <a:defRPr sz="750"/>
            </a:lvl4pPr>
            <a:lvl5pPr marL="1523878" indent="0">
              <a:buNone/>
              <a:defRPr sz="750"/>
            </a:lvl5pPr>
            <a:lvl6pPr marL="1904848" indent="0">
              <a:buNone/>
              <a:defRPr sz="750"/>
            </a:lvl6pPr>
            <a:lvl7pPr marL="2285818" indent="0">
              <a:buNone/>
              <a:defRPr sz="750"/>
            </a:lvl7pPr>
            <a:lvl8pPr marL="2666787" indent="0">
              <a:buNone/>
              <a:defRPr sz="750"/>
            </a:lvl8pPr>
            <a:lvl9pPr marL="3047756" indent="0">
              <a:buNone/>
              <a:defRPr sz="750"/>
            </a:lvl9pPr>
          </a:lstStyle>
          <a:p>
            <a:pPr lvl="0"/>
            <a:r>
              <a:rPr lang="zh-CN" altLang="en-US"/>
              <a:t>单击此处编辑母版文本样式</a:t>
            </a:r>
          </a:p>
        </p:txBody>
      </p:sp>
      <p:sp>
        <p:nvSpPr>
          <p:cNvPr id="5" name="日期占位符 4"/>
          <p:cNvSpPr>
            <a:spLocks noGrp="1"/>
          </p:cNvSpPr>
          <p:nvPr>
            <p:ph type="dt" sz="half" idx="10"/>
          </p:nvPr>
        </p:nvSpPr>
        <p:spPr>
          <a:xfrm>
            <a:off x="381000" y="5296964"/>
            <a:ext cx="1778000" cy="304271"/>
          </a:xfrm>
          <a:prstGeom prst="rect">
            <a:avLst/>
          </a:prstGeom>
        </p:spPr>
        <p:txBody>
          <a:bodyPr/>
          <a:lstStyle/>
          <a:p>
            <a:fld id="{D3EF53BF-BBBF-4283-A340-F848B9C3078A}" type="datetimeFigureOut">
              <a:rPr lang="zh-CN" altLang="en-US" smtClean="0"/>
              <a:pPr/>
              <a:t>2019/1/17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5A1F916-A0C1-401C-91A2-FC5D01BD5005}" type="slidenum">
              <a:rPr lang="zh-CN" altLang="en-US" smtClean="0"/>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493573" y="4000500"/>
            <a:ext cx="4572000" cy="472282"/>
          </a:xfrm>
        </p:spPr>
        <p:txBody>
          <a:bodyPr anchor="b"/>
          <a:lstStyle>
            <a:lvl1pPr algn="l">
              <a:defRPr sz="1667" b="1"/>
            </a:lvl1pPr>
          </a:lstStyle>
          <a:p>
            <a:r>
              <a:rPr lang="zh-CN" altLang="en-US"/>
              <a:t>单击此处编辑母版标题样式</a:t>
            </a:r>
          </a:p>
        </p:txBody>
      </p:sp>
      <p:sp>
        <p:nvSpPr>
          <p:cNvPr id="3" name="图片占位符 2"/>
          <p:cNvSpPr>
            <a:spLocks noGrp="1"/>
          </p:cNvSpPr>
          <p:nvPr>
            <p:ph type="pic" idx="1"/>
          </p:nvPr>
        </p:nvSpPr>
        <p:spPr>
          <a:xfrm>
            <a:off x="1493573" y="510646"/>
            <a:ext cx="4572000" cy="3429000"/>
          </a:xfrm>
        </p:spPr>
        <p:txBody>
          <a:bodyPr/>
          <a:lstStyle>
            <a:lvl1pPr marL="0" indent="0">
              <a:buNone/>
              <a:defRPr sz="2667"/>
            </a:lvl1pPr>
            <a:lvl2pPr marL="380970" indent="0">
              <a:buNone/>
              <a:defRPr sz="2333"/>
            </a:lvl2pPr>
            <a:lvl3pPr marL="761940" indent="0">
              <a:buNone/>
              <a:defRPr sz="2000"/>
            </a:lvl3pPr>
            <a:lvl4pPr marL="1142908" indent="0">
              <a:buNone/>
              <a:defRPr sz="1667"/>
            </a:lvl4pPr>
            <a:lvl5pPr marL="1523878" indent="0">
              <a:buNone/>
              <a:defRPr sz="1667"/>
            </a:lvl5pPr>
            <a:lvl6pPr marL="1904848" indent="0">
              <a:buNone/>
              <a:defRPr sz="1667"/>
            </a:lvl6pPr>
            <a:lvl7pPr marL="2285818" indent="0">
              <a:buNone/>
              <a:defRPr sz="1667"/>
            </a:lvl7pPr>
            <a:lvl8pPr marL="2666787" indent="0">
              <a:buNone/>
              <a:defRPr sz="1667"/>
            </a:lvl8pPr>
            <a:lvl9pPr marL="3047756" indent="0">
              <a:buNone/>
              <a:defRPr sz="1667"/>
            </a:lvl9pPr>
          </a:lstStyle>
          <a:p>
            <a:endParaRPr lang="zh-CN" altLang="en-US"/>
          </a:p>
        </p:txBody>
      </p:sp>
      <p:sp>
        <p:nvSpPr>
          <p:cNvPr id="4" name="文本占位符 3"/>
          <p:cNvSpPr>
            <a:spLocks noGrp="1"/>
          </p:cNvSpPr>
          <p:nvPr>
            <p:ph type="body" sz="half" idx="2"/>
          </p:nvPr>
        </p:nvSpPr>
        <p:spPr>
          <a:xfrm>
            <a:off x="1493573" y="4472782"/>
            <a:ext cx="4572000" cy="670718"/>
          </a:xfrm>
        </p:spPr>
        <p:txBody>
          <a:bodyPr/>
          <a:lstStyle>
            <a:lvl1pPr marL="0" indent="0">
              <a:buNone/>
              <a:defRPr sz="1167"/>
            </a:lvl1pPr>
            <a:lvl2pPr marL="380970" indent="0">
              <a:buNone/>
              <a:defRPr sz="1000"/>
            </a:lvl2pPr>
            <a:lvl3pPr marL="761940" indent="0">
              <a:buNone/>
              <a:defRPr sz="833"/>
            </a:lvl3pPr>
            <a:lvl4pPr marL="1142908" indent="0">
              <a:buNone/>
              <a:defRPr sz="750"/>
            </a:lvl4pPr>
            <a:lvl5pPr marL="1523878" indent="0">
              <a:buNone/>
              <a:defRPr sz="750"/>
            </a:lvl5pPr>
            <a:lvl6pPr marL="1904848" indent="0">
              <a:buNone/>
              <a:defRPr sz="750"/>
            </a:lvl6pPr>
            <a:lvl7pPr marL="2285818" indent="0">
              <a:buNone/>
              <a:defRPr sz="750"/>
            </a:lvl7pPr>
            <a:lvl8pPr marL="2666787" indent="0">
              <a:buNone/>
              <a:defRPr sz="750"/>
            </a:lvl8pPr>
            <a:lvl9pPr marL="3047756" indent="0">
              <a:buNone/>
              <a:defRPr sz="750"/>
            </a:lvl9pPr>
          </a:lstStyle>
          <a:p>
            <a:pPr lvl="0"/>
            <a:r>
              <a:rPr lang="zh-CN" altLang="en-US"/>
              <a:t>单击此处编辑母版文本样式</a:t>
            </a:r>
          </a:p>
        </p:txBody>
      </p:sp>
      <p:sp>
        <p:nvSpPr>
          <p:cNvPr id="5" name="日期占位符 4"/>
          <p:cNvSpPr>
            <a:spLocks noGrp="1"/>
          </p:cNvSpPr>
          <p:nvPr>
            <p:ph type="dt" sz="half" idx="10"/>
          </p:nvPr>
        </p:nvSpPr>
        <p:spPr>
          <a:xfrm>
            <a:off x="381000" y="5296964"/>
            <a:ext cx="1778000" cy="304271"/>
          </a:xfrm>
          <a:prstGeom prst="rect">
            <a:avLst/>
          </a:prstGeom>
        </p:spPr>
        <p:txBody>
          <a:bodyPr/>
          <a:lstStyle/>
          <a:p>
            <a:fld id="{D3EF53BF-BBBF-4283-A340-F848B9C3078A}" type="datetimeFigureOut">
              <a:rPr lang="zh-CN" altLang="en-US" smtClean="0"/>
              <a:pPr/>
              <a:t>2019/1/17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5A1F916-A0C1-401C-91A2-FC5D01BD5005}" type="slidenum">
              <a:rPr lang="zh-CN" altLang="en-US" smtClean="0"/>
              <a:pPr/>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381000" y="5296964"/>
            <a:ext cx="1778000" cy="304271"/>
          </a:xfrm>
          <a:prstGeom prst="rect">
            <a:avLst/>
          </a:prstGeom>
        </p:spPr>
        <p:txBody>
          <a:bodyPr/>
          <a:lstStyle/>
          <a:p>
            <a:fld id="{D3EF53BF-BBBF-4283-A340-F848B9C3078A}" type="datetimeFigureOut">
              <a:rPr lang="zh-CN" altLang="en-US" smtClean="0"/>
              <a:pPr/>
              <a:t>2019/1/17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5A1F916-A0C1-401C-91A2-FC5D01BD5005}" type="slidenum">
              <a:rPr lang="zh-CN" altLang="en-US" smtClean="0"/>
              <a:pPr/>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5524500" y="228870"/>
            <a:ext cx="1714500" cy="4876271"/>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381000" y="228870"/>
            <a:ext cx="5016500" cy="4876271"/>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381000" y="5296964"/>
            <a:ext cx="1778000" cy="304271"/>
          </a:xfrm>
          <a:prstGeom prst="rect">
            <a:avLst/>
          </a:prstGeom>
        </p:spPr>
        <p:txBody>
          <a:bodyPr/>
          <a:lstStyle/>
          <a:p>
            <a:fld id="{D3EF53BF-BBBF-4283-A340-F848B9C3078A}" type="datetimeFigureOut">
              <a:rPr lang="zh-CN" altLang="en-US" smtClean="0"/>
              <a:pPr/>
              <a:t>2019/1/17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5A1F916-A0C1-401C-91A2-FC5D01BD5005}"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4_标题幻灯片">
    <p:spTree>
      <p:nvGrpSpPr>
        <p:cNvPr id="1" name=""/>
        <p:cNvGrpSpPr/>
        <p:nvPr/>
      </p:nvGrpSpPr>
      <p:grpSpPr>
        <a:xfrm>
          <a:off x="0" y="0"/>
          <a:ext cx="0" cy="0"/>
          <a:chOff x="0" y="0"/>
          <a:chExt cx="0" cy="0"/>
        </a:xfrm>
      </p:grpSpPr>
      <p:pic>
        <p:nvPicPr>
          <p:cNvPr id="11" name="图片 10" descr="2457331_003045442000_2.jpg"/>
          <p:cNvPicPr>
            <a:picLocks noChangeAspect="1"/>
          </p:cNvPicPr>
          <p:nvPr userDrawn="1"/>
        </p:nvPicPr>
        <p:blipFill>
          <a:blip r:embed="rId2" cstate="print"/>
          <a:stretch>
            <a:fillRect/>
          </a:stretch>
        </p:blipFill>
        <p:spPr>
          <a:xfrm>
            <a:off x="1145791" y="-3727"/>
            <a:ext cx="6474209" cy="4874712"/>
          </a:xfrm>
          <a:prstGeom prst="rect">
            <a:avLst/>
          </a:prstGeom>
        </p:spPr>
      </p:pic>
      <p:sp>
        <p:nvSpPr>
          <p:cNvPr id="4" name="日期占位符 3"/>
          <p:cNvSpPr>
            <a:spLocks noGrp="1"/>
          </p:cNvSpPr>
          <p:nvPr>
            <p:ph type="dt" sz="half" idx="10"/>
          </p:nvPr>
        </p:nvSpPr>
        <p:spPr>
          <a:xfrm>
            <a:off x="381000" y="5296964"/>
            <a:ext cx="1778000" cy="304271"/>
          </a:xfrm>
          <a:prstGeom prst="rect">
            <a:avLst/>
          </a:prstGeom>
        </p:spPr>
        <p:txBody>
          <a:bodyPr/>
          <a:lstStyle/>
          <a:p>
            <a:fld id="{D3EF53BF-BBBF-4283-A340-F848B9C3078A}" type="datetimeFigureOut">
              <a:rPr lang="zh-CN" altLang="en-US" smtClean="0"/>
              <a:pPr/>
              <a:t>2019/1/17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5A1F916-A0C1-401C-91A2-FC5D01BD5005}" type="slidenum">
              <a:rPr lang="zh-CN" altLang="en-US" smtClean="0"/>
              <a:pPr/>
              <a:t>‹#›</a:t>
            </a:fld>
            <a:endParaRPr lang="zh-CN" altLang="en-US"/>
          </a:p>
        </p:txBody>
      </p:sp>
      <p:sp>
        <p:nvSpPr>
          <p:cNvPr id="8" name="任意多边形 7"/>
          <p:cNvSpPr/>
          <p:nvPr userDrawn="1"/>
        </p:nvSpPr>
        <p:spPr>
          <a:xfrm>
            <a:off x="0" y="2857500"/>
            <a:ext cx="7620000" cy="2857500"/>
          </a:xfrm>
          <a:custGeom>
            <a:avLst/>
            <a:gdLst>
              <a:gd name="connsiteX0" fmla="*/ 0 w 9144000"/>
              <a:gd name="connsiteY0" fmla="*/ 0 h 3618943"/>
              <a:gd name="connsiteX1" fmla="*/ 9144000 w 9144000"/>
              <a:gd name="connsiteY1" fmla="*/ 0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0 h 3618943"/>
              <a:gd name="connsiteX1" fmla="*/ 9144000 w 9144000"/>
              <a:gd name="connsiteY1" fmla="*/ 1878227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290119 h 3909062"/>
              <a:gd name="connsiteX1" fmla="*/ 9144000 w 9144000"/>
              <a:gd name="connsiteY1" fmla="*/ 2168346 h 3909062"/>
              <a:gd name="connsiteX2" fmla="*/ 9144000 w 9144000"/>
              <a:gd name="connsiteY2" fmla="*/ 3909062 h 3909062"/>
              <a:gd name="connsiteX3" fmla="*/ 0 w 9144000"/>
              <a:gd name="connsiteY3" fmla="*/ 3909062 h 3909062"/>
              <a:gd name="connsiteX4" fmla="*/ 0 w 9144000"/>
              <a:gd name="connsiteY4" fmla="*/ 290119 h 3909062"/>
              <a:gd name="connsiteX0" fmla="*/ 0 w 9144000"/>
              <a:gd name="connsiteY0" fmla="*/ 290119 h 3909062"/>
              <a:gd name="connsiteX1" fmla="*/ 9144000 w 9144000"/>
              <a:gd name="connsiteY1" fmla="*/ 1253946 h 3909062"/>
              <a:gd name="connsiteX2" fmla="*/ 9144000 w 9144000"/>
              <a:gd name="connsiteY2" fmla="*/ 3909062 h 3909062"/>
              <a:gd name="connsiteX3" fmla="*/ 0 w 9144000"/>
              <a:gd name="connsiteY3" fmla="*/ 3909062 h 3909062"/>
              <a:gd name="connsiteX4" fmla="*/ 0 w 9144000"/>
              <a:gd name="connsiteY4" fmla="*/ 290119 h 3909062"/>
              <a:gd name="connsiteX0" fmla="*/ 0 w 9144000"/>
              <a:gd name="connsiteY0" fmla="*/ 0 h 3618943"/>
              <a:gd name="connsiteX1" fmla="*/ 9144000 w 9144000"/>
              <a:gd name="connsiteY1" fmla="*/ 963827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442519 h 4061462"/>
              <a:gd name="connsiteX1" fmla="*/ 9144000 w 9144000"/>
              <a:gd name="connsiteY1" fmla="*/ 1406346 h 4061462"/>
              <a:gd name="connsiteX2" fmla="*/ 9144000 w 9144000"/>
              <a:gd name="connsiteY2" fmla="*/ 4061462 h 4061462"/>
              <a:gd name="connsiteX3" fmla="*/ 0 w 9144000"/>
              <a:gd name="connsiteY3" fmla="*/ 4061462 h 4061462"/>
              <a:gd name="connsiteX4" fmla="*/ 0 w 9144000"/>
              <a:gd name="connsiteY4" fmla="*/ 442519 h 4061462"/>
              <a:gd name="connsiteX0" fmla="*/ 0 w 9144000"/>
              <a:gd name="connsiteY0" fmla="*/ 442519 h 4061462"/>
              <a:gd name="connsiteX1" fmla="*/ 9144000 w 9144000"/>
              <a:gd name="connsiteY1" fmla="*/ 1406346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2178074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1614359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1614359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0" h="3618943">
                <a:moveTo>
                  <a:pt x="0" y="0"/>
                </a:moveTo>
                <a:cubicBezTo>
                  <a:pt x="1783491" y="2055435"/>
                  <a:pt x="7842422" y="1878666"/>
                  <a:pt x="9144000" y="1171840"/>
                </a:cubicBezTo>
                <a:lnTo>
                  <a:pt x="9144000" y="1498149"/>
                </a:lnTo>
                <a:lnTo>
                  <a:pt x="9144000" y="3618943"/>
                </a:lnTo>
                <a:lnTo>
                  <a:pt x="0" y="3618943"/>
                </a:lnTo>
                <a:lnTo>
                  <a:pt x="0" y="0"/>
                </a:lnTo>
                <a:close/>
              </a:path>
            </a:pathLst>
          </a:custGeom>
          <a:solidFill>
            <a:srgbClr val="C00000"/>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9" name="任意多边形 8"/>
          <p:cNvSpPr/>
          <p:nvPr userDrawn="1"/>
        </p:nvSpPr>
        <p:spPr>
          <a:xfrm>
            <a:off x="0" y="3257550"/>
            <a:ext cx="7620000" cy="2457450"/>
          </a:xfrm>
          <a:custGeom>
            <a:avLst/>
            <a:gdLst>
              <a:gd name="connsiteX0" fmla="*/ 0 w 9144000"/>
              <a:gd name="connsiteY0" fmla="*/ 0 h 3618943"/>
              <a:gd name="connsiteX1" fmla="*/ 9144000 w 9144000"/>
              <a:gd name="connsiteY1" fmla="*/ 0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0 h 3618943"/>
              <a:gd name="connsiteX1" fmla="*/ 9144000 w 9144000"/>
              <a:gd name="connsiteY1" fmla="*/ 1878227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290119 h 3909062"/>
              <a:gd name="connsiteX1" fmla="*/ 9144000 w 9144000"/>
              <a:gd name="connsiteY1" fmla="*/ 2168346 h 3909062"/>
              <a:gd name="connsiteX2" fmla="*/ 9144000 w 9144000"/>
              <a:gd name="connsiteY2" fmla="*/ 3909062 h 3909062"/>
              <a:gd name="connsiteX3" fmla="*/ 0 w 9144000"/>
              <a:gd name="connsiteY3" fmla="*/ 3909062 h 3909062"/>
              <a:gd name="connsiteX4" fmla="*/ 0 w 9144000"/>
              <a:gd name="connsiteY4" fmla="*/ 290119 h 3909062"/>
              <a:gd name="connsiteX0" fmla="*/ 0 w 9144000"/>
              <a:gd name="connsiteY0" fmla="*/ 290119 h 3909062"/>
              <a:gd name="connsiteX1" fmla="*/ 9144000 w 9144000"/>
              <a:gd name="connsiteY1" fmla="*/ 1253946 h 3909062"/>
              <a:gd name="connsiteX2" fmla="*/ 9144000 w 9144000"/>
              <a:gd name="connsiteY2" fmla="*/ 3909062 h 3909062"/>
              <a:gd name="connsiteX3" fmla="*/ 0 w 9144000"/>
              <a:gd name="connsiteY3" fmla="*/ 3909062 h 3909062"/>
              <a:gd name="connsiteX4" fmla="*/ 0 w 9144000"/>
              <a:gd name="connsiteY4" fmla="*/ 290119 h 3909062"/>
              <a:gd name="connsiteX0" fmla="*/ 0 w 9144000"/>
              <a:gd name="connsiteY0" fmla="*/ 0 h 3618943"/>
              <a:gd name="connsiteX1" fmla="*/ 9144000 w 9144000"/>
              <a:gd name="connsiteY1" fmla="*/ 963827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442519 h 4061462"/>
              <a:gd name="connsiteX1" fmla="*/ 9144000 w 9144000"/>
              <a:gd name="connsiteY1" fmla="*/ 1406346 h 4061462"/>
              <a:gd name="connsiteX2" fmla="*/ 9144000 w 9144000"/>
              <a:gd name="connsiteY2" fmla="*/ 4061462 h 4061462"/>
              <a:gd name="connsiteX3" fmla="*/ 0 w 9144000"/>
              <a:gd name="connsiteY3" fmla="*/ 4061462 h 4061462"/>
              <a:gd name="connsiteX4" fmla="*/ 0 w 9144000"/>
              <a:gd name="connsiteY4" fmla="*/ 442519 h 4061462"/>
              <a:gd name="connsiteX0" fmla="*/ 0 w 9144000"/>
              <a:gd name="connsiteY0" fmla="*/ 442519 h 4061462"/>
              <a:gd name="connsiteX1" fmla="*/ 9144000 w 9144000"/>
              <a:gd name="connsiteY1" fmla="*/ 1406346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2178074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1614359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1614359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0" h="3618943">
                <a:moveTo>
                  <a:pt x="0" y="0"/>
                </a:moveTo>
                <a:cubicBezTo>
                  <a:pt x="2117124" y="1906711"/>
                  <a:pt x="7212227" y="1650233"/>
                  <a:pt x="9144000" y="1171840"/>
                </a:cubicBezTo>
                <a:lnTo>
                  <a:pt x="9144000" y="1498149"/>
                </a:lnTo>
                <a:lnTo>
                  <a:pt x="9144000" y="3618943"/>
                </a:lnTo>
                <a:lnTo>
                  <a:pt x="0" y="3618943"/>
                </a:lnTo>
                <a:lnTo>
                  <a:pt x="0" y="0"/>
                </a:lnTo>
                <a:close/>
              </a:path>
            </a:pathLst>
          </a:custGeom>
          <a:gradFill flip="none" rotWithShape="1">
            <a:gsLst>
              <a:gs pos="0">
                <a:schemeClr val="tx1">
                  <a:lumMod val="65000"/>
                  <a:lumOff val="35000"/>
                </a:schemeClr>
              </a:gs>
              <a:gs pos="50000">
                <a:schemeClr val="bg1">
                  <a:lumMod val="50000"/>
                  <a:tint val="44500"/>
                  <a:satMod val="160000"/>
                </a:schemeClr>
              </a:gs>
              <a:gs pos="100000">
                <a:schemeClr val="bg1">
                  <a:alpha val="95000"/>
                </a:schemeClr>
              </a:gs>
            </a:gsLst>
            <a:lin ang="2700000" scaled="1"/>
            <a:tileRect/>
          </a:gradFill>
          <a:ln>
            <a:noFill/>
          </a:ln>
          <a:effectLst>
            <a:outerShdw dist="38100" dir="16200000"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2" name="标题 1"/>
          <p:cNvSpPr>
            <a:spLocks noGrp="1"/>
          </p:cNvSpPr>
          <p:nvPr>
            <p:ph type="ctrTitle"/>
          </p:nvPr>
        </p:nvSpPr>
        <p:spPr>
          <a:xfrm>
            <a:off x="0" y="4102105"/>
            <a:ext cx="5328708" cy="1225021"/>
          </a:xfrm>
        </p:spPr>
        <p:txBody>
          <a:bodyPr>
            <a:normAutofit/>
          </a:bodyPr>
          <a:lstStyle>
            <a:lvl1pPr>
              <a:defRPr sz="2333" b="1"/>
            </a:lvl1pPr>
          </a:lstStyle>
          <a:p>
            <a:r>
              <a:rPr lang="zh-CN" altLang="en-US" dirty="0"/>
              <a:t>单击此处编辑母版标题样式</a:t>
            </a:r>
          </a:p>
        </p:txBody>
      </p:sp>
      <p:sp>
        <p:nvSpPr>
          <p:cNvPr id="3" name="副标题 2"/>
          <p:cNvSpPr>
            <a:spLocks noGrp="1"/>
          </p:cNvSpPr>
          <p:nvPr>
            <p:ph type="subTitle" idx="1"/>
          </p:nvPr>
        </p:nvSpPr>
        <p:spPr>
          <a:xfrm>
            <a:off x="0" y="4984750"/>
            <a:ext cx="5334000" cy="1460500"/>
          </a:xfrm>
        </p:spPr>
        <p:txBody>
          <a:bodyPr>
            <a:normAutofit/>
          </a:bodyPr>
          <a:lstStyle>
            <a:lvl1pPr marL="821466" indent="0" algn="l" defTabSz="821466">
              <a:buNone/>
              <a:defRPr sz="1667">
                <a:solidFill>
                  <a:schemeClr val="tx1">
                    <a:tint val="75000"/>
                  </a:schemeClr>
                </a:solidFill>
              </a:defRPr>
            </a:lvl1pPr>
            <a:lvl2pPr marL="380970" indent="0" algn="ctr">
              <a:buNone/>
              <a:defRPr>
                <a:solidFill>
                  <a:schemeClr val="tx1">
                    <a:tint val="75000"/>
                  </a:schemeClr>
                </a:solidFill>
              </a:defRPr>
            </a:lvl2pPr>
            <a:lvl3pPr marL="761940" indent="0" algn="ctr">
              <a:buNone/>
              <a:defRPr>
                <a:solidFill>
                  <a:schemeClr val="tx1">
                    <a:tint val="75000"/>
                  </a:schemeClr>
                </a:solidFill>
              </a:defRPr>
            </a:lvl3pPr>
            <a:lvl4pPr marL="1142908" indent="0" algn="ctr">
              <a:buNone/>
              <a:defRPr>
                <a:solidFill>
                  <a:schemeClr val="tx1">
                    <a:tint val="75000"/>
                  </a:schemeClr>
                </a:solidFill>
              </a:defRPr>
            </a:lvl4pPr>
            <a:lvl5pPr marL="1523878" indent="0" algn="ctr">
              <a:buNone/>
              <a:defRPr>
                <a:solidFill>
                  <a:schemeClr val="tx1">
                    <a:tint val="75000"/>
                  </a:schemeClr>
                </a:solidFill>
              </a:defRPr>
            </a:lvl5pPr>
            <a:lvl6pPr marL="1904848" indent="0" algn="ctr">
              <a:buNone/>
              <a:defRPr>
                <a:solidFill>
                  <a:schemeClr val="tx1">
                    <a:tint val="75000"/>
                  </a:schemeClr>
                </a:solidFill>
              </a:defRPr>
            </a:lvl6pPr>
            <a:lvl7pPr marL="2285818" indent="0" algn="ctr">
              <a:buNone/>
              <a:defRPr>
                <a:solidFill>
                  <a:schemeClr val="tx1">
                    <a:tint val="75000"/>
                  </a:schemeClr>
                </a:solidFill>
              </a:defRPr>
            </a:lvl7pPr>
            <a:lvl8pPr marL="2666787" indent="0" algn="ctr">
              <a:buNone/>
              <a:defRPr>
                <a:solidFill>
                  <a:schemeClr val="tx1">
                    <a:tint val="75000"/>
                  </a:schemeClr>
                </a:solidFill>
              </a:defRPr>
            </a:lvl8pPr>
            <a:lvl9pPr marL="3047756" indent="0" algn="ctr">
              <a:buNone/>
              <a:defRPr>
                <a:solidFill>
                  <a:schemeClr val="tx1">
                    <a:tint val="75000"/>
                  </a:schemeClr>
                </a:solidFill>
              </a:defRPr>
            </a:lvl9pPr>
          </a:lstStyle>
          <a:p>
            <a:r>
              <a:rPr lang="zh-CN" altLang="en-US" dirty="0"/>
              <a:t>单击此处编辑母版副标题样式</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8_标题幻灯片">
    <p:spTree>
      <p:nvGrpSpPr>
        <p:cNvPr id="1" name=""/>
        <p:cNvGrpSpPr/>
        <p:nvPr/>
      </p:nvGrpSpPr>
      <p:grpSpPr>
        <a:xfrm>
          <a:off x="0" y="0"/>
          <a:ext cx="0" cy="0"/>
          <a:chOff x="0" y="0"/>
          <a:chExt cx="0" cy="0"/>
        </a:xfrm>
      </p:grpSpPr>
      <p:pic>
        <p:nvPicPr>
          <p:cNvPr id="17" name="图片 16" descr="feng_li_fa_dian-012.jpg"/>
          <p:cNvPicPr>
            <a:picLocks noChangeAspect="1"/>
          </p:cNvPicPr>
          <p:nvPr userDrawn="1"/>
        </p:nvPicPr>
        <p:blipFill>
          <a:blip r:embed="rId2" cstate="print"/>
          <a:srcRect r="92216"/>
          <a:stretch>
            <a:fillRect/>
          </a:stretch>
        </p:blipFill>
        <p:spPr>
          <a:xfrm flipH="1">
            <a:off x="2" y="0"/>
            <a:ext cx="2211917" cy="4635500"/>
          </a:xfrm>
          <a:prstGeom prst="rect">
            <a:avLst/>
          </a:prstGeom>
          <a:noFill/>
          <a:ln>
            <a:noFill/>
          </a:ln>
        </p:spPr>
      </p:pic>
      <p:pic>
        <p:nvPicPr>
          <p:cNvPr id="16" name="图片 15" descr="feng_li_fa_dian-012.jpg"/>
          <p:cNvPicPr>
            <a:picLocks noChangeAspect="1"/>
          </p:cNvPicPr>
          <p:nvPr userDrawn="1"/>
        </p:nvPicPr>
        <p:blipFill>
          <a:blip r:embed="rId2" cstate="print"/>
          <a:stretch>
            <a:fillRect/>
          </a:stretch>
        </p:blipFill>
        <p:spPr>
          <a:xfrm>
            <a:off x="1365253" y="-1"/>
            <a:ext cx="6254749" cy="5002651"/>
          </a:xfrm>
          <a:prstGeom prst="rect">
            <a:avLst/>
          </a:prstGeom>
          <a:noFill/>
          <a:ln>
            <a:noFill/>
          </a:ln>
        </p:spPr>
      </p:pic>
      <p:sp>
        <p:nvSpPr>
          <p:cNvPr id="4" name="日期占位符 3"/>
          <p:cNvSpPr>
            <a:spLocks noGrp="1"/>
          </p:cNvSpPr>
          <p:nvPr>
            <p:ph type="dt" sz="half" idx="10"/>
          </p:nvPr>
        </p:nvSpPr>
        <p:spPr>
          <a:xfrm>
            <a:off x="381000" y="5296964"/>
            <a:ext cx="1778000" cy="304271"/>
          </a:xfrm>
          <a:prstGeom prst="rect">
            <a:avLst/>
          </a:prstGeom>
        </p:spPr>
        <p:txBody>
          <a:bodyPr/>
          <a:lstStyle/>
          <a:p>
            <a:fld id="{D3EF53BF-BBBF-4283-A340-F848B9C3078A}" type="datetimeFigureOut">
              <a:rPr lang="zh-CN" altLang="en-US" smtClean="0"/>
              <a:pPr/>
              <a:t>2019/1/17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5A1F916-A0C1-401C-91A2-FC5D01BD5005}" type="slidenum">
              <a:rPr lang="zh-CN" altLang="en-US" smtClean="0"/>
              <a:pPr/>
              <a:t>‹#›</a:t>
            </a:fld>
            <a:endParaRPr lang="zh-CN" altLang="en-US"/>
          </a:p>
        </p:txBody>
      </p:sp>
      <p:sp>
        <p:nvSpPr>
          <p:cNvPr id="8" name="任意多边形 7"/>
          <p:cNvSpPr/>
          <p:nvPr userDrawn="1"/>
        </p:nvSpPr>
        <p:spPr>
          <a:xfrm>
            <a:off x="0" y="2857500"/>
            <a:ext cx="7620000" cy="2857500"/>
          </a:xfrm>
          <a:custGeom>
            <a:avLst/>
            <a:gdLst>
              <a:gd name="connsiteX0" fmla="*/ 0 w 9144000"/>
              <a:gd name="connsiteY0" fmla="*/ 0 h 3618943"/>
              <a:gd name="connsiteX1" fmla="*/ 9144000 w 9144000"/>
              <a:gd name="connsiteY1" fmla="*/ 0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0 h 3618943"/>
              <a:gd name="connsiteX1" fmla="*/ 9144000 w 9144000"/>
              <a:gd name="connsiteY1" fmla="*/ 1878227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290119 h 3909062"/>
              <a:gd name="connsiteX1" fmla="*/ 9144000 w 9144000"/>
              <a:gd name="connsiteY1" fmla="*/ 2168346 h 3909062"/>
              <a:gd name="connsiteX2" fmla="*/ 9144000 w 9144000"/>
              <a:gd name="connsiteY2" fmla="*/ 3909062 h 3909062"/>
              <a:gd name="connsiteX3" fmla="*/ 0 w 9144000"/>
              <a:gd name="connsiteY3" fmla="*/ 3909062 h 3909062"/>
              <a:gd name="connsiteX4" fmla="*/ 0 w 9144000"/>
              <a:gd name="connsiteY4" fmla="*/ 290119 h 3909062"/>
              <a:gd name="connsiteX0" fmla="*/ 0 w 9144000"/>
              <a:gd name="connsiteY0" fmla="*/ 290119 h 3909062"/>
              <a:gd name="connsiteX1" fmla="*/ 9144000 w 9144000"/>
              <a:gd name="connsiteY1" fmla="*/ 1253946 h 3909062"/>
              <a:gd name="connsiteX2" fmla="*/ 9144000 w 9144000"/>
              <a:gd name="connsiteY2" fmla="*/ 3909062 h 3909062"/>
              <a:gd name="connsiteX3" fmla="*/ 0 w 9144000"/>
              <a:gd name="connsiteY3" fmla="*/ 3909062 h 3909062"/>
              <a:gd name="connsiteX4" fmla="*/ 0 w 9144000"/>
              <a:gd name="connsiteY4" fmla="*/ 290119 h 3909062"/>
              <a:gd name="connsiteX0" fmla="*/ 0 w 9144000"/>
              <a:gd name="connsiteY0" fmla="*/ 0 h 3618943"/>
              <a:gd name="connsiteX1" fmla="*/ 9144000 w 9144000"/>
              <a:gd name="connsiteY1" fmla="*/ 963827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442519 h 4061462"/>
              <a:gd name="connsiteX1" fmla="*/ 9144000 w 9144000"/>
              <a:gd name="connsiteY1" fmla="*/ 1406346 h 4061462"/>
              <a:gd name="connsiteX2" fmla="*/ 9144000 w 9144000"/>
              <a:gd name="connsiteY2" fmla="*/ 4061462 h 4061462"/>
              <a:gd name="connsiteX3" fmla="*/ 0 w 9144000"/>
              <a:gd name="connsiteY3" fmla="*/ 4061462 h 4061462"/>
              <a:gd name="connsiteX4" fmla="*/ 0 w 9144000"/>
              <a:gd name="connsiteY4" fmla="*/ 442519 h 4061462"/>
              <a:gd name="connsiteX0" fmla="*/ 0 w 9144000"/>
              <a:gd name="connsiteY0" fmla="*/ 442519 h 4061462"/>
              <a:gd name="connsiteX1" fmla="*/ 9144000 w 9144000"/>
              <a:gd name="connsiteY1" fmla="*/ 1406346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2178074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1614359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1614359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0" h="3618943">
                <a:moveTo>
                  <a:pt x="0" y="0"/>
                </a:moveTo>
                <a:cubicBezTo>
                  <a:pt x="1783491" y="2055435"/>
                  <a:pt x="7842422" y="1878666"/>
                  <a:pt x="9144000" y="1171840"/>
                </a:cubicBezTo>
                <a:lnTo>
                  <a:pt x="9144000" y="1498149"/>
                </a:lnTo>
                <a:lnTo>
                  <a:pt x="9144000" y="3618943"/>
                </a:lnTo>
                <a:lnTo>
                  <a:pt x="0" y="3618943"/>
                </a:lnTo>
                <a:lnTo>
                  <a:pt x="0" y="0"/>
                </a:lnTo>
                <a:close/>
              </a:path>
            </a:pathLst>
          </a:custGeom>
          <a:solidFill>
            <a:srgbClr val="C00000"/>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9" name="任意多边形 8"/>
          <p:cNvSpPr/>
          <p:nvPr userDrawn="1"/>
        </p:nvSpPr>
        <p:spPr>
          <a:xfrm>
            <a:off x="0" y="3257550"/>
            <a:ext cx="7620000" cy="2457450"/>
          </a:xfrm>
          <a:custGeom>
            <a:avLst/>
            <a:gdLst>
              <a:gd name="connsiteX0" fmla="*/ 0 w 9144000"/>
              <a:gd name="connsiteY0" fmla="*/ 0 h 3618943"/>
              <a:gd name="connsiteX1" fmla="*/ 9144000 w 9144000"/>
              <a:gd name="connsiteY1" fmla="*/ 0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0 h 3618943"/>
              <a:gd name="connsiteX1" fmla="*/ 9144000 w 9144000"/>
              <a:gd name="connsiteY1" fmla="*/ 1878227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290119 h 3909062"/>
              <a:gd name="connsiteX1" fmla="*/ 9144000 w 9144000"/>
              <a:gd name="connsiteY1" fmla="*/ 2168346 h 3909062"/>
              <a:gd name="connsiteX2" fmla="*/ 9144000 w 9144000"/>
              <a:gd name="connsiteY2" fmla="*/ 3909062 h 3909062"/>
              <a:gd name="connsiteX3" fmla="*/ 0 w 9144000"/>
              <a:gd name="connsiteY3" fmla="*/ 3909062 h 3909062"/>
              <a:gd name="connsiteX4" fmla="*/ 0 w 9144000"/>
              <a:gd name="connsiteY4" fmla="*/ 290119 h 3909062"/>
              <a:gd name="connsiteX0" fmla="*/ 0 w 9144000"/>
              <a:gd name="connsiteY0" fmla="*/ 290119 h 3909062"/>
              <a:gd name="connsiteX1" fmla="*/ 9144000 w 9144000"/>
              <a:gd name="connsiteY1" fmla="*/ 1253946 h 3909062"/>
              <a:gd name="connsiteX2" fmla="*/ 9144000 w 9144000"/>
              <a:gd name="connsiteY2" fmla="*/ 3909062 h 3909062"/>
              <a:gd name="connsiteX3" fmla="*/ 0 w 9144000"/>
              <a:gd name="connsiteY3" fmla="*/ 3909062 h 3909062"/>
              <a:gd name="connsiteX4" fmla="*/ 0 w 9144000"/>
              <a:gd name="connsiteY4" fmla="*/ 290119 h 3909062"/>
              <a:gd name="connsiteX0" fmla="*/ 0 w 9144000"/>
              <a:gd name="connsiteY0" fmla="*/ 0 h 3618943"/>
              <a:gd name="connsiteX1" fmla="*/ 9144000 w 9144000"/>
              <a:gd name="connsiteY1" fmla="*/ 963827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442519 h 4061462"/>
              <a:gd name="connsiteX1" fmla="*/ 9144000 w 9144000"/>
              <a:gd name="connsiteY1" fmla="*/ 1406346 h 4061462"/>
              <a:gd name="connsiteX2" fmla="*/ 9144000 w 9144000"/>
              <a:gd name="connsiteY2" fmla="*/ 4061462 h 4061462"/>
              <a:gd name="connsiteX3" fmla="*/ 0 w 9144000"/>
              <a:gd name="connsiteY3" fmla="*/ 4061462 h 4061462"/>
              <a:gd name="connsiteX4" fmla="*/ 0 w 9144000"/>
              <a:gd name="connsiteY4" fmla="*/ 442519 h 4061462"/>
              <a:gd name="connsiteX0" fmla="*/ 0 w 9144000"/>
              <a:gd name="connsiteY0" fmla="*/ 442519 h 4061462"/>
              <a:gd name="connsiteX1" fmla="*/ 9144000 w 9144000"/>
              <a:gd name="connsiteY1" fmla="*/ 1406346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2178074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1614359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1614359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0" h="3618943">
                <a:moveTo>
                  <a:pt x="0" y="0"/>
                </a:moveTo>
                <a:cubicBezTo>
                  <a:pt x="2117124" y="1906711"/>
                  <a:pt x="7212227" y="1650233"/>
                  <a:pt x="9144000" y="1171840"/>
                </a:cubicBezTo>
                <a:lnTo>
                  <a:pt x="9144000" y="1498149"/>
                </a:lnTo>
                <a:lnTo>
                  <a:pt x="9144000" y="3618943"/>
                </a:lnTo>
                <a:lnTo>
                  <a:pt x="0" y="3618943"/>
                </a:lnTo>
                <a:lnTo>
                  <a:pt x="0" y="0"/>
                </a:lnTo>
                <a:close/>
              </a:path>
            </a:pathLst>
          </a:custGeom>
          <a:gradFill flip="none" rotWithShape="1">
            <a:gsLst>
              <a:gs pos="0">
                <a:schemeClr val="tx1">
                  <a:lumMod val="65000"/>
                  <a:lumOff val="35000"/>
                </a:schemeClr>
              </a:gs>
              <a:gs pos="50000">
                <a:schemeClr val="bg1">
                  <a:lumMod val="50000"/>
                  <a:tint val="44500"/>
                  <a:satMod val="160000"/>
                </a:schemeClr>
              </a:gs>
              <a:gs pos="100000">
                <a:schemeClr val="bg1">
                  <a:alpha val="95000"/>
                </a:schemeClr>
              </a:gs>
            </a:gsLst>
            <a:lin ang="2700000" scaled="1"/>
            <a:tileRect/>
          </a:gradFill>
          <a:ln>
            <a:noFill/>
          </a:ln>
          <a:effectLst>
            <a:outerShdw dist="38100" dir="16200000"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2" name="标题 1"/>
          <p:cNvSpPr>
            <a:spLocks noGrp="1"/>
          </p:cNvSpPr>
          <p:nvPr>
            <p:ph type="ctrTitle"/>
          </p:nvPr>
        </p:nvSpPr>
        <p:spPr>
          <a:xfrm>
            <a:off x="0" y="4102105"/>
            <a:ext cx="5328708" cy="1225021"/>
          </a:xfrm>
        </p:spPr>
        <p:txBody>
          <a:bodyPr>
            <a:normAutofit/>
          </a:bodyPr>
          <a:lstStyle>
            <a:lvl1pPr>
              <a:defRPr sz="2333" b="1"/>
            </a:lvl1pPr>
          </a:lstStyle>
          <a:p>
            <a:r>
              <a:rPr lang="zh-CN" altLang="en-US" dirty="0"/>
              <a:t>单击此处编辑母版标题样式</a:t>
            </a:r>
          </a:p>
        </p:txBody>
      </p:sp>
      <p:sp>
        <p:nvSpPr>
          <p:cNvPr id="3" name="副标题 2"/>
          <p:cNvSpPr>
            <a:spLocks noGrp="1"/>
          </p:cNvSpPr>
          <p:nvPr>
            <p:ph type="subTitle" idx="1"/>
          </p:nvPr>
        </p:nvSpPr>
        <p:spPr>
          <a:xfrm>
            <a:off x="0" y="4984750"/>
            <a:ext cx="5334000" cy="1460500"/>
          </a:xfrm>
        </p:spPr>
        <p:txBody>
          <a:bodyPr>
            <a:normAutofit/>
          </a:bodyPr>
          <a:lstStyle>
            <a:lvl1pPr marL="821466" indent="0" algn="l" defTabSz="821466">
              <a:buNone/>
              <a:defRPr sz="1667">
                <a:solidFill>
                  <a:schemeClr val="tx1">
                    <a:tint val="75000"/>
                  </a:schemeClr>
                </a:solidFill>
              </a:defRPr>
            </a:lvl1pPr>
            <a:lvl2pPr marL="380970" indent="0" algn="ctr">
              <a:buNone/>
              <a:defRPr>
                <a:solidFill>
                  <a:schemeClr val="tx1">
                    <a:tint val="75000"/>
                  </a:schemeClr>
                </a:solidFill>
              </a:defRPr>
            </a:lvl2pPr>
            <a:lvl3pPr marL="761940" indent="0" algn="ctr">
              <a:buNone/>
              <a:defRPr>
                <a:solidFill>
                  <a:schemeClr val="tx1">
                    <a:tint val="75000"/>
                  </a:schemeClr>
                </a:solidFill>
              </a:defRPr>
            </a:lvl3pPr>
            <a:lvl4pPr marL="1142908" indent="0" algn="ctr">
              <a:buNone/>
              <a:defRPr>
                <a:solidFill>
                  <a:schemeClr val="tx1">
                    <a:tint val="75000"/>
                  </a:schemeClr>
                </a:solidFill>
              </a:defRPr>
            </a:lvl4pPr>
            <a:lvl5pPr marL="1523878" indent="0" algn="ctr">
              <a:buNone/>
              <a:defRPr>
                <a:solidFill>
                  <a:schemeClr val="tx1">
                    <a:tint val="75000"/>
                  </a:schemeClr>
                </a:solidFill>
              </a:defRPr>
            </a:lvl5pPr>
            <a:lvl6pPr marL="1904848" indent="0" algn="ctr">
              <a:buNone/>
              <a:defRPr>
                <a:solidFill>
                  <a:schemeClr val="tx1">
                    <a:tint val="75000"/>
                  </a:schemeClr>
                </a:solidFill>
              </a:defRPr>
            </a:lvl6pPr>
            <a:lvl7pPr marL="2285818" indent="0" algn="ctr">
              <a:buNone/>
              <a:defRPr>
                <a:solidFill>
                  <a:schemeClr val="tx1">
                    <a:tint val="75000"/>
                  </a:schemeClr>
                </a:solidFill>
              </a:defRPr>
            </a:lvl7pPr>
            <a:lvl8pPr marL="2666787" indent="0" algn="ctr">
              <a:buNone/>
              <a:defRPr>
                <a:solidFill>
                  <a:schemeClr val="tx1">
                    <a:tint val="75000"/>
                  </a:schemeClr>
                </a:solidFill>
              </a:defRPr>
            </a:lvl8pPr>
            <a:lvl9pPr marL="3047756" indent="0" algn="ctr">
              <a:buNone/>
              <a:defRPr>
                <a:solidFill>
                  <a:schemeClr val="tx1">
                    <a:tint val="75000"/>
                  </a:schemeClr>
                </a:solidFill>
              </a:defRPr>
            </a:lvl9pPr>
          </a:lstStyle>
          <a:p>
            <a:r>
              <a:rPr lang="zh-CN" altLang="en-US" dirty="0"/>
              <a:t>单击此处编辑母版副标题样式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pic>
        <p:nvPicPr>
          <p:cNvPr id="10" name="图片 9" descr="background1.jpg"/>
          <p:cNvPicPr>
            <a:picLocks noChangeAspect="1"/>
          </p:cNvPicPr>
          <p:nvPr userDrawn="1"/>
        </p:nvPicPr>
        <p:blipFill>
          <a:blip r:embed="rId2" cstate="print"/>
          <a:srcRect t="12988"/>
          <a:stretch>
            <a:fillRect/>
          </a:stretch>
        </p:blipFill>
        <p:spPr>
          <a:xfrm>
            <a:off x="0" y="742269"/>
            <a:ext cx="7620000" cy="4972735"/>
          </a:xfrm>
          <a:prstGeom prst="rect">
            <a:avLst/>
          </a:prstGeom>
        </p:spPr>
      </p:pic>
      <p:sp>
        <p:nvSpPr>
          <p:cNvPr id="4" name="页脚占位符 3"/>
          <p:cNvSpPr>
            <a:spLocks noGrp="1"/>
          </p:cNvSpPr>
          <p:nvPr>
            <p:ph type="ftr" sz="quarter" idx="11"/>
          </p:nvPr>
        </p:nvSpPr>
        <p:spPr/>
        <p:txBody>
          <a:bodyPr/>
          <a:lstStyle/>
          <a:p>
            <a:endParaRPr lang="zh-CN" altLang="en-US"/>
          </a:p>
        </p:txBody>
      </p:sp>
      <p:sp>
        <p:nvSpPr>
          <p:cNvPr id="11" name="标题 1"/>
          <p:cNvSpPr>
            <a:spLocks noGrp="1"/>
          </p:cNvSpPr>
          <p:nvPr>
            <p:ph type="title"/>
          </p:nvPr>
        </p:nvSpPr>
        <p:spPr>
          <a:xfrm>
            <a:off x="381000" y="546104"/>
            <a:ext cx="6858000" cy="635265"/>
          </a:xfrm>
        </p:spPr>
        <p:txBody>
          <a:bodyPr>
            <a:normAutofit/>
          </a:bodyPr>
          <a:lstStyle>
            <a:lvl1pPr algn="l">
              <a:defRPr sz="2667" b="1"/>
            </a:lvl1pPr>
          </a:lstStyle>
          <a:p>
            <a:r>
              <a:rPr lang="zh-CN" altLang="en-US" dirty="0"/>
              <a:t>单击此处编辑母版标题样式</a:t>
            </a:r>
          </a:p>
        </p:txBody>
      </p:sp>
      <p:sp>
        <p:nvSpPr>
          <p:cNvPr id="12" name="内容占位符 2"/>
          <p:cNvSpPr>
            <a:spLocks noGrp="1"/>
          </p:cNvSpPr>
          <p:nvPr>
            <p:ph idx="1"/>
          </p:nvPr>
        </p:nvSpPr>
        <p:spPr>
          <a:xfrm>
            <a:off x="381000" y="1333500"/>
            <a:ext cx="6858000" cy="3771636"/>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5" name="灯片编号占位符 5"/>
          <p:cNvSpPr>
            <a:spLocks noGrp="1"/>
          </p:cNvSpPr>
          <p:nvPr>
            <p:ph type="sldNum" sz="quarter" idx="12"/>
          </p:nvPr>
        </p:nvSpPr>
        <p:spPr>
          <a:xfrm>
            <a:off x="397121" y="5296964"/>
            <a:ext cx="1778000" cy="304271"/>
          </a:xfrm>
        </p:spPr>
        <p:txBody>
          <a:bodyPr/>
          <a:lstStyle>
            <a:lvl1pPr algn="l">
              <a:defRPr b="1">
                <a:solidFill>
                  <a:srgbClr val="C00000"/>
                </a:solidFill>
              </a:defRPr>
            </a:lvl1pPr>
          </a:lstStyle>
          <a:p>
            <a:fld id="{3AD2822F-7577-4079-9AD2-51F19AC5FD8F}" type="slidenum">
              <a:rPr lang="zh-CN" altLang="en-US" smtClean="0"/>
              <a:pPr/>
              <a:t>‹#›</a:t>
            </a:fld>
            <a:endParaRPr lang="zh-CN" altLang="en-US" dirty="0"/>
          </a:p>
        </p:txBody>
      </p:sp>
      <p:sp>
        <p:nvSpPr>
          <p:cNvPr id="13" name="任意多边形 12"/>
          <p:cNvSpPr/>
          <p:nvPr userDrawn="1"/>
        </p:nvSpPr>
        <p:spPr>
          <a:xfrm flipH="1" flipV="1">
            <a:off x="0" y="-157835"/>
            <a:ext cx="7620000" cy="597568"/>
          </a:xfrm>
          <a:custGeom>
            <a:avLst/>
            <a:gdLst>
              <a:gd name="connsiteX0" fmla="*/ 0 w 9144000"/>
              <a:gd name="connsiteY0" fmla="*/ 0 h 3618943"/>
              <a:gd name="connsiteX1" fmla="*/ 9144000 w 9144000"/>
              <a:gd name="connsiteY1" fmla="*/ 0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0 h 3618943"/>
              <a:gd name="connsiteX1" fmla="*/ 9144000 w 9144000"/>
              <a:gd name="connsiteY1" fmla="*/ 1878227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290119 h 3909062"/>
              <a:gd name="connsiteX1" fmla="*/ 9144000 w 9144000"/>
              <a:gd name="connsiteY1" fmla="*/ 2168346 h 3909062"/>
              <a:gd name="connsiteX2" fmla="*/ 9144000 w 9144000"/>
              <a:gd name="connsiteY2" fmla="*/ 3909062 h 3909062"/>
              <a:gd name="connsiteX3" fmla="*/ 0 w 9144000"/>
              <a:gd name="connsiteY3" fmla="*/ 3909062 h 3909062"/>
              <a:gd name="connsiteX4" fmla="*/ 0 w 9144000"/>
              <a:gd name="connsiteY4" fmla="*/ 290119 h 3909062"/>
              <a:gd name="connsiteX0" fmla="*/ 0 w 9144000"/>
              <a:gd name="connsiteY0" fmla="*/ 290119 h 3909062"/>
              <a:gd name="connsiteX1" fmla="*/ 9144000 w 9144000"/>
              <a:gd name="connsiteY1" fmla="*/ 1253946 h 3909062"/>
              <a:gd name="connsiteX2" fmla="*/ 9144000 w 9144000"/>
              <a:gd name="connsiteY2" fmla="*/ 3909062 h 3909062"/>
              <a:gd name="connsiteX3" fmla="*/ 0 w 9144000"/>
              <a:gd name="connsiteY3" fmla="*/ 3909062 h 3909062"/>
              <a:gd name="connsiteX4" fmla="*/ 0 w 9144000"/>
              <a:gd name="connsiteY4" fmla="*/ 290119 h 3909062"/>
              <a:gd name="connsiteX0" fmla="*/ 0 w 9144000"/>
              <a:gd name="connsiteY0" fmla="*/ 0 h 3618943"/>
              <a:gd name="connsiteX1" fmla="*/ 9144000 w 9144000"/>
              <a:gd name="connsiteY1" fmla="*/ 963827 h 3618943"/>
              <a:gd name="connsiteX2" fmla="*/ 9144000 w 9144000"/>
              <a:gd name="connsiteY2" fmla="*/ 3618943 h 3618943"/>
              <a:gd name="connsiteX3" fmla="*/ 0 w 9144000"/>
              <a:gd name="connsiteY3" fmla="*/ 3618943 h 3618943"/>
              <a:gd name="connsiteX4" fmla="*/ 0 w 9144000"/>
              <a:gd name="connsiteY4" fmla="*/ 0 h 3618943"/>
              <a:gd name="connsiteX0" fmla="*/ 0 w 9144000"/>
              <a:gd name="connsiteY0" fmla="*/ 442519 h 4061462"/>
              <a:gd name="connsiteX1" fmla="*/ 9144000 w 9144000"/>
              <a:gd name="connsiteY1" fmla="*/ 1406346 h 4061462"/>
              <a:gd name="connsiteX2" fmla="*/ 9144000 w 9144000"/>
              <a:gd name="connsiteY2" fmla="*/ 4061462 h 4061462"/>
              <a:gd name="connsiteX3" fmla="*/ 0 w 9144000"/>
              <a:gd name="connsiteY3" fmla="*/ 4061462 h 4061462"/>
              <a:gd name="connsiteX4" fmla="*/ 0 w 9144000"/>
              <a:gd name="connsiteY4" fmla="*/ 442519 h 4061462"/>
              <a:gd name="connsiteX0" fmla="*/ 0 w 9144000"/>
              <a:gd name="connsiteY0" fmla="*/ 442519 h 4061462"/>
              <a:gd name="connsiteX1" fmla="*/ 9144000 w 9144000"/>
              <a:gd name="connsiteY1" fmla="*/ 1406346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2178074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1614359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442519 h 4061462"/>
              <a:gd name="connsiteX1" fmla="*/ 9144000 w 9144000"/>
              <a:gd name="connsiteY1" fmla="*/ 1614359 h 4061462"/>
              <a:gd name="connsiteX2" fmla="*/ 9144000 w 9144000"/>
              <a:gd name="connsiteY2" fmla="*/ 1940668 h 4061462"/>
              <a:gd name="connsiteX3" fmla="*/ 9144000 w 9144000"/>
              <a:gd name="connsiteY3" fmla="*/ 4061462 h 4061462"/>
              <a:gd name="connsiteX4" fmla="*/ 0 w 9144000"/>
              <a:gd name="connsiteY4" fmla="*/ 4061462 h 4061462"/>
              <a:gd name="connsiteX5" fmla="*/ 0 w 9144000"/>
              <a:gd name="connsiteY5" fmla="*/ 442519 h 4061462"/>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1171840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81179"/>
              <a:gd name="connsiteX1" fmla="*/ 9144000 w 9144000"/>
              <a:gd name="connsiteY1" fmla="*/ 2143012 h 3681179"/>
              <a:gd name="connsiteX2" fmla="*/ 9144000 w 9144000"/>
              <a:gd name="connsiteY2" fmla="*/ 1498149 h 3681179"/>
              <a:gd name="connsiteX3" fmla="*/ 9144000 w 9144000"/>
              <a:gd name="connsiteY3" fmla="*/ 3618943 h 3681179"/>
              <a:gd name="connsiteX4" fmla="*/ 0 w 9144000"/>
              <a:gd name="connsiteY4" fmla="*/ 3618943 h 3681179"/>
              <a:gd name="connsiteX5" fmla="*/ 0 w 9144000"/>
              <a:gd name="connsiteY5" fmla="*/ 0 h 3681179"/>
              <a:gd name="connsiteX0" fmla="*/ 0 w 9144000"/>
              <a:gd name="connsiteY0" fmla="*/ 0 h 3618943"/>
              <a:gd name="connsiteX1" fmla="*/ 9144000 w 9144000"/>
              <a:gd name="connsiteY1" fmla="*/ 2143012 h 3618943"/>
              <a:gd name="connsiteX2" fmla="*/ 9144000 w 9144000"/>
              <a:gd name="connsiteY2" fmla="*/ 1498149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143012 h 3618943"/>
              <a:gd name="connsiteX2" fmla="*/ 9144000 w 9144000"/>
              <a:gd name="connsiteY2" fmla="*/ 2143012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143012 h 3618943"/>
              <a:gd name="connsiteX2" fmla="*/ 9144000 w 9144000"/>
              <a:gd name="connsiteY2" fmla="*/ 2381125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143012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3618943"/>
              <a:gd name="connsiteX1" fmla="*/ 9144000 w 9144000"/>
              <a:gd name="connsiteY1" fmla="*/ 2619238 h 3618943"/>
              <a:gd name="connsiteX2" fmla="*/ 9144000 w 9144000"/>
              <a:gd name="connsiteY2" fmla="*/ 2619238 h 3618943"/>
              <a:gd name="connsiteX3" fmla="*/ 9144000 w 9144000"/>
              <a:gd name="connsiteY3" fmla="*/ 3618943 h 3618943"/>
              <a:gd name="connsiteX4" fmla="*/ 0 w 9144000"/>
              <a:gd name="connsiteY4" fmla="*/ 3618943 h 3618943"/>
              <a:gd name="connsiteX5" fmla="*/ 0 w 9144000"/>
              <a:gd name="connsiteY5" fmla="*/ 0 h 3618943"/>
              <a:gd name="connsiteX0" fmla="*/ 0 w 9144000"/>
              <a:gd name="connsiteY0" fmla="*/ 0 h 2489220"/>
              <a:gd name="connsiteX1" fmla="*/ 9144000 w 9144000"/>
              <a:gd name="connsiteY1" fmla="*/ 1143306 h 2489220"/>
              <a:gd name="connsiteX2" fmla="*/ 9144000 w 9144000"/>
              <a:gd name="connsiteY2" fmla="*/ 1143306 h 2489220"/>
              <a:gd name="connsiteX3" fmla="*/ 9144000 w 9144000"/>
              <a:gd name="connsiteY3" fmla="*/ 2143011 h 2489220"/>
              <a:gd name="connsiteX4" fmla="*/ 0 w 9144000"/>
              <a:gd name="connsiteY4" fmla="*/ 2143011 h 2489220"/>
              <a:gd name="connsiteX5" fmla="*/ 0 w 9144000"/>
              <a:gd name="connsiteY5" fmla="*/ 0 h 2489220"/>
              <a:gd name="connsiteX0" fmla="*/ 0 w 9144000"/>
              <a:gd name="connsiteY0" fmla="*/ 0 h 2489220"/>
              <a:gd name="connsiteX1" fmla="*/ 9144000 w 9144000"/>
              <a:gd name="connsiteY1" fmla="*/ 1143306 h 2489220"/>
              <a:gd name="connsiteX2" fmla="*/ 9144000 w 9144000"/>
              <a:gd name="connsiteY2" fmla="*/ 714337 h 2489220"/>
              <a:gd name="connsiteX3" fmla="*/ 9144000 w 9144000"/>
              <a:gd name="connsiteY3" fmla="*/ 2143011 h 2489220"/>
              <a:gd name="connsiteX4" fmla="*/ 0 w 9144000"/>
              <a:gd name="connsiteY4" fmla="*/ 2143011 h 2489220"/>
              <a:gd name="connsiteX5" fmla="*/ 0 w 9144000"/>
              <a:gd name="connsiteY5" fmla="*/ 0 h 2489220"/>
              <a:gd name="connsiteX0" fmla="*/ 0 w 9144000"/>
              <a:gd name="connsiteY0" fmla="*/ 0 h 2489220"/>
              <a:gd name="connsiteX1" fmla="*/ 9144000 w 9144000"/>
              <a:gd name="connsiteY1" fmla="*/ 476225 h 2489220"/>
              <a:gd name="connsiteX2" fmla="*/ 9144000 w 9144000"/>
              <a:gd name="connsiteY2" fmla="*/ 714337 h 2489220"/>
              <a:gd name="connsiteX3" fmla="*/ 9144000 w 9144000"/>
              <a:gd name="connsiteY3" fmla="*/ 2143011 h 2489220"/>
              <a:gd name="connsiteX4" fmla="*/ 0 w 9144000"/>
              <a:gd name="connsiteY4" fmla="*/ 2143011 h 2489220"/>
              <a:gd name="connsiteX5" fmla="*/ 0 w 9144000"/>
              <a:gd name="connsiteY5" fmla="*/ 0 h 2489220"/>
              <a:gd name="connsiteX0" fmla="*/ 0 w 9144000"/>
              <a:gd name="connsiteY0" fmla="*/ 0 h 2489220"/>
              <a:gd name="connsiteX1" fmla="*/ 9144000 w 9144000"/>
              <a:gd name="connsiteY1" fmla="*/ 476225 h 2489220"/>
              <a:gd name="connsiteX2" fmla="*/ 9144000 w 9144000"/>
              <a:gd name="connsiteY2" fmla="*/ 714337 h 2489220"/>
              <a:gd name="connsiteX3" fmla="*/ 9144000 w 9144000"/>
              <a:gd name="connsiteY3" fmla="*/ 2143011 h 2489220"/>
              <a:gd name="connsiteX4" fmla="*/ 0 w 9144000"/>
              <a:gd name="connsiteY4" fmla="*/ 2143011 h 2489220"/>
              <a:gd name="connsiteX5" fmla="*/ 0 w 9144000"/>
              <a:gd name="connsiteY5" fmla="*/ 0 h 2489220"/>
              <a:gd name="connsiteX0" fmla="*/ 0 w 9144000"/>
              <a:gd name="connsiteY0" fmla="*/ 0 h 2489220"/>
              <a:gd name="connsiteX1" fmla="*/ 9144000 w 9144000"/>
              <a:gd name="connsiteY1" fmla="*/ 476225 h 2489220"/>
              <a:gd name="connsiteX2" fmla="*/ 9144000 w 9144000"/>
              <a:gd name="connsiteY2" fmla="*/ 714337 h 2489220"/>
              <a:gd name="connsiteX3" fmla="*/ 9144000 w 9144000"/>
              <a:gd name="connsiteY3" fmla="*/ 2143011 h 2489220"/>
              <a:gd name="connsiteX4" fmla="*/ 0 w 9144000"/>
              <a:gd name="connsiteY4" fmla="*/ 2143011 h 2489220"/>
              <a:gd name="connsiteX5" fmla="*/ 0 w 9144000"/>
              <a:gd name="connsiteY5" fmla="*/ 0 h 2489220"/>
              <a:gd name="connsiteX0" fmla="*/ 0 w 9144000"/>
              <a:gd name="connsiteY0" fmla="*/ 0 h 2489220"/>
              <a:gd name="connsiteX1" fmla="*/ 9144000 w 9144000"/>
              <a:gd name="connsiteY1" fmla="*/ 476225 h 2489220"/>
              <a:gd name="connsiteX2" fmla="*/ 9144000 w 9144000"/>
              <a:gd name="connsiteY2" fmla="*/ 714337 h 2489220"/>
              <a:gd name="connsiteX3" fmla="*/ 9144000 w 9144000"/>
              <a:gd name="connsiteY3" fmla="*/ 2143011 h 2489220"/>
              <a:gd name="connsiteX4" fmla="*/ 0 w 9144000"/>
              <a:gd name="connsiteY4" fmla="*/ 2143011 h 2489220"/>
              <a:gd name="connsiteX5" fmla="*/ 0 w 9144000"/>
              <a:gd name="connsiteY5" fmla="*/ 0 h 2489220"/>
              <a:gd name="connsiteX0" fmla="*/ 0 w 9144000"/>
              <a:gd name="connsiteY0" fmla="*/ 0 h 2489220"/>
              <a:gd name="connsiteX1" fmla="*/ 9144000 w 9144000"/>
              <a:gd name="connsiteY1" fmla="*/ 476225 h 2489220"/>
              <a:gd name="connsiteX2" fmla="*/ 9144000 w 9144000"/>
              <a:gd name="connsiteY2" fmla="*/ 714337 h 2489220"/>
              <a:gd name="connsiteX3" fmla="*/ 9144000 w 9144000"/>
              <a:gd name="connsiteY3" fmla="*/ 2143011 h 2489220"/>
              <a:gd name="connsiteX4" fmla="*/ 0 w 9144000"/>
              <a:gd name="connsiteY4" fmla="*/ 2143011 h 2489220"/>
              <a:gd name="connsiteX5" fmla="*/ 0 w 9144000"/>
              <a:gd name="connsiteY5" fmla="*/ 0 h 2489220"/>
              <a:gd name="connsiteX0" fmla="*/ 0 w 9144000"/>
              <a:gd name="connsiteY0" fmla="*/ 0 h 2489220"/>
              <a:gd name="connsiteX1" fmla="*/ 9144000 w 9144000"/>
              <a:gd name="connsiteY1" fmla="*/ 476225 h 2489220"/>
              <a:gd name="connsiteX2" fmla="*/ 9144000 w 9144000"/>
              <a:gd name="connsiteY2" fmla="*/ 714337 h 2489220"/>
              <a:gd name="connsiteX3" fmla="*/ 9144000 w 9144000"/>
              <a:gd name="connsiteY3" fmla="*/ 2143011 h 2489220"/>
              <a:gd name="connsiteX4" fmla="*/ 0 w 9144000"/>
              <a:gd name="connsiteY4" fmla="*/ 2143011 h 2489220"/>
              <a:gd name="connsiteX5" fmla="*/ 0 w 9144000"/>
              <a:gd name="connsiteY5" fmla="*/ 0 h 2489220"/>
              <a:gd name="connsiteX0" fmla="*/ 0 w 9144000"/>
              <a:gd name="connsiteY0" fmla="*/ 0 h 2489220"/>
              <a:gd name="connsiteX1" fmla="*/ 9144000 w 9144000"/>
              <a:gd name="connsiteY1" fmla="*/ 476225 h 2489220"/>
              <a:gd name="connsiteX2" fmla="*/ 9144000 w 9144000"/>
              <a:gd name="connsiteY2" fmla="*/ 714337 h 2489220"/>
              <a:gd name="connsiteX3" fmla="*/ 9144000 w 9144000"/>
              <a:gd name="connsiteY3" fmla="*/ 2143011 h 2489220"/>
              <a:gd name="connsiteX4" fmla="*/ 0 w 9144000"/>
              <a:gd name="connsiteY4" fmla="*/ 2143011 h 2489220"/>
              <a:gd name="connsiteX5" fmla="*/ 0 w 9144000"/>
              <a:gd name="connsiteY5" fmla="*/ 0 h 2489220"/>
              <a:gd name="connsiteX0" fmla="*/ 0 w 9144000"/>
              <a:gd name="connsiteY0" fmla="*/ 0 h 2489220"/>
              <a:gd name="connsiteX1" fmla="*/ 9144000 w 9144000"/>
              <a:gd name="connsiteY1" fmla="*/ 476225 h 2489220"/>
              <a:gd name="connsiteX2" fmla="*/ 9144000 w 9144000"/>
              <a:gd name="connsiteY2" fmla="*/ 714337 h 2489220"/>
              <a:gd name="connsiteX3" fmla="*/ 9144000 w 9144000"/>
              <a:gd name="connsiteY3" fmla="*/ 2143011 h 2489220"/>
              <a:gd name="connsiteX4" fmla="*/ 0 w 9144000"/>
              <a:gd name="connsiteY4" fmla="*/ 2143011 h 2489220"/>
              <a:gd name="connsiteX5" fmla="*/ 0 w 9144000"/>
              <a:gd name="connsiteY5" fmla="*/ 0 h 2489220"/>
              <a:gd name="connsiteX0" fmla="*/ 0 w 9144000"/>
              <a:gd name="connsiteY0" fmla="*/ 0 h 2489220"/>
              <a:gd name="connsiteX1" fmla="*/ 9144000 w 9144000"/>
              <a:gd name="connsiteY1" fmla="*/ 476225 h 2489220"/>
              <a:gd name="connsiteX2" fmla="*/ 9144000 w 9144000"/>
              <a:gd name="connsiteY2" fmla="*/ 714337 h 2489220"/>
              <a:gd name="connsiteX3" fmla="*/ 9144000 w 9144000"/>
              <a:gd name="connsiteY3" fmla="*/ 2143011 h 2489220"/>
              <a:gd name="connsiteX4" fmla="*/ 0 w 9144000"/>
              <a:gd name="connsiteY4" fmla="*/ 2143011 h 2489220"/>
              <a:gd name="connsiteX5" fmla="*/ 0 w 9144000"/>
              <a:gd name="connsiteY5" fmla="*/ 0 h 2489220"/>
              <a:gd name="connsiteX0" fmla="*/ 0 w 9144000"/>
              <a:gd name="connsiteY0" fmla="*/ 0 h 2489220"/>
              <a:gd name="connsiteX1" fmla="*/ 9144000 w 9144000"/>
              <a:gd name="connsiteY1" fmla="*/ 476225 h 2489220"/>
              <a:gd name="connsiteX2" fmla="*/ 9144000 w 9144000"/>
              <a:gd name="connsiteY2" fmla="*/ 714337 h 2489220"/>
              <a:gd name="connsiteX3" fmla="*/ 9144000 w 9144000"/>
              <a:gd name="connsiteY3" fmla="*/ 2143011 h 2489220"/>
              <a:gd name="connsiteX4" fmla="*/ 0 w 9144000"/>
              <a:gd name="connsiteY4" fmla="*/ 2143011 h 2489220"/>
              <a:gd name="connsiteX5" fmla="*/ 0 w 9144000"/>
              <a:gd name="connsiteY5" fmla="*/ 0 h 2489220"/>
              <a:gd name="connsiteX0" fmla="*/ 0 w 9144000"/>
              <a:gd name="connsiteY0" fmla="*/ 0 h 2489220"/>
              <a:gd name="connsiteX1" fmla="*/ 9144000 w 9144000"/>
              <a:gd name="connsiteY1" fmla="*/ 476225 h 2489220"/>
              <a:gd name="connsiteX2" fmla="*/ 9144000 w 9144000"/>
              <a:gd name="connsiteY2" fmla="*/ 714337 h 2489220"/>
              <a:gd name="connsiteX3" fmla="*/ 9144000 w 9144000"/>
              <a:gd name="connsiteY3" fmla="*/ 2143011 h 2489220"/>
              <a:gd name="connsiteX4" fmla="*/ 0 w 9144000"/>
              <a:gd name="connsiteY4" fmla="*/ 2143011 h 2489220"/>
              <a:gd name="connsiteX5" fmla="*/ 0 w 9144000"/>
              <a:gd name="connsiteY5" fmla="*/ 0 h 2489220"/>
              <a:gd name="connsiteX0" fmla="*/ 0 w 9144000"/>
              <a:gd name="connsiteY0" fmla="*/ 0 h 2982978"/>
              <a:gd name="connsiteX1" fmla="*/ 9144000 w 9144000"/>
              <a:gd name="connsiteY1" fmla="*/ 476225 h 2982978"/>
              <a:gd name="connsiteX2" fmla="*/ 9144000 w 9144000"/>
              <a:gd name="connsiteY2" fmla="*/ 714337 h 2982978"/>
              <a:gd name="connsiteX3" fmla="*/ 9144000 w 9144000"/>
              <a:gd name="connsiteY3" fmla="*/ 2143011 h 2982978"/>
              <a:gd name="connsiteX4" fmla="*/ 0 w 9144000"/>
              <a:gd name="connsiteY4" fmla="*/ 2143011 h 2982978"/>
              <a:gd name="connsiteX5" fmla="*/ 0 w 9144000"/>
              <a:gd name="connsiteY5" fmla="*/ 0 h 2982978"/>
              <a:gd name="connsiteX0" fmla="*/ 0 w 9144000"/>
              <a:gd name="connsiteY0" fmla="*/ 0 h 2489220"/>
              <a:gd name="connsiteX1" fmla="*/ 9144000 w 9144000"/>
              <a:gd name="connsiteY1" fmla="*/ 476225 h 2489220"/>
              <a:gd name="connsiteX2" fmla="*/ 9144000 w 9144000"/>
              <a:gd name="connsiteY2" fmla="*/ 714337 h 2489220"/>
              <a:gd name="connsiteX3" fmla="*/ 9144000 w 9144000"/>
              <a:gd name="connsiteY3" fmla="*/ 2143011 h 2489220"/>
              <a:gd name="connsiteX4" fmla="*/ 0 w 9144000"/>
              <a:gd name="connsiteY4" fmla="*/ 2143011 h 2489220"/>
              <a:gd name="connsiteX5" fmla="*/ 0 w 9144000"/>
              <a:gd name="connsiteY5" fmla="*/ 0 h 2489220"/>
              <a:gd name="connsiteX0" fmla="*/ 0 w 9144000"/>
              <a:gd name="connsiteY0" fmla="*/ 0 h 2354955"/>
              <a:gd name="connsiteX1" fmla="*/ 9144000 w 9144000"/>
              <a:gd name="connsiteY1" fmla="*/ 476225 h 2354955"/>
              <a:gd name="connsiteX2" fmla="*/ 9144000 w 9144000"/>
              <a:gd name="connsiteY2" fmla="*/ 714337 h 2354955"/>
              <a:gd name="connsiteX3" fmla="*/ 9144000 w 9144000"/>
              <a:gd name="connsiteY3" fmla="*/ 2143011 h 2354955"/>
              <a:gd name="connsiteX4" fmla="*/ 0 w 9144000"/>
              <a:gd name="connsiteY4" fmla="*/ 2143011 h 2354955"/>
              <a:gd name="connsiteX5" fmla="*/ 0 w 9144000"/>
              <a:gd name="connsiteY5" fmla="*/ 0 h 2354955"/>
              <a:gd name="connsiteX0" fmla="*/ 0 w 9144000"/>
              <a:gd name="connsiteY0" fmla="*/ 0 h 2641938"/>
              <a:gd name="connsiteX1" fmla="*/ 9144000 w 9144000"/>
              <a:gd name="connsiteY1" fmla="*/ 476225 h 2641938"/>
              <a:gd name="connsiteX2" fmla="*/ 9144000 w 9144000"/>
              <a:gd name="connsiteY2" fmla="*/ 714337 h 2641938"/>
              <a:gd name="connsiteX3" fmla="*/ 9144000 w 9144000"/>
              <a:gd name="connsiteY3" fmla="*/ 2143011 h 2641938"/>
              <a:gd name="connsiteX4" fmla="*/ 0 w 9144000"/>
              <a:gd name="connsiteY4" fmla="*/ 2143011 h 2641938"/>
              <a:gd name="connsiteX5" fmla="*/ 0 w 9144000"/>
              <a:gd name="connsiteY5" fmla="*/ 0 h 2641938"/>
              <a:gd name="connsiteX0" fmla="*/ 0 w 9144000"/>
              <a:gd name="connsiteY0" fmla="*/ 0 h 2354955"/>
              <a:gd name="connsiteX1" fmla="*/ 9144000 w 9144000"/>
              <a:gd name="connsiteY1" fmla="*/ 476225 h 2354955"/>
              <a:gd name="connsiteX2" fmla="*/ 9144000 w 9144000"/>
              <a:gd name="connsiteY2" fmla="*/ 714337 h 2354955"/>
              <a:gd name="connsiteX3" fmla="*/ 9144000 w 9144000"/>
              <a:gd name="connsiteY3" fmla="*/ 2143011 h 2354955"/>
              <a:gd name="connsiteX4" fmla="*/ 0 w 9144000"/>
              <a:gd name="connsiteY4" fmla="*/ 2143011 h 2354955"/>
              <a:gd name="connsiteX5" fmla="*/ 0 w 9144000"/>
              <a:gd name="connsiteY5" fmla="*/ 0 h 2354955"/>
              <a:gd name="connsiteX0" fmla="*/ 0 w 9144000"/>
              <a:gd name="connsiteY0" fmla="*/ 0 h 3137094"/>
              <a:gd name="connsiteX1" fmla="*/ 9144000 w 9144000"/>
              <a:gd name="connsiteY1" fmla="*/ 476225 h 3137094"/>
              <a:gd name="connsiteX2" fmla="*/ 9144000 w 9144000"/>
              <a:gd name="connsiteY2" fmla="*/ 714337 h 3137094"/>
              <a:gd name="connsiteX3" fmla="*/ 9144000 w 9144000"/>
              <a:gd name="connsiteY3" fmla="*/ 2143011 h 3137094"/>
              <a:gd name="connsiteX4" fmla="*/ 0 w 9144000"/>
              <a:gd name="connsiteY4" fmla="*/ 2143011 h 3137094"/>
              <a:gd name="connsiteX5" fmla="*/ 0 w 9144000"/>
              <a:gd name="connsiteY5" fmla="*/ 0 h 3137094"/>
              <a:gd name="connsiteX0" fmla="*/ 0 w 9144000"/>
              <a:gd name="connsiteY0" fmla="*/ 0 h 2573576"/>
              <a:gd name="connsiteX1" fmla="*/ 9144000 w 9144000"/>
              <a:gd name="connsiteY1" fmla="*/ 476225 h 2573576"/>
              <a:gd name="connsiteX2" fmla="*/ 9144000 w 9144000"/>
              <a:gd name="connsiteY2" fmla="*/ 714337 h 2573576"/>
              <a:gd name="connsiteX3" fmla="*/ 9144000 w 9144000"/>
              <a:gd name="connsiteY3" fmla="*/ 2143011 h 2573576"/>
              <a:gd name="connsiteX4" fmla="*/ 0 w 9144000"/>
              <a:gd name="connsiteY4" fmla="*/ 2143011 h 2573576"/>
              <a:gd name="connsiteX5" fmla="*/ 0 w 9144000"/>
              <a:gd name="connsiteY5" fmla="*/ 0 h 2573576"/>
              <a:gd name="connsiteX0" fmla="*/ 0 w 9144000"/>
              <a:gd name="connsiteY0" fmla="*/ 0 h 2354955"/>
              <a:gd name="connsiteX1" fmla="*/ 9144000 w 9144000"/>
              <a:gd name="connsiteY1" fmla="*/ 476225 h 2354955"/>
              <a:gd name="connsiteX2" fmla="*/ 9144000 w 9144000"/>
              <a:gd name="connsiteY2" fmla="*/ 714337 h 2354955"/>
              <a:gd name="connsiteX3" fmla="*/ 9144000 w 9144000"/>
              <a:gd name="connsiteY3" fmla="*/ 2143011 h 2354955"/>
              <a:gd name="connsiteX4" fmla="*/ 0 w 9144000"/>
              <a:gd name="connsiteY4" fmla="*/ 2143011 h 2354955"/>
              <a:gd name="connsiteX5" fmla="*/ 0 w 9144000"/>
              <a:gd name="connsiteY5" fmla="*/ 0 h 2354955"/>
              <a:gd name="connsiteX0" fmla="*/ 0 w 9144000"/>
              <a:gd name="connsiteY0" fmla="*/ 0 h 2354955"/>
              <a:gd name="connsiteX1" fmla="*/ 9144000 w 9144000"/>
              <a:gd name="connsiteY1" fmla="*/ 476225 h 2354955"/>
              <a:gd name="connsiteX2" fmla="*/ 9144000 w 9144000"/>
              <a:gd name="connsiteY2" fmla="*/ 714337 h 2354955"/>
              <a:gd name="connsiteX3" fmla="*/ 9144000 w 9144000"/>
              <a:gd name="connsiteY3" fmla="*/ 2143011 h 2354955"/>
              <a:gd name="connsiteX4" fmla="*/ 0 w 9144000"/>
              <a:gd name="connsiteY4" fmla="*/ 2143011 h 2354955"/>
              <a:gd name="connsiteX5" fmla="*/ 0 w 9144000"/>
              <a:gd name="connsiteY5" fmla="*/ 0 h 2354955"/>
              <a:gd name="connsiteX0" fmla="*/ 0 w 9144000"/>
              <a:gd name="connsiteY0" fmla="*/ 0 h 2354955"/>
              <a:gd name="connsiteX1" fmla="*/ 9144000 w 9144000"/>
              <a:gd name="connsiteY1" fmla="*/ 476225 h 2354955"/>
              <a:gd name="connsiteX2" fmla="*/ 9144000 w 9144000"/>
              <a:gd name="connsiteY2" fmla="*/ 714337 h 2354955"/>
              <a:gd name="connsiteX3" fmla="*/ 9144000 w 9144000"/>
              <a:gd name="connsiteY3" fmla="*/ 2143011 h 2354955"/>
              <a:gd name="connsiteX4" fmla="*/ 0 w 9144000"/>
              <a:gd name="connsiteY4" fmla="*/ 2143011 h 2354955"/>
              <a:gd name="connsiteX5" fmla="*/ 0 w 9144000"/>
              <a:gd name="connsiteY5" fmla="*/ 0 h 2354955"/>
              <a:gd name="connsiteX0" fmla="*/ 0 w 9144000"/>
              <a:gd name="connsiteY0" fmla="*/ 0 h 2354955"/>
              <a:gd name="connsiteX1" fmla="*/ 9144000 w 9144000"/>
              <a:gd name="connsiteY1" fmla="*/ 476225 h 2354955"/>
              <a:gd name="connsiteX2" fmla="*/ 9144000 w 9144000"/>
              <a:gd name="connsiteY2" fmla="*/ 714337 h 2354955"/>
              <a:gd name="connsiteX3" fmla="*/ 9144000 w 9144000"/>
              <a:gd name="connsiteY3" fmla="*/ 2143011 h 2354955"/>
              <a:gd name="connsiteX4" fmla="*/ 0 w 9144000"/>
              <a:gd name="connsiteY4" fmla="*/ 2143011 h 2354955"/>
              <a:gd name="connsiteX5" fmla="*/ 0 w 9144000"/>
              <a:gd name="connsiteY5" fmla="*/ 0 h 2354955"/>
              <a:gd name="connsiteX0" fmla="*/ 0 w 9144000"/>
              <a:gd name="connsiteY0" fmla="*/ 0 h 2354955"/>
              <a:gd name="connsiteX1" fmla="*/ 9144000 w 9144000"/>
              <a:gd name="connsiteY1" fmla="*/ 476225 h 2354955"/>
              <a:gd name="connsiteX2" fmla="*/ 9144000 w 9144000"/>
              <a:gd name="connsiteY2" fmla="*/ 714337 h 2354955"/>
              <a:gd name="connsiteX3" fmla="*/ 9144000 w 9144000"/>
              <a:gd name="connsiteY3" fmla="*/ 2143011 h 2354955"/>
              <a:gd name="connsiteX4" fmla="*/ 0 w 9144000"/>
              <a:gd name="connsiteY4" fmla="*/ 2143011 h 2354955"/>
              <a:gd name="connsiteX5" fmla="*/ 0 w 9144000"/>
              <a:gd name="connsiteY5" fmla="*/ 0 h 2354955"/>
              <a:gd name="connsiteX0" fmla="*/ 0 w 9144000"/>
              <a:gd name="connsiteY0" fmla="*/ 0 h 2354955"/>
              <a:gd name="connsiteX1" fmla="*/ 9144000 w 9144000"/>
              <a:gd name="connsiteY1" fmla="*/ 476225 h 2354955"/>
              <a:gd name="connsiteX2" fmla="*/ 9144000 w 9144000"/>
              <a:gd name="connsiteY2" fmla="*/ 714337 h 2354955"/>
              <a:gd name="connsiteX3" fmla="*/ 9144000 w 9144000"/>
              <a:gd name="connsiteY3" fmla="*/ 2143011 h 2354955"/>
              <a:gd name="connsiteX4" fmla="*/ 0 w 9144000"/>
              <a:gd name="connsiteY4" fmla="*/ 2143011 h 2354955"/>
              <a:gd name="connsiteX5" fmla="*/ 0 w 9144000"/>
              <a:gd name="connsiteY5" fmla="*/ 0 h 2354955"/>
              <a:gd name="connsiteX0" fmla="*/ 0 w 9144000"/>
              <a:gd name="connsiteY0" fmla="*/ 0 h 2354955"/>
              <a:gd name="connsiteX1" fmla="*/ 9144000 w 9144000"/>
              <a:gd name="connsiteY1" fmla="*/ 476225 h 2354955"/>
              <a:gd name="connsiteX2" fmla="*/ 9144000 w 9144000"/>
              <a:gd name="connsiteY2" fmla="*/ 714337 h 2354955"/>
              <a:gd name="connsiteX3" fmla="*/ 9144000 w 9144000"/>
              <a:gd name="connsiteY3" fmla="*/ 2143011 h 2354955"/>
              <a:gd name="connsiteX4" fmla="*/ 0 w 9144000"/>
              <a:gd name="connsiteY4" fmla="*/ 2143011 h 2354955"/>
              <a:gd name="connsiteX5" fmla="*/ 0 w 9144000"/>
              <a:gd name="connsiteY5" fmla="*/ 0 h 2354955"/>
              <a:gd name="connsiteX0" fmla="*/ 0 w 9144000"/>
              <a:gd name="connsiteY0" fmla="*/ 0 h 2354955"/>
              <a:gd name="connsiteX1" fmla="*/ 9144000 w 9144000"/>
              <a:gd name="connsiteY1" fmla="*/ 476225 h 2354955"/>
              <a:gd name="connsiteX2" fmla="*/ 9144000 w 9144000"/>
              <a:gd name="connsiteY2" fmla="*/ 714337 h 2354955"/>
              <a:gd name="connsiteX3" fmla="*/ 9144000 w 9144000"/>
              <a:gd name="connsiteY3" fmla="*/ 2143011 h 2354955"/>
              <a:gd name="connsiteX4" fmla="*/ 0 w 9144000"/>
              <a:gd name="connsiteY4" fmla="*/ 2143011 h 2354955"/>
              <a:gd name="connsiteX5" fmla="*/ 0 w 9144000"/>
              <a:gd name="connsiteY5" fmla="*/ 0 h 2354955"/>
              <a:gd name="connsiteX0" fmla="*/ 0 w 9144000"/>
              <a:gd name="connsiteY0" fmla="*/ 0 h 2354955"/>
              <a:gd name="connsiteX1" fmla="*/ 9144000 w 9144000"/>
              <a:gd name="connsiteY1" fmla="*/ 476225 h 2354955"/>
              <a:gd name="connsiteX2" fmla="*/ 9144000 w 9144000"/>
              <a:gd name="connsiteY2" fmla="*/ 714337 h 2354955"/>
              <a:gd name="connsiteX3" fmla="*/ 9144000 w 9144000"/>
              <a:gd name="connsiteY3" fmla="*/ 2143011 h 2354955"/>
              <a:gd name="connsiteX4" fmla="*/ 0 w 9144000"/>
              <a:gd name="connsiteY4" fmla="*/ 2143011 h 2354955"/>
              <a:gd name="connsiteX5" fmla="*/ 0 w 9144000"/>
              <a:gd name="connsiteY5" fmla="*/ 0 h 2354955"/>
              <a:gd name="connsiteX0" fmla="*/ 0 w 9144000"/>
              <a:gd name="connsiteY0" fmla="*/ 0 h 2619236"/>
              <a:gd name="connsiteX1" fmla="*/ 9144000 w 9144000"/>
              <a:gd name="connsiteY1" fmla="*/ 740506 h 2619236"/>
              <a:gd name="connsiteX2" fmla="*/ 9144000 w 9144000"/>
              <a:gd name="connsiteY2" fmla="*/ 978618 h 2619236"/>
              <a:gd name="connsiteX3" fmla="*/ 9144000 w 9144000"/>
              <a:gd name="connsiteY3" fmla="*/ 2407292 h 2619236"/>
              <a:gd name="connsiteX4" fmla="*/ 0 w 9144000"/>
              <a:gd name="connsiteY4" fmla="*/ 2407292 h 2619236"/>
              <a:gd name="connsiteX5" fmla="*/ 0 w 9144000"/>
              <a:gd name="connsiteY5" fmla="*/ 0 h 2619236"/>
              <a:gd name="connsiteX0" fmla="*/ 0 w 9144000"/>
              <a:gd name="connsiteY0" fmla="*/ 0 h 2619236"/>
              <a:gd name="connsiteX1" fmla="*/ 9144000 w 9144000"/>
              <a:gd name="connsiteY1" fmla="*/ 740506 h 2619236"/>
              <a:gd name="connsiteX2" fmla="*/ 9144000 w 9144000"/>
              <a:gd name="connsiteY2" fmla="*/ 978618 h 2619236"/>
              <a:gd name="connsiteX3" fmla="*/ 9144000 w 9144000"/>
              <a:gd name="connsiteY3" fmla="*/ 2407292 h 2619236"/>
              <a:gd name="connsiteX4" fmla="*/ 0 w 9144000"/>
              <a:gd name="connsiteY4" fmla="*/ 2407292 h 2619236"/>
              <a:gd name="connsiteX5" fmla="*/ 0 w 9144000"/>
              <a:gd name="connsiteY5" fmla="*/ 0 h 2619236"/>
              <a:gd name="connsiteX0" fmla="*/ 0 w 9144000"/>
              <a:gd name="connsiteY0" fmla="*/ 0 h 2619236"/>
              <a:gd name="connsiteX1" fmla="*/ 9144000 w 9144000"/>
              <a:gd name="connsiteY1" fmla="*/ 740506 h 2619236"/>
              <a:gd name="connsiteX2" fmla="*/ 9144000 w 9144000"/>
              <a:gd name="connsiteY2" fmla="*/ 978618 h 2619236"/>
              <a:gd name="connsiteX3" fmla="*/ 9144000 w 9144000"/>
              <a:gd name="connsiteY3" fmla="*/ 2407292 h 2619236"/>
              <a:gd name="connsiteX4" fmla="*/ 0 w 9144000"/>
              <a:gd name="connsiteY4" fmla="*/ 2407292 h 2619236"/>
              <a:gd name="connsiteX5" fmla="*/ 0 w 9144000"/>
              <a:gd name="connsiteY5" fmla="*/ 0 h 2619236"/>
              <a:gd name="connsiteX0" fmla="*/ 0 w 9144000"/>
              <a:gd name="connsiteY0" fmla="*/ 0 h 2619236"/>
              <a:gd name="connsiteX1" fmla="*/ 9144000 w 9144000"/>
              <a:gd name="connsiteY1" fmla="*/ 740506 h 2619236"/>
              <a:gd name="connsiteX2" fmla="*/ 9144000 w 9144000"/>
              <a:gd name="connsiteY2" fmla="*/ 978618 h 2619236"/>
              <a:gd name="connsiteX3" fmla="*/ 9144000 w 9144000"/>
              <a:gd name="connsiteY3" fmla="*/ 2407292 h 2619236"/>
              <a:gd name="connsiteX4" fmla="*/ 0 w 9144000"/>
              <a:gd name="connsiteY4" fmla="*/ 2407292 h 2619236"/>
              <a:gd name="connsiteX5" fmla="*/ 0 w 9144000"/>
              <a:gd name="connsiteY5" fmla="*/ 0 h 2619236"/>
              <a:gd name="connsiteX0" fmla="*/ 0 w 9144000"/>
              <a:gd name="connsiteY0" fmla="*/ 0 h 3422490"/>
              <a:gd name="connsiteX1" fmla="*/ 9144000 w 9144000"/>
              <a:gd name="connsiteY1" fmla="*/ 740506 h 3422490"/>
              <a:gd name="connsiteX2" fmla="*/ 9144000 w 9144000"/>
              <a:gd name="connsiteY2" fmla="*/ 978618 h 3422490"/>
              <a:gd name="connsiteX3" fmla="*/ 9144000 w 9144000"/>
              <a:gd name="connsiteY3" fmla="*/ 2407292 h 3422490"/>
              <a:gd name="connsiteX4" fmla="*/ 0 w 9144000"/>
              <a:gd name="connsiteY4" fmla="*/ 2407292 h 3422490"/>
              <a:gd name="connsiteX5" fmla="*/ 0 w 9144000"/>
              <a:gd name="connsiteY5" fmla="*/ 0 h 3422490"/>
              <a:gd name="connsiteX0" fmla="*/ 0 w 9144000"/>
              <a:gd name="connsiteY0" fmla="*/ 0 h 2902770"/>
              <a:gd name="connsiteX1" fmla="*/ 9144000 w 9144000"/>
              <a:gd name="connsiteY1" fmla="*/ 740506 h 2902770"/>
              <a:gd name="connsiteX2" fmla="*/ 9144000 w 9144000"/>
              <a:gd name="connsiteY2" fmla="*/ 978618 h 2902770"/>
              <a:gd name="connsiteX3" fmla="*/ 9144000 w 9144000"/>
              <a:gd name="connsiteY3" fmla="*/ 2407292 h 2902770"/>
              <a:gd name="connsiteX4" fmla="*/ 0 w 9144000"/>
              <a:gd name="connsiteY4" fmla="*/ 2407292 h 2902770"/>
              <a:gd name="connsiteX5" fmla="*/ 0 w 9144000"/>
              <a:gd name="connsiteY5" fmla="*/ 0 h 2902770"/>
              <a:gd name="connsiteX0" fmla="*/ 0 w 9144000"/>
              <a:gd name="connsiteY0" fmla="*/ 0 h 2859274"/>
              <a:gd name="connsiteX1" fmla="*/ 9144000 w 9144000"/>
              <a:gd name="connsiteY1" fmla="*/ 740506 h 2859274"/>
              <a:gd name="connsiteX2" fmla="*/ 9144000 w 9144000"/>
              <a:gd name="connsiteY2" fmla="*/ 978618 h 2859274"/>
              <a:gd name="connsiteX3" fmla="*/ 9144000 w 9144000"/>
              <a:gd name="connsiteY3" fmla="*/ 2407292 h 2859274"/>
              <a:gd name="connsiteX4" fmla="*/ 0 w 9144000"/>
              <a:gd name="connsiteY4" fmla="*/ 2407292 h 2859274"/>
              <a:gd name="connsiteX5" fmla="*/ 0 w 9144000"/>
              <a:gd name="connsiteY5" fmla="*/ 0 h 2859274"/>
              <a:gd name="connsiteX0" fmla="*/ 0 w 9144000"/>
              <a:gd name="connsiteY0" fmla="*/ 0 h 2815778"/>
              <a:gd name="connsiteX1" fmla="*/ 9144000 w 9144000"/>
              <a:gd name="connsiteY1" fmla="*/ 740506 h 2815778"/>
              <a:gd name="connsiteX2" fmla="*/ 9144000 w 9144000"/>
              <a:gd name="connsiteY2" fmla="*/ 978618 h 2815778"/>
              <a:gd name="connsiteX3" fmla="*/ 9144000 w 9144000"/>
              <a:gd name="connsiteY3" fmla="*/ 2407292 h 2815778"/>
              <a:gd name="connsiteX4" fmla="*/ 0 w 9144000"/>
              <a:gd name="connsiteY4" fmla="*/ 2407292 h 2815778"/>
              <a:gd name="connsiteX5" fmla="*/ 0 w 9144000"/>
              <a:gd name="connsiteY5" fmla="*/ 0 h 2815778"/>
              <a:gd name="connsiteX0" fmla="*/ 0 w 9144000"/>
              <a:gd name="connsiteY0" fmla="*/ 0 h 3352831"/>
              <a:gd name="connsiteX1" fmla="*/ 9144000 w 9144000"/>
              <a:gd name="connsiteY1" fmla="*/ 740506 h 3352831"/>
              <a:gd name="connsiteX2" fmla="*/ 9144000 w 9144000"/>
              <a:gd name="connsiteY2" fmla="*/ 978618 h 3352831"/>
              <a:gd name="connsiteX3" fmla="*/ 9144000 w 9144000"/>
              <a:gd name="connsiteY3" fmla="*/ 2407292 h 3352831"/>
              <a:gd name="connsiteX4" fmla="*/ 0 w 9144000"/>
              <a:gd name="connsiteY4" fmla="*/ 2407292 h 3352831"/>
              <a:gd name="connsiteX5" fmla="*/ 0 w 9144000"/>
              <a:gd name="connsiteY5" fmla="*/ 0 h 3352831"/>
              <a:gd name="connsiteX0" fmla="*/ 0 w 9144000"/>
              <a:gd name="connsiteY0" fmla="*/ 0 h 2962122"/>
              <a:gd name="connsiteX1" fmla="*/ 9144000 w 9144000"/>
              <a:gd name="connsiteY1" fmla="*/ 740506 h 2962122"/>
              <a:gd name="connsiteX2" fmla="*/ 9144000 w 9144000"/>
              <a:gd name="connsiteY2" fmla="*/ 978618 h 2962122"/>
              <a:gd name="connsiteX3" fmla="*/ 9144000 w 9144000"/>
              <a:gd name="connsiteY3" fmla="*/ 2407292 h 2962122"/>
              <a:gd name="connsiteX4" fmla="*/ 0 w 9144000"/>
              <a:gd name="connsiteY4" fmla="*/ 2407292 h 2962122"/>
              <a:gd name="connsiteX5" fmla="*/ 0 w 9144000"/>
              <a:gd name="connsiteY5" fmla="*/ 0 h 2962122"/>
              <a:gd name="connsiteX0" fmla="*/ 0 w 9144000"/>
              <a:gd name="connsiteY0" fmla="*/ 0 h 3003041"/>
              <a:gd name="connsiteX1" fmla="*/ 9144000 w 9144000"/>
              <a:gd name="connsiteY1" fmla="*/ 740506 h 3003041"/>
              <a:gd name="connsiteX2" fmla="*/ 9144000 w 9144000"/>
              <a:gd name="connsiteY2" fmla="*/ 978618 h 3003041"/>
              <a:gd name="connsiteX3" fmla="*/ 9144000 w 9144000"/>
              <a:gd name="connsiteY3" fmla="*/ 2407292 h 3003041"/>
              <a:gd name="connsiteX4" fmla="*/ 0 w 9144000"/>
              <a:gd name="connsiteY4" fmla="*/ 2407292 h 3003041"/>
              <a:gd name="connsiteX5" fmla="*/ 0 w 9144000"/>
              <a:gd name="connsiteY5" fmla="*/ 0 h 3003041"/>
              <a:gd name="connsiteX0" fmla="*/ 0 w 9144000"/>
              <a:gd name="connsiteY0" fmla="*/ 0 h 2785938"/>
              <a:gd name="connsiteX1" fmla="*/ 9144000 w 9144000"/>
              <a:gd name="connsiteY1" fmla="*/ 740506 h 2785938"/>
              <a:gd name="connsiteX2" fmla="*/ 9144000 w 9144000"/>
              <a:gd name="connsiteY2" fmla="*/ 978618 h 2785938"/>
              <a:gd name="connsiteX3" fmla="*/ 9144000 w 9144000"/>
              <a:gd name="connsiteY3" fmla="*/ 2407292 h 2785938"/>
              <a:gd name="connsiteX4" fmla="*/ 0 w 9144000"/>
              <a:gd name="connsiteY4" fmla="*/ 2407292 h 2785938"/>
              <a:gd name="connsiteX5" fmla="*/ 0 w 9144000"/>
              <a:gd name="connsiteY5" fmla="*/ 0 h 2785938"/>
              <a:gd name="connsiteX0" fmla="*/ 0 w 9144000"/>
              <a:gd name="connsiteY0" fmla="*/ 0 h 2806948"/>
              <a:gd name="connsiteX1" fmla="*/ 9144000 w 9144000"/>
              <a:gd name="connsiteY1" fmla="*/ 740506 h 2806948"/>
              <a:gd name="connsiteX2" fmla="*/ 9144000 w 9144000"/>
              <a:gd name="connsiteY2" fmla="*/ 978618 h 2806948"/>
              <a:gd name="connsiteX3" fmla="*/ 9144000 w 9144000"/>
              <a:gd name="connsiteY3" fmla="*/ 2407292 h 2806948"/>
              <a:gd name="connsiteX4" fmla="*/ 0 w 9144000"/>
              <a:gd name="connsiteY4" fmla="*/ 2407292 h 2806948"/>
              <a:gd name="connsiteX5" fmla="*/ 0 w 9144000"/>
              <a:gd name="connsiteY5" fmla="*/ 0 h 2806948"/>
              <a:gd name="connsiteX0" fmla="*/ 0 w 9144000"/>
              <a:gd name="connsiteY0" fmla="*/ 0 h 2892463"/>
              <a:gd name="connsiteX1" fmla="*/ 9144000 w 9144000"/>
              <a:gd name="connsiteY1" fmla="*/ 740506 h 2892463"/>
              <a:gd name="connsiteX2" fmla="*/ 9144000 w 9144000"/>
              <a:gd name="connsiteY2" fmla="*/ 978618 h 2892463"/>
              <a:gd name="connsiteX3" fmla="*/ 9144000 w 9144000"/>
              <a:gd name="connsiteY3" fmla="*/ 2407292 h 2892463"/>
              <a:gd name="connsiteX4" fmla="*/ 0 w 9144000"/>
              <a:gd name="connsiteY4" fmla="*/ 2407292 h 2892463"/>
              <a:gd name="connsiteX5" fmla="*/ 0 w 9144000"/>
              <a:gd name="connsiteY5" fmla="*/ 0 h 2892463"/>
              <a:gd name="connsiteX0" fmla="*/ 0 w 9144000"/>
              <a:gd name="connsiteY0" fmla="*/ 0 h 3365011"/>
              <a:gd name="connsiteX1" fmla="*/ 9144000 w 9144000"/>
              <a:gd name="connsiteY1" fmla="*/ 740506 h 3365011"/>
              <a:gd name="connsiteX2" fmla="*/ 9144000 w 9144000"/>
              <a:gd name="connsiteY2" fmla="*/ 978618 h 3365011"/>
              <a:gd name="connsiteX3" fmla="*/ 9144000 w 9144000"/>
              <a:gd name="connsiteY3" fmla="*/ 2407292 h 3365011"/>
              <a:gd name="connsiteX4" fmla="*/ 0 w 9144000"/>
              <a:gd name="connsiteY4" fmla="*/ 2407292 h 3365011"/>
              <a:gd name="connsiteX5" fmla="*/ 0 w 9144000"/>
              <a:gd name="connsiteY5" fmla="*/ 0 h 3365011"/>
              <a:gd name="connsiteX0" fmla="*/ 0 w 9144000"/>
              <a:gd name="connsiteY0" fmla="*/ 0 h 3038807"/>
              <a:gd name="connsiteX1" fmla="*/ 9144000 w 9144000"/>
              <a:gd name="connsiteY1" fmla="*/ 740506 h 3038807"/>
              <a:gd name="connsiteX2" fmla="*/ 9144000 w 9144000"/>
              <a:gd name="connsiteY2" fmla="*/ 978618 h 3038807"/>
              <a:gd name="connsiteX3" fmla="*/ 9144000 w 9144000"/>
              <a:gd name="connsiteY3" fmla="*/ 2407292 h 3038807"/>
              <a:gd name="connsiteX4" fmla="*/ 0 w 9144000"/>
              <a:gd name="connsiteY4" fmla="*/ 2407292 h 3038807"/>
              <a:gd name="connsiteX5" fmla="*/ 0 w 9144000"/>
              <a:gd name="connsiteY5" fmla="*/ 0 h 3038807"/>
              <a:gd name="connsiteX0" fmla="*/ 0 w 9144000"/>
              <a:gd name="connsiteY0" fmla="*/ 0 h 3144231"/>
              <a:gd name="connsiteX1" fmla="*/ 9144000 w 9144000"/>
              <a:gd name="connsiteY1" fmla="*/ 740506 h 3144231"/>
              <a:gd name="connsiteX2" fmla="*/ 9144000 w 9144000"/>
              <a:gd name="connsiteY2" fmla="*/ 978618 h 3144231"/>
              <a:gd name="connsiteX3" fmla="*/ 9144000 w 9144000"/>
              <a:gd name="connsiteY3" fmla="*/ 2407292 h 3144231"/>
              <a:gd name="connsiteX4" fmla="*/ 0 w 9144000"/>
              <a:gd name="connsiteY4" fmla="*/ 2407292 h 3144231"/>
              <a:gd name="connsiteX5" fmla="*/ 0 w 9144000"/>
              <a:gd name="connsiteY5" fmla="*/ 0 h 3144231"/>
              <a:gd name="connsiteX0" fmla="*/ 0 w 9144000"/>
              <a:gd name="connsiteY0" fmla="*/ 0 h 2927128"/>
              <a:gd name="connsiteX1" fmla="*/ 9144000 w 9144000"/>
              <a:gd name="connsiteY1" fmla="*/ 740506 h 2927128"/>
              <a:gd name="connsiteX2" fmla="*/ 9144000 w 9144000"/>
              <a:gd name="connsiteY2" fmla="*/ 978618 h 2927128"/>
              <a:gd name="connsiteX3" fmla="*/ 9144000 w 9144000"/>
              <a:gd name="connsiteY3" fmla="*/ 2407292 h 2927128"/>
              <a:gd name="connsiteX4" fmla="*/ 0 w 9144000"/>
              <a:gd name="connsiteY4" fmla="*/ 2407292 h 2927128"/>
              <a:gd name="connsiteX5" fmla="*/ 0 w 9144000"/>
              <a:gd name="connsiteY5" fmla="*/ 0 h 2927128"/>
              <a:gd name="connsiteX0" fmla="*/ 0 w 9144000"/>
              <a:gd name="connsiteY0" fmla="*/ 0 h 3077149"/>
              <a:gd name="connsiteX1" fmla="*/ 9144000 w 9144000"/>
              <a:gd name="connsiteY1" fmla="*/ 740506 h 3077149"/>
              <a:gd name="connsiteX2" fmla="*/ 9144000 w 9144000"/>
              <a:gd name="connsiteY2" fmla="*/ 978618 h 3077149"/>
              <a:gd name="connsiteX3" fmla="*/ 9144000 w 9144000"/>
              <a:gd name="connsiteY3" fmla="*/ 2407292 h 3077149"/>
              <a:gd name="connsiteX4" fmla="*/ 0 w 9144000"/>
              <a:gd name="connsiteY4" fmla="*/ 2407292 h 3077149"/>
              <a:gd name="connsiteX5" fmla="*/ 0 w 9144000"/>
              <a:gd name="connsiteY5" fmla="*/ 0 h 3077149"/>
              <a:gd name="connsiteX0" fmla="*/ 0 w 9144000"/>
              <a:gd name="connsiteY0" fmla="*/ 0 h 3077149"/>
              <a:gd name="connsiteX1" fmla="*/ 9144000 w 9144000"/>
              <a:gd name="connsiteY1" fmla="*/ 740506 h 3077149"/>
              <a:gd name="connsiteX2" fmla="*/ 9144000 w 9144000"/>
              <a:gd name="connsiteY2" fmla="*/ 978618 h 3077149"/>
              <a:gd name="connsiteX3" fmla="*/ 9144000 w 9144000"/>
              <a:gd name="connsiteY3" fmla="*/ 2407292 h 3077149"/>
              <a:gd name="connsiteX4" fmla="*/ 0 w 9144000"/>
              <a:gd name="connsiteY4" fmla="*/ 2407292 h 3077149"/>
              <a:gd name="connsiteX5" fmla="*/ 0 w 9144000"/>
              <a:gd name="connsiteY5" fmla="*/ 0 h 3077149"/>
              <a:gd name="connsiteX0" fmla="*/ 0 w 9144000"/>
              <a:gd name="connsiteY0" fmla="*/ 0 h 3077149"/>
              <a:gd name="connsiteX1" fmla="*/ 9144000 w 9144000"/>
              <a:gd name="connsiteY1" fmla="*/ 740506 h 3077149"/>
              <a:gd name="connsiteX2" fmla="*/ 9144000 w 9144000"/>
              <a:gd name="connsiteY2" fmla="*/ 978618 h 3077149"/>
              <a:gd name="connsiteX3" fmla="*/ 9144000 w 9144000"/>
              <a:gd name="connsiteY3" fmla="*/ 2407292 h 3077149"/>
              <a:gd name="connsiteX4" fmla="*/ 0 w 9144000"/>
              <a:gd name="connsiteY4" fmla="*/ 2407292 h 3077149"/>
              <a:gd name="connsiteX5" fmla="*/ 0 w 9144000"/>
              <a:gd name="connsiteY5" fmla="*/ 0 h 3077149"/>
              <a:gd name="connsiteX0" fmla="*/ 0 w 9144000"/>
              <a:gd name="connsiteY0" fmla="*/ 0 h 2795541"/>
              <a:gd name="connsiteX1" fmla="*/ 9144000 w 9144000"/>
              <a:gd name="connsiteY1" fmla="*/ 740506 h 2795541"/>
              <a:gd name="connsiteX2" fmla="*/ 9144000 w 9144000"/>
              <a:gd name="connsiteY2" fmla="*/ 978618 h 2795541"/>
              <a:gd name="connsiteX3" fmla="*/ 9144000 w 9144000"/>
              <a:gd name="connsiteY3" fmla="*/ 2407292 h 2795541"/>
              <a:gd name="connsiteX4" fmla="*/ 0 w 9144000"/>
              <a:gd name="connsiteY4" fmla="*/ 2407292 h 2795541"/>
              <a:gd name="connsiteX5" fmla="*/ 0 w 9144000"/>
              <a:gd name="connsiteY5" fmla="*/ 0 h 2795541"/>
              <a:gd name="connsiteX0" fmla="*/ 0 w 9144000"/>
              <a:gd name="connsiteY0" fmla="*/ 0 h 3010067"/>
              <a:gd name="connsiteX1" fmla="*/ 9144000 w 9144000"/>
              <a:gd name="connsiteY1" fmla="*/ 740506 h 3010067"/>
              <a:gd name="connsiteX2" fmla="*/ 9144000 w 9144000"/>
              <a:gd name="connsiteY2" fmla="*/ 978618 h 3010067"/>
              <a:gd name="connsiteX3" fmla="*/ 9144000 w 9144000"/>
              <a:gd name="connsiteY3" fmla="*/ 2407292 h 3010067"/>
              <a:gd name="connsiteX4" fmla="*/ 0 w 9144000"/>
              <a:gd name="connsiteY4" fmla="*/ 2407292 h 3010067"/>
              <a:gd name="connsiteX5" fmla="*/ 0 w 9144000"/>
              <a:gd name="connsiteY5" fmla="*/ 0 h 3010067"/>
              <a:gd name="connsiteX0" fmla="*/ 0 w 9144000"/>
              <a:gd name="connsiteY0" fmla="*/ 0 h 3115491"/>
              <a:gd name="connsiteX1" fmla="*/ 9144000 w 9144000"/>
              <a:gd name="connsiteY1" fmla="*/ 740506 h 3115491"/>
              <a:gd name="connsiteX2" fmla="*/ 9144000 w 9144000"/>
              <a:gd name="connsiteY2" fmla="*/ 978618 h 3115491"/>
              <a:gd name="connsiteX3" fmla="*/ 9144000 w 9144000"/>
              <a:gd name="connsiteY3" fmla="*/ 2407292 h 3115491"/>
              <a:gd name="connsiteX4" fmla="*/ 0 w 9144000"/>
              <a:gd name="connsiteY4" fmla="*/ 2407292 h 3115491"/>
              <a:gd name="connsiteX5" fmla="*/ 0 w 9144000"/>
              <a:gd name="connsiteY5" fmla="*/ 0 h 3115491"/>
              <a:gd name="connsiteX0" fmla="*/ 0 w 9144000"/>
              <a:gd name="connsiteY0" fmla="*/ 0 h 3220915"/>
              <a:gd name="connsiteX1" fmla="*/ 9144000 w 9144000"/>
              <a:gd name="connsiteY1" fmla="*/ 740506 h 3220915"/>
              <a:gd name="connsiteX2" fmla="*/ 9144000 w 9144000"/>
              <a:gd name="connsiteY2" fmla="*/ 978618 h 3220915"/>
              <a:gd name="connsiteX3" fmla="*/ 9144000 w 9144000"/>
              <a:gd name="connsiteY3" fmla="*/ 2407292 h 3220915"/>
              <a:gd name="connsiteX4" fmla="*/ 0 w 9144000"/>
              <a:gd name="connsiteY4" fmla="*/ 2407292 h 3220915"/>
              <a:gd name="connsiteX5" fmla="*/ 0 w 9144000"/>
              <a:gd name="connsiteY5" fmla="*/ 0 h 3220915"/>
              <a:gd name="connsiteX0" fmla="*/ 0 w 9144000"/>
              <a:gd name="connsiteY0" fmla="*/ 0 h 3220915"/>
              <a:gd name="connsiteX1" fmla="*/ 9144000 w 9144000"/>
              <a:gd name="connsiteY1" fmla="*/ 740506 h 3220915"/>
              <a:gd name="connsiteX2" fmla="*/ 9144000 w 9144000"/>
              <a:gd name="connsiteY2" fmla="*/ 978618 h 3220915"/>
              <a:gd name="connsiteX3" fmla="*/ 9144000 w 9144000"/>
              <a:gd name="connsiteY3" fmla="*/ 2407292 h 3220915"/>
              <a:gd name="connsiteX4" fmla="*/ 0 w 9144000"/>
              <a:gd name="connsiteY4" fmla="*/ 2407292 h 3220915"/>
              <a:gd name="connsiteX5" fmla="*/ 0 w 9144000"/>
              <a:gd name="connsiteY5" fmla="*/ 0 h 3220915"/>
              <a:gd name="connsiteX0" fmla="*/ 0 w 9144000"/>
              <a:gd name="connsiteY0" fmla="*/ 0 h 2830206"/>
              <a:gd name="connsiteX1" fmla="*/ 9144000 w 9144000"/>
              <a:gd name="connsiteY1" fmla="*/ 740506 h 2830206"/>
              <a:gd name="connsiteX2" fmla="*/ 9144000 w 9144000"/>
              <a:gd name="connsiteY2" fmla="*/ 978618 h 2830206"/>
              <a:gd name="connsiteX3" fmla="*/ 9144000 w 9144000"/>
              <a:gd name="connsiteY3" fmla="*/ 2407292 h 2830206"/>
              <a:gd name="connsiteX4" fmla="*/ 0 w 9144000"/>
              <a:gd name="connsiteY4" fmla="*/ 2407292 h 2830206"/>
              <a:gd name="connsiteX5" fmla="*/ 0 w 9144000"/>
              <a:gd name="connsiteY5" fmla="*/ 0 h 2830206"/>
              <a:gd name="connsiteX0" fmla="*/ 0 w 9144000"/>
              <a:gd name="connsiteY0" fmla="*/ 0 h 2915721"/>
              <a:gd name="connsiteX1" fmla="*/ 9144000 w 9144000"/>
              <a:gd name="connsiteY1" fmla="*/ 740506 h 2915721"/>
              <a:gd name="connsiteX2" fmla="*/ 9144000 w 9144000"/>
              <a:gd name="connsiteY2" fmla="*/ 978618 h 2915721"/>
              <a:gd name="connsiteX3" fmla="*/ 9144000 w 9144000"/>
              <a:gd name="connsiteY3" fmla="*/ 2407292 h 2915721"/>
              <a:gd name="connsiteX4" fmla="*/ 0 w 9144000"/>
              <a:gd name="connsiteY4" fmla="*/ 2407292 h 2915721"/>
              <a:gd name="connsiteX5" fmla="*/ 0 w 9144000"/>
              <a:gd name="connsiteY5" fmla="*/ 0 h 2915721"/>
              <a:gd name="connsiteX0" fmla="*/ 0 w 9144000"/>
              <a:gd name="connsiteY0" fmla="*/ 0 h 4053232"/>
              <a:gd name="connsiteX1" fmla="*/ 9144000 w 9144000"/>
              <a:gd name="connsiteY1" fmla="*/ 740506 h 4053232"/>
              <a:gd name="connsiteX2" fmla="*/ 9144000 w 9144000"/>
              <a:gd name="connsiteY2" fmla="*/ 978618 h 4053232"/>
              <a:gd name="connsiteX3" fmla="*/ 9144000 w 9144000"/>
              <a:gd name="connsiteY3" fmla="*/ 2407292 h 4053232"/>
              <a:gd name="connsiteX4" fmla="*/ 0 w 9144000"/>
              <a:gd name="connsiteY4" fmla="*/ 2407292 h 4053232"/>
              <a:gd name="connsiteX5" fmla="*/ 0 w 9144000"/>
              <a:gd name="connsiteY5" fmla="*/ 0 h 4053232"/>
              <a:gd name="connsiteX0" fmla="*/ 0 w 9144000"/>
              <a:gd name="connsiteY0" fmla="*/ 0 h 3161611"/>
              <a:gd name="connsiteX1" fmla="*/ 9144000 w 9144000"/>
              <a:gd name="connsiteY1" fmla="*/ 740506 h 3161611"/>
              <a:gd name="connsiteX2" fmla="*/ 9144000 w 9144000"/>
              <a:gd name="connsiteY2" fmla="*/ 978618 h 3161611"/>
              <a:gd name="connsiteX3" fmla="*/ 9144000 w 9144000"/>
              <a:gd name="connsiteY3" fmla="*/ 2407292 h 3161611"/>
              <a:gd name="connsiteX4" fmla="*/ 0 w 9144000"/>
              <a:gd name="connsiteY4" fmla="*/ 2407292 h 3161611"/>
              <a:gd name="connsiteX5" fmla="*/ 0 w 9144000"/>
              <a:gd name="connsiteY5" fmla="*/ 0 h 3161611"/>
              <a:gd name="connsiteX0" fmla="*/ 0 w 9144000"/>
              <a:gd name="connsiteY0" fmla="*/ 0 h 3161611"/>
              <a:gd name="connsiteX1" fmla="*/ 9144000 w 9144000"/>
              <a:gd name="connsiteY1" fmla="*/ 740506 h 3161611"/>
              <a:gd name="connsiteX2" fmla="*/ 9144000 w 9144000"/>
              <a:gd name="connsiteY2" fmla="*/ 1428674 h 3161611"/>
              <a:gd name="connsiteX3" fmla="*/ 9144000 w 9144000"/>
              <a:gd name="connsiteY3" fmla="*/ 2407292 h 3161611"/>
              <a:gd name="connsiteX4" fmla="*/ 0 w 9144000"/>
              <a:gd name="connsiteY4" fmla="*/ 2407292 h 3161611"/>
              <a:gd name="connsiteX5" fmla="*/ 0 w 9144000"/>
              <a:gd name="connsiteY5" fmla="*/ 0 h 3161611"/>
              <a:gd name="connsiteX0" fmla="*/ 0 w 9144000"/>
              <a:gd name="connsiteY0" fmla="*/ 0 h 3161611"/>
              <a:gd name="connsiteX1" fmla="*/ 9144000 w 9144000"/>
              <a:gd name="connsiteY1" fmla="*/ 952449 h 3161611"/>
              <a:gd name="connsiteX2" fmla="*/ 9144000 w 9144000"/>
              <a:gd name="connsiteY2" fmla="*/ 1428674 h 3161611"/>
              <a:gd name="connsiteX3" fmla="*/ 9144000 w 9144000"/>
              <a:gd name="connsiteY3" fmla="*/ 2407292 h 3161611"/>
              <a:gd name="connsiteX4" fmla="*/ 0 w 9144000"/>
              <a:gd name="connsiteY4" fmla="*/ 2407292 h 3161611"/>
              <a:gd name="connsiteX5" fmla="*/ 0 w 9144000"/>
              <a:gd name="connsiteY5" fmla="*/ 0 h 3161611"/>
              <a:gd name="connsiteX0" fmla="*/ 0 w 9144000"/>
              <a:gd name="connsiteY0" fmla="*/ 0 h 3161611"/>
              <a:gd name="connsiteX1" fmla="*/ 9144000 w 9144000"/>
              <a:gd name="connsiteY1" fmla="*/ 952449 h 3161611"/>
              <a:gd name="connsiteX2" fmla="*/ 9144000 w 9144000"/>
              <a:gd name="connsiteY2" fmla="*/ 1428674 h 3161611"/>
              <a:gd name="connsiteX3" fmla="*/ 9144000 w 9144000"/>
              <a:gd name="connsiteY3" fmla="*/ 2407292 h 3161611"/>
              <a:gd name="connsiteX4" fmla="*/ 0 w 9144000"/>
              <a:gd name="connsiteY4" fmla="*/ 2407292 h 3161611"/>
              <a:gd name="connsiteX5" fmla="*/ 0 w 9144000"/>
              <a:gd name="connsiteY5" fmla="*/ 0 h 3161611"/>
              <a:gd name="connsiteX0" fmla="*/ 0 w 9144000"/>
              <a:gd name="connsiteY0" fmla="*/ 0 h 3161611"/>
              <a:gd name="connsiteX1" fmla="*/ 9144000 w 9144000"/>
              <a:gd name="connsiteY1" fmla="*/ 952449 h 3161611"/>
              <a:gd name="connsiteX2" fmla="*/ 9144000 w 9144000"/>
              <a:gd name="connsiteY2" fmla="*/ 1428674 h 3161611"/>
              <a:gd name="connsiteX3" fmla="*/ 9144000 w 9144000"/>
              <a:gd name="connsiteY3" fmla="*/ 2407292 h 3161611"/>
              <a:gd name="connsiteX4" fmla="*/ 0 w 9144000"/>
              <a:gd name="connsiteY4" fmla="*/ 2407292 h 3161611"/>
              <a:gd name="connsiteX5" fmla="*/ 0 w 9144000"/>
              <a:gd name="connsiteY5" fmla="*/ 0 h 3161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0" h="3161611">
                <a:moveTo>
                  <a:pt x="0" y="0"/>
                </a:moveTo>
                <a:cubicBezTo>
                  <a:pt x="5090251" y="3161611"/>
                  <a:pt x="6327576" y="2305507"/>
                  <a:pt x="9144000" y="952449"/>
                </a:cubicBezTo>
                <a:lnTo>
                  <a:pt x="9144000" y="1428674"/>
                </a:lnTo>
                <a:lnTo>
                  <a:pt x="9144000" y="2407292"/>
                </a:lnTo>
                <a:lnTo>
                  <a:pt x="0" y="2407292"/>
                </a:lnTo>
                <a:lnTo>
                  <a:pt x="0" y="0"/>
                </a:lnTo>
                <a:close/>
              </a:path>
            </a:pathLst>
          </a:cu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5400000" scaled="1"/>
            <a:tileRect/>
          </a:gradFill>
          <a:ln>
            <a:noFill/>
          </a:ln>
          <a:effectLst>
            <a:outerShdw dist="25400" dir="5400000" algn="t"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14" name="任意多边形 13"/>
          <p:cNvSpPr/>
          <p:nvPr userDrawn="1"/>
        </p:nvSpPr>
        <p:spPr>
          <a:xfrm>
            <a:off x="0" y="-151106"/>
            <a:ext cx="7620000" cy="803361"/>
          </a:xfrm>
          <a:custGeom>
            <a:avLst/>
            <a:gdLst>
              <a:gd name="connsiteX0" fmla="*/ 0 w 9144000"/>
              <a:gd name="connsiteY0" fmla="*/ 0 h 450050"/>
              <a:gd name="connsiteX1" fmla="*/ 9144000 w 9144000"/>
              <a:gd name="connsiteY1" fmla="*/ 0 h 450050"/>
              <a:gd name="connsiteX2" fmla="*/ 9144000 w 9144000"/>
              <a:gd name="connsiteY2" fmla="*/ 450050 h 450050"/>
              <a:gd name="connsiteX3" fmla="*/ 0 w 9144000"/>
              <a:gd name="connsiteY3" fmla="*/ 450050 h 450050"/>
              <a:gd name="connsiteX4" fmla="*/ 0 w 9144000"/>
              <a:gd name="connsiteY4" fmla="*/ 0 h 450050"/>
              <a:gd name="connsiteX0" fmla="*/ 0 w 9144000"/>
              <a:gd name="connsiteY0" fmla="*/ 0 h 450050"/>
              <a:gd name="connsiteX1" fmla="*/ 9144000 w 9144000"/>
              <a:gd name="connsiteY1" fmla="*/ 0 h 450050"/>
              <a:gd name="connsiteX2" fmla="*/ 9144000 w 9144000"/>
              <a:gd name="connsiteY2" fmla="*/ 450050 h 450050"/>
              <a:gd name="connsiteX3" fmla="*/ 0 w 9144000"/>
              <a:gd name="connsiteY3" fmla="*/ 180020 h 450050"/>
              <a:gd name="connsiteX4" fmla="*/ 0 w 9144000"/>
              <a:gd name="connsiteY4" fmla="*/ 0 h 450050"/>
              <a:gd name="connsiteX0" fmla="*/ 0 w 9144000"/>
              <a:gd name="connsiteY0" fmla="*/ 0 h 180020"/>
              <a:gd name="connsiteX1" fmla="*/ 9144000 w 9144000"/>
              <a:gd name="connsiteY1" fmla="*/ 0 h 180020"/>
              <a:gd name="connsiteX2" fmla="*/ 9144000 w 9144000"/>
              <a:gd name="connsiteY2" fmla="*/ 135015 h 180020"/>
              <a:gd name="connsiteX3" fmla="*/ 0 w 9144000"/>
              <a:gd name="connsiteY3" fmla="*/ 180020 h 180020"/>
              <a:gd name="connsiteX4" fmla="*/ 0 w 9144000"/>
              <a:gd name="connsiteY4" fmla="*/ 0 h 180020"/>
              <a:gd name="connsiteX0" fmla="*/ 0 w 9144000"/>
              <a:gd name="connsiteY0" fmla="*/ 464709 h 644729"/>
              <a:gd name="connsiteX1" fmla="*/ 9144000 w 9144000"/>
              <a:gd name="connsiteY1" fmla="*/ 464709 h 644729"/>
              <a:gd name="connsiteX2" fmla="*/ 9144000 w 9144000"/>
              <a:gd name="connsiteY2" fmla="*/ 599724 h 644729"/>
              <a:gd name="connsiteX3" fmla="*/ 0 w 9144000"/>
              <a:gd name="connsiteY3" fmla="*/ 644729 h 644729"/>
              <a:gd name="connsiteX4" fmla="*/ 0 w 9144000"/>
              <a:gd name="connsiteY4" fmla="*/ 464709 h 644729"/>
              <a:gd name="connsiteX0" fmla="*/ 0 w 9144000"/>
              <a:gd name="connsiteY0" fmla="*/ 464709 h 644729"/>
              <a:gd name="connsiteX1" fmla="*/ 9144000 w 9144000"/>
              <a:gd name="connsiteY1" fmla="*/ 464709 h 644729"/>
              <a:gd name="connsiteX2" fmla="*/ 9144000 w 9144000"/>
              <a:gd name="connsiteY2" fmla="*/ 599724 h 644729"/>
              <a:gd name="connsiteX3" fmla="*/ 0 w 9144000"/>
              <a:gd name="connsiteY3" fmla="*/ 644729 h 644729"/>
              <a:gd name="connsiteX4" fmla="*/ 0 w 9144000"/>
              <a:gd name="connsiteY4" fmla="*/ 464709 h 644729"/>
              <a:gd name="connsiteX0" fmla="*/ 0 w 9144000"/>
              <a:gd name="connsiteY0" fmla="*/ 464709 h 644729"/>
              <a:gd name="connsiteX1" fmla="*/ 9144000 w 9144000"/>
              <a:gd name="connsiteY1" fmla="*/ 464709 h 644729"/>
              <a:gd name="connsiteX2" fmla="*/ 9144000 w 9144000"/>
              <a:gd name="connsiteY2" fmla="*/ 599724 h 644729"/>
              <a:gd name="connsiteX3" fmla="*/ 0 w 9144000"/>
              <a:gd name="connsiteY3" fmla="*/ 644729 h 644729"/>
              <a:gd name="connsiteX4" fmla="*/ 0 w 9144000"/>
              <a:gd name="connsiteY4" fmla="*/ 464709 h 644729"/>
              <a:gd name="connsiteX0" fmla="*/ 0 w 9144000"/>
              <a:gd name="connsiteY0" fmla="*/ 269637 h 449657"/>
              <a:gd name="connsiteX1" fmla="*/ 9144000 w 9144000"/>
              <a:gd name="connsiteY1" fmla="*/ 269637 h 449657"/>
              <a:gd name="connsiteX2" fmla="*/ 9144000 w 9144000"/>
              <a:gd name="connsiteY2" fmla="*/ 404652 h 449657"/>
              <a:gd name="connsiteX3" fmla="*/ 0 w 9144000"/>
              <a:gd name="connsiteY3" fmla="*/ 449657 h 449657"/>
              <a:gd name="connsiteX4" fmla="*/ 0 w 9144000"/>
              <a:gd name="connsiteY4" fmla="*/ 269637 h 449657"/>
              <a:gd name="connsiteX0" fmla="*/ 0 w 9144000"/>
              <a:gd name="connsiteY0" fmla="*/ 269637 h 449657"/>
              <a:gd name="connsiteX1" fmla="*/ 9144000 w 9144000"/>
              <a:gd name="connsiteY1" fmla="*/ 269637 h 449657"/>
              <a:gd name="connsiteX2" fmla="*/ 9144000 w 9144000"/>
              <a:gd name="connsiteY2" fmla="*/ 404652 h 449657"/>
              <a:gd name="connsiteX3" fmla="*/ 0 w 9144000"/>
              <a:gd name="connsiteY3" fmla="*/ 449657 h 449657"/>
              <a:gd name="connsiteX4" fmla="*/ 0 w 9144000"/>
              <a:gd name="connsiteY4" fmla="*/ 269637 h 449657"/>
              <a:gd name="connsiteX0" fmla="*/ 0 w 9144000"/>
              <a:gd name="connsiteY0" fmla="*/ 269637 h 449657"/>
              <a:gd name="connsiteX1" fmla="*/ 9144000 w 9144000"/>
              <a:gd name="connsiteY1" fmla="*/ 269637 h 449657"/>
              <a:gd name="connsiteX2" fmla="*/ 9144000 w 9144000"/>
              <a:gd name="connsiteY2" fmla="*/ 404652 h 449657"/>
              <a:gd name="connsiteX3" fmla="*/ 0 w 9144000"/>
              <a:gd name="connsiteY3" fmla="*/ 449657 h 449657"/>
              <a:gd name="connsiteX4" fmla="*/ 0 w 9144000"/>
              <a:gd name="connsiteY4" fmla="*/ 269637 h 449657"/>
              <a:gd name="connsiteX0" fmla="*/ 0 w 9144000"/>
              <a:gd name="connsiteY0" fmla="*/ 269637 h 449657"/>
              <a:gd name="connsiteX1" fmla="*/ 9144000 w 9144000"/>
              <a:gd name="connsiteY1" fmla="*/ 269637 h 449657"/>
              <a:gd name="connsiteX2" fmla="*/ 9144000 w 9144000"/>
              <a:gd name="connsiteY2" fmla="*/ 404652 h 449657"/>
              <a:gd name="connsiteX3" fmla="*/ 0 w 9144000"/>
              <a:gd name="connsiteY3" fmla="*/ 449657 h 449657"/>
              <a:gd name="connsiteX4" fmla="*/ 0 w 9144000"/>
              <a:gd name="connsiteY4" fmla="*/ 269637 h 449657"/>
              <a:gd name="connsiteX0" fmla="*/ 0 w 9144000"/>
              <a:gd name="connsiteY0" fmla="*/ 269637 h 449657"/>
              <a:gd name="connsiteX1" fmla="*/ 9144000 w 9144000"/>
              <a:gd name="connsiteY1" fmla="*/ 269637 h 449657"/>
              <a:gd name="connsiteX2" fmla="*/ 9144000 w 9144000"/>
              <a:gd name="connsiteY2" fmla="*/ 404652 h 449657"/>
              <a:gd name="connsiteX3" fmla="*/ 0 w 9144000"/>
              <a:gd name="connsiteY3" fmla="*/ 449657 h 449657"/>
              <a:gd name="connsiteX4" fmla="*/ 0 w 9144000"/>
              <a:gd name="connsiteY4" fmla="*/ 269637 h 449657"/>
              <a:gd name="connsiteX0" fmla="*/ 0 w 9144000"/>
              <a:gd name="connsiteY0" fmla="*/ 269637 h 540060"/>
              <a:gd name="connsiteX1" fmla="*/ 9144000 w 9144000"/>
              <a:gd name="connsiteY1" fmla="*/ 269637 h 540060"/>
              <a:gd name="connsiteX2" fmla="*/ 9144000 w 9144000"/>
              <a:gd name="connsiteY2" fmla="*/ 540060 h 540060"/>
              <a:gd name="connsiteX3" fmla="*/ 0 w 9144000"/>
              <a:gd name="connsiteY3" fmla="*/ 449657 h 540060"/>
              <a:gd name="connsiteX4" fmla="*/ 0 w 9144000"/>
              <a:gd name="connsiteY4" fmla="*/ 269637 h 540060"/>
              <a:gd name="connsiteX0" fmla="*/ 0 w 9144000"/>
              <a:gd name="connsiteY0" fmla="*/ 269637 h 540060"/>
              <a:gd name="connsiteX1" fmla="*/ 9144000 w 9144000"/>
              <a:gd name="connsiteY1" fmla="*/ 450049 h 540060"/>
              <a:gd name="connsiteX2" fmla="*/ 9144000 w 9144000"/>
              <a:gd name="connsiteY2" fmla="*/ 540060 h 540060"/>
              <a:gd name="connsiteX3" fmla="*/ 0 w 9144000"/>
              <a:gd name="connsiteY3" fmla="*/ 449657 h 540060"/>
              <a:gd name="connsiteX4" fmla="*/ 0 w 9144000"/>
              <a:gd name="connsiteY4" fmla="*/ 269637 h 540060"/>
              <a:gd name="connsiteX0" fmla="*/ 0 w 9144000"/>
              <a:gd name="connsiteY0" fmla="*/ 269637 h 675074"/>
              <a:gd name="connsiteX1" fmla="*/ 9144000 w 9144000"/>
              <a:gd name="connsiteY1" fmla="*/ 450049 h 675074"/>
              <a:gd name="connsiteX2" fmla="*/ 9144000 w 9144000"/>
              <a:gd name="connsiteY2" fmla="*/ 675074 h 675074"/>
              <a:gd name="connsiteX3" fmla="*/ 0 w 9144000"/>
              <a:gd name="connsiteY3" fmla="*/ 449657 h 675074"/>
              <a:gd name="connsiteX4" fmla="*/ 0 w 9144000"/>
              <a:gd name="connsiteY4" fmla="*/ 269637 h 675074"/>
              <a:gd name="connsiteX0" fmla="*/ 0 w 9144000"/>
              <a:gd name="connsiteY0" fmla="*/ 269637 h 675074"/>
              <a:gd name="connsiteX1" fmla="*/ 9144000 w 9144000"/>
              <a:gd name="connsiteY1" fmla="*/ 450049 h 675074"/>
              <a:gd name="connsiteX2" fmla="*/ 9144000 w 9144000"/>
              <a:gd name="connsiteY2" fmla="*/ 675074 h 675074"/>
              <a:gd name="connsiteX3" fmla="*/ 0 w 9144000"/>
              <a:gd name="connsiteY3" fmla="*/ 449657 h 675074"/>
              <a:gd name="connsiteX4" fmla="*/ 0 w 9144000"/>
              <a:gd name="connsiteY4" fmla="*/ 269637 h 675074"/>
              <a:gd name="connsiteX0" fmla="*/ 0 w 9144000"/>
              <a:gd name="connsiteY0" fmla="*/ 269637 h 832275"/>
              <a:gd name="connsiteX1" fmla="*/ 9144000 w 9144000"/>
              <a:gd name="connsiteY1" fmla="*/ 450049 h 832275"/>
              <a:gd name="connsiteX2" fmla="*/ 9144000 w 9144000"/>
              <a:gd name="connsiteY2" fmla="*/ 832275 h 832275"/>
              <a:gd name="connsiteX3" fmla="*/ 0 w 9144000"/>
              <a:gd name="connsiteY3" fmla="*/ 449657 h 832275"/>
              <a:gd name="connsiteX4" fmla="*/ 0 w 9144000"/>
              <a:gd name="connsiteY4" fmla="*/ 269637 h 832275"/>
              <a:gd name="connsiteX0" fmla="*/ 0 w 9144000"/>
              <a:gd name="connsiteY0" fmla="*/ 269637 h 832275"/>
              <a:gd name="connsiteX1" fmla="*/ 9144000 w 9144000"/>
              <a:gd name="connsiteY1" fmla="*/ 652255 h 832275"/>
              <a:gd name="connsiteX2" fmla="*/ 9144000 w 9144000"/>
              <a:gd name="connsiteY2" fmla="*/ 832275 h 832275"/>
              <a:gd name="connsiteX3" fmla="*/ 0 w 9144000"/>
              <a:gd name="connsiteY3" fmla="*/ 449657 h 832275"/>
              <a:gd name="connsiteX4" fmla="*/ 0 w 9144000"/>
              <a:gd name="connsiteY4" fmla="*/ 269637 h 832275"/>
              <a:gd name="connsiteX0" fmla="*/ 0 w 9144000"/>
              <a:gd name="connsiteY0" fmla="*/ 269637 h 832275"/>
              <a:gd name="connsiteX1" fmla="*/ 9144000 w 9144000"/>
              <a:gd name="connsiteY1" fmla="*/ 652255 h 832275"/>
              <a:gd name="connsiteX2" fmla="*/ 9144000 w 9144000"/>
              <a:gd name="connsiteY2" fmla="*/ 832275 h 832275"/>
              <a:gd name="connsiteX3" fmla="*/ 0 w 9144000"/>
              <a:gd name="connsiteY3" fmla="*/ 630070 h 832275"/>
              <a:gd name="connsiteX4" fmla="*/ 0 w 9144000"/>
              <a:gd name="connsiteY4" fmla="*/ 269637 h 832275"/>
              <a:gd name="connsiteX0" fmla="*/ 0 w 9144000"/>
              <a:gd name="connsiteY0" fmla="*/ 269637 h 561852"/>
              <a:gd name="connsiteX1" fmla="*/ 9144000 w 9144000"/>
              <a:gd name="connsiteY1" fmla="*/ 381832 h 561852"/>
              <a:gd name="connsiteX2" fmla="*/ 9144000 w 9144000"/>
              <a:gd name="connsiteY2" fmla="*/ 561852 h 561852"/>
              <a:gd name="connsiteX3" fmla="*/ 0 w 9144000"/>
              <a:gd name="connsiteY3" fmla="*/ 359647 h 561852"/>
              <a:gd name="connsiteX4" fmla="*/ 0 w 9144000"/>
              <a:gd name="connsiteY4" fmla="*/ 269637 h 561852"/>
              <a:gd name="connsiteX0" fmla="*/ 0 w 9144000"/>
              <a:gd name="connsiteY0" fmla="*/ 269637 h 651863"/>
              <a:gd name="connsiteX1" fmla="*/ 9144000 w 9144000"/>
              <a:gd name="connsiteY1" fmla="*/ 471843 h 651863"/>
              <a:gd name="connsiteX2" fmla="*/ 9144000 w 9144000"/>
              <a:gd name="connsiteY2" fmla="*/ 651863 h 651863"/>
              <a:gd name="connsiteX3" fmla="*/ 0 w 9144000"/>
              <a:gd name="connsiteY3" fmla="*/ 449658 h 651863"/>
              <a:gd name="connsiteX4" fmla="*/ 0 w 9144000"/>
              <a:gd name="connsiteY4" fmla="*/ 269637 h 651863"/>
              <a:gd name="connsiteX0" fmla="*/ 0 w 9144000"/>
              <a:gd name="connsiteY0" fmla="*/ 269637 h 651863"/>
              <a:gd name="connsiteX1" fmla="*/ 9144000 w 9144000"/>
              <a:gd name="connsiteY1" fmla="*/ 471843 h 651863"/>
              <a:gd name="connsiteX2" fmla="*/ 9144000 w 9144000"/>
              <a:gd name="connsiteY2" fmla="*/ 651863 h 651863"/>
              <a:gd name="connsiteX3" fmla="*/ 0 w 9144000"/>
              <a:gd name="connsiteY3" fmla="*/ 449658 h 651863"/>
              <a:gd name="connsiteX4" fmla="*/ 0 w 9144000"/>
              <a:gd name="connsiteY4" fmla="*/ 269637 h 651863"/>
              <a:gd name="connsiteX0" fmla="*/ 0 w 9144000"/>
              <a:gd name="connsiteY0" fmla="*/ 208677 h 590903"/>
              <a:gd name="connsiteX1" fmla="*/ 9144000 w 9144000"/>
              <a:gd name="connsiteY1" fmla="*/ 410883 h 590903"/>
              <a:gd name="connsiteX2" fmla="*/ 9144000 w 9144000"/>
              <a:gd name="connsiteY2" fmla="*/ 590903 h 590903"/>
              <a:gd name="connsiteX3" fmla="*/ 0 w 9144000"/>
              <a:gd name="connsiteY3" fmla="*/ 388698 h 590903"/>
              <a:gd name="connsiteX4" fmla="*/ 0 w 9144000"/>
              <a:gd name="connsiteY4" fmla="*/ 208677 h 590903"/>
              <a:gd name="connsiteX0" fmla="*/ 0 w 9144000"/>
              <a:gd name="connsiteY0" fmla="*/ 208677 h 590903"/>
              <a:gd name="connsiteX1" fmla="*/ 9144000 w 9144000"/>
              <a:gd name="connsiteY1" fmla="*/ 410883 h 590903"/>
              <a:gd name="connsiteX2" fmla="*/ 9144000 w 9144000"/>
              <a:gd name="connsiteY2" fmla="*/ 590903 h 590903"/>
              <a:gd name="connsiteX3" fmla="*/ 0 w 9144000"/>
              <a:gd name="connsiteY3" fmla="*/ 388698 h 590903"/>
              <a:gd name="connsiteX4" fmla="*/ 0 w 9144000"/>
              <a:gd name="connsiteY4" fmla="*/ 208677 h 590903"/>
              <a:gd name="connsiteX0" fmla="*/ 0 w 9144000"/>
              <a:gd name="connsiteY0" fmla="*/ 415941 h 798167"/>
              <a:gd name="connsiteX1" fmla="*/ 9144000 w 9144000"/>
              <a:gd name="connsiteY1" fmla="*/ 618147 h 798167"/>
              <a:gd name="connsiteX2" fmla="*/ 9144000 w 9144000"/>
              <a:gd name="connsiteY2" fmla="*/ 798167 h 798167"/>
              <a:gd name="connsiteX3" fmla="*/ 0 w 9144000"/>
              <a:gd name="connsiteY3" fmla="*/ 595962 h 798167"/>
              <a:gd name="connsiteX4" fmla="*/ 0 w 9144000"/>
              <a:gd name="connsiteY4" fmla="*/ 415941 h 798167"/>
              <a:gd name="connsiteX0" fmla="*/ 0 w 9144000"/>
              <a:gd name="connsiteY0" fmla="*/ 415941 h 798167"/>
              <a:gd name="connsiteX1" fmla="*/ 9144000 w 9144000"/>
              <a:gd name="connsiteY1" fmla="*/ 618147 h 798167"/>
              <a:gd name="connsiteX2" fmla="*/ 9144000 w 9144000"/>
              <a:gd name="connsiteY2" fmla="*/ 798167 h 798167"/>
              <a:gd name="connsiteX3" fmla="*/ 0 w 9144000"/>
              <a:gd name="connsiteY3" fmla="*/ 595962 h 798167"/>
              <a:gd name="connsiteX4" fmla="*/ 0 w 9144000"/>
              <a:gd name="connsiteY4" fmla="*/ 415941 h 798167"/>
              <a:gd name="connsiteX0" fmla="*/ 0 w 9144000"/>
              <a:gd name="connsiteY0" fmla="*/ 415941 h 798167"/>
              <a:gd name="connsiteX1" fmla="*/ 9144000 w 9144000"/>
              <a:gd name="connsiteY1" fmla="*/ 618147 h 798167"/>
              <a:gd name="connsiteX2" fmla="*/ 9144000 w 9144000"/>
              <a:gd name="connsiteY2" fmla="*/ 798167 h 798167"/>
              <a:gd name="connsiteX3" fmla="*/ 0 w 9144000"/>
              <a:gd name="connsiteY3" fmla="*/ 595962 h 798167"/>
              <a:gd name="connsiteX4" fmla="*/ 0 w 9144000"/>
              <a:gd name="connsiteY4" fmla="*/ 415941 h 798167"/>
              <a:gd name="connsiteX0" fmla="*/ 0 w 9144000"/>
              <a:gd name="connsiteY0" fmla="*/ 415941 h 798167"/>
              <a:gd name="connsiteX1" fmla="*/ 9144000 w 9144000"/>
              <a:gd name="connsiteY1" fmla="*/ 618147 h 798167"/>
              <a:gd name="connsiteX2" fmla="*/ 9144000 w 9144000"/>
              <a:gd name="connsiteY2" fmla="*/ 798167 h 798167"/>
              <a:gd name="connsiteX3" fmla="*/ 0 w 9144000"/>
              <a:gd name="connsiteY3" fmla="*/ 595962 h 798167"/>
              <a:gd name="connsiteX4" fmla="*/ 0 w 9144000"/>
              <a:gd name="connsiteY4" fmla="*/ 415941 h 798167"/>
              <a:gd name="connsiteX0" fmla="*/ 0 w 9144000"/>
              <a:gd name="connsiteY0" fmla="*/ 415941 h 865992"/>
              <a:gd name="connsiteX1" fmla="*/ 9144000 w 9144000"/>
              <a:gd name="connsiteY1" fmla="*/ 618147 h 865992"/>
              <a:gd name="connsiteX2" fmla="*/ 9144000 w 9144000"/>
              <a:gd name="connsiteY2" fmla="*/ 865992 h 865992"/>
              <a:gd name="connsiteX3" fmla="*/ 0 w 9144000"/>
              <a:gd name="connsiteY3" fmla="*/ 595962 h 865992"/>
              <a:gd name="connsiteX4" fmla="*/ 0 w 9144000"/>
              <a:gd name="connsiteY4" fmla="*/ 415941 h 865992"/>
              <a:gd name="connsiteX0" fmla="*/ 0 w 9144000"/>
              <a:gd name="connsiteY0" fmla="*/ 415941 h 865992"/>
              <a:gd name="connsiteX1" fmla="*/ 9144000 w 9144000"/>
              <a:gd name="connsiteY1" fmla="*/ 618147 h 865992"/>
              <a:gd name="connsiteX2" fmla="*/ 9144000 w 9144000"/>
              <a:gd name="connsiteY2" fmla="*/ 865992 h 865992"/>
              <a:gd name="connsiteX3" fmla="*/ 0 w 9144000"/>
              <a:gd name="connsiteY3" fmla="*/ 595962 h 865992"/>
              <a:gd name="connsiteX4" fmla="*/ 0 w 9144000"/>
              <a:gd name="connsiteY4" fmla="*/ 415941 h 865992"/>
              <a:gd name="connsiteX0" fmla="*/ 0 w 9144000"/>
              <a:gd name="connsiteY0" fmla="*/ 415941 h 865992"/>
              <a:gd name="connsiteX1" fmla="*/ 9144000 w 9144000"/>
              <a:gd name="connsiteY1" fmla="*/ 618147 h 865992"/>
              <a:gd name="connsiteX2" fmla="*/ 9144000 w 9144000"/>
              <a:gd name="connsiteY2" fmla="*/ 865992 h 865992"/>
              <a:gd name="connsiteX3" fmla="*/ 0 w 9144000"/>
              <a:gd name="connsiteY3" fmla="*/ 595962 h 865992"/>
              <a:gd name="connsiteX4" fmla="*/ 0 w 9144000"/>
              <a:gd name="connsiteY4" fmla="*/ 415941 h 865992"/>
              <a:gd name="connsiteX0" fmla="*/ 0 w 9144000"/>
              <a:gd name="connsiteY0" fmla="*/ 415941 h 865992"/>
              <a:gd name="connsiteX1" fmla="*/ 9144000 w 9144000"/>
              <a:gd name="connsiteY1" fmla="*/ 618147 h 865992"/>
              <a:gd name="connsiteX2" fmla="*/ 9144000 w 9144000"/>
              <a:gd name="connsiteY2" fmla="*/ 865992 h 865992"/>
              <a:gd name="connsiteX3" fmla="*/ 0 w 9144000"/>
              <a:gd name="connsiteY3" fmla="*/ 509715 h 865992"/>
              <a:gd name="connsiteX4" fmla="*/ 0 w 9144000"/>
              <a:gd name="connsiteY4" fmla="*/ 415941 h 865992"/>
              <a:gd name="connsiteX0" fmla="*/ 0 w 9144000"/>
              <a:gd name="connsiteY0" fmla="*/ 415941 h 865992"/>
              <a:gd name="connsiteX1" fmla="*/ 9144000 w 9144000"/>
              <a:gd name="connsiteY1" fmla="*/ 618147 h 865992"/>
              <a:gd name="connsiteX2" fmla="*/ 9144000 w 9144000"/>
              <a:gd name="connsiteY2" fmla="*/ 865992 h 865992"/>
              <a:gd name="connsiteX3" fmla="*/ 0 w 9144000"/>
              <a:gd name="connsiteY3" fmla="*/ 509715 h 865992"/>
              <a:gd name="connsiteX4" fmla="*/ 0 w 9144000"/>
              <a:gd name="connsiteY4" fmla="*/ 415941 h 865992"/>
              <a:gd name="connsiteX0" fmla="*/ 0 w 9144000"/>
              <a:gd name="connsiteY0" fmla="*/ 415941 h 865992"/>
              <a:gd name="connsiteX1" fmla="*/ 9144000 w 9144000"/>
              <a:gd name="connsiteY1" fmla="*/ 618147 h 865992"/>
              <a:gd name="connsiteX2" fmla="*/ 9144000 w 9144000"/>
              <a:gd name="connsiteY2" fmla="*/ 865992 h 865992"/>
              <a:gd name="connsiteX3" fmla="*/ 0 w 9144000"/>
              <a:gd name="connsiteY3" fmla="*/ 509715 h 865992"/>
              <a:gd name="connsiteX4" fmla="*/ 0 w 9144000"/>
              <a:gd name="connsiteY4" fmla="*/ 415941 h 865992"/>
              <a:gd name="connsiteX0" fmla="*/ 0 w 9144000"/>
              <a:gd name="connsiteY0" fmla="*/ 415941 h 865992"/>
              <a:gd name="connsiteX1" fmla="*/ 9144000 w 9144000"/>
              <a:gd name="connsiteY1" fmla="*/ 618147 h 865992"/>
              <a:gd name="connsiteX2" fmla="*/ 9144000 w 9144000"/>
              <a:gd name="connsiteY2" fmla="*/ 865992 h 865992"/>
              <a:gd name="connsiteX3" fmla="*/ 0 w 9144000"/>
              <a:gd name="connsiteY3" fmla="*/ 509715 h 865992"/>
              <a:gd name="connsiteX4" fmla="*/ 0 w 9144000"/>
              <a:gd name="connsiteY4" fmla="*/ 415941 h 865992"/>
              <a:gd name="connsiteX0" fmla="*/ 0 w 9144000"/>
              <a:gd name="connsiteY0" fmla="*/ 415941 h 865992"/>
              <a:gd name="connsiteX1" fmla="*/ 9144000 w 9144000"/>
              <a:gd name="connsiteY1" fmla="*/ 618147 h 865992"/>
              <a:gd name="connsiteX2" fmla="*/ 9144000 w 9144000"/>
              <a:gd name="connsiteY2" fmla="*/ 865992 h 865992"/>
              <a:gd name="connsiteX3" fmla="*/ 0 w 9144000"/>
              <a:gd name="connsiteY3" fmla="*/ 566912 h 865992"/>
              <a:gd name="connsiteX4" fmla="*/ 0 w 9144000"/>
              <a:gd name="connsiteY4" fmla="*/ 415941 h 865992"/>
              <a:gd name="connsiteX0" fmla="*/ 0 w 9144000"/>
              <a:gd name="connsiteY0" fmla="*/ 415941 h 760026"/>
              <a:gd name="connsiteX1" fmla="*/ 9144000 w 9144000"/>
              <a:gd name="connsiteY1" fmla="*/ 512181 h 760026"/>
              <a:gd name="connsiteX2" fmla="*/ 9144000 w 9144000"/>
              <a:gd name="connsiteY2" fmla="*/ 760026 h 760026"/>
              <a:gd name="connsiteX3" fmla="*/ 0 w 9144000"/>
              <a:gd name="connsiteY3" fmla="*/ 460946 h 760026"/>
              <a:gd name="connsiteX4" fmla="*/ 0 w 9144000"/>
              <a:gd name="connsiteY4" fmla="*/ 415941 h 760026"/>
              <a:gd name="connsiteX0" fmla="*/ 0 w 9144000"/>
              <a:gd name="connsiteY0" fmla="*/ 415941 h 850036"/>
              <a:gd name="connsiteX1" fmla="*/ 9144000 w 9144000"/>
              <a:gd name="connsiteY1" fmla="*/ 602191 h 850036"/>
              <a:gd name="connsiteX2" fmla="*/ 9144000 w 9144000"/>
              <a:gd name="connsiteY2" fmla="*/ 850036 h 850036"/>
              <a:gd name="connsiteX3" fmla="*/ 0 w 9144000"/>
              <a:gd name="connsiteY3" fmla="*/ 550956 h 850036"/>
              <a:gd name="connsiteX4" fmla="*/ 0 w 9144000"/>
              <a:gd name="connsiteY4" fmla="*/ 415941 h 850036"/>
              <a:gd name="connsiteX0" fmla="*/ 0 w 9144000"/>
              <a:gd name="connsiteY0" fmla="*/ 428133 h 862228"/>
              <a:gd name="connsiteX1" fmla="*/ 9144000 w 9144000"/>
              <a:gd name="connsiteY1" fmla="*/ 614383 h 862228"/>
              <a:gd name="connsiteX2" fmla="*/ 9144000 w 9144000"/>
              <a:gd name="connsiteY2" fmla="*/ 862228 h 862228"/>
              <a:gd name="connsiteX3" fmla="*/ 0 w 9144000"/>
              <a:gd name="connsiteY3" fmla="*/ 563148 h 862228"/>
              <a:gd name="connsiteX4" fmla="*/ 0 w 9144000"/>
              <a:gd name="connsiteY4" fmla="*/ 428133 h 862228"/>
              <a:gd name="connsiteX0" fmla="*/ 0 w 9144000"/>
              <a:gd name="connsiteY0" fmla="*/ 354981 h 789076"/>
              <a:gd name="connsiteX1" fmla="*/ 9144000 w 9144000"/>
              <a:gd name="connsiteY1" fmla="*/ 541231 h 789076"/>
              <a:gd name="connsiteX2" fmla="*/ 9144000 w 9144000"/>
              <a:gd name="connsiteY2" fmla="*/ 789076 h 789076"/>
              <a:gd name="connsiteX3" fmla="*/ 0 w 9144000"/>
              <a:gd name="connsiteY3" fmla="*/ 489996 h 789076"/>
              <a:gd name="connsiteX4" fmla="*/ 0 w 9144000"/>
              <a:gd name="connsiteY4" fmla="*/ 354981 h 789076"/>
              <a:gd name="connsiteX0" fmla="*/ 0 w 9144000"/>
              <a:gd name="connsiteY0" fmla="*/ 452517 h 886612"/>
              <a:gd name="connsiteX1" fmla="*/ 9144000 w 9144000"/>
              <a:gd name="connsiteY1" fmla="*/ 638767 h 886612"/>
              <a:gd name="connsiteX2" fmla="*/ 9144000 w 9144000"/>
              <a:gd name="connsiteY2" fmla="*/ 886612 h 886612"/>
              <a:gd name="connsiteX3" fmla="*/ 0 w 9144000"/>
              <a:gd name="connsiteY3" fmla="*/ 587532 h 886612"/>
              <a:gd name="connsiteX4" fmla="*/ 0 w 9144000"/>
              <a:gd name="connsiteY4" fmla="*/ 452517 h 886612"/>
              <a:gd name="connsiteX0" fmla="*/ 0 w 9144000"/>
              <a:gd name="connsiteY0" fmla="*/ 452517 h 886612"/>
              <a:gd name="connsiteX1" fmla="*/ 9144000 w 9144000"/>
              <a:gd name="connsiteY1" fmla="*/ 638767 h 886612"/>
              <a:gd name="connsiteX2" fmla="*/ 9144000 w 9144000"/>
              <a:gd name="connsiteY2" fmla="*/ 886612 h 886612"/>
              <a:gd name="connsiteX3" fmla="*/ 0 w 9144000"/>
              <a:gd name="connsiteY3" fmla="*/ 587532 h 886612"/>
              <a:gd name="connsiteX4" fmla="*/ 0 w 9144000"/>
              <a:gd name="connsiteY4" fmla="*/ 452517 h 886612"/>
              <a:gd name="connsiteX0" fmla="*/ 0 w 9144000"/>
              <a:gd name="connsiteY0" fmla="*/ 452517 h 886612"/>
              <a:gd name="connsiteX1" fmla="*/ 9144000 w 9144000"/>
              <a:gd name="connsiteY1" fmla="*/ 638767 h 886612"/>
              <a:gd name="connsiteX2" fmla="*/ 9144000 w 9144000"/>
              <a:gd name="connsiteY2" fmla="*/ 886612 h 886612"/>
              <a:gd name="connsiteX3" fmla="*/ 0 w 9144000"/>
              <a:gd name="connsiteY3" fmla="*/ 587532 h 886612"/>
              <a:gd name="connsiteX4" fmla="*/ 0 w 9144000"/>
              <a:gd name="connsiteY4" fmla="*/ 452517 h 886612"/>
              <a:gd name="connsiteX0" fmla="*/ 0 w 9144000"/>
              <a:gd name="connsiteY0" fmla="*/ 347213 h 781308"/>
              <a:gd name="connsiteX1" fmla="*/ 9144000 w 9144000"/>
              <a:gd name="connsiteY1" fmla="*/ 533463 h 781308"/>
              <a:gd name="connsiteX2" fmla="*/ 9144000 w 9144000"/>
              <a:gd name="connsiteY2" fmla="*/ 781308 h 781308"/>
              <a:gd name="connsiteX3" fmla="*/ 0 w 9144000"/>
              <a:gd name="connsiteY3" fmla="*/ 482228 h 781308"/>
              <a:gd name="connsiteX4" fmla="*/ 0 w 9144000"/>
              <a:gd name="connsiteY4" fmla="*/ 347213 h 781308"/>
              <a:gd name="connsiteX0" fmla="*/ 0 w 9144000"/>
              <a:gd name="connsiteY0" fmla="*/ 530093 h 964188"/>
              <a:gd name="connsiteX1" fmla="*/ 9144000 w 9144000"/>
              <a:gd name="connsiteY1" fmla="*/ 716343 h 964188"/>
              <a:gd name="connsiteX2" fmla="*/ 9144000 w 9144000"/>
              <a:gd name="connsiteY2" fmla="*/ 964188 h 964188"/>
              <a:gd name="connsiteX3" fmla="*/ 0 w 9144000"/>
              <a:gd name="connsiteY3" fmla="*/ 665108 h 964188"/>
              <a:gd name="connsiteX4" fmla="*/ 0 w 9144000"/>
              <a:gd name="connsiteY4" fmla="*/ 530093 h 964188"/>
              <a:gd name="connsiteX0" fmla="*/ 0 w 9144000"/>
              <a:gd name="connsiteY0" fmla="*/ 465128 h 899223"/>
              <a:gd name="connsiteX1" fmla="*/ 9144000 w 9144000"/>
              <a:gd name="connsiteY1" fmla="*/ 651378 h 899223"/>
              <a:gd name="connsiteX2" fmla="*/ 9144000 w 9144000"/>
              <a:gd name="connsiteY2" fmla="*/ 899223 h 899223"/>
              <a:gd name="connsiteX3" fmla="*/ 0 w 9144000"/>
              <a:gd name="connsiteY3" fmla="*/ 600143 h 899223"/>
              <a:gd name="connsiteX4" fmla="*/ 0 w 9144000"/>
              <a:gd name="connsiteY4" fmla="*/ 465128 h 899223"/>
              <a:gd name="connsiteX0" fmla="*/ 0 w 9144000"/>
              <a:gd name="connsiteY0" fmla="*/ 384208 h 818303"/>
              <a:gd name="connsiteX1" fmla="*/ 9144000 w 9144000"/>
              <a:gd name="connsiteY1" fmla="*/ 570458 h 818303"/>
              <a:gd name="connsiteX2" fmla="*/ 9144000 w 9144000"/>
              <a:gd name="connsiteY2" fmla="*/ 818303 h 818303"/>
              <a:gd name="connsiteX3" fmla="*/ 0 w 9144000"/>
              <a:gd name="connsiteY3" fmla="*/ 519223 h 818303"/>
              <a:gd name="connsiteX4" fmla="*/ 0 w 9144000"/>
              <a:gd name="connsiteY4" fmla="*/ 384208 h 818303"/>
              <a:gd name="connsiteX0" fmla="*/ 0 w 9144000"/>
              <a:gd name="connsiteY0" fmla="*/ 542704 h 976799"/>
              <a:gd name="connsiteX1" fmla="*/ 9144000 w 9144000"/>
              <a:gd name="connsiteY1" fmla="*/ 728954 h 976799"/>
              <a:gd name="connsiteX2" fmla="*/ 9144000 w 9144000"/>
              <a:gd name="connsiteY2" fmla="*/ 976799 h 976799"/>
              <a:gd name="connsiteX3" fmla="*/ 0 w 9144000"/>
              <a:gd name="connsiteY3" fmla="*/ 677719 h 976799"/>
              <a:gd name="connsiteX4" fmla="*/ 0 w 9144000"/>
              <a:gd name="connsiteY4" fmla="*/ 542704 h 976799"/>
              <a:gd name="connsiteX0" fmla="*/ 0 w 9144000"/>
              <a:gd name="connsiteY0" fmla="*/ 477739 h 911834"/>
              <a:gd name="connsiteX1" fmla="*/ 9144000 w 9144000"/>
              <a:gd name="connsiteY1" fmla="*/ 663989 h 911834"/>
              <a:gd name="connsiteX2" fmla="*/ 9144000 w 9144000"/>
              <a:gd name="connsiteY2" fmla="*/ 911834 h 911834"/>
              <a:gd name="connsiteX3" fmla="*/ 0 w 9144000"/>
              <a:gd name="connsiteY3" fmla="*/ 612754 h 911834"/>
              <a:gd name="connsiteX4" fmla="*/ 0 w 9144000"/>
              <a:gd name="connsiteY4" fmla="*/ 477739 h 911834"/>
              <a:gd name="connsiteX0" fmla="*/ 0 w 9144000"/>
              <a:gd name="connsiteY0" fmla="*/ 396819 h 830914"/>
              <a:gd name="connsiteX1" fmla="*/ 9144000 w 9144000"/>
              <a:gd name="connsiteY1" fmla="*/ 583069 h 830914"/>
              <a:gd name="connsiteX2" fmla="*/ 9144000 w 9144000"/>
              <a:gd name="connsiteY2" fmla="*/ 830914 h 830914"/>
              <a:gd name="connsiteX3" fmla="*/ 0 w 9144000"/>
              <a:gd name="connsiteY3" fmla="*/ 531834 h 830914"/>
              <a:gd name="connsiteX4" fmla="*/ 0 w 9144000"/>
              <a:gd name="connsiteY4" fmla="*/ 396819 h 830914"/>
              <a:gd name="connsiteX0" fmla="*/ 0 w 9144000"/>
              <a:gd name="connsiteY0" fmla="*/ 591891 h 1025986"/>
              <a:gd name="connsiteX1" fmla="*/ 9144000 w 9144000"/>
              <a:gd name="connsiteY1" fmla="*/ 778141 h 1025986"/>
              <a:gd name="connsiteX2" fmla="*/ 9144000 w 9144000"/>
              <a:gd name="connsiteY2" fmla="*/ 1025986 h 1025986"/>
              <a:gd name="connsiteX3" fmla="*/ 0 w 9144000"/>
              <a:gd name="connsiteY3" fmla="*/ 726906 h 1025986"/>
              <a:gd name="connsiteX4" fmla="*/ 0 w 9144000"/>
              <a:gd name="connsiteY4" fmla="*/ 591891 h 1025986"/>
              <a:gd name="connsiteX0" fmla="*/ 0 w 9144000"/>
              <a:gd name="connsiteY0" fmla="*/ 506305 h 940400"/>
              <a:gd name="connsiteX1" fmla="*/ 9144000 w 9144000"/>
              <a:gd name="connsiteY1" fmla="*/ 692555 h 940400"/>
              <a:gd name="connsiteX2" fmla="*/ 9144000 w 9144000"/>
              <a:gd name="connsiteY2" fmla="*/ 940400 h 940400"/>
              <a:gd name="connsiteX3" fmla="*/ 0 w 9144000"/>
              <a:gd name="connsiteY3" fmla="*/ 641320 h 940400"/>
              <a:gd name="connsiteX4" fmla="*/ 0 w 9144000"/>
              <a:gd name="connsiteY4" fmla="*/ 506305 h 940400"/>
              <a:gd name="connsiteX0" fmla="*/ 0 w 9144000"/>
              <a:gd name="connsiteY0" fmla="*/ 458198 h 892293"/>
              <a:gd name="connsiteX1" fmla="*/ 9144000 w 9144000"/>
              <a:gd name="connsiteY1" fmla="*/ 644448 h 892293"/>
              <a:gd name="connsiteX2" fmla="*/ 9144000 w 9144000"/>
              <a:gd name="connsiteY2" fmla="*/ 892293 h 892293"/>
              <a:gd name="connsiteX3" fmla="*/ 0 w 9144000"/>
              <a:gd name="connsiteY3" fmla="*/ 593213 h 892293"/>
              <a:gd name="connsiteX4" fmla="*/ 0 w 9144000"/>
              <a:gd name="connsiteY4" fmla="*/ 458198 h 892293"/>
              <a:gd name="connsiteX0" fmla="*/ 0 w 9144000"/>
              <a:gd name="connsiteY0" fmla="*/ 377278 h 811373"/>
              <a:gd name="connsiteX1" fmla="*/ 9144000 w 9144000"/>
              <a:gd name="connsiteY1" fmla="*/ 563528 h 811373"/>
              <a:gd name="connsiteX2" fmla="*/ 9144000 w 9144000"/>
              <a:gd name="connsiteY2" fmla="*/ 811373 h 811373"/>
              <a:gd name="connsiteX3" fmla="*/ 0 w 9144000"/>
              <a:gd name="connsiteY3" fmla="*/ 512293 h 811373"/>
              <a:gd name="connsiteX4" fmla="*/ 0 w 9144000"/>
              <a:gd name="connsiteY4" fmla="*/ 377278 h 811373"/>
              <a:gd name="connsiteX0" fmla="*/ 0 w 9144000"/>
              <a:gd name="connsiteY0" fmla="*/ 438238 h 872333"/>
              <a:gd name="connsiteX1" fmla="*/ 9144000 w 9144000"/>
              <a:gd name="connsiteY1" fmla="*/ 624488 h 872333"/>
              <a:gd name="connsiteX2" fmla="*/ 9144000 w 9144000"/>
              <a:gd name="connsiteY2" fmla="*/ 872333 h 872333"/>
              <a:gd name="connsiteX3" fmla="*/ 0 w 9144000"/>
              <a:gd name="connsiteY3" fmla="*/ 573253 h 872333"/>
              <a:gd name="connsiteX4" fmla="*/ 0 w 9144000"/>
              <a:gd name="connsiteY4" fmla="*/ 438238 h 872333"/>
              <a:gd name="connsiteX0" fmla="*/ 0 w 9144000"/>
              <a:gd name="connsiteY0" fmla="*/ 280358 h 714453"/>
              <a:gd name="connsiteX1" fmla="*/ 9144000 w 9144000"/>
              <a:gd name="connsiteY1" fmla="*/ 466608 h 714453"/>
              <a:gd name="connsiteX2" fmla="*/ 9144000 w 9144000"/>
              <a:gd name="connsiteY2" fmla="*/ 714453 h 714453"/>
              <a:gd name="connsiteX3" fmla="*/ 0 w 9144000"/>
              <a:gd name="connsiteY3" fmla="*/ 415373 h 714453"/>
              <a:gd name="connsiteX4" fmla="*/ 0 w 9144000"/>
              <a:gd name="connsiteY4" fmla="*/ 280358 h 714453"/>
              <a:gd name="connsiteX0" fmla="*/ 0 w 9144000"/>
              <a:gd name="connsiteY0" fmla="*/ 377278 h 811373"/>
              <a:gd name="connsiteX1" fmla="*/ 9144000 w 9144000"/>
              <a:gd name="connsiteY1" fmla="*/ 563528 h 811373"/>
              <a:gd name="connsiteX2" fmla="*/ 9144000 w 9144000"/>
              <a:gd name="connsiteY2" fmla="*/ 811373 h 811373"/>
              <a:gd name="connsiteX3" fmla="*/ 0 w 9144000"/>
              <a:gd name="connsiteY3" fmla="*/ 512293 h 811373"/>
              <a:gd name="connsiteX4" fmla="*/ 0 w 9144000"/>
              <a:gd name="connsiteY4" fmla="*/ 377278 h 811373"/>
              <a:gd name="connsiteX0" fmla="*/ 0 w 9144000"/>
              <a:gd name="connsiteY0" fmla="*/ 450430 h 884525"/>
              <a:gd name="connsiteX1" fmla="*/ 9144000 w 9144000"/>
              <a:gd name="connsiteY1" fmla="*/ 636680 h 884525"/>
              <a:gd name="connsiteX2" fmla="*/ 9144000 w 9144000"/>
              <a:gd name="connsiteY2" fmla="*/ 884525 h 884525"/>
              <a:gd name="connsiteX3" fmla="*/ 0 w 9144000"/>
              <a:gd name="connsiteY3" fmla="*/ 585445 h 884525"/>
              <a:gd name="connsiteX4" fmla="*/ 0 w 9144000"/>
              <a:gd name="connsiteY4" fmla="*/ 450430 h 884525"/>
              <a:gd name="connsiteX0" fmla="*/ 0 w 9144000"/>
              <a:gd name="connsiteY0" fmla="*/ 365747 h 799842"/>
              <a:gd name="connsiteX1" fmla="*/ 9144000 w 9144000"/>
              <a:gd name="connsiteY1" fmla="*/ 551997 h 799842"/>
              <a:gd name="connsiteX2" fmla="*/ 9144000 w 9144000"/>
              <a:gd name="connsiteY2" fmla="*/ 799842 h 799842"/>
              <a:gd name="connsiteX3" fmla="*/ 0 w 9144000"/>
              <a:gd name="connsiteY3" fmla="*/ 500762 h 799842"/>
              <a:gd name="connsiteX4" fmla="*/ 0 w 9144000"/>
              <a:gd name="connsiteY4" fmla="*/ 365747 h 799842"/>
              <a:gd name="connsiteX0" fmla="*/ 0 w 9144000"/>
              <a:gd name="connsiteY0" fmla="*/ 463283 h 897378"/>
              <a:gd name="connsiteX1" fmla="*/ 9144000 w 9144000"/>
              <a:gd name="connsiteY1" fmla="*/ 649533 h 897378"/>
              <a:gd name="connsiteX2" fmla="*/ 9144000 w 9144000"/>
              <a:gd name="connsiteY2" fmla="*/ 897378 h 897378"/>
              <a:gd name="connsiteX3" fmla="*/ 0 w 9144000"/>
              <a:gd name="connsiteY3" fmla="*/ 598298 h 897378"/>
              <a:gd name="connsiteX4" fmla="*/ 0 w 9144000"/>
              <a:gd name="connsiteY4" fmla="*/ 463283 h 897378"/>
              <a:gd name="connsiteX0" fmla="*/ 0 w 9144000"/>
              <a:gd name="connsiteY0" fmla="*/ 536435 h 970530"/>
              <a:gd name="connsiteX1" fmla="*/ 9144000 w 9144000"/>
              <a:gd name="connsiteY1" fmla="*/ 722685 h 970530"/>
              <a:gd name="connsiteX2" fmla="*/ 9144000 w 9144000"/>
              <a:gd name="connsiteY2" fmla="*/ 970530 h 970530"/>
              <a:gd name="connsiteX3" fmla="*/ 0 w 9144000"/>
              <a:gd name="connsiteY3" fmla="*/ 671450 h 970530"/>
              <a:gd name="connsiteX4" fmla="*/ 0 w 9144000"/>
              <a:gd name="connsiteY4" fmla="*/ 536435 h 970530"/>
              <a:gd name="connsiteX0" fmla="*/ 0 w 9144000"/>
              <a:gd name="connsiteY0" fmla="*/ 434894 h 868989"/>
              <a:gd name="connsiteX1" fmla="*/ 9144000 w 9144000"/>
              <a:gd name="connsiteY1" fmla="*/ 621144 h 868989"/>
              <a:gd name="connsiteX2" fmla="*/ 9144000 w 9144000"/>
              <a:gd name="connsiteY2" fmla="*/ 868989 h 868989"/>
              <a:gd name="connsiteX3" fmla="*/ 0 w 9144000"/>
              <a:gd name="connsiteY3" fmla="*/ 569909 h 868989"/>
              <a:gd name="connsiteX4" fmla="*/ 0 w 9144000"/>
              <a:gd name="connsiteY4" fmla="*/ 434894 h 868989"/>
              <a:gd name="connsiteX0" fmla="*/ 0 w 9144000"/>
              <a:gd name="connsiteY0" fmla="*/ 373934 h 808029"/>
              <a:gd name="connsiteX1" fmla="*/ 9144000 w 9144000"/>
              <a:gd name="connsiteY1" fmla="*/ 560184 h 808029"/>
              <a:gd name="connsiteX2" fmla="*/ 9144000 w 9144000"/>
              <a:gd name="connsiteY2" fmla="*/ 808029 h 808029"/>
              <a:gd name="connsiteX3" fmla="*/ 0 w 9144000"/>
              <a:gd name="connsiteY3" fmla="*/ 508949 h 808029"/>
              <a:gd name="connsiteX4" fmla="*/ 0 w 9144000"/>
              <a:gd name="connsiteY4" fmla="*/ 373934 h 808029"/>
              <a:gd name="connsiteX0" fmla="*/ 0 w 9144000"/>
              <a:gd name="connsiteY0" fmla="*/ 434894 h 868989"/>
              <a:gd name="connsiteX1" fmla="*/ 9144000 w 9144000"/>
              <a:gd name="connsiteY1" fmla="*/ 621144 h 868989"/>
              <a:gd name="connsiteX2" fmla="*/ 9144000 w 9144000"/>
              <a:gd name="connsiteY2" fmla="*/ 868989 h 868989"/>
              <a:gd name="connsiteX3" fmla="*/ 0 w 9144000"/>
              <a:gd name="connsiteY3" fmla="*/ 569909 h 868989"/>
              <a:gd name="connsiteX4" fmla="*/ 0 w 9144000"/>
              <a:gd name="connsiteY4" fmla="*/ 434894 h 868989"/>
              <a:gd name="connsiteX0" fmla="*/ 0 w 9144000"/>
              <a:gd name="connsiteY0" fmla="*/ 434894 h 803361"/>
              <a:gd name="connsiteX1" fmla="*/ 9144000 w 9144000"/>
              <a:gd name="connsiteY1" fmla="*/ 621144 h 803361"/>
              <a:gd name="connsiteX2" fmla="*/ 9144000 w 9144000"/>
              <a:gd name="connsiteY2" fmla="*/ 803361 h 803361"/>
              <a:gd name="connsiteX3" fmla="*/ 0 w 9144000"/>
              <a:gd name="connsiteY3" fmla="*/ 569909 h 803361"/>
              <a:gd name="connsiteX4" fmla="*/ 0 w 9144000"/>
              <a:gd name="connsiteY4" fmla="*/ 434894 h 8033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03361">
                <a:moveTo>
                  <a:pt x="0" y="434894"/>
                </a:moveTo>
                <a:cubicBezTo>
                  <a:pt x="3687973" y="0"/>
                  <a:pt x="5961894" y="231276"/>
                  <a:pt x="9144000" y="621144"/>
                </a:cubicBezTo>
                <a:lnTo>
                  <a:pt x="9144000" y="803361"/>
                </a:lnTo>
                <a:cubicBezTo>
                  <a:pt x="5530958" y="225931"/>
                  <a:pt x="2442302" y="154536"/>
                  <a:pt x="0" y="569909"/>
                </a:cubicBezTo>
                <a:lnTo>
                  <a:pt x="0" y="434894"/>
                </a:lnTo>
                <a:close/>
              </a:path>
            </a:pathLst>
          </a:cu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761940" rtl="0" eaLnBrk="1" latinLnBrk="0" hangingPunct="1"/>
            <a:endParaRPr lang="zh-CN" altLang="en-US" sz="1500" kern="1200">
              <a:solidFill>
                <a:schemeClr val="lt1"/>
              </a:solidFill>
              <a:latin typeface="+mn-lt"/>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6" name="图片 5" descr="background1.jpg"/>
          <p:cNvPicPr>
            <a:picLocks noChangeAspect="1"/>
          </p:cNvPicPr>
          <p:nvPr userDrawn="1"/>
        </p:nvPicPr>
        <p:blipFill>
          <a:blip r:embed="rId2" cstate="print"/>
          <a:stretch>
            <a:fillRect/>
          </a:stretch>
        </p:blipFill>
        <p:spPr>
          <a:xfrm>
            <a:off x="0" y="0"/>
            <a:ext cx="7620000" cy="5715000"/>
          </a:xfrm>
          <a:prstGeom prst="rect">
            <a:avLst/>
          </a:prstGeom>
        </p:spPr>
      </p:pic>
      <p:sp>
        <p:nvSpPr>
          <p:cNvPr id="4" name="页脚占位符 3"/>
          <p:cNvSpPr>
            <a:spLocks noGrp="1"/>
          </p:cNvSpPr>
          <p:nvPr>
            <p:ph type="ftr" sz="quarter" idx="11"/>
          </p:nvPr>
        </p:nvSpPr>
        <p:spPr/>
        <p:txBody>
          <a:bodyPr/>
          <a:lstStyle/>
          <a:p>
            <a:endParaRPr lang="zh-CN" altLang="en-US"/>
          </a:p>
        </p:txBody>
      </p:sp>
      <p:sp>
        <p:nvSpPr>
          <p:cNvPr id="8" name="标题 1"/>
          <p:cNvSpPr>
            <a:spLocks noGrp="1"/>
          </p:cNvSpPr>
          <p:nvPr>
            <p:ph type="title"/>
          </p:nvPr>
        </p:nvSpPr>
        <p:spPr>
          <a:xfrm>
            <a:off x="381000" y="546104"/>
            <a:ext cx="6858000" cy="635265"/>
          </a:xfrm>
        </p:spPr>
        <p:txBody>
          <a:bodyPr>
            <a:normAutofit/>
          </a:bodyPr>
          <a:lstStyle>
            <a:lvl1pPr algn="l">
              <a:defRPr sz="2667" b="1"/>
            </a:lvl1pPr>
          </a:lstStyle>
          <a:p>
            <a:r>
              <a:rPr lang="zh-CN" altLang="en-US" dirty="0"/>
              <a:t>单击此处编辑母版标题样式</a:t>
            </a:r>
          </a:p>
        </p:txBody>
      </p:sp>
      <p:sp>
        <p:nvSpPr>
          <p:cNvPr id="9" name="内容占位符 2"/>
          <p:cNvSpPr>
            <a:spLocks noGrp="1"/>
          </p:cNvSpPr>
          <p:nvPr>
            <p:ph idx="1"/>
          </p:nvPr>
        </p:nvSpPr>
        <p:spPr>
          <a:xfrm>
            <a:off x="381000" y="1333500"/>
            <a:ext cx="6858000" cy="3771636"/>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 name="灯片编号占位符 5"/>
          <p:cNvSpPr>
            <a:spLocks noGrp="1"/>
          </p:cNvSpPr>
          <p:nvPr>
            <p:ph type="sldNum" sz="quarter" idx="12"/>
          </p:nvPr>
        </p:nvSpPr>
        <p:spPr>
          <a:xfrm>
            <a:off x="397121" y="5296964"/>
            <a:ext cx="1778000" cy="304271"/>
          </a:xfrm>
        </p:spPr>
        <p:txBody>
          <a:bodyPr/>
          <a:lstStyle>
            <a:lvl1pPr algn="l">
              <a:defRPr b="1">
                <a:solidFill>
                  <a:srgbClr val="C00000"/>
                </a:solidFill>
              </a:defRPr>
            </a:lvl1pPr>
          </a:lstStyle>
          <a:p>
            <a:fld id="{3AD2822F-7577-4079-9AD2-51F19AC5FD8F}" type="slidenum">
              <a:rPr lang="zh-CN" altLang="en-US" smtClean="0"/>
              <a:pPr/>
              <a:t>‹#›</a:t>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6" name="Picture 4" descr="Header WM"/>
          <p:cNvPicPr>
            <a:picLocks noChangeAspect="1" noChangeArrowheads="1"/>
          </p:cNvPicPr>
          <p:nvPr userDrawn="1"/>
        </p:nvPicPr>
        <p:blipFill>
          <a:blip r:embed="rId2" cstate="print"/>
          <a:srcRect/>
          <a:stretch>
            <a:fillRect/>
          </a:stretch>
        </p:blipFill>
        <p:spPr bwMode="auto">
          <a:xfrm>
            <a:off x="0" y="0"/>
            <a:ext cx="7620000" cy="5715000"/>
          </a:xfrm>
          <a:prstGeom prst="rect">
            <a:avLst/>
          </a:prstGeom>
          <a:noFill/>
        </p:spPr>
      </p:pic>
      <p:sp>
        <p:nvSpPr>
          <p:cNvPr id="2" name="标题 1"/>
          <p:cNvSpPr>
            <a:spLocks noGrp="1"/>
          </p:cNvSpPr>
          <p:nvPr>
            <p:ph type="title"/>
          </p:nvPr>
        </p:nvSpPr>
        <p:spPr>
          <a:xfrm>
            <a:off x="381000" y="0"/>
            <a:ext cx="6858000" cy="723900"/>
          </a:xfrm>
        </p:spPr>
        <p:txBody>
          <a:bodyPr>
            <a:normAutofit/>
          </a:bodyPr>
          <a:lstStyle>
            <a:lvl1pPr algn="l">
              <a:defRPr sz="2667" b="1"/>
            </a:lvl1pPr>
          </a:lstStyle>
          <a:p>
            <a:r>
              <a:rPr lang="zh-CN" altLang="en-US"/>
              <a:t>单击此处编辑母版标题样式</a:t>
            </a:r>
          </a:p>
        </p:txBody>
      </p:sp>
      <p:sp>
        <p:nvSpPr>
          <p:cNvPr id="4" name="页脚占位符 3"/>
          <p:cNvSpPr>
            <a:spLocks noGrp="1"/>
          </p:cNvSpPr>
          <p:nvPr>
            <p:ph type="ftr" sz="quarter" idx="11"/>
          </p:nvPr>
        </p:nvSpPr>
        <p:spPr/>
        <p:txBody>
          <a:bodyPr/>
          <a:lstStyle/>
          <a:p>
            <a:endParaRPr lang="zh-CN" altLang="en-US"/>
          </a:p>
        </p:txBody>
      </p:sp>
      <p:sp>
        <p:nvSpPr>
          <p:cNvPr id="10" name="灯片编号占位符 5"/>
          <p:cNvSpPr>
            <a:spLocks noGrp="1"/>
          </p:cNvSpPr>
          <p:nvPr>
            <p:ph type="sldNum" sz="quarter" idx="12"/>
          </p:nvPr>
        </p:nvSpPr>
        <p:spPr>
          <a:xfrm>
            <a:off x="397121" y="5296964"/>
            <a:ext cx="1778000" cy="304271"/>
          </a:xfrm>
        </p:spPr>
        <p:txBody>
          <a:bodyPr/>
          <a:lstStyle>
            <a:lvl1pPr algn="l">
              <a:defRPr b="1">
                <a:solidFill>
                  <a:srgbClr val="C00000"/>
                </a:solidFill>
              </a:defRPr>
            </a:lvl1pPr>
          </a:lstStyle>
          <a:p>
            <a:fld id="{3AD2822F-7577-4079-9AD2-51F19AC5FD8F}" type="slidenum">
              <a:rPr lang="zh-CN" altLang="en-US" smtClean="0"/>
              <a:pPr/>
              <a:t>‹#›</a:t>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01928" y="3672422"/>
            <a:ext cx="6477000" cy="1135063"/>
          </a:xfrm>
        </p:spPr>
        <p:txBody>
          <a:bodyPr anchor="t"/>
          <a:lstStyle>
            <a:lvl1pPr algn="l">
              <a:defRPr sz="3333" b="1" cap="all"/>
            </a:lvl1pPr>
          </a:lstStyle>
          <a:p>
            <a:r>
              <a:rPr lang="zh-CN" altLang="en-US"/>
              <a:t>单击此处编辑母版标题样式</a:t>
            </a:r>
          </a:p>
        </p:txBody>
      </p:sp>
      <p:sp>
        <p:nvSpPr>
          <p:cNvPr id="3" name="文本占位符 2"/>
          <p:cNvSpPr>
            <a:spLocks noGrp="1"/>
          </p:cNvSpPr>
          <p:nvPr>
            <p:ph type="body" idx="1"/>
          </p:nvPr>
        </p:nvSpPr>
        <p:spPr>
          <a:xfrm>
            <a:off x="601928" y="2422261"/>
            <a:ext cx="6477000" cy="1250156"/>
          </a:xfrm>
        </p:spPr>
        <p:txBody>
          <a:bodyPr anchor="b"/>
          <a:lstStyle>
            <a:lvl1pPr marL="0" indent="0">
              <a:buNone/>
              <a:defRPr sz="1667">
                <a:solidFill>
                  <a:schemeClr val="tx1">
                    <a:tint val="75000"/>
                  </a:schemeClr>
                </a:solidFill>
              </a:defRPr>
            </a:lvl1pPr>
            <a:lvl2pPr marL="380970" indent="0">
              <a:buNone/>
              <a:defRPr sz="1500">
                <a:solidFill>
                  <a:schemeClr val="tx1">
                    <a:tint val="75000"/>
                  </a:schemeClr>
                </a:solidFill>
              </a:defRPr>
            </a:lvl2pPr>
            <a:lvl3pPr marL="761940" indent="0">
              <a:buNone/>
              <a:defRPr sz="1333">
                <a:solidFill>
                  <a:schemeClr val="tx1">
                    <a:tint val="75000"/>
                  </a:schemeClr>
                </a:solidFill>
              </a:defRPr>
            </a:lvl3pPr>
            <a:lvl4pPr marL="1142908" indent="0">
              <a:buNone/>
              <a:defRPr sz="1167">
                <a:solidFill>
                  <a:schemeClr val="tx1">
                    <a:tint val="75000"/>
                  </a:schemeClr>
                </a:solidFill>
              </a:defRPr>
            </a:lvl4pPr>
            <a:lvl5pPr marL="1523878" indent="0">
              <a:buNone/>
              <a:defRPr sz="1167">
                <a:solidFill>
                  <a:schemeClr val="tx1">
                    <a:tint val="75000"/>
                  </a:schemeClr>
                </a:solidFill>
              </a:defRPr>
            </a:lvl5pPr>
            <a:lvl6pPr marL="1904848" indent="0">
              <a:buNone/>
              <a:defRPr sz="1167">
                <a:solidFill>
                  <a:schemeClr val="tx1">
                    <a:tint val="75000"/>
                  </a:schemeClr>
                </a:solidFill>
              </a:defRPr>
            </a:lvl6pPr>
            <a:lvl7pPr marL="2285818" indent="0">
              <a:buNone/>
              <a:defRPr sz="1167">
                <a:solidFill>
                  <a:schemeClr val="tx1">
                    <a:tint val="75000"/>
                  </a:schemeClr>
                </a:solidFill>
              </a:defRPr>
            </a:lvl7pPr>
            <a:lvl8pPr marL="2666787" indent="0">
              <a:buNone/>
              <a:defRPr sz="1167">
                <a:solidFill>
                  <a:schemeClr val="tx1">
                    <a:tint val="75000"/>
                  </a:schemeClr>
                </a:solidFill>
              </a:defRPr>
            </a:lvl8pPr>
            <a:lvl9pPr marL="3047756" indent="0">
              <a:buNone/>
              <a:defRPr sz="1167">
                <a:solidFill>
                  <a:schemeClr val="tx1">
                    <a:tint val="75000"/>
                  </a:schemeClr>
                </a:solidFill>
              </a:defRPr>
            </a:lvl9pPr>
          </a:lstStyle>
          <a:p>
            <a:pPr lvl="0"/>
            <a:r>
              <a:rPr lang="zh-CN" altLang="en-US"/>
              <a:t>单击此处编辑母版文本样式</a:t>
            </a:r>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5A1F916-A0C1-401C-91A2-FC5D01BD5005}"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381000" y="1333500"/>
            <a:ext cx="3365500" cy="3771636"/>
          </a:xfrm>
        </p:spPr>
        <p:txBody>
          <a:bodyPr/>
          <a:lstStyle>
            <a:lvl1pPr>
              <a:defRPr sz="2333"/>
            </a:lvl1pPr>
            <a:lvl2pPr>
              <a:defRPr sz="2000"/>
            </a:lvl2pPr>
            <a:lvl3pPr>
              <a:defRPr sz="1667"/>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3873500" y="1333500"/>
            <a:ext cx="3365500" cy="3771636"/>
          </a:xfrm>
        </p:spPr>
        <p:txBody>
          <a:bodyPr/>
          <a:lstStyle>
            <a:lvl1pPr>
              <a:defRPr sz="2333"/>
            </a:lvl1pPr>
            <a:lvl2pPr>
              <a:defRPr sz="2000"/>
            </a:lvl2pPr>
            <a:lvl3pPr>
              <a:defRPr sz="1667"/>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381000" y="5296964"/>
            <a:ext cx="1778000" cy="304271"/>
          </a:xfrm>
          <a:prstGeom prst="rect">
            <a:avLst/>
          </a:prstGeom>
        </p:spPr>
        <p:txBody>
          <a:bodyPr/>
          <a:lstStyle/>
          <a:p>
            <a:fld id="{D3EF53BF-BBBF-4283-A340-F848B9C3078A}" type="datetimeFigureOut">
              <a:rPr lang="zh-CN" altLang="en-US" smtClean="0"/>
              <a:pPr/>
              <a:t>2019/1/17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5A1F916-A0C1-401C-91A2-FC5D01BD5005}"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381000" y="1279266"/>
            <a:ext cx="3366823" cy="533135"/>
          </a:xfrm>
        </p:spPr>
        <p:txBody>
          <a:bodyPr anchor="b"/>
          <a:lstStyle>
            <a:lvl1pPr marL="0" indent="0">
              <a:buNone/>
              <a:defRPr sz="2000" b="1"/>
            </a:lvl1pPr>
            <a:lvl2pPr marL="380970" indent="0">
              <a:buNone/>
              <a:defRPr sz="1667" b="1"/>
            </a:lvl2pPr>
            <a:lvl3pPr marL="761940" indent="0">
              <a:buNone/>
              <a:defRPr sz="1500" b="1"/>
            </a:lvl3pPr>
            <a:lvl4pPr marL="1142908" indent="0">
              <a:buNone/>
              <a:defRPr sz="1333" b="1"/>
            </a:lvl4pPr>
            <a:lvl5pPr marL="1523878" indent="0">
              <a:buNone/>
              <a:defRPr sz="1333" b="1"/>
            </a:lvl5pPr>
            <a:lvl6pPr marL="1904848" indent="0">
              <a:buNone/>
              <a:defRPr sz="1333" b="1"/>
            </a:lvl6pPr>
            <a:lvl7pPr marL="2285818" indent="0">
              <a:buNone/>
              <a:defRPr sz="1333" b="1"/>
            </a:lvl7pPr>
            <a:lvl8pPr marL="2666787" indent="0">
              <a:buNone/>
              <a:defRPr sz="1333" b="1"/>
            </a:lvl8pPr>
            <a:lvl9pPr marL="3047756" indent="0">
              <a:buNone/>
              <a:defRPr sz="1333" b="1"/>
            </a:lvl9pPr>
          </a:lstStyle>
          <a:p>
            <a:pPr lvl="0"/>
            <a:r>
              <a:rPr lang="zh-CN" altLang="en-US"/>
              <a:t>单击此处编辑母版文本样式</a:t>
            </a:r>
          </a:p>
        </p:txBody>
      </p:sp>
      <p:sp>
        <p:nvSpPr>
          <p:cNvPr id="4" name="内容占位符 3"/>
          <p:cNvSpPr>
            <a:spLocks noGrp="1"/>
          </p:cNvSpPr>
          <p:nvPr>
            <p:ph sz="half" idx="2"/>
          </p:nvPr>
        </p:nvSpPr>
        <p:spPr>
          <a:xfrm>
            <a:off x="381000" y="1812396"/>
            <a:ext cx="3366823" cy="3292740"/>
          </a:xfrm>
        </p:spPr>
        <p:txBody>
          <a:bodyPr/>
          <a:lstStyle>
            <a:lvl1pPr>
              <a:defRPr sz="2000"/>
            </a:lvl1pPr>
            <a:lvl2pPr>
              <a:defRPr sz="1667"/>
            </a:lvl2pPr>
            <a:lvl3pPr>
              <a:defRPr sz="1500"/>
            </a:lvl3pPr>
            <a:lvl4pPr>
              <a:defRPr sz="1333"/>
            </a:lvl4pPr>
            <a:lvl5pPr>
              <a:defRPr sz="1333"/>
            </a:lvl5pPr>
            <a:lvl6pPr>
              <a:defRPr sz="1333"/>
            </a:lvl6pPr>
            <a:lvl7pPr>
              <a:defRPr sz="1333"/>
            </a:lvl7pPr>
            <a:lvl8pPr>
              <a:defRPr sz="1333"/>
            </a:lvl8pPr>
            <a:lvl9pPr>
              <a:defRPr sz="1333"/>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3870855" y="1279266"/>
            <a:ext cx="3368146" cy="533135"/>
          </a:xfrm>
        </p:spPr>
        <p:txBody>
          <a:bodyPr anchor="b"/>
          <a:lstStyle>
            <a:lvl1pPr marL="0" indent="0">
              <a:buNone/>
              <a:defRPr sz="2000" b="1"/>
            </a:lvl1pPr>
            <a:lvl2pPr marL="380970" indent="0">
              <a:buNone/>
              <a:defRPr sz="1667" b="1"/>
            </a:lvl2pPr>
            <a:lvl3pPr marL="761940" indent="0">
              <a:buNone/>
              <a:defRPr sz="1500" b="1"/>
            </a:lvl3pPr>
            <a:lvl4pPr marL="1142908" indent="0">
              <a:buNone/>
              <a:defRPr sz="1333" b="1"/>
            </a:lvl4pPr>
            <a:lvl5pPr marL="1523878" indent="0">
              <a:buNone/>
              <a:defRPr sz="1333" b="1"/>
            </a:lvl5pPr>
            <a:lvl6pPr marL="1904848" indent="0">
              <a:buNone/>
              <a:defRPr sz="1333" b="1"/>
            </a:lvl6pPr>
            <a:lvl7pPr marL="2285818" indent="0">
              <a:buNone/>
              <a:defRPr sz="1333" b="1"/>
            </a:lvl7pPr>
            <a:lvl8pPr marL="2666787" indent="0">
              <a:buNone/>
              <a:defRPr sz="1333" b="1"/>
            </a:lvl8pPr>
            <a:lvl9pPr marL="3047756" indent="0">
              <a:buNone/>
              <a:defRPr sz="1333" b="1"/>
            </a:lvl9pPr>
          </a:lstStyle>
          <a:p>
            <a:pPr lvl="0"/>
            <a:r>
              <a:rPr lang="zh-CN" altLang="en-US"/>
              <a:t>单击此处编辑母版文本样式</a:t>
            </a:r>
          </a:p>
        </p:txBody>
      </p:sp>
      <p:sp>
        <p:nvSpPr>
          <p:cNvPr id="6" name="内容占位符 5"/>
          <p:cNvSpPr>
            <a:spLocks noGrp="1"/>
          </p:cNvSpPr>
          <p:nvPr>
            <p:ph sz="quarter" idx="4"/>
          </p:nvPr>
        </p:nvSpPr>
        <p:spPr>
          <a:xfrm>
            <a:off x="3870855" y="1812396"/>
            <a:ext cx="3368146" cy="3292740"/>
          </a:xfrm>
        </p:spPr>
        <p:txBody>
          <a:bodyPr/>
          <a:lstStyle>
            <a:lvl1pPr>
              <a:defRPr sz="2000"/>
            </a:lvl1pPr>
            <a:lvl2pPr>
              <a:defRPr sz="1667"/>
            </a:lvl2pPr>
            <a:lvl3pPr>
              <a:defRPr sz="1500"/>
            </a:lvl3pPr>
            <a:lvl4pPr>
              <a:defRPr sz="1333"/>
            </a:lvl4pPr>
            <a:lvl5pPr>
              <a:defRPr sz="1333"/>
            </a:lvl5pPr>
            <a:lvl6pPr>
              <a:defRPr sz="1333"/>
            </a:lvl6pPr>
            <a:lvl7pPr>
              <a:defRPr sz="1333"/>
            </a:lvl7pPr>
            <a:lvl8pPr>
              <a:defRPr sz="1333"/>
            </a:lvl8pPr>
            <a:lvl9pPr>
              <a:defRPr sz="1333"/>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381000" y="5296964"/>
            <a:ext cx="1778000" cy="304271"/>
          </a:xfrm>
          <a:prstGeom prst="rect">
            <a:avLst/>
          </a:prstGeom>
        </p:spPr>
        <p:txBody>
          <a:bodyPr/>
          <a:lstStyle/>
          <a:p>
            <a:fld id="{D3EF53BF-BBBF-4283-A340-F848B9C3078A}" type="datetimeFigureOut">
              <a:rPr lang="zh-CN" altLang="en-US" smtClean="0"/>
              <a:pPr/>
              <a:t>2019/1/17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5A1F916-A0C1-401C-91A2-FC5D01BD5005}"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381000" y="228865"/>
            <a:ext cx="6858000" cy="952500"/>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381000" y="1333500"/>
            <a:ext cx="6858000" cy="3771636"/>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页脚占位符 4"/>
          <p:cNvSpPr>
            <a:spLocks noGrp="1"/>
          </p:cNvSpPr>
          <p:nvPr>
            <p:ph type="ftr" sz="quarter" idx="3"/>
          </p:nvPr>
        </p:nvSpPr>
        <p:spPr>
          <a:xfrm>
            <a:off x="2603500" y="5296964"/>
            <a:ext cx="2413000" cy="304271"/>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5461000" y="5296964"/>
            <a:ext cx="1778000" cy="304271"/>
          </a:xfrm>
          <a:prstGeom prst="rect">
            <a:avLst/>
          </a:prstGeom>
        </p:spPr>
        <p:txBody>
          <a:bodyPr vert="horz" lIns="91440" tIns="45720" rIns="91440" bIns="45720" rtlCol="0" anchor="ctr"/>
          <a:lstStyle>
            <a:lvl1pPr algn="r">
              <a:defRPr sz="1000">
                <a:solidFill>
                  <a:schemeClr val="tx1">
                    <a:tint val="75000"/>
                  </a:schemeClr>
                </a:solidFill>
              </a:defRPr>
            </a:lvl1pPr>
          </a:lstStyle>
          <a:p>
            <a:fld id="{E5A1F916-A0C1-401C-91A2-FC5D01BD5005}" type="slidenum">
              <a:rPr lang="zh-CN" altLang="en-US" smtClean="0"/>
              <a:pPr/>
              <a:t>‹#›</a:t>
            </a:fld>
            <a:endParaRPr lang="zh-CN" altLang="en-US"/>
          </a:p>
        </p:txBody>
      </p:sp>
      <p:sp>
        <p:nvSpPr>
          <p:cNvPr id="7" name="灯片编号占位符 5"/>
          <p:cNvSpPr txBox="1">
            <a:spLocks/>
          </p:cNvSpPr>
          <p:nvPr userDrawn="1"/>
        </p:nvSpPr>
        <p:spPr>
          <a:xfrm>
            <a:off x="397121" y="5296964"/>
            <a:ext cx="1778000" cy="304271"/>
          </a:xfrm>
          <a:prstGeom prst="rect">
            <a:avLst/>
          </a:prstGeom>
        </p:spPr>
        <p:txBody>
          <a:bodyPr/>
          <a:lstStyle>
            <a:lvl1pPr algn="l">
              <a:defRPr b="1">
                <a:solidFill>
                  <a:srgbClr val="C00000"/>
                </a:solidFill>
              </a:defRPr>
            </a:lvl1pPr>
          </a:lstStyle>
          <a:p>
            <a:pPr marL="0" marR="0" lvl="0" indent="0" algn="l" defTabSz="761940" rtl="0" eaLnBrk="1" fontAlgn="auto" latinLnBrk="0" hangingPunct="1">
              <a:lnSpc>
                <a:spcPct val="100000"/>
              </a:lnSpc>
              <a:spcBef>
                <a:spcPts val="0"/>
              </a:spcBef>
              <a:spcAft>
                <a:spcPts val="0"/>
              </a:spcAft>
              <a:buClrTx/>
              <a:buSzTx/>
              <a:buFontTx/>
              <a:buNone/>
              <a:tabLst/>
              <a:defRPr/>
            </a:pPr>
            <a:fld id="{3AD2822F-7577-4079-9AD2-51F19AC5FD8F}" type="slidenum">
              <a:rPr kumimoji="0" lang="zh-CN" altLang="en-US" sz="1500" b="1" i="0" u="none" strike="noStrike" kern="1200" cap="none" spc="0" normalizeH="0" baseline="0" noProof="0" smtClean="0">
                <a:ln>
                  <a:noFill/>
                </a:ln>
                <a:solidFill>
                  <a:srgbClr val="C00000"/>
                </a:solidFill>
                <a:effectLst/>
                <a:uLnTx/>
                <a:uFillTx/>
                <a:latin typeface="+mn-lt"/>
                <a:ea typeface="+mn-ea"/>
                <a:cs typeface="+mn-cs"/>
              </a:rPr>
              <a:pPr marL="0" marR="0" lvl="0" indent="0" algn="l" defTabSz="761940" rtl="0" eaLnBrk="1" fontAlgn="auto" latinLnBrk="0" hangingPunct="1">
                <a:lnSpc>
                  <a:spcPct val="100000"/>
                </a:lnSpc>
                <a:spcBef>
                  <a:spcPts val="0"/>
                </a:spcBef>
                <a:spcAft>
                  <a:spcPts val="0"/>
                </a:spcAft>
                <a:buClrTx/>
                <a:buSzTx/>
                <a:buFontTx/>
                <a:buNone/>
                <a:tabLst/>
                <a:defRPr/>
              </a:pPr>
              <a:t>‹#›</a:t>
            </a:fld>
            <a:endParaRPr kumimoji="0" lang="zh-CN" altLang="en-US" sz="1500" b="1" i="0" u="none" strike="noStrike" kern="1200" cap="none" spc="0" normalizeH="0" baseline="0" noProof="0" dirty="0">
              <a:ln>
                <a:noFill/>
              </a:ln>
              <a:solidFill>
                <a:srgbClr val="C00000"/>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66" r:id="rId2"/>
    <p:sldLayoutId id="2147483670" r:id="rId3"/>
    <p:sldLayoutId id="2147483662" r:id="rId4"/>
    <p:sldLayoutId id="2147483663" r:id="rId5"/>
    <p:sldLayoutId id="2147483660"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txStyles>
    <p:titleStyle>
      <a:lvl1pPr algn="l" defTabSz="761940" rtl="0" eaLnBrk="1" latinLnBrk="0" hangingPunct="1">
        <a:spcBef>
          <a:spcPct val="0"/>
        </a:spcBef>
        <a:buNone/>
        <a:defRPr sz="3000" b="1" kern="1200">
          <a:solidFill>
            <a:schemeClr val="tx1"/>
          </a:solidFill>
          <a:latin typeface="+mj-lt"/>
          <a:ea typeface="+mj-ea"/>
          <a:cs typeface="+mj-cs"/>
        </a:defRPr>
      </a:lvl1pPr>
    </p:titleStyle>
    <p:bodyStyle>
      <a:lvl1pPr marL="285728" indent="-285728" algn="l" defTabSz="761940" rtl="0" eaLnBrk="1" latinLnBrk="0" hangingPunct="1">
        <a:spcBef>
          <a:spcPct val="20000"/>
        </a:spcBef>
        <a:buFont typeface="Arial" pitchFamily="34" charset="0"/>
        <a:buChar char="•"/>
        <a:defRPr sz="2333" kern="1200">
          <a:solidFill>
            <a:schemeClr val="tx1"/>
          </a:solidFill>
          <a:latin typeface="+mn-lt"/>
          <a:ea typeface="+mn-ea"/>
          <a:cs typeface="+mn-cs"/>
        </a:defRPr>
      </a:lvl1pPr>
      <a:lvl2pPr marL="619075" indent="-238105" algn="l" defTabSz="76194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952424" indent="-190484" algn="l" defTabSz="761940" rtl="0" eaLnBrk="1" latinLnBrk="0" hangingPunct="1">
        <a:spcBef>
          <a:spcPct val="20000"/>
        </a:spcBef>
        <a:buFont typeface="Arial" pitchFamily="34" charset="0"/>
        <a:buChar char="•"/>
        <a:defRPr sz="1667" kern="1200">
          <a:solidFill>
            <a:schemeClr val="tx1"/>
          </a:solidFill>
          <a:latin typeface="+mn-lt"/>
          <a:ea typeface="+mn-ea"/>
          <a:cs typeface="+mn-cs"/>
        </a:defRPr>
      </a:lvl3pPr>
      <a:lvl4pPr marL="1333393" indent="-190484" algn="l" defTabSz="76194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714362" indent="-190484" algn="l" defTabSz="76194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2095332" indent="-190484" algn="l" defTabSz="761940" rtl="0" eaLnBrk="1" latinLnBrk="0" hangingPunct="1">
        <a:spcBef>
          <a:spcPct val="20000"/>
        </a:spcBef>
        <a:buFont typeface="Arial" pitchFamily="34" charset="0"/>
        <a:buChar char="•"/>
        <a:defRPr sz="1667" kern="1200">
          <a:solidFill>
            <a:schemeClr val="tx1"/>
          </a:solidFill>
          <a:latin typeface="+mn-lt"/>
          <a:ea typeface="+mn-ea"/>
          <a:cs typeface="+mn-cs"/>
        </a:defRPr>
      </a:lvl6pPr>
      <a:lvl7pPr marL="2476302" indent="-190484" algn="l" defTabSz="761940" rtl="0" eaLnBrk="1" latinLnBrk="0" hangingPunct="1">
        <a:spcBef>
          <a:spcPct val="20000"/>
        </a:spcBef>
        <a:buFont typeface="Arial" pitchFamily="34" charset="0"/>
        <a:buChar char="•"/>
        <a:defRPr sz="1667" kern="1200">
          <a:solidFill>
            <a:schemeClr val="tx1"/>
          </a:solidFill>
          <a:latin typeface="+mn-lt"/>
          <a:ea typeface="+mn-ea"/>
          <a:cs typeface="+mn-cs"/>
        </a:defRPr>
      </a:lvl7pPr>
      <a:lvl8pPr marL="2857272" indent="-190484" algn="l" defTabSz="761940" rtl="0" eaLnBrk="1" latinLnBrk="0" hangingPunct="1">
        <a:spcBef>
          <a:spcPct val="20000"/>
        </a:spcBef>
        <a:buFont typeface="Arial" pitchFamily="34" charset="0"/>
        <a:buChar char="•"/>
        <a:defRPr sz="1667" kern="1200">
          <a:solidFill>
            <a:schemeClr val="tx1"/>
          </a:solidFill>
          <a:latin typeface="+mn-lt"/>
          <a:ea typeface="+mn-ea"/>
          <a:cs typeface="+mn-cs"/>
        </a:defRPr>
      </a:lvl8pPr>
      <a:lvl9pPr marL="3238240" indent="-190484" algn="l" defTabSz="761940" rtl="0" eaLnBrk="1" latinLnBrk="0" hangingPunct="1">
        <a:spcBef>
          <a:spcPct val="20000"/>
        </a:spcBef>
        <a:buFont typeface="Arial" pitchFamily="34" charset="0"/>
        <a:buChar char="•"/>
        <a:defRPr sz="1667" kern="1200">
          <a:solidFill>
            <a:schemeClr val="tx1"/>
          </a:solidFill>
          <a:latin typeface="+mn-lt"/>
          <a:ea typeface="+mn-ea"/>
          <a:cs typeface="+mn-cs"/>
        </a:defRPr>
      </a:lvl9pPr>
    </p:bodyStyle>
    <p:otherStyle>
      <a:defPPr>
        <a:defRPr lang="zh-CN"/>
      </a:defPPr>
      <a:lvl1pPr marL="0" algn="l" defTabSz="761940" rtl="0" eaLnBrk="1" latinLnBrk="0" hangingPunct="1">
        <a:defRPr sz="1500" kern="1200">
          <a:solidFill>
            <a:schemeClr val="tx1"/>
          </a:solidFill>
          <a:latin typeface="+mn-lt"/>
          <a:ea typeface="+mn-ea"/>
          <a:cs typeface="+mn-cs"/>
        </a:defRPr>
      </a:lvl1pPr>
      <a:lvl2pPr marL="380970" algn="l" defTabSz="761940" rtl="0" eaLnBrk="1" latinLnBrk="0" hangingPunct="1">
        <a:defRPr sz="1500" kern="1200">
          <a:solidFill>
            <a:schemeClr val="tx1"/>
          </a:solidFill>
          <a:latin typeface="+mn-lt"/>
          <a:ea typeface="+mn-ea"/>
          <a:cs typeface="+mn-cs"/>
        </a:defRPr>
      </a:lvl2pPr>
      <a:lvl3pPr marL="761940" algn="l" defTabSz="761940" rtl="0" eaLnBrk="1" latinLnBrk="0" hangingPunct="1">
        <a:defRPr sz="1500" kern="1200">
          <a:solidFill>
            <a:schemeClr val="tx1"/>
          </a:solidFill>
          <a:latin typeface="+mn-lt"/>
          <a:ea typeface="+mn-ea"/>
          <a:cs typeface="+mn-cs"/>
        </a:defRPr>
      </a:lvl3pPr>
      <a:lvl4pPr marL="1142908" algn="l" defTabSz="761940" rtl="0" eaLnBrk="1" latinLnBrk="0" hangingPunct="1">
        <a:defRPr sz="1500" kern="1200">
          <a:solidFill>
            <a:schemeClr val="tx1"/>
          </a:solidFill>
          <a:latin typeface="+mn-lt"/>
          <a:ea typeface="+mn-ea"/>
          <a:cs typeface="+mn-cs"/>
        </a:defRPr>
      </a:lvl4pPr>
      <a:lvl5pPr marL="1523878" algn="l" defTabSz="761940" rtl="0" eaLnBrk="1" latinLnBrk="0" hangingPunct="1">
        <a:defRPr sz="1500" kern="1200">
          <a:solidFill>
            <a:schemeClr val="tx1"/>
          </a:solidFill>
          <a:latin typeface="+mn-lt"/>
          <a:ea typeface="+mn-ea"/>
          <a:cs typeface="+mn-cs"/>
        </a:defRPr>
      </a:lvl5pPr>
      <a:lvl6pPr marL="1904848" algn="l" defTabSz="761940" rtl="0" eaLnBrk="1" latinLnBrk="0" hangingPunct="1">
        <a:defRPr sz="1500" kern="1200">
          <a:solidFill>
            <a:schemeClr val="tx1"/>
          </a:solidFill>
          <a:latin typeface="+mn-lt"/>
          <a:ea typeface="+mn-ea"/>
          <a:cs typeface="+mn-cs"/>
        </a:defRPr>
      </a:lvl6pPr>
      <a:lvl7pPr marL="2285818" algn="l" defTabSz="761940" rtl="0" eaLnBrk="1" latinLnBrk="0" hangingPunct="1">
        <a:defRPr sz="1500" kern="1200">
          <a:solidFill>
            <a:schemeClr val="tx1"/>
          </a:solidFill>
          <a:latin typeface="+mn-lt"/>
          <a:ea typeface="+mn-ea"/>
          <a:cs typeface="+mn-cs"/>
        </a:defRPr>
      </a:lvl7pPr>
      <a:lvl8pPr marL="2666787" algn="l" defTabSz="761940" rtl="0" eaLnBrk="1" latinLnBrk="0" hangingPunct="1">
        <a:defRPr sz="1500" kern="1200">
          <a:solidFill>
            <a:schemeClr val="tx1"/>
          </a:solidFill>
          <a:latin typeface="+mn-lt"/>
          <a:ea typeface="+mn-ea"/>
          <a:cs typeface="+mn-cs"/>
        </a:defRPr>
      </a:lvl8pPr>
      <a:lvl9pPr marL="3047756" algn="l" defTabSz="76194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3"/>
          <p:cNvSpPr>
            <a:spLocks noGrp="1"/>
          </p:cNvSpPr>
          <p:nvPr>
            <p:ph type="ctrTitle"/>
          </p:nvPr>
        </p:nvSpPr>
        <p:spPr>
          <a:xfrm>
            <a:off x="59584" y="4320163"/>
            <a:ext cx="7522913" cy="675075"/>
          </a:xfrm>
        </p:spPr>
        <p:txBody>
          <a:bodyPr>
            <a:normAutofit/>
          </a:bodyPr>
          <a:lstStyle/>
          <a:p>
            <a:pPr algn="ctr"/>
            <a:r>
              <a:rPr lang="zh-CN" altLang="en-US" sz="2400" dirty="0"/>
              <a:t>恶意代码检测</a:t>
            </a:r>
            <a:endParaRPr lang="zh-CN" altLang="en-US" dirty="0"/>
          </a:p>
        </p:txBody>
      </p:sp>
      <p:sp>
        <p:nvSpPr>
          <p:cNvPr id="2" name="文本框 1">
            <a:extLst>
              <a:ext uri="{FF2B5EF4-FFF2-40B4-BE49-F238E27FC236}">
                <a16:creationId xmlns:a16="http://schemas.microsoft.com/office/drawing/2014/main" id="{A8BDFDEA-A595-41CC-9230-6E6E6461A2FE}"/>
              </a:ext>
            </a:extLst>
          </p:cNvPr>
          <p:cNvSpPr txBox="1"/>
          <p:nvPr/>
        </p:nvSpPr>
        <p:spPr>
          <a:xfrm>
            <a:off x="929681" y="5107750"/>
            <a:ext cx="6750750" cy="646331"/>
          </a:xfrm>
          <a:prstGeom prst="rect">
            <a:avLst/>
          </a:prstGeom>
          <a:noFill/>
        </p:spPr>
        <p:txBody>
          <a:bodyPr wrap="square" rtlCol="0">
            <a:spAutoFit/>
          </a:bodyPr>
          <a:lstStyle/>
          <a:p>
            <a:r>
              <a:rPr lang="zh-CN" altLang="zh-CN" dirty="0"/>
              <a:t>谷  睿 </a:t>
            </a:r>
            <a:r>
              <a:rPr lang="en-US" altLang="zh-CN" dirty="0"/>
              <a:t>  3220180694             </a:t>
            </a:r>
            <a:r>
              <a:rPr lang="zh-CN" altLang="zh-CN" dirty="0"/>
              <a:t>杨晓雅 </a:t>
            </a:r>
            <a:r>
              <a:rPr lang="en-US" altLang="zh-CN" dirty="0"/>
              <a:t>  3320180002</a:t>
            </a:r>
            <a:endParaRPr lang="zh-CN" altLang="zh-CN" dirty="0"/>
          </a:p>
          <a:p>
            <a:r>
              <a:rPr lang="en-US" altLang="zh-CN" dirty="0"/>
              <a:t>                           </a:t>
            </a:r>
            <a:endParaRPr lang="zh-CN" altLang="zh-CN"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lvl="0"/>
            <a:r>
              <a:rPr lang="zh-CN" altLang="zh-CN" dirty="0"/>
              <a:t>数据准备</a:t>
            </a:r>
          </a:p>
        </p:txBody>
      </p:sp>
      <p:sp>
        <p:nvSpPr>
          <p:cNvPr id="5" name="矩形 4"/>
          <p:cNvSpPr/>
          <p:nvPr/>
        </p:nvSpPr>
        <p:spPr>
          <a:xfrm>
            <a:off x="398945" y="1541017"/>
            <a:ext cx="6863292" cy="923330"/>
          </a:xfrm>
          <a:prstGeom prst="rect">
            <a:avLst/>
          </a:prstGeom>
        </p:spPr>
        <p:txBody>
          <a:bodyPr wrap="square">
            <a:spAutoFit/>
          </a:bodyPr>
          <a:lstStyle/>
          <a:p>
            <a:r>
              <a:rPr lang="zh-CN" altLang="zh-CN" dirty="0"/>
              <a:t>实验提供的示例数据均来自</a:t>
            </a:r>
            <a:r>
              <a:rPr lang="en-US" altLang="zh-CN" dirty="0"/>
              <a:t>Internet</a:t>
            </a:r>
            <a:r>
              <a:rPr lang="zh-CN" altLang="zh-CN" dirty="0"/>
              <a:t>。恶意文件的类型包括传染病毒，特洛伊木马，采矿程序，</a:t>
            </a:r>
            <a:r>
              <a:rPr lang="en-US" altLang="zh-CN" dirty="0"/>
              <a:t>DDOS</a:t>
            </a:r>
            <a:r>
              <a:rPr lang="zh-CN" altLang="zh-CN" dirty="0"/>
              <a:t>特洛伊木马和勒索软件。数据总数是</a:t>
            </a:r>
            <a:r>
              <a:rPr lang="en-US" altLang="zh-CN" dirty="0"/>
              <a:t>6</a:t>
            </a:r>
            <a:r>
              <a:rPr lang="zh-CN" altLang="zh-CN" dirty="0"/>
              <a:t>亿。在本实验中主要使用统计特征和</a:t>
            </a:r>
            <a:r>
              <a:rPr lang="en-US" altLang="zh-CN" dirty="0" err="1"/>
              <a:t>tfidf</a:t>
            </a:r>
            <a:r>
              <a:rPr lang="zh-CN" altLang="zh-CN" dirty="0"/>
              <a:t>特征。</a:t>
            </a:r>
          </a:p>
        </p:txBody>
      </p:sp>
      <p:pic>
        <p:nvPicPr>
          <p:cNvPr id="7" name="图片 6">
            <a:extLst>
              <a:ext uri="{FF2B5EF4-FFF2-40B4-BE49-F238E27FC236}">
                <a16:creationId xmlns:a16="http://schemas.microsoft.com/office/drawing/2014/main" id="{689E2C30-EE94-4BD3-8A8F-B7B39CD964F2}"/>
              </a:ext>
            </a:extLst>
          </p:cNvPr>
          <p:cNvPicPr/>
          <p:nvPr/>
        </p:nvPicPr>
        <p:blipFill>
          <a:blip r:embed="rId2"/>
          <a:stretch>
            <a:fillRect/>
          </a:stretch>
        </p:blipFill>
        <p:spPr>
          <a:xfrm>
            <a:off x="1409485" y="2464347"/>
            <a:ext cx="4349750" cy="2485390"/>
          </a:xfrm>
          <a:prstGeom prst="rect">
            <a:avLst/>
          </a:prstGeom>
        </p:spPr>
      </p:pic>
      <p:sp>
        <p:nvSpPr>
          <p:cNvPr id="2" name="文本框 1">
            <a:extLst>
              <a:ext uri="{FF2B5EF4-FFF2-40B4-BE49-F238E27FC236}">
                <a16:creationId xmlns:a16="http://schemas.microsoft.com/office/drawing/2014/main" id="{A0E32A72-E3FF-4FEB-BB33-5BFD747A5876}"/>
              </a:ext>
            </a:extLst>
          </p:cNvPr>
          <p:cNvSpPr txBox="1"/>
          <p:nvPr/>
        </p:nvSpPr>
        <p:spPr>
          <a:xfrm>
            <a:off x="2437347" y="4949942"/>
            <a:ext cx="2745305" cy="646331"/>
          </a:xfrm>
          <a:prstGeom prst="rect">
            <a:avLst/>
          </a:prstGeom>
          <a:noFill/>
        </p:spPr>
        <p:txBody>
          <a:bodyPr wrap="square" rtlCol="0">
            <a:spAutoFit/>
          </a:bodyPr>
          <a:lstStyle/>
          <a:p>
            <a:r>
              <a:rPr lang="zh-CN" altLang="zh-CN" dirty="0"/>
              <a:t>提出模型的特征分类</a:t>
            </a:r>
          </a:p>
          <a:p>
            <a:endParaRPr lang="zh-CN" altLang="en-US" dirty="0"/>
          </a:p>
        </p:txBody>
      </p:sp>
    </p:spTree>
    <p:extLst>
      <p:ext uri="{BB962C8B-B14F-4D97-AF65-F5344CB8AC3E}">
        <p14:creationId xmlns:p14="http://schemas.microsoft.com/office/powerpoint/2010/main" val="27260419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3"/>
          <p:cNvSpPr>
            <a:spLocks noGrp="1"/>
          </p:cNvSpPr>
          <p:nvPr>
            <p:ph type="ctrTitle"/>
          </p:nvPr>
        </p:nvSpPr>
        <p:spPr>
          <a:xfrm>
            <a:off x="-870520" y="4297660"/>
            <a:ext cx="5572696" cy="1020851"/>
          </a:xfrm>
        </p:spPr>
        <p:txBody>
          <a:bodyPr>
            <a:normAutofit/>
          </a:bodyPr>
          <a:lstStyle/>
          <a:p>
            <a:pPr algn="ctr"/>
            <a:r>
              <a:rPr lang="zh-CN" altLang="en-US" sz="3000" dirty="0"/>
              <a:t>四</a:t>
            </a:r>
            <a:r>
              <a:rPr lang="en-US" altLang="zh-CN" sz="3000" dirty="0"/>
              <a:t>.</a:t>
            </a:r>
            <a:r>
              <a:rPr lang="zh-CN" altLang="en-US" sz="3000" dirty="0"/>
              <a:t>模型架构</a:t>
            </a:r>
          </a:p>
        </p:txBody>
      </p:sp>
    </p:spTree>
    <p:extLst>
      <p:ext uri="{BB962C8B-B14F-4D97-AF65-F5344CB8AC3E}">
        <p14:creationId xmlns:p14="http://schemas.microsoft.com/office/powerpoint/2010/main" val="1217610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542868"/>
            <a:ext cx="6858000" cy="529167"/>
          </a:xfrm>
        </p:spPr>
        <p:txBody>
          <a:bodyPr>
            <a:normAutofit fontScale="90000"/>
          </a:bodyPr>
          <a:lstStyle/>
          <a:p>
            <a:r>
              <a:rPr lang="zh-CN" altLang="zh-CN" dirty="0"/>
              <a:t>模型架构</a:t>
            </a:r>
            <a:r>
              <a:rPr lang="en-US" altLang="zh-CN" dirty="0"/>
              <a:t>&amp;</a:t>
            </a:r>
            <a:r>
              <a:rPr lang="zh-CN" altLang="zh-CN" dirty="0"/>
              <a:t>模型设计</a:t>
            </a:r>
            <a:br>
              <a:rPr lang="zh-CN" altLang="zh-CN" dirty="0"/>
            </a:br>
            <a:endParaRPr lang="zh-CN" altLang="zh-CN" dirty="0"/>
          </a:p>
        </p:txBody>
      </p:sp>
      <p:sp>
        <p:nvSpPr>
          <p:cNvPr id="5" name="Rectangle 3"/>
          <p:cNvSpPr>
            <a:spLocks noChangeArrowheads="1"/>
          </p:cNvSpPr>
          <p:nvPr/>
        </p:nvSpPr>
        <p:spPr bwMode="auto">
          <a:xfrm>
            <a:off x="5115145" y="1732375"/>
            <a:ext cx="2250250" cy="1550458"/>
          </a:xfrm>
          <a:prstGeom prst="rect">
            <a:avLst/>
          </a:prstGeom>
          <a:noFill/>
          <a:ln w="9525">
            <a:noFill/>
            <a:miter lim="800000"/>
            <a:headEnd/>
            <a:tailEnd/>
          </a:ln>
        </p:spPr>
        <p:txBody>
          <a:bodyPr lIns="0" rIns="0"/>
          <a:lstStyle/>
          <a:p>
            <a:pPr>
              <a:lnSpc>
                <a:spcPct val="120000"/>
              </a:lnSpc>
              <a:spcBef>
                <a:spcPct val="20000"/>
              </a:spcBef>
            </a:pPr>
            <a:r>
              <a:rPr lang="zh-CN" altLang="en-US" sz="2400" b="1" dirty="0"/>
              <a:t>模型设计</a:t>
            </a:r>
          </a:p>
          <a:p>
            <a:pPr>
              <a:lnSpc>
                <a:spcPct val="120000"/>
              </a:lnSpc>
              <a:spcBef>
                <a:spcPct val="20000"/>
              </a:spcBef>
            </a:pPr>
            <a:r>
              <a:rPr lang="zh-CN" altLang="en-US" sz="1400" dirty="0"/>
              <a:t>我们使用的模型分为三类：</a:t>
            </a:r>
            <a:r>
              <a:rPr lang="en-US" altLang="zh-CN" sz="1400" dirty="0"/>
              <a:t>Logistic</a:t>
            </a:r>
            <a:r>
              <a:rPr lang="zh-CN" altLang="en-US" sz="1400" dirty="0"/>
              <a:t>回归，</a:t>
            </a:r>
            <a:r>
              <a:rPr lang="en-US" altLang="zh-CN" sz="1400" dirty="0"/>
              <a:t>Text-CNN</a:t>
            </a:r>
            <a:r>
              <a:rPr lang="zh-CN" altLang="en-US" sz="1400" dirty="0"/>
              <a:t>和</a:t>
            </a:r>
            <a:r>
              <a:rPr lang="en-US" altLang="zh-CN" sz="1400" dirty="0" err="1"/>
              <a:t>LightGBM</a:t>
            </a:r>
            <a:r>
              <a:rPr lang="zh-CN" altLang="en-US" sz="1400" dirty="0"/>
              <a:t>。 除</a:t>
            </a:r>
            <a:r>
              <a:rPr lang="en-US" altLang="zh-CN" sz="1400" dirty="0"/>
              <a:t>Logistic</a:t>
            </a:r>
            <a:r>
              <a:rPr lang="zh-CN" altLang="en-US" sz="1400" dirty="0"/>
              <a:t>回归模型外，所有其他模型使用五次交叉平均来提高其稳健性。</a:t>
            </a:r>
          </a:p>
        </p:txBody>
      </p:sp>
      <p:pic>
        <p:nvPicPr>
          <p:cNvPr id="9" name="图片 8">
            <a:extLst>
              <a:ext uri="{FF2B5EF4-FFF2-40B4-BE49-F238E27FC236}">
                <a16:creationId xmlns:a16="http://schemas.microsoft.com/office/drawing/2014/main" id="{ACC008DA-E0DF-4C57-BE93-4DA5FC60A032}"/>
              </a:ext>
            </a:extLst>
          </p:cNvPr>
          <p:cNvPicPr/>
          <p:nvPr/>
        </p:nvPicPr>
        <p:blipFill>
          <a:blip r:embed="rId2"/>
          <a:stretch>
            <a:fillRect/>
          </a:stretch>
        </p:blipFill>
        <p:spPr>
          <a:xfrm>
            <a:off x="187098" y="1731183"/>
            <a:ext cx="4635515" cy="2500053"/>
          </a:xfrm>
          <a:prstGeom prst="rect">
            <a:avLst/>
          </a:prstGeom>
          <a:ln>
            <a:noFill/>
          </a:ln>
          <a:effectLst>
            <a:outerShdw blurRad="292100" dist="139700" dir="2700000" algn="tl" rotWithShape="0">
              <a:srgbClr val="333333">
                <a:alpha val="65000"/>
              </a:srgbClr>
            </a:outerShdw>
          </a:effectLst>
        </p:spPr>
      </p:pic>
      <p:sp>
        <p:nvSpPr>
          <p:cNvPr id="3" name="文本框 2">
            <a:extLst>
              <a:ext uri="{FF2B5EF4-FFF2-40B4-BE49-F238E27FC236}">
                <a16:creationId xmlns:a16="http://schemas.microsoft.com/office/drawing/2014/main" id="{777CE387-7A7F-4EA9-80DE-A35A36EE6DE5}"/>
              </a:ext>
            </a:extLst>
          </p:cNvPr>
          <p:cNvSpPr txBox="1"/>
          <p:nvPr/>
        </p:nvSpPr>
        <p:spPr>
          <a:xfrm>
            <a:off x="2054805" y="4391533"/>
            <a:ext cx="2205245" cy="338554"/>
          </a:xfrm>
          <a:prstGeom prst="rect">
            <a:avLst/>
          </a:prstGeom>
          <a:noFill/>
        </p:spPr>
        <p:txBody>
          <a:bodyPr wrap="square" rtlCol="0">
            <a:spAutoFit/>
          </a:bodyPr>
          <a:lstStyle/>
          <a:p>
            <a:r>
              <a:rPr lang="zh-CN" altLang="en-US" sz="1600" dirty="0"/>
              <a:t>模型架构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30"/>
          <p:cNvSpPr>
            <a:spLocks noChangeArrowheads="1"/>
          </p:cNvSpPr>
          <p:nvPr/>
        </p:nvSpPr>
        <p:spPr bwMode="auto">
          <a:xfrm>
            <a:off x="1236398" y="3961779"/>
            <a:ext cx="5072063" cy="154781"/>
          </a:xfrm>
          <a:prstGeom prst="rect">
            <a:avLst/>
          </a:prstGeom>
          <a:gradFill rotWithShape="1">
            <a:gsLst>
              <a:gs pos="0">
                <a:srgbClr val="000000">
                  <a:alpha val="70000"/>
                </a:srgbClr>
              </a:gs>
              <a:gs pos="100000">
                <a:srgbClr val="000000">
                  <a:alpha val="0"/>
                </a:srgbClr>
              </a:gs>
            </a:gsLst>
            <a:path path="shape">
              <a:fillToRect l="50000" t="50000" r="50000" b="50000"/>
            </a:path>
          </a:gradFill>
          <a:ln w="9525">
            <a:noFill/>
            <a:miter lim="800000"/>
            <a:headEnd/>
            <a:tailEnd/>
          </a:ln>
        </p:spPr>
        <p:txBody>
          <a:bodyPr wrap="none" anchor="ctr"/>
          <a:lstStyle/>
          <a:p>
            <a:pPr defTabSz="761940">
              <a:defRPr/>
            </a:pPr>
            <a:endParaRPr lang="zh-CN" altLang="en-US" sz="1500" kern="0">
              <a:solidFill>
                <a:sysClr val="windowText" lastClr="000000"/>
              </a:solidFill>
              <a:ea typeface="华文细黑" pitchFamily="2" charset="-122"/>
            </a:endParaRPr>
          </a:p>
        </p:txBody>
      </p:sp>
      <p:sp>
        <p:nvSpPr>
          <p:cNvPr id="26" name="Rectangle 31"/>
          <p:cNvSpPr>
            <a:spLocks noChangeArrowheads="1"/>
          </p:cNvSpPr>
          <p:nvPr/>
        </p:nvSpPr>
        <p:spPr bwMode="auto">
          <a:xfrm>
            <a:off x="1222214" y="1903322"/>
            <a:ext cx="5072063" cy="154782"/>
          </a:xfrm>
          <a:prstGeom prst="rect">
            <a:avLst/>
          </a:prstGeom>
          <a:gradFill rotWithShape="1">
            <a:gsLst>
              <a:gs pos="0">
                <a:srgbClr val="000000">
                  <a:alpha val="70000"/>
                </a:srgbClr>
              </a:gs>
              <a:gs pos="100000">
                <a:srgbClr val="000000">
                  <a:alpha val="0"/>
                </a:srgbClr>
              </a:gs>
            </a:gsLst>
            <a:path path="shape">
              <a:fillToRect l="50000" t="50000" r="50000" b="50000"/>
            </a:path>
          </a:gradFill>
          <a:ln w="9525">
            <a:noFill/>
            <a:miter lim="800000"/>
            <a:headEnd/>
            <a:tailEnd/>
          </a:ln>
        </p:spPr>
        <p:txBody>
          <a:bodyPr wrap="none" anchor="ctr"/>
          <a:lstStyle/>
          <a:p>
            <a:pPr defTabSz="761940">
              <a:defRPr/>
            </a:pPr>
            <a:endParaRPr lang="zh-CN" altLang="en-US" sz="1500" kern="0">
              <a:solidFill>
                <a:sysClr val="windowText" lastClr="000000"/>
              </a:solidFill>
              <a:ea typeface="华文细黑" pitchFamily="2" charset="-122"/>
            </a:endParaRPr>
          </a:p>
        </p:txBody>
      </p:sp>
      <p:sp>
        <p:nvSpPr>
          <p:cNvPr id="28" name="Rectangle 33"/>
          <p:cNvSpPr>
            <a:spLocks noChangeArrowheads="1"/>
          </p:cNvSpPr>
          <p:nvPr/>
        </p:nvSpPr>
        <p:spPr bwMode="auto">
          <a:xfrm>
            <a:off x="1236398" y="2640182"/>
            <a:ext cx="5072063" cy="154782"/>
          </a:xfrm>
          <a:prstGeom prst="rect">
            <a:avLst/>
          </a:prstGeom>
          <a:gradFill rotWithShape="1">
            <a:gsLst>
              <a:gs pos="0">
                <a:srgbClr val="000000">
                  <a:alpha val="70000"/>
                </a:srgbClr>
              </a:gs>
              <a:gs pos="100000">
                <a:srgbClr val="000000">
                  <a:alpha val="0"/>
                </a:srgbClr>
              </a:gs>
            </a:gsLst>
            <a:path path="shape">
              <a:fillToRect l="50000" t="50000" r="50000" b="50000"/>
            </a:path>
          </a:gradFill>
          <a:ln w="9525">
            <a:noFill/>
            <a:miter lim="800000"/>
            <a:headEnd/>
            <a:tailEnd/>
          </a:ln>
        </p:spPr>
        <p:txBody>
          <a:bodyPr wrap="none" anchor="ctr"/>
          <a:lstStyle/>
          <a:p>
            <a:pPr defTabSz="761940">
              <a:defRPr/>
            </a:pPr>
            <a:endParaRPr lang="zh-CN" altLang="en-US" sz="1500" kern="0">
              <a:solidFill>
                <a:sysClr val="windowText" lastClr="000000"/>
              </a:solidFill>
              <a:ea typeface="华文细黑" pitchFamily="2" charset="-122"/>
            </a:endParaRPr>
          </a:p>
        </p:txBody>
      </p:sp>
      <p:sp>
        <p:nvSpPr>
          <p:cNvPr id="29" name="Rectangle 34"/>
          <p:cNvSpPr>
            <a:spLocks noChangeArrowheads="1"/>
          </p:cNvSpPr>
          <p:nvPr/>
        </p:nvSpPr>
        <p:spPr bwMode="auto">
          <a:xfrm>
            <a:off x="1236398" y="3300322"/>
            <a:ext cx="5072063" cy="154781"/>
          </a:xfrm>
          <a:prstGeom prst="rect">
            <a:avLst/>
          </a:prstGeom>
          <a:gradFill rotWithShape="1">
            <a:gsLst>
              <a:gs pos="0">
                <a:srgbClr val="000000">
                  <a:alpha val="70000"/>
                </a:srgbClr>
              </a:gs>
              <a:gs pos="100000">
                <a:srgbClr val="000000">
                  <a:alpha val="0"/>
                </a:srgbClr>
              </a:gs>
            </a:gsLst>
            <a:path path="shape">
              <a:fillToRect l="50000" t="50000" r="50000" b="50000"/>
            </a:path>
          </a:gradFill>
          <a:ln w="9525">
            <a:noFill/>
            <a:miter lim="800000"/>
            <a:headEnd/>
            <a:tailEnd/>
          </a:ln>
        </p:spPr>
        <p:txBody>
          <a:bodyPr wrap="none" anchor="ctr"/>
          <a:lstStyle/>
          <a:p>
            <a:pPr defTabSz="761940">
              <a:defRPr/>
            </a:pPr>
            <a:endParaRPr lang="zh-CN" altLang="en-US" sz="1500" kern="0">
              <a:solidFill>
                <a:sysClr val="windowText" lastClr="000000"/>
              </a:solidFill>
              <a:ea typeface="华文细黑" pitchFamily="2" charset="-122"/>
            </a:endParaRPr>
          </a:p>
        </p:txBody>
      </p:sp>
      <p:sp>
        <p:nvSpPr>
          <p:cNvPr id="30" name="AutoShape 6"/>
          <p:cNvSpPr>
            <a:spLocks noChangeArrowheads="1"/>
          </p:cNvSpPr>
          <p:nvPr/>
        </p:nvSpPr>
        <p:spPr bwMode="auto">
          <a:xfrm>
            <a:off x="1253964" y="1552750"/>
            <a:ext cx="5040313" cy="444500"/>
          </a:xfrm>
          <a:prstGeom prst="roundRect">
            <a:avLst>
              <a:gd name="adj" fmla="val 16667"/>
            </a:avLst>
          </a:prstGeom>
          <a:gradFill rotWithShape="1">
            <a:gsLst>
              <a:gs pos="0">
                <a:srgbClr val="FFFFFF"/>
              </a:gs>
              <a:gs pos="100000">
                <a:srgbClr val="DDDDDD"/>
              </a:gs>
            </a:gsLst>
            <a:lin ang="5400000" scaled="1"/>
          </a:gradFill>
          <a:ln w="9525" algn="ctr">
            <a:solidFill>
              <a:srgbClr val="B2B2B2"/>
            </a:solidFill>
            <a:round/>
            <a:headEnd/>
            <a:tailEnd/>
          </a:ln>
        </p:spPr>
        <p:txBody>
          <a:bodyPr wrap="none" anchor="ctr"/>
          <a:lstStyle/>
          <a:p>
            <a:pPr defTabSz="761940">
              <a:defRPr/>
            </a:pPr>
            <a:endParaRPr lang="zh-CN" altLang="en-US" sz="1500" kern="0">
              <a:solidFill>
                <a:sysClr val="windowText" lastClr="000000"/>
              </a:solidFill>
              <a:ea typeface="华文细黑" pitchFamily="2" charset="-122"/>
            </a:endParaRPr>
          </a:p>
        </p:txBody>
      </p:sp>
      <p:sp>
        <p:nvSpPr>
          <p:cNvPr id="32" name="AutoShape 12"/>
          <p:cNvSpPr>
            <a:spLocks noChangeArrowheads="1"/>
          </p:cNvSpPr>
          <p:nvPr/>
        </p:nvSpPr>
        <p:spPr bwMode="auto">
          <a:xfrm>
            <a:off x="1289843" y="2305689"/>
            <a:ext cx="5040313" cy="444500"/>
          </a:xfrm>
          <a:prstGeom prst="roundRect">
            <a:avLst>
              <a:gd name="adj" fmla="val 16667"/>
            </a:avLst>
          </a:prstGeom>
          <a:gradFill rotWithShape="1">
            <a:gsLst>
              <a:gs pos="0">
                <a:srgbClr val="FFFFFF"/>
              </a:gs>
              <a:gs pos="100000">
                <a:srgbClr val="DDDDDD"/>
              </a:gs>
            </a:gsLst>
            <a:lin ang="5400000" scaled="1"/>
          </a:gradFill>
          <a:ln w="9525" algn="ctr">
            <a:solidFill>
              <a:srgbClr val="B2B2B2"/>
            </a:solidFill>
            <a:round/>
            <a:headEnd/>
            <a:tailEnd/>
          </a:ln>
        </p:spPr>
        <p:txBody>
          <a:bodyPr wrap="none" anchor="ctr"/>
          <a:lstStyle/>
          <a:p>
            <a:pPr algn="ctr" defTabSz="761940">
              <a:defRPr/>
            </a:pPr>
            <a:endParaRPr lang="zh-CN" altLang="zh-CN" sz="1500" i="1" kern="0">
              <a:solidFill>
                <a:sysClr val="windowText" lastClr="000000"/>
              </a:solidFill>
              <a:latin typeface="微软雅黑" pitchFamily="34" charset="-122"/>
            </a:endParaRPr>
          </a:p>
        </p:txBody>
      </p:sp>
      <p:sp>
        <p:nvSpPr>
          <p:cNvPr id="33" name="AutoShape 15"/>
          <p:cNvSpPr>
            <a:spLocks noChangeArrowheads="1"/>
          </p:cNvSpPr>
          <p:nvPr/>
        </p:nvSpPr>
        <p:spPr bwMode="auto">
          <a:xfrm>
            <a:off x="1268148" y="2949745"/>
            <a:ext cx="5040313" cy="444500"/>
          </a:xfrm>
          <a:prstGeom prst="roundRect">
            <a:avLst>
              <a:gd name="adj" fmla="val 16667"/>
            </a:avLst>
          </a:prstGeom>
          <a:gradFill rotWithShape="1">
            <a:gsLst>
              <a:gs pos="0">
                <a:srgbClr val="FFFFFF"/>
              </a:gs>
              <a:gs pos="100000">
                <a:srgbClr val="DDDDDD"/>
              </a:gs>
            </a:gsLst>
            <a:lin ang="5400000" scaled="1"/>
          </a:gradFill>
          <a:ln w="9525" algn="ctr">
            <a:solidFill>
              <a:srgbClr val="B2B2B2"/>
            </a:solidFill>
            <a:round/>
            <a:headEnd/>
            <a:tailEnd/>
          </a:ln>
        </p:spPr>
        <p:txBody>
          <a:bodyPr wrap="none" anchor="ctr"/>
          <a:lstStyle/>
          <a:p>
            <a:pPr defTabSz="761940">
              <a:defRPr/>
            </a:pPr>
            <a:endParaRPr lang="zh-CN" altLang="en-US" sz="1500" kern="0">
              <a:solidFill>
                <a:sysClr val="windowText" lastClr="000000"/>
              </a:solidFill>
              <a:ea typeface="华文细黑" pitchFamily="2" charset="-122"/>
            </a:endParaRPr>
          </a:p>
        </p:txBody>
      </p:sp>
      <p:sp>
        <p:nvSpPr>
          <p:cNvPr id="34" name="AutoShape 18"/>
          <p:cNvSpPr>
            <a:spLocks noChangeArrowheads="1"/>
          </p:cNvSpPr>
          <p:nvPr/>
        </p:nvSpPr>
        <p:spPr bwMode="auto">
          <a:xfrm>
            <a:off x="1268148" y="3609881"/>
            <a:ext cx="5040313" cy="444500"/>
          </a:xfrm>
          <a:prstGeom prst="roundRect">
            <a:avLst>
              <a:gd name="adj" fmla="val 16667"/>
            </a:avLst>
          </a:prstGeom>
          <a:gradFill rotWithShape="1">
            <a:gsLst>
              <a:gs pos="0">
                <a:srgbClr val="FFFFFF"/>
              </a:gs>
              <a:gs pos="100000">
                <a:srgbClr val="DDDDDD"/>
              </a:gs>
            </a:gsLst>
            <a:lin ang="5400000" scaled="1"/>
          </a:gradFill>
          <a:ln w="9525" algn="ctr">
            <a:solidFill>
              <a:srgbClr val="B2B2B2"/>
            </a:solidFill>
            <a:round/>
            <a:headEnd/>
            <a:tailEnd/>
          </a:ln>
        </p:spPr>
        <p:txBody>
          <a:bodyPr wrap="none" anchor="ctr"/>
          <a:lstStyle/>
          <a:p>
            <a:pPr defTabSz="761940">
              <a:defRPr/>
            </a:pPr>
            <a:endParaRPr lang="zh-CN" altLang="en-US" sz="1500" kern="0">
              <a:solidFill>
                <a:sysClr val="windowText" lastClr="000000"/>
              </a:solidFill>
              <a:ea typeface="华文细黑" pitchFamily="2" charset="-122"/>
            </a:endParaRPr>
          </a:p>
        </p:txBody>
      </p:sp>
      <p:sp>
        <p:nvSpPr>
          <p:cNvPr id="36" name="WordArt 20"/>
          <p:cNvSpPr>
            <a:spLocks noChangeArrowheads="1" noChangeShapeType="1" noTextEdit="1"/>
          </p:cNvSpPr>
          <p:nvPr/>
        </p:nvSpPr>
        <p:spPr bwMode="auto">
          <a:xfrm>
            <a:off x="1464306" y="1671816"/>
            <a:ext cx="100542" cy="235479"/>
          </a:xfrm>
          <a:prstGeom prst="rect">
            <a:avLst/>
          </a:prstGeom>
        </p:spPr>
        <p:txBody>
          <a:bodyPr wrap="none" fromWordArt="1">
            <a:prstTxWarp prst="textPlain">
              <a:avLst>
                <a:gd name="adj" fmla="val 50000"/>
              </a:avLst>
            </a:prstTxWarp>
          </a:bodyPr>
          <a:lstStyle/>
          <a:p>
            <a:pPr algn="ctr" defTabSz="761940">
              <a:defRPr/>
            </a:pPr>
            <a:r>
              <a:rPr lang="en-US" altLang="zh-CN" sz="3000" kern="10" dirty="0">
                <a:ln w="3175">
                  <a:solidFill>
                    <a:srgbClr val="DE0000"/>
                  </a:solidFill>
                  <a:round/>
                  <a:headEnd/>
                  <a:tailEnd/>
                </a:ln>
                <a:solidFill>
                  <a:srgbClr val="FF0000"/>
                </a:solidFill>
                <a:latin typeface="黑体"/>
                <a:ea typeface="黑体"/>
              </a:rPr>
              <a:t>1</a:t>
            </a:r>
            <a:endParaRPr lang="zh-CN" altLang="en-US" sz="3000" kern="10" dirty="0">
              <a:ln w="3175">
                <a:solidFill>
                  <a:srgbClr val="DE0000"/>
                </a:solidFill>
                <a:round/>
                <a:headEnd/>
                <a:tailEnd/>
              </a:ln>
              <a:solidFill>
                <a:srgbClr val="FF0000"/>
              </a:solidFill>
              <a:latin typeface="黑体"/>
              <a:ea typeface="黑体"/>
            </a:endParaRPr>
          </a:p>
        </p:txBody>
      </p:sp>
      <p:sp>
        <p:nvSpPr>
          <p:cNvPr id="38" name="WordArt 22"/>
          <p:cNvSpPr>
            <a:spLocks noChangeArrowheads="1" noChangeShapeType="1" noTextEdit="1"/>
          </p:cNvSpPr>
          <p:nvPr/>
        </p:nvSpPr>
        <p:spPr bwMode="auto">
          <a:xfrm>
            <a:off x="1457323" y="2400738"/>
            <a:ext cx="153458" cy="235479"/>
          </a:xfrm>
          <a:prstGeom prst="rect">
            <a:avLst/>
          </a:prstGeom>
        </p:spPr>
        <p:txBody>
          <a:bodyPr wrap="none" fromWordArt="1">
            <a:prstTxWarp prst="textPlain">
              <a:avLst>
                <a:gd name="adj" fmla="val 50000"/>
              </a:avLst>
            </a:prstTxWarp>
          </a:bodyPr>
          <a:lstStyle/>
          <a:p>
            <a:pPr algn="ctr" defTabSz="761940">
              <a:defRPr/>
            </a:pPr>
            <a:r>
              <a:rPr lang="en-US" altLang="zh-CN" sz="3000" kern="10" dirty="0">
                <a:ln w="3175">
                  <a:solidFill>
                    <a:srgbClr val="DE0000"/>
                  </a:solidFill>
                  <a:round/>
                  <a:headEnd/>
                  <a:tailEnd/>
                </a:ln>
                <a:solidFill>
                  <a:srgbClr val="FF0000"/>
                </a:solidFill>
                <a:latin typeface="黑体"/>
                <a:ea typeface="黑体"/>
              </a:rPr>
              <a:t>2</a:t>
            </a:r>
            <a:endParaRPr lang="zh-CN" altLang="en-US" sz="3000" kern="10" dirty="0">
              <a:ln w="3175">
                <a:solidFill>
                  <a:srgbClr val="DE0000"/>
                </a:solidFill>
                <a:round/>
                <a:headEnd/>
                <a:tailEnd/>
              </a:ln>
              <a:solidFill>
                <a:srgbClr val="FF0000"/>
              </a:solidFill>
              <a:latin typeface="黑体"/>
              <a:ea typeface="黑体"/>
            </a:endParaRPr>
          </a:p>
        </p:txBody>
      </p:sp>
      <p:sp>
        <p:nvSpPr>
          <p:cNvPr id="39" name="WordArt 23"/>
          <p:cNvSpPr>
            <a:spLocks noChangeArrowheads="1" noChangeShapeType="1" noTextEdit="1"/>
          </p:cNvSpPr>
          <p:nvPr/>
        </p:nvSpPr>
        <p:spPr bwMode="auto">
          <a:xfrm>
            <a:off x="1455143" y="3029794"/>
            <a:ext cx="153458" cy="235479"/>
          </a:xfrm>
          <a:prstGeom prst="rect">
            <a:avLst/>
          </a:prstGeom>
        </p:spPr>
        <p:txBody>
          <a:bodyPr wrap="none" fromWordArt="1">
            <a:prstTxWarp prst="textPlain">
              <a:avLst>
                <a:gd name="adj" fmla="val 50000"/>
              </a:avLst>
            </a:prstTxWarp>
          </a:bodyPr>
          <a:lstStyle/>
          <a:p>
            <a:pPr algn="ctr" defTabSz="761940">
              <a:defRPr/>
            </a:pPr>
            <a:r>
              <a:rPr lang="en-US" altLang="zh-CN" sz="3000" kern="10" dirty="0">
                <a:ln w="3175">
                  <a:solidFill>
                    <a:srgbClr val="DE0000"/>
                  </a:solidFill>
                  <a:round/>
                  <a:headEnd/>
                  <a:tailEnd/>
                </a:ln>
                <a:solidFill>
                  <a:srgbClr val="FF0000"/>
                </a:solidFill>
                <a:latin typeface="黑体"/>
                <a:ea typeface="黑体"/>
              </a:rPr>
              <a:t>3</a:t>
            </a:r>
            <a:endParaRPr lang="zh-CN" altLang="en-US" sz="3000" kern="10" dirty="0">
              <a:ln w="3175">
                <a:solidFill>
                  <a:srgbClr val="DE0000"/>
                </a:solidFill>
                <a:round/>
                <a:headEnd/>
                <a:tailEnd/>
              </a:ln>
              <a:solidFill>
                <a:srgbClr val="FF0000"/>
              </a:solidFill>
              <a:latin typeface="黑体"/>
              <a:ea typeface="黑体"/>
            </a:endParaRPr>
          </a:p>
        </p:txBody>
      </p:sp>
      <p:sp>
        <p:nvSpPr>
          <p:cNvPr id="40" name="WordArt 24"/>
          <p:cNvSpPr>
            <a:spLocks noChangeArrowheads="1" noChangeShapeType="1" noTextEdit="1"/>
          </p:cNvSpPr>
          <p:nvPr/>
        </p:nvSpPr>
        <p:spPr bwMode="auto">
          <a:xfrm>
            <a:off x="1470423" y="3713067"/>
            <a:ext cx="153458" cy="235479"/>
          </a:xfrm>
          <a:prstGeom prst="rect">
            <a:avLst/>
          </a:prstGeom>
        </p:spPr>
        <p:txBody>
          <a:bodyPr wrap="none" fromWordArt="1">
            <a:prstTxWarp prst="textPlain">
              <a:avLst>
                <a:gd name="adj" fmla="val 50000"/>
              </a:avLst>
            </a:prstTxWarp>
          </a:bodyPr>
          <a:lstStyle/>
          <a:p>
            <a:pPr algn="ctr" defTabSz="761940">
              <a:defRPr/>
            </a:pPr>
            <a:r>
              <a:rPr lang="en-US" altLang="zh-CN" sz="3000" kern="10" dirty="0">
                <a:ln w="3175">
                  <a:solidFill>
                    <a:srgbClr val="DE0000"/>
                  </a:solidFill>
                  <a:round/>
                  <a:headEnd/>
                  <a:tailEnd/>
                </a:ln>
                <a:solidFill>
                  <a:srgbClr val="FF0000"/>
                </a:solidFill>
                <a:latin typeface="黑体"/>
                <a:ea typeface="黑体"/>
              </a:rPr>
              <a:t>4</a:t>
            </a:r>
            <a:endParaRPr lang="zh-CN" altLang="en-US" sz="3000" kern="10" dirty="0">
              <a:ln w="3175">
                <a:solidFill>
                  <a:srgbClr val="DE0000"/>
                </a:solidFill>
                <a:round/>
                <a:headEnd/>
                <a:tailEnd/>
              </a:ln>
              <a:solidFill>
                <a:srgbClr val="FF0000"/>
              </a:solidFill>
              <a:latin typeface="黑体"/>
              <a:ea typeface="黑体"/>
            </a:endParaRPr>
          </a:p>
        </p:txBody>
      </p:sp>
      <p:sp>
        <p:nvSpPr>
          <p:cNvPr id="41" name="AutoShape 25"/>
          <p:cNvSpPr>
            <a:spLocks noChangeArrowheads="1"/>
          </p:cNvSpPr>
          <p:nvPr/>
        </p:nvSpPr>
        <p:spPr bwMode="auto">
          <a:xfrm>
            <a:off x="1314817" y="1552750"/>
            <a:ext cx="4503208" cy="444500"/>
          </a:xfrm>
          <a:prstGeom prst="roundRect">
            <a:avLst>
              <a:gd name="adj" fmla="val 0"/>
            </a:avLst>
          </a:prstGeom>
          <a:noFill/>
          <a:ln w="3175">
            <a:noFill/>
            <a:round/>
            <a:headEnd/>
            <a:tailEnd/>
          </a:ln>
        </p:spPr>
        <p:txBody>
          <a:bodyPr wrap="none" lIns="120000" anchor="ctr"/>
          <a:lstStyle/>
          <a:p>
            <a:pPr lvl="1"/>
            <a:r>
              <a:rPr lang="zh-CN" altLang="en-US" sz="1500" dirty="0">
                <a:latin typeface="微软雅黑" pitchFamily="34" charset="-122"/>
              </a:rPr>
              <a:t>基线模型（</a:t>
            </a:r>
            <a:r>
              <a:rPr lang="en-US" altLang="zh-CN" sz="1500" dirty="0" err="1">
                <a:latin typeface="微软雅黑" pitchFamily="34" charset="-122"/>
              </a:rPr>
              <a:t>tfidf</a:t>
            </a:r>
            <a:r>
              <a:rPr lang="en-US" altLang="zh-CN" sz="1500" dirty="0">
                <a:latin typeface="微软雅黑" pitchFamily="34" charset="-122"/>
              </a:rPr>
              <a:t> + </a:t>
            </a:r>
            <a:r>
              <a:rPr lang="en-US" altLang="zh-CN" sz="1500" dirty="0" err="1">
                <a:latin typeface="微软雅黑" pitchFamily="34" charset="-122"/>
              </a:rPr>
              <a:t>xgb</a:t>
            </a:r>
            <a:r>
              <a:rPr lang="zh-CN" altLang="en-US" sz="1500" dirty="0">
                <a:latin typeface="微软雅黑" pitchFamily="34" charset="-122"/>
              </a:rPr>
              <a:t>）</a:t>
            </a:r>
            <a:endParaRPr lang="en-US" altLang="zh-CN" sz="1500" dirty="0">
              <a:latin typeface="微软雅黑" pitchFamily="34" charset="-122"/>
            </a:endParaRPr>
          </a:p>
        </p:txBody>
      </p:sp>
      <p:sp>
        <p:nvSpPr>
          <p:cNvPr id="43" name="AutoShape 27"/>
          <p:cNvSpPr>
            <a:spLocks noChangeArrowheads="1"/>
          </p:cNvSpPr>
          <p:nvPr/>
        </p:nvSpPr>
        <p:spPr bwMode="auto">
          <a:xfrm>
            <a:off x="1314817" y="2304248"/>
            <a:ext cx="4503208" cy="444500"/>
          </a:xfrm>
          <a:prstGeom prst="roundRect">
            <a:avLst>
              <a:gd name="adj" fmla="val 0"/>
            </a:avLst>
          </a:prstGeom>
          <a:noFill/>
          <a:ln w="3175">
            <a:noFill/>
            <a:round/>
            <a:headEnd/>
            <a:tailEnd/>
          </a:ln>
        </p:spPr>
        <p:txBody>
          <a:bodyPr wrap="none" anchor="ctr"/>
          <a:lstStyle/>
          <a:p>
            <a:pPr lvl="1"/>
            <a:r>
              <a:rPr lang="zh-CN" altLang="en-US" sz="1500" dirty="0">
                <a:latin typeface="微软雅黑" pitchFamily="34" charset="-122"/>
              </a:rPr>
              <a:t>统计特征</a:t>
            </a:r>
            <a:r>
              <a:rPr lang="en-US" altLang="zh-CN" sz="1500" dirty="0">
                <a:latin typeface="微软雅黑" pitchFamily="34" charset="-122"/>
              </a:rPr>
              <a:t>+ </a:t>
            </a:r>
            <a:r>
              <a:rPr lang="en-US" altLang="zh-CN" sz="1500" dirty="0" err="1">
                <a:latin typeface="微软雅黑" pitchFamily="34" charset="-122"/>
              </a:rPr>
              <a:t>tfidf</a:t>
            </a:r>
            <a:r>
              <a:rPr lang="en-US" altLang="zh-CN" sz="1500" dirty="0">
                <a:latin typeface="微软雅黑" pitchFamily="34" charset="-122"/>
              </a:rPr>
              <a:t> + </a:t>
            </a:r>
            <a:r>
              <a:rPr lang="en-US" altLang="zh-CN" sz="1500" dirty="0" err="1">
                <a:latin typeface="微软雅黑" pitchFamily="34" charset="-122"/>
              </a:rPr>
              <a:t>lgb</a:t>
            </a:r>
            <a:endParaRPr lang="en-US" altLang="zh-CN" sz="1500" dirty="0">
              <a:latin typeface="微软雅黑" pitchFamily="34" charset="-122"/>
            </a:endParaRPr>
          </a:p>
        </p:txBody>
      </p:sp>
      <p:sp>
        <p:nvSpPr>
          <p:cNvPr id="44" name="AutoShape 28"/>
          <p:cNvSpPr>
            <a:spLocks noChangeArrowheads="1"/>
          </p:cNvSpPr>
          <p:nvPr/>
        </p:nvSpPr>
        <p:spPr bwMode="auto">
          <a:xfrm>
            <a:off x="1329001" y="2949745"/>
            <a:ext cx="4503208" cy="444500"/>
          </a:xfrm>
          <a:prstGeom prst="roundRect">
            <a:avLst>
              <a:gd name="adj" fmla="val 0"/>
            </a:avLst>
          </a:prstGeom>
          <a:noFill/>
          <a:ln w="3175">
            <a:noFill/>
            <a:round/>
            <a:headEnd/>
            <a:tailEnd/>
          </a:ln>
        </p:spPr>
        <p:txBody>
          <a:bodyPr wrap="none" lIns="120000" anchor="ctr"/>
          <a:lstStyle/>
          <a:p>
            <a:pPr lvl="1"/>
            <a:r>
              <a:rPr lang="en-US" altLang="zh-CN" sz="1500" dirty="0" err="1">
                <a:latin typeface="微软雅黑" pitchFamily="34" charset="-122"/>
              </a:rPr>
              <a:t>lr</a:t>
            </a:r>
            <a:r>
              <a:rPr lang="en-US" altLang="zh-CN" sz="1500" dirty="0">
                <a:latin typeface="微软雅黑" pitchFamily="34" charset="-122"/>
              </a:rPr>
              <a:t> + </a:t>
            </a:r>
            <a:r>
              <a:rPr lang="en-US" altLang="zh-CN" sz="1500" dirty="0" err="1">
                <a:latin typeface="微软雅黑" pitchFamily="34" charset="-122"/>
              </a:rPr>
              <a:t>tfidf</a:t>
            </a:r>
            <a:r>
              <a:rPr lang="en-US" altLang="zh-CN" sz="1500" dirty="0">
                <a:latin typeface="微软雅黑" pitchFamily="34" charset="-122"/>
              </a:rPr>
              <a:t> +</a:t>
            </a:r>
            <a:r>
              <a:rPr lang="zh-CN" altLang="en-US" sz="1500" dirty="0">
                <a:latin typeface="微软雅黑" pitchFamily="34" charset="-122"/>
              </a:rPr>
              <a:t>统计特征</a:t>
            </a:r>
            <a:r>
              <a:rPr lang="en-US" altLang="zh-CN" sz="1500" dirty="0">
                <a:latin typeface="微软雅黑" pitchFamily="34" charset="-122"/>
              </a:rPr>
              <a:t>+ </a:t>
            </a:r>
            <a:r>
              <a:rPr lang="en-US" altLang="zh-CN" sz="1500" dirty="0" err="1">
                <a:latin typeface="微软雅黑" pitchFamily="34" charset="-122"/>
              </a:rPr>
              <a:t>lgb</a:t>
            </a:r>
            <a:endParaRPr lang="en-US" altLang="zh-CN" sz="1500" dirty="0">
              <a:latin typeface="微软雅黑" pitchFamily="34" charset="-122"/>
            </a:endParaRPr>
          </a:p>
        </p:txBody>
      </p:sp>
      <p:sp>
        <p:nvSpPr>
          <p:cNvPr id="45" name="AutoShape 29"/>
          <p:cNvSpPr>
            <a:spLocks noChangeArrowheads="1"/>
          </p:cNvSpPr>
          <p:nvPr/>
        </p:nvSpPr>
        <p:spPr bwMode="auto">
          <a:xfrm>
            <a:off x="1329001" y="3608557"/>
            <a:ext cx="4503208" cy="444500"/>
          </a:xfrm>
          <a:prstGeom prst="roundRect">
            <a:avLst>
              <a:gd name="adj" fmla="val 0"/>
            </a:avLst>
          </a:prstGeom>
          <a:noFill/>
          <a:ln w="3175">
            <a:noFill/>
            <a:round/>
            <a:headEnd/>
            <a:tailEnd/>
          </a:ln>
        </p:spPr>
        <p:txBody>
          <a:bodyPr wrap="none" lIns="120000" anchor="ctr"/>
          <a:lstStyle/>
          <a:p>
            <a:pPr lvl="1"/>
            <a:r>
              <a:rPr lang="en-US" altLang="zh-CN" sz="1200" dirty="0" err="1">
                <a:latin typeface="微软雅黑" pitchFamily="34" charset="-122"/>
              </a:rPr>
              <a:t>lr</a:t>
            </a:r>
            <a:r>
              <a:rPr lang="en-US" altLang="zh-CN" sz="1200" dirty="0">
                <a:latin typeface="微软雅黑" pitchFamily="34" charset="-122"/>
              </a:rPr>
              <a:t> + </a:t>
            </a:r>
            <a:r>
              <a:rPr lang="en-US" altLang="zh-CN" sz="1200" dirty="0" err="1">
                <a:latin typeface="微软雅黑" pitchFamily="34" charset="-122"/>
              </a:rPr>
              <a:t>tfidf</a:t>
            </a:r>
            <a:r>
              <a:rPr lang="en-US" altLang="zh-CN" sz="1200" dirty="0">
                <a:latin typeface="微软雅黑" pitchFamily="34" charset="-122"/>
              </a:rPr>
              <a:t> + </a:t>
            </a:r>
            <a:r>
              <a:rPr lang="zh-CN" altLang="en-US" sz="1200" dirty="0">
                <a:latin typeface="微软雅黑" pitchFamily="34" charset="-122"/>
              </a:rPr>
              <a:t>统计特征</a:t>
            </a:r>
            <a:r>
              <a:rPr lang="en-US" altLang="zh-CN" sz="1200" dirty="0">
                <a:latin typeface="微软雅黑" pitchFamily="34" charset="-122"/>
              </a:rPr>
              <a:t>+ </a:t>
            </a:r>
            <a:r>
              <a:rPr lang="en-US" altLang="zh-CN" sz="1200" dirty="0" err="1">
                <a:latin typeface="微软雅黑" pitchFamily="34" charset="-122"/>
              </a:rPr>
              <a:t>cnn</a:t>
            </a:r>
            <a:r>
              <a:rPr lang="en-US" altLang="zh-CN" sz="1200" dirty="0">
                <a:latin typeface="微软雅黑" pitchFamily="34" charset="-122"/>
              </a:rPr>
              <a:t> + LGB((1</a:t>
            </a:r>
            <a:r>
              <a:rPr lang="zh-CN" altLang="en-US" sz="1200" dirty="0">
                <a:latin typeface="微软雅黑" pitchFamily="34" charset="-122"/>
              </a:rPr>
              <a:t>，</a:t>
            </a:r>
            <a:r>
              <a:rPr lang="en-US" altLang="zh-CN" sz="1200" dirty="0">
                <a:latin typeface="微软雅黑" pitchFamily="34" charset="-122"/>
              </a:rPr>
              <a:t>4)</a:t>
            </a:r>
            <a:r>
              <a:rPr lang="en-US" altLang="zh-CN" sz="1200" dirty="0" err="1">
                <a:latin typeface="微软雅黑" pitchFamily="34" charset="-122"/>
              </a:rPr>
              <a:t>gram+lgb</a:t>
            </a:r>
            <a:r>
              <a:rPr lang="en-US" altLang="zh-CN" sz="1200" dirty="0">
                <a:latin typeface="微软雅黑" pitchFamily="34" charset="-122"/>
              </a:rPr>
              <a:t>) +</a:t>
            </a:r>
            <a:r>
              <a:rPr lang="en-US" altLang="zh-CN" sz="1200" dirty="0" err="1">
                <a:latin typeface="微软雅黑" pitchFamily="34" charset="-122"/>
              </a:rPr>
              <a:t>lgb</a:t>
            </a:r>
            <a:endParaRPr lang="en-US" altLang="zh-CN" sz="1200" dirty="0">
              <a:latin typeface="微软雅黑" pitchFamily="34" charset="-122"/>
            </a:endParaRPr>
          </a:p>
        </p:txBody>
      </p:sp>
      <p:sp>
        <p:nvSpPr>
          <p:cNvPr id="47" name="矩形 46"/>
          <p:cNvSpPr/>
          <p:nvPr/>
        </p:nvSpPr>
        <p:spPr>
          <a:xfrm>
            <a:off x="198165" y="604733"/>
            <a:ext cx="2233304" cy="502766"/>
          </a:xfrm>
          <a:prstGeom prst="rect">
            <a:avLst/>
          </a:prstGeom>
        </p:spPr>
        <p:txBody>
          <a:bodyPr wrap="none">
            <a:spAutoFit/>
          </a:bodyPr>
          <a:lstStyle/>
          <a:p>
            <a:r>
              <a:rPr lang="zh-CN" altLang="en-US" sz="2667" b="1" dirty="0">
                <a:solidFill>
                  <a:srgbClr val="C00000"/>
                </a:solidFill>
                <a:latin typeface="华文细黑" pitchFamily="2" charset="-122"/>
              </a:rPr>
              <a:t>其他模型架构</a:t>
            </a:r>
            <a:endParaRPr lang="en-US" altLang="zh-CN" sz="2333" b="1" dirty="0">
              <a:latin typeface="华文细黑" pitchFamily="2" charset="-122"/>
            </a:endParaRPr>
          </a:p>
        </p:txBody>
      </p:sp>
      <p:sp>
        <p:nvSpPr>
          <p:cNvPr id="46" name="Rectangle 30">
            <a:extLst>
              <a:ext uri="{FF2B5EF4-FFF2-40B4-BE49-F238E27FC236}">
                <a16:creationId xmlns:a16="http://schemas.microsoft.com/office/drawing/2014/main" id="{882BF22A-27EE-4574-8860-591832D66DFB}"/>
              </a:ext>
            </a:extLst>
          </p:cNvPr>
          <p:cNvSpPr>
            <a:spLocks noChangeArrowheads="1"/>
          </p:cNvSpPr>
          <p:nvPr/>
        </p:nvSpPr>
        <p:spPr bwMode="auto">
          <a:xfrm>
            <a:off x="1328657" y="4692386"/>
            <a:ext cx="5072063" cy="154781"/>
          </a:xfrm>
          <a:prstGeom prst="rect">
            <a:avLst/>
          </a:prstGeom>
          <a:gradFill rotWithShape="1">
            <a:gsLst>
              <a:gs pos="0">
                <a:srgbClr val="000000">
                  <a:alpha val="70000"/>
                </a:srgbClr>
              </a:gs>
              <a:gs pos="100000">
                <a:srgbClr val="000000">
                  <a:alpha val="0"/>
                </a:srgbClr>
              </a:gs>
            </a:gsLst>
            <a:path path="shape">
              <a:fillToRect l="50000" t="50000" r="50000" b="50000"/>
            </a:path>
          </a:gradFill>
          <a:ln w="9525">
            <a:noFill/>
            <a:miter lim="800000"/>
            <a:headEnd/>
            <a:tailEnd/>
          </a:ln>
        </p:spPr>
        <p:txBody>
          <a:bodyPr wrap="none" anchor="ctr"/>
          <a:lstStyle/>
          <a:p>
            <a:pPr defTabSz="761940">
              <a:defRPr/>
            </a:pPr>
            <a:endParaRPr lang="zh-CN" altLang="en-US" sz="1500" kern="0">
              <a:solidFill>
                <a:sysClr val="windowText" lastClr="000000"/>
              </a:solidFill>
              <a:ea typeface="华文细黑" pitchFamily="2" charset="-122"/>
            </a:endParaRPr>
          </a:p>
        </p:txBody>
      </p:sp>
      <p:sp>
        <p:nvSpPr>
          <p:cNvPr id="48" name="AutoShape 18">
            <a:extLst>
              <a:ext uri="{FF2B5EF4-FFF2-40B4-BE49-F238E27FC236}">
                <a16:creationId xmlns:a16="http://schemas.microsoft.com/office/drawing/2014/main" id="{DB196CFF-9CB1-4582-A49F-35213797439E}"/>
              </a:ext>
            </a:extLst>
          </p:cNvPr>
          <p:cNvSpPr>
            <a:spLocks noChangeArrowheads="1"/>
          </p:cNvSpPr>
          <p:nvPr/>
        </p:nvSpPr>
        <p:spPr bwMode="auto">
          <a:xfrm>
            <a:off x="1276523" y="4302122"/>
            <a:ext cx="5040313" cy="444500"/>
          </a:xfrm>
          <a:prstGeom prst="roundRect">
            <a:avLst>
              <a:gd name="adj" fmla="val 16667"/>
            </a:avLst>
          </a:prstGeom>
          <a:gradFill rotWithShape="1">
            <a:gsLst>
              <a:gs pos="0">
                <a:srgbClr val="FFFFFF"/>
              </a:gs>
              <a:gs pos="100000">
                <a:srgbClr val="DDDDDD"/>
              </a:gs>
            </a:gsLst>
            <a:lin ang="5400000" scaled="1"/>
          </a:gradFill>
          <a:ln w="9525" algn="ctr">
            <a:solidFill>
              <a:srgbClr val="B2B2B2"/>
            </a:solidFill>
            <a:round/>
            <a:headEnd/>
            <a:tailEnd/>
          </a:ln>
        </p:spPr>
        <p:txBody>
          <a:bodyPr wrap="none" anchor="ctr"/>
          <a:lstStyle/>
          <a:p>
            <a:pPr defTabSz="761940">
              <a:defRPr/>
            </a:pPr>
            <a:endParaRPr lang="zh-CN" altLang="en-US" sz="1500" kern="0">
              <a:solidFill>
                <a:sysClr val="windowText" lastClr="000000"/>
              </a:solidFill>
              <a:ea typeface="华文细黑" pitchFamily="2" charset="-122"/>
            </a:endParaRPr>
          </a:p>
        </p:txBody>
      </p:sp>
      <p:sp>
        <p:nvSpPr>
          <p:cNvPr id="49" name="WordArt 24">
            <a:extLst>
              <a:ext uri="{FF2B5EF4-FFF2-40B4-BE49-F238E27FC236}">
                <a16:creationId xmlns:a16="http://schemas.microsoft.com/office/drawing/2014/main" id="{6792D581-04EB-4134-BA3F-6C91412CB08E}"/>
              </a:ext>
            </a:extLst>
          </p:cNvPr>
          <p:cNvSpPr>
            <a:spLocks noChangeArrowheads="1" noChangeShapeType="1" noTextEdit="1"/>
          </p:cNvSpPr>
          <p:nvPr/>
        </p:nvSpPr>
        <p:spPr bwMode="auto">
          <a:xfrm>
            <a:off x="1456239" y="4398261"/>
            <a:ext cx="153458" cy="235479"/>
          </a:xfrm>
          <a:prstGeom prst="rect">
            <a:avLst/>
          </a:prstGeom>
        </p:spPr>
        <p:txBody>
          <a:bodyPr wrap="none" fromWordArt="1">
            <a:prstTxWarp prst="textPlain">
              <a:avLst>
                <a:gd name="adj" fmla="val 50000"/>
              </a:avLst>
            </a:prstTxWarp>
          </a:bodyPr>
          <a:lstStyle/>
          <a:p>
            <a:pPr algn="ctr" defTabSz="761940">
              <a:defRPr/>
            </a:pPr>
            <a:r>
              <a:rPr lang="en-US" altLang="zh-CN" sz="3000" kern="10" dirty="0">
                <a:ln w="3175">
                  <a:solidFill>
                    <a:srgbClr val="DE0000"/>
                  </a:solidFill>
                  <a:round/>
                  <a:headEnd/>
                  <a:tailEnd/>
                </a:ln>
                <a:solidFill>
                  <a:srgbClr val="FF0000"/>
                </a:solidFill>
                <a:latin typeface="黑体"/>
                <a:ea typeface="黑体"/>
              </a:rPr>
              <a:t>5</a:t>
            </a:r>
            <a:endParaRPr lang="zh-CN" altLang="en-US" sz="3000" kern="10" dirty="0">
              <a:ln w="3175">
                <a:solidFill>
                  <a:srgbClr val="DE0000"/>
                </a:solidFill>
                <a:round/>
                <a:headEnd/>
                <a:tailEnd/>
              </a:ln>
              <a:solidFill>
                <a:srgbClr val="FF0000"/>
              </a:solidFill>
              <a:latin typeface="黑体"/>
              <a:ea typeface="黑体"/>
            </a:endParaRPr>
          </a:p>
        </p:txBody>
      </p:sp>
      <p:sp>
        <p:nvSpPr>
          <p:cNvPr id="50" name="AutoShape 29">
            <a:extLst>
              <a:ext uri="{FF2B5EF4-FFF2-40B4-BE49-F238E27FC236}">
                <a16:creationId xmlns:a16="http://schemas.microsoft.com/office/drawing/2014/main" id="{5BB99439-907F-4CBD-A95B-974B61400AC9}"/>
              </a:ext>
            </a:extLst>
          </p:cNvPr>
          <p:cNvSpPr>
            <a:spLocks noChangeArrowheads="1"/>
          </p:cNvSpPr>
          <p:nvPr/>
        </p:nvSpPr>
        <p:spPr bwMode="auto">
          <a:xfrm>
            <a:off x="1807400" y="4308744"/>
            <a:ext cx="4503208" cy="444500"/>
          </a:xfrm>
          <a:prstGeom prst="roundRect">
            <a:avLst>
              <a:gd name="adj" fmla="val 0"/>
            </a:avLst>
          </a:prstGeom>
          <a:noFill/>
          <a:ln w="3175">
            <a:noFill/>
            <a:round/>
            <a:headEnd/>
            <a:tailEnd/>
          </a:ln>
        </p:spPr>
        <p:txBody>
          <a:bodyPr wrap="none" lIns="120000" anchor="ctr"/>
          <a:lstStyle/>
          <a:p>
            <a:r>
              <a:rPr lang="zh-CN" altLang="zh-CN" sz="1200" dirty="0">
                <a:latin typeface="+mn-ea"/>
              </a:rPr>
              <a:t> </a:t>
            </a:r>
            <a:r>
              <a:rPr lang="en-US" altLang="zh-CN" sz="1200" dirty="0" err="1">
                <a:latin typeface="+mn-ea"/>
              </a:rPr>
              <a:t>lr</a:t>
            </a:r>
            <a:r>
              <a:rPr lang="en-US" altLang="zh-CN" sz="1200" dirty="0">
                <a:latin typeface="+mn-ea"/>
              </a:rPr>
              <a:t> + </a:t>
            </a:r>
            <a:r>
              <a:rPr lang="en-US" altLang="zh-CN" sz="1200" dirty="0" err="1">
                <a:latin typeface="+mn-ea"/>
              </a:rPr>
              <a:t>tfidf</a:t>
            </a:r>
            <a:r>
              <a:rPr lang="en-US" altLang="zh-CN" sz="1200" dirty="0">
                <a:latin typeface="+mn-ea"/>
              </a:rPr>
              <a:t> +</a:t>
            </a:r>
            <a:r>
              <a:rPr lang="zh-CN" altLang="zh-CN" sz="1200" dirty="0">
                <a:latin typeface="+mn-ea"/>
              </a:rPr>
              <a:t>统计特征</a:t>
            </a:r>
            <a:r>
              <a:rPr lang="en-US" altLang="zh-CN" sz="1200" dirty="0">
                <a:latin typeface="+mn-ea"/>
              </a:rPr>
              <a:t> +</a:t>
            </a:r>
            <a:r>
              <a:rPr lang="en-US" altLang="zh-CN" sz="1200" dirty="0" err="1">
                <a:latin typeface="+mn-ea"/>
              </a:rPr>
              <a:t>cnn</a:t>
            </a:r>
            <a:r>
              <a:rPr lang="en-US" altLang="zh-CN" sz="1200" dirty="0">
                <a:latin typeface="+mn-ea"/>
              </a:rPr>
              <a:t> + LGB((1</a:t>
            </a:r>
            <a:r>
              <a:rPr lang="zh-CN" altLang="zh-CN" sz="1200" dirty="0">
                <a:latin typeface="+mn-ea"/>
              </a:rPr>
              <a:t>，</a:t>
            </a:r>
            <a:r>
              <a:rPr lang="en-US" altLang="zh-CN" sz="1200" dirty="0">
                <a:latin typeface="+mn-ea"/>
              </a:rPr>
              <a:t>4)</a:t>
            </a:r>
            <a:r>
              <a:rPr lang="en-US" altLang="zh-CN" sz="1200" dirty="0" err="1">
                <a:latin typeface="+mn-ea"/>
              </a:rPr>
              <a:t>gram+lgb</a:t>
            </a:r>
            <a:r>
              <a:rPr lang="en-US" altLang="zh-CN" sz="1200" dirty="0">
                <a:latin typeface="+mn-ea"/>
              </a:rPr>
              <a:t>) +</a:t>
            </a:r>
            <a:r>
              <a:rPr lang="en-US" altLang="zh-CN" sz="1200" dirty="0" err="1">
                <a:latin typeface="+mn-ea"/>
              </a:rPr>
              <a:t>xgb</a:t>
            </a:r>
            <a:endParaRPr lang="zh-CN" altLang="zh-CN" sz="1200" dirty="0">
              <a:latin typeface="+mn-ea"/>
            </a:endParaRPr>
          </a:p>
        </p:txBody>
      </p:sp>
    </p:spTree>
    <p:extLst>
      <p:ext uri="{BB962C8B-B14F-4D97-AF65-F5344CB8AC3E}">
        <p14:creationId xmlns:p14="http://schemas.microsoft.com/office/powerpoint/2010/main" val="23190989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3"/>
          <p:cNvSpPr>
            <a:spLocks noGrp="1"/>
          </p:cNvSpPr>
          <p:nvPr>
            <p:ph type="ctrTitle"/>
          </p:nvPr>
        </p:nvSpPr>
        <p:spPr>
          <a:xfrm>
            <a:off x="-870520" y="4297660"/>
            <a:ext cx="5572696" cy="1020851"/>
          </a:xfrm>
        </p:spPr>
        <p:txBody>
          <a:bodyPr>
            <a:normAutofit/>
          </a:bodyPr>
          <a:lstStyle/>
          <a:p>
            <a:pPr algn="ctr"/>
            <a:r>
              <a:rPr lang="zh-CN" altLang="en-US" sz="3000" dirty="0"/>
              <a:t>五</a:t>
            </a:r>
            <a:r>
              <a:rPr lang="en-US" altLang="zh-CN" sz="3000" dirty="0"/>
              <a:t>.</a:t>
            </a:r>
            <a:r>
              <a:rPr lang="zh-CN" altLang="en-US" sz="3000" dirty="0"/>
              <a:t>结论和展望</a:t>
            </a:r>
          </a:p>
        </p:txBody>
      </p:sp>
    </p:spTree>
    <p:extLst>
      <p:ext uri="{BB962C8B-B14F-4D97-AF65-F5344CB8AC3E}">
        <p14:creationId xmlns:p14="http://schemas.microsoft.com/office/powerpoint/2010/main" val="37346323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sz="2800" dirty="0"/>
              <a:t>结论和展望</a:t>
            </a:r>
            <a:endParaRPr lang="zh-CN" altLang="en-US" dirty="0"/>
          </a:p>
        </p:txBody>
      </p:sp>
      <p:sp>
        <p:nvSpPr>
          <p:cNvPr id="5" name="矩形 4"/>
          <p:cNvSpPr/>
          <p:nvPr/>
        </p:nvSpPr>
        <p:spPr>
          <a:xfrm>
            <a:off x="398945" y="1541017"/>
            <a:ext cx="6863292" cy="2879186"/>
          </a:xfrm>
          <a:prstGeom prst="rect">
            <a:avLst/>
          </a:prstGeom>
        </p:spPr>
        <p:txBody>
          <a:bodyPr wrap="square">
            <a:spAutoFit/>
          </a:bodyPr>
          <a:lstStyle/>
          <a:p>
            <a:pPr indent="576000">
              <a:lnSpc>
                <a:spcPct val="150000"/>
              </a:lnSpc>
              <a:spcBef>
                <a:spcPct val="50000"/>
              </a:spcBef>
              <a:buClr>
                <a:schemeClr val="accent2"/>
              </a:buClr>
              <a:buFont typeface="Wingdings" pitchFamily="2" charset="2"/>
              <a:buChar char="n"/>
            </a:pPr>
            <a:r>
              <a:rPr lang="zh-CN" altLang="en-US" sz="1600" dirty="0"/>
              <a:t>我们的模型很简单，只使用了</a:t>
            </a:r>
            <a:r>
              <a:rPr lang="en-US" altLang="zh-CN" sz="1600" dirty="0" err="1"/>
              <a:t>lightgbm</a:t>
            </a:r>
            <a:r>
              <a:rPr lang="zh-CN" altLang="en-US" sz="1600" dirty="0"/>
              <a:t>，</a:t>
            </a:r>
            <a:r>
              <a:rPr lang="en-US" altLang="zh-CN" sz="1600" dirty="0" err="1"/>
              <a:t>textcnn</a:t>
            </a:r>
            <a:r>
              <a:rPr lang="zh-CN" altLang="en-US" sz="1600" dirty="0"/>
              <a:t>，</a:t>
            </a:r>
            <a:r>
              <a:rPr lang="en-US" altLang="zh-CN" sz="1600" dirty="0" err="1"/>
              <a:t>lr</a:t>
            </a:r>
            <a:r>
              <a:rPr lang="zh-CN" altLang="en-US" sz="1600" dirty="0"/>
              <a:t>三个模型。在重点注重特征工程的前提下根据传统的统计特征，文本包模型，序列建模等构建了实验模型。 </a:t>
            </a:r>
          </a:p>
          <a:p>
            <a:pPr indent="576000">
              <a:lnSpc>
                <a:spcPct val="150000"/>
              </a:lnSpc>
              <a:spcBef>
                <a:spcPct val="50000"/>
              </a:spcBef>
              <a:buClr>
                <a:schemeClr val="accent2"/>
              </a:buClr>
              <a:buFont typeface="Wingdings" pitchFamily="2" charset="2"/>
              <a:buChar char="n"/>
            </a:pPr>
            <a:r>
              <a:rPr lang="zh-CN" altLang="en-US" sz="1600" dirty="0"/>
              <a:t>特征工程始终是最重要的。本实验用于单一模型可以得到好的结果，再加上</a:t>
            </a:r>
            <a:r>
              <a:rPr lang="en-US" altLang="zh-CN" sz="1600" dirty="0"/>
              <a:t>Text CNN</a:t>
            </a:r>
            <a:r>
              <a:rPr lang="zh-CN" altLang="en-US" sz="1600" dirty="0"/>
              <a:t>以弥补</a:t>
            </a:r>
            <a:r>
              <a:rPr lang="en-US" altLang="zh-CN" sz="1600" dirty="0"/>
              <a:t>LGB</a:t>
            </a:r>
            <a:r>
              <a:rPr lang="zh-CN" altLang="en-US" sz="1600" dirty="0"/>
              <a:t>模型在序列建模上的缺点。</a:t>
            </a:r>
          </a:p>
          <a:p>
            <a:pPr indent="576000">
              <a:lnSpc>
                <a:spcPct val="150000"/>
              </a:lnSpc>
              <a:spcBef>
                <a:spcPct val="50000"/>
              </a:spcBef>
              <a:buClr>
                <a:schemeClr val="accent2"/>
              </a:buClr>
              <a:buFont typeface="Wingdings" pitchFamily="2" charset="2"/>
              <a:buChar char="n"/>
            </a:pPr>
            <a:r>
              <a:rPr lang="zh-CN" altLang="en-US" sz="1600" dirty="0"/>
              <a:t>通过本实验，我们了解了恶意程序检测的功能，发现在互联网上需要更多的安全性。</a:t>
            </a:r>
          </a:p>
        </p:txBody>
      </p:sp>
    </p:spTree>
    <p:extLst>
      <p:ext uri="{BB962C8B-B14F-4D97-AF65-F5344CB8AC3E}">
        <p14:creationId xmlns:p14="http://schemas.microsoft.com/office/powerpoint/2010/main" val="4034188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background1.jpg"/>
          <p:cNvPicPr>
            <a:picLocks noChangeAspect="1"/>
          </p:cNvPicPr>
          <p:nvPr/>
        </p:nvPicPr>
        <p:blipFill>
          <a:blip r:embed="rId2" cstate="print"/>
          <a:srcRect t="12988"/>
          <a:stretch>
            <a:fillRect/>
          </a:stretch>
        </p:blipFill>
        <p:spPr>
          <a:xfrm>
            <a:off x="0" y="476253"/>
            <a:ext cx="7620000" cy="4762501"/>
          </a:xfrm>
          <a:prstGeom prst="rect">
            <a:avLst/>
          </a:prstGeom>
        </p:spPr>
      </p:pic>
      <p:pic>
        <p:nvPicPr>
          <p:cNvPr id="4" name="图片 3" descr="1369025_233359298000_2.jpg"/>
          <p:cNvPicPr>
            <a:picLocks noChangeAspect="1"/>
          </p:cNvPicPr>
          <p:nvPr/>
        </p:nvPicPr>
        <p:blipFill>
          <a:blip r:embed="rId3" cstate="print">
            <a:clrChange>
              <a:clrFrom>
                <a:srgbClr val="FFFFFF"/>
              </a:clrFrom>
              <a:clrTo>
                <a:srgbClr val="FFFFFF">
                  <a:alpha val="0"/>
                </a:srgbClr>
              </a:clrTo>
            </a:clrChange>
          </a:blip>
          <a:srcRect r="12871" b="12666"/>
          <a:stretch>
            <a:fillRect/>
          </a:stretch>
        </p:blipFill>
        <p:spPr>
          <a:xfrm>
            <a:off x="1402293" y="1195653"/>
            <a:ext cx="4519083" cy="404310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44313" y="1823884"/>
            <a:ext cx="6839479" cy="399521"/>
            <a:chOff x="452438" y="1168400"/>
            <a:chExt cx="8207375" cy="479425"/>
          </a:xfrm>
        </p:grpSpPr>
        <p:sp>
          <p:nvSpPr>
            <p:cNvPr id="4" name="AutoShape 3"/>
            <p:cNvSpPr>
              <a:spLocks noChangeArrowheads="1"/>
            </p:cNvSpPr>
            <p:nvPr/>
          </p:nvSpPr>
          <p:spPr bwMode="auto">
            <a:xfrm>
              <a:off x="1016000" y="1168400"/>
              <a:ext cx="7643813" cy="479425"/>
            </a:xfrm>
            <a:prstGeom prst="roundRect">
              <a:avLst>
                <a:gd name="adj" fmla="val 0"/>
              </a:avLst>
            </a:prstGeom>
            <a:noFill/>
            <a:ln w="3175">
              <a:solidFill>
                <a:srgbClr val="808080"/>
              </a:solidFill>
              <a:round/>
              <a:headEnd/>
              <a:tailEnd/>
            </a:ln>
          </p:spPr>
          <p:txBody>
            <a:bodyPr anchor="ctr"/>
            <a:lstStyle/>
            <a:p>
              <a:r>
                <a:rPr lang="zh-CN" altLang="en-US" sz="1500" dirty="0">
                  <a:latin typeface="华文细黑" pitchFamily="2" charset="-122"/>
                </a:rPr>
                <a:t>研究介绍</a:t>
              </a:r>
              <a:endParaRPr lang="en-US" altLang="zh-CN" sz="1500" dirty="0">
                <a:latin typeface="华文细黑" pitchFamily="2" charset="-122"/>
              </a:endParaRPr>
            </a:p>
          </p:txBody>
        </p:sp>
        <p:sp>
          <p:nvSpPr>
            <p:cNvPr id="5" name="Rectangle 4"/>
            <p:cNvSpPr>
              <a:spLocks noChangeArrowheads="1"/>
            </p:cNvSpPr>
            <p:nvPr/>
          </p:nvSpPr>
          <p:spPr bwMode="auto">
            <a:xfrm>
              <a:off x="452438" y="1168400"/>
              <a:ext cx="473075" cy="474662"/>
            </a:xfrm>
            <a:prstGeom prst="rect">
              <a:avLst/>
            </a:prstGeom>
            <a:solidFill>
              <a:srgbClr val="C00000"/>
            </a:solidFill>
            <a:ln w="9525">
              <a:noFill/>
              <a:miter lim="800000"/>
              <a:headEnd/>
              <a:tailEnd/>
            </a:ln>
          </p:spPr>
          <p:txBody>
            <a:bodyPr wrap="none" anchor="ctr"/>
            <a:lstStyle/>
            <a:p>
              <a:pPr algn="ctr"/>
              <a:r>
                <a:rPr lang="en-US" altLang="zh-CN" sz="2000" dirty="0">
                  <a:solidFill>
                    <a:schemeClr val="bg1"/>
                  </a:solidFill>
                  <a:effectLst>
                    <a:outerShdw blurRad="38100" dist="38100" dir="2700000" algn="tl">
                      <a:srgbClr val="000000">
                        <a:alpha val="43137"/>
                      </a:srgbClr>
                    </a:outerShdw>
                  </a:effectLst>
                </a:rPr>
                <a:t>1</a:t>
              </a:r>
            </a:p>
          </p:txBody>
        </p:sp>
      </p:grpSp>
      <p:grpSp>
        <p:nvGrpSpPr>
          <p:cNvPr id="31" name="组合 30"/>
          <p:cNvGrpSpPr/>
          <p:nvPr/>
        </p:nvGrpSpPr>
        <p:grpSpPr>
          <a:xfrm>
            <a:off x="344313" y="2789614"/>
            <a:ext cx="6839479" cy="399521"/>
            <a:chOff x="452438" y="2235200"/>
            <a:chExt cx="8207375" cy="479425"/>
          </a:xfrm>
        </p:grpSpPr>
        <p:sp>
          <p:nvSpPr>
            <p:cNvPr id="8" name="AutoShape 7"/>
            <p:cNvSpPr>
              <a:spLocks noChangeArrowheads="1"/>
            </p:cNvSpPr>
            <p:nvPr/>
          </p:nvSpPr>
          <p:spPr bwMode="auto">
            <a:xfrm>
              <a:off x="1016000" y="2235200"/>
              <a:ext cx="7643813" cy="479425"/>
            </a:xfrm>
            <a:prstGeom prst="roundRect">
              <a:avLst>
                <a:gd name="adj" fmla="val 0"/>
              </a:avLst>
            </a:prstGeom>
            <a:noFill/>
            <a:ln w="3175">
              <a:solidFill>
                <a:srgbClr val="808080"/>
              </a:solidFill>
              <a:round/>
              <a:headEnd/>
              <a:tailEnd/>
            </a:ln>
          </p:spPr>
          <p:txBody>
            <a:bodyPr anchor="ctr"/>
            <a:lstStyle/>
            <a:p>
              <a:r>
                <a:rPr lang="zh-CN" altLang="en-US" sz="1500" dirty="0">
                  <a:latin typeface="华文细黑" pitchFamily="2" charset="-122"/>
                </a:rPr>
                <a:t>数据准备</a:t>
              </a:r>
              <a:endParaRPr lang="en-US" altLang="zh-CN" sz="1500" dirty="0">
                <a:latin typeface="华文细黑" pitchFamily="2" charset="-122"/>
              </a:endParaRPr>
            </a:p>
          </p:txBody>
        </p:sp>
        <p:sp>
          <p:nvSpPr>
            <p:cNvPr id="9" name="Rectangle 8"/>
            <p:cNvSpPr>
              <a:spLocks noChangeArrowheads="1"/>
            </p:cNvSpPr>
            <p:nvPr/>
          </p:nvSpPr>
          <p:spPr bwMode="auto">
            <a:xfrm>
              <a:off x="452438" y="2235200"/>
              <a:ext cx="473075" cy="474662"/>
            </a:xfrm>
            <a:prstGeom prst="rect">
              <a:avLst/>
            </a:prstGeom>
            <a:solidFill>
              <a:srgbClr val="C00000"/>
            </a:solidFill>
            <a:ln w="9525">
              <a:noFill/>
              <a:miter lim="800000"/>
              <a:headEnd/>
              <a:tailEnd/>
            </a:ln>
          </p:spPr>
          <p:txBody>
            <a:bodyPr wrap="none" anchor="ctr"/>
            <a:lstStyle/>
            <a:p>
              <a:pPr algn="ctr"/>
              <a:r>
                <a:rPr lang="en-US" altLang="zh-CN" sz="2000" dirty="0">
                  <a:solidFill>
                    <a:schemeClr val="bg1"/>
                  </a:solidFill>
                  <a:effectLst>
                    <a:outerShdw blurRad="38100" dist="38100" dir="2700000" algn="tl">
                      <a:srgbClr val="000000">
                        <a:alpha val="43137"/>
                      </a:srgbClr>
                    </a:outerShdw>
                  </a:effectLst>
                </a:rPr>
                <a:t>3</a:t>
              </a:r>
            </a:p>
          </p:txBody>
        </p:sp>
      </p:grpSp>
      <p:grpSp>
        <p:nvGrpSpPr>
          <p:cNvPr id="30" name="组合 29"/>
          <p:cNvGrpSpPr/>
          <p:nvPr/>
        </p:nvGrpSpPr>
        <p:grpSpPr>
          <a:xfrm>
            <a:off x="344313" y="3272479"/>
            <a:ext cx="6839479" cy="399521"/>
            <a:chOff x="452438" y="2768600"/>
            <a:chExt cx="8207375" cy="479425"/>
          </a:xfrm>
        </p:grpSpPr>
        <p:sp>
          <p:nvSpPr>
            <p:cNvPr id="10" name="AutoShape 9"/>
            <p:cNvSpPr>
              <a:spLocks noChangeArrowheads="1"/>
            </p:cNvSpPr>
            <p:nvPr/>
          </p:nvSpPr>
          <p:spPr bwMode="auto">
            <a:xfrm>
              <a:off x="1016000" y="2768600"/>
              <a:ext cx="7643813" cy="479425"/>
            </a:xfrm>
            <a:prstGeom prst="roundRect">
              <a:avLst>
                <a:gd name="adj" fmla="val 0"/>
              </a:avLst>
            </a:prstGeom>
            <a:noFill/>
            <a:ln w="3175">
              <a:solidFill>
                <a:srgbClr val="808080"/>
              </a:solidFill>
              <a:round/>
              <a:headEnd/>
              <a:tailEnd/>
            </a:ln>
          </p:spPr>
          <p:txBody>
            <a:bodyPr anchor="ctr"/>
            <a:lstStyle/>
            <a:p>
              <a:r>
                <a:rPr lang="zh-CN" altLang="en-US" sz="1500" dirty="0">
                  <a:latin typeface="华文细黑" pitchFamily="2" charset="-122"/>
                </a:rPr>
                <a:t>模型架构</a:t>
              </a:r>
              <a:endParaRPr lang="en-US" altLang="zh-CN" sz="1500" dirty="0">
                <a:latin typeface="华文细黑" pitchFamily="2" charset="-122"/>
              </a:endParaRPr>
            </a:p>
          </p:txBody>
        </p:sp>
        <p:sp>
          <p:nvSpPr>
            <p:cNvPr id="11" name="Rectangle 10"/>
            <p:cNvSpPr>
              <a:spLocks noChangeArrowheads="1"/>
            </p:cNvSpPr>
            <p:nvPr/>
          </p:nvSpPr>
          <p:spPr bwMode="auto">
            <a:xfrm>
              <a:off x="452438" y="2768600"/>
              <a:ext cx="473075" cy="474662"/>
            </a:xfrm>
            <a:prstGeom prst="rect">
              <a:avLst/>
            </a:prstGeom>
            <a:solidFill>
              <a:srgbClr val="C00000"/>
            </a:solidFill>
            <a:ln w="9525">
              <a:noFill/>
              <a:miter lim="800000"/>
              <a:headEnd/>
              <a:tailEnd/>
            </a:ln>
          </p:spPr>
          <p:txBody>
            <a:bodyPr wrap="none" anchor="ctr"/>
            <a:lstStyle/>
            <a:p>
              <a:pPr algn="ctr"/>
              <a:r>
                <a:rPr lang="en-US" altLang="zh-CN" sz="2000" dirty="0">
                  <a:solidFill>
                    <a:schemeClr val="bg1"/>
                  </a:solidFill>
                  <a:effectLst>
                    <a:outerShdw blurRad="38100" dist="38100" dir="2700000" algn="tl">
                      <a:srgbClr val="000000">
                        <a:alpha val="43137"/>
                      </a:srgbClr>
                    </a:outerShdw>
                  </a:effectLst>
                </a:rPr>
                <a:t>4</a:t>
              </a:r>
            </a:p>
          </p:txBody>
        </p:sp>
      </p:grpSp>
      <p:grpSp>
        <p:nvGrpSpPr>
          <p:cNvPr id="29" name="组合 28"/>
          <p:cNvGrpSpPr/>
          <p:nvPr/>
        </p:nvGrpSpPr>
        <p:grpSpPr>
          <a:xfrm>
            <a:off x="344313" y="3755344"/>
            <a:ext cx="6839479" cy="399521"/>
            <a:chOff x="452438" y="3311525"/>
            <a:chExt cx="8207375" cy="479425"/>
          </a:xfrm>
        </p:grpSpPr>
        <p:sp>
          <p:nvSpPr>
            <p:cNvPr id="12" name="AutoShape 11"/>
            <p:cNvSpPr>
              <a:spLocks noChangeArrowheads="1"/>
            </p:cNvSpPr>
            <p:nvPr/>
          </p:nvSpPr>
          <p:spPr bwMode="auto">
            <a:xfrm>
              <a:off x="1016000" y="3311525"/>
              <a:ext cx="7643813" cy="479425"/>
            </a:xfrm>
            <a:prstGeom prst="roundRect">
              <a:avLst>
                <a:gd name="adj" fmla="val 0"/>
              </a:avLst>
            </a:prstGeom>
            <a:noFill/>
            <a:ln w="3175">
              <a:solidFill>
                <a:srgbClr val="808080"/>
              </a:solidFill>
              <a:round/>
              <a:headEnd/>
              <a:tailEnd/>
            </a:ln>
          </p:spPr>
          <p:txBody>
            <a:bodyPr anchor="ctr"/>
            <a:lstStyle/>
            <a:p>
              <a:r>
                <a:rPr lang="zh-CN" altLang="en-US" sz="1500" dirty="0">
                  <a:latin typeface="华文细黑" pitchFamily="2" charset="-122"/>
                </a:rPr>
                <a:t>结论和展望</a:t>
              </a:r>
              <a:endParaRPr lang="en-US" altLang="zh-CN" sz="1500" dirty="0">
                <a:latin typeface="华文细黑" pitchFamily="2" charset="-122"/>
              </a:endParaRPr>
            </a:p>
          </p:txBody>
        </p:sp>
        <p:sp>
          <p:nvSpPr>
            <p:cNvPr id="13" name="Rectangle 12"/>
            <p:cNvSpPr>
              <a:spLocks noChangeArrowheads="1"/>
            </p:cNvSpPr>
            <p:nvPr/>
          </p:nvSpPr>
          <p:spPr bwMode="auto">
            <a:xfrm>
              <a:off x="452438" y="3311525"/>
              <a:ext cx="473075" cy="474662"/>
            </a:xfrm>
            <a:prstGeom prst="rect">
              <a:avLst/>
            </a:prstGeom>
            <a:solidFill>
              <a:srgbClr val="C00000"/>
            </a:solidFill>
            <a:ln w="9525">
              <a:noFill/>
              <a:miter lim="800000"/>
              <a:headEnd/>
              <a:tailEnd/>
            </a:ln>
          </p:spPr>
          <p:txBody>
            <a:bodyPr wrap="none" anchor="ctr"/>
            <a:lstStyle/>
            <a:p>
              <a:pPr algn="ctr"/>
              <a:r>
                <a:rPr lang="en-US" altLang="zh-CN" sz="2000" dirty="0">
                  <a:solidFill>
                    <a:schemeClr val="bg1"/>
                  </a:solidFill>
                  <a:effectLst>
                    <a:outerShdw blurRad="38100" dist="38100" dir="2700000" algn="tl">
                      <a:srgbClr val="000000">
                        <a:alpha val="43137"/>
                      </a:srgbClr>
                    </a:outerShdw>
                  </a:effectLst>
                </a:rPr>
                <a:t>5</a:t>
              </a:r>
            </a:p>
          </p:txBody>
        </p:sp>
      </p:grpSp>
      <p:grpSp>
        <p:nvGrpSpPr>
          <p:cNvPr id="32" name="组合 31"/>
          <p:cNvGrpSpPr/>
          <p:nvPr/>
        </p:nvGrpSpPr>
        <p:grpSpPr>
          <a:xfrm>
            <a:off x="344313" y="2306749"/>
            <a:ext cx="3059905" cy="395552"/>
            <a:chOff x="452438" y="1701800"/>
            <a:chExt cx="3671886" cy="474662"/>
          </a:xfrm>
        </p:grpSpPr>
        <p:sp>
          <p:nvSpPr>
            <p:cNvPr id="7" name="Rectangle 6"/>
            <p:cNvSpPr>
              <a:spLocks noChangeArrowheads="1"/>
            </p:cNvSpPr>
            <p:nvPr/>
          </p:nvSpPr>
          <p:spPr bwMode="auto">
            <a:xfrm>
              <a:off x="452438" y="1701800"/>
              <a:ext cx="473075" cy="474662"/>
            </a:xfrm>
            <a:prstGeom prst="rect">
              <a:avLst/>
            </a:prstGeom>
            <a:solidFill>
              <a:srgbClr val="C00000"/>
            </a:solidFill>
            <a:ln w="9525">
              <a:noFill/>
              <a:miter lim="800000"/>
              <a:headEnd/>
              <a:tailEnd/>
            </a:ln>
          </p:spPr>
          <p:txBody>
            <a:bodyPr wrap="none" anchor="ctr"/>
            <a:lstStyle/>
            <a:p>
              <a:pPr algn="ctr"/>
              <a:r>
                <a:rPr lang="en-US" altLang="zh-CN" sz="2000" dirty="0">
                  <a:solidFill>
                    <a:schemeClr val="bg1"/>
                  </a:solidFill>
                  <a:effectLst>
                    <a:outerShdw blurRad="38100" dist="38100" dir="2700000" algn="tl">
                      <a:srgbClr val="000000">
                        <a:alpha val="43137"/>
                      </a:srgbClr>
                    </a:outerShdw>
                  </a:effectLst>
                </a:rPr>
                <a:t>2</a:t>
              </a:r>
            </a:p>
          </p:txBody>
        </p:sp>
        <p:sp>
          <p:nvSpPr>
            <p:cNvPr id="16" name="AutoShape 15"/>
            <p:cNvSpPr>
              <a:spLocks noChangeArrowheads="1"/>
            </p:cNvSpPr>
            <p:nvPr/>
          </p:nvSpPr>
          <p:spPr bwMode="auto">
            <a:xfrm>
              <a:off x="3692524" y="1846262"/>
              <a:ext cx="431800" cy="215900"/>
            </a:xfrm>
            <a:prstGeom prst="leftArrow">
              <a:avLst>
                <a:gd name="adj1" fmla="val 50278"/>
                <a:gd name="adj2" fmla="val 72731"/>
              </a:avLst>
            </a:prstGeom>
            <a:solidFill>
              <a:schemeClr val="bg1"/>
            </a:solidFill>
            <a:ln w="9525">
              <a:noFill/>
              <a:miter lim="800000"/>
              <a:headEnd/>
              <a:tailEnd/>
            </a:ln>
          </p:spPr>
          <p:txBody>
            <a:bodyPr wrap="none" anchor="ctr"/>
            <a:lstStyle/>
            <a:p>
              <a:endParaRPr lang="zh-CN" altLang="en-US" sz="1500"/>
            </a:p>
          </p:txBody>
        </p:sp>
      </p:grpSp>
      <p:sp>
        <p:nvSpPr>
          <p:cNvPr id="26" name="矩形 25"/>
          <p:cNvSpPr/>
          <p:nvPr/>
        </p:nvSpPr>
        <p:spPr>
          <a:xfrm>
            <a:off x="291043" y="985122"/>
            <a:ext cx="2359941" cy="502766"/>
          </a:xfrm>
          <a:prstGeom prst="rect">
            <a:avLst/>
          </a:prstGeom>
        </p:spPr>
        <p:txBody>
          <a:bodyPr wrap="none">
            <a:spAutoFit/>
          </a:bodyPr>
          <a:lstStyle/>
          <a:p>
            <a:r>
              <a:rPr lang="zh-CN" altLang="en-US" sz="2667" b="1" dirty="0">
                <a:solidFill>
                  <a:srgbClr val="C00000"/>
                </a:solidFill>
                <a:latin typeface="华文细黑" pitchFamily="2" charset="-122"/>
              </a:rPr>
              <a:t>目 录 </a:t>
            </a:r>
            <a:r>
              <a:rPr lang="en-US" altLang="zh-CN" sz="2333" b="1" dirty="0">
                <a:latin typeface="华文细黑" pitchFamily="2" charset="-122"/>
              </a:rPr>
              <a:t>Contents</a:t>
            </a:r>
          </a:p>
        </p:txBody>
      </p:sp>
      <p:sp>
        <p:nvSpPr>
          <p:cNvPr id="36" name="AutoShape 3">
            <a:extLst>
              <a:ext uri="{FF2B5EF4-FFF2-40B4-BE49-F238E27FC236}">
                <a16:creationId xmlns:a16="http://schemas.microsoft.com/office/drawing/2014/main" id="{0827D650-88D0-4863-875B-A380470A4F15}"/>
              </a:ext>
            </a:extLst>
          </p:cNvPr>
          <p:cNvSpPr>
            <a:spLocks noChangeArrowheads="1"/>
          </p:cNvSpPr>
          <p:nvPr/>
        </p:nvSpPr>
        <p:spPr bwMode="auto">
          <a:xfrm>
            <a:off x="813948" y="2318284"/>
            <a:ext cx="6369844" cy="399521"/>
          </a:xfrm>
          <a:prstGeom prst="roundRect">
            <a:avLst>
              <a:gd name="adj" fmla="val 0"/>
            </a:avLst>
          </a:prstGeom>
          <a:noFill/>
          <a:ln w="3175">
            <a:solidFill>
              <a:srgbClr val="808080"/>
            </a:solidFill>
            <a:round/>
            <a:headEnd/>
            <a:tailEnd/>
          </a:ln>
        </p:spPr>
        <p:txBody>
          <a:bodyPr anchor="ctr"/>
          <a:lstStyle/>
          <a:p>
            <a:r>
              <a:rPr lang="zh-CN" altLang="en-US" sz="1500" dirty="0">
                <a:latin typeface="华文细黑" pitchFamily="2" charset="-122"/>
              </a:rPr>
              <a:t>相关技术</a:t>
            </a:r>
            <a:endParaRPr lang="en-US" altLang="zh-CN" sz="1500" dirty="0">
              <a:latin typeface="华文细黑"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3"/>
          <p:cNvSpPr>
            <a:spLocks noGrp="1"/>
          </p:cNvSpPr>
          <p:nvPr>
            <p:ph type="ctrTitle"/>
          </p:nvPr>
        </p:nvSpPr>
        <p:spPr>
          <a:xfrm>
            <a:off x="-870520" y="4297660"/>
            <a:ext cx="5572696" cy="1020851"/>
          </a:xfrm>
        </p:spPr>
        <p:txBody>
          <a:bodyPr>
            <a:normAutofit/>
          </a:bodyPr>
          <a:lstStyle/>
          <a:p>
            <a:pPr algn="ctr"/>
            <a:r>
              <a:rPr lang="zh-CN" altLang="en-US" sz="3000" dirty="0"/>
              <a:t>一</a:t>
            </a:r>
            <a:r>
              <a:rPr lang="en-US" altLang="zh-CN" sz="3000" dirty="0"/>
              <a:t>.</a:t>
            </a:r>
            <a:r>
              <a:rPr lang="zh-CN" altLang="en-US" sz="3000" dirty="0"/>
              <a:t>研究介绍</a:t>
            </a:r>
          </a:p>
        </p:txBody>
      </p:sp>
    </p:spTree>
    <p:extLst>
      <p:ext uri="{BB962C8B-B14F-4D97-AF65-F5344CB8AC3E}">
        <p14:creationId xmlns:p14="http://schemas.microsoft.com/office/powerpoint/2010/main" val="3441801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sz="2800" dirty="0"/>
              <a:t>研究介绍</a:t>
            </a:r>
            <a:endParaRPr lang="zh-CN" altLang="en-US" dirty="0"/>
          </a:p>
        </p:txBody>
      </p:sp>
      <p:sp>
        <p:nvSpPr>
          <p:cNvPr id="5" name="矩形 4"/>
          <p:cNvSpPr/>
          <p:nvPr/>
        </p:nvSpPr>
        <p:spPr>
          <a:xfrm>
            <a:off x="392420" y="1687370"/>
            <a:ext cx="6863292" cy="2632965"/>
          </a:xfrm>
          <a:prstGeom prst="rect">
            <a:avLst/>
          </a:prstGeom>
        </p:spPr>
        <p:txBody>
          <a:bodyPr wrap="square">
            <a:spAutoFit/>
          </a:bodyPr>
          <a:lstStyle/>
          <a:p>
            <a:pPr indent="576000">
              <a:lnSpc>
                <a:spcPct val="150000"/>
              </a:lnSpc>
              <a:spcBef>
                <a:spcPct val="50000"/>
              </a:spcBef>
              <a:buClr>
                <a:schemeClr val="accent2"/>
              </a:buClr>
              <a:buFont typeface="Wingdings" pitchFamily="2" charset="2"/>
              <a:buChar char="n"/>
            </a:pPr>
            <a:r>
              <a:rPr lang="zh-CN" altLang="en-US" sz="1600" dirty="0"/>
              <a:t>恶意软件是旨在对目标计算机造成损害或占用目标计算机资源的软件。传统恶意软件包括蠕虫，特洛伊木马等。这些恶意软件严重侵犯了用户的合法权益甚至可能给用户和其他人带来巨大的经济或其他形式的利益损失。近年来，随着虚拟货币进入公众的视野，恶意的采矿程序开始大量涌现，黑客通过入侵恶意采矿程序获得了巨额利润。当前恶意软件的检测技术主要包括签名检测，行为检测和启发式检测。机器学习的使用可以在一定程度上提高泛化能力，提高恶意样本的识别率。</a:t>
            </a:r>
            <a:endParaRPr lang="zh-CN" altLang="en-US" sz="1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3"/>
          <p:cNvSpPr>
            <a:spLocks noGrp="1"/>
          </p:cNvSpPr>
          <p:nvPr>
            <p:ph type="ctrTitle"/>
          </p:nvPr>
        </p:nvSpPr>
        <p:spPr>
          <a:xfrm>
            <a:off x="-870520" y="4297660"/>
            <a:ext cx="5572696" cy="1020851"/>
          </a:xfrm>
        </p:spPr>
        <p:txBody>
          <a:bodyPr>
            <a:normAutofit/>
          </a:bodyPr>
          <a:lstStyle/>
          <a:p>
            <a:pPr algn="ctr"/>
            <a:r>
              <a:rPr lang="zh-CN" altLang="en-US" sz="3000" dirty="0"/>
              <a:t>二</a:t>
            </a:r>
            <a:r>
              <a:rPr lang="en-US" altLang="zh-CN" sz="3000" dirty="0"/>
              <a:t>.</a:t>
            </a:r>
            <a:r>
              <a:rPr lang="zh-CN" altLang="en-US" sz="3000" dirty="0"/>
              <a:t>相关技术</a:t>
            </a:r>
          </a:p>
        </p:txBody>
      </p:sp>
    </p:spTree>
    <p:extLst>
      <p:ext uri="{BB962C8B-B14F-4D97-AF65-F5344CB8AC3E}">
        <p14:creationId xmlns:p14="http://schemas.microsoft.com/office/powerpoint/2010/main" val="2378392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zh-CN" dirty="0"/>
              <a:t>相关技术</a:t>
            </a:r>
            <a:endParaRPr lang="zh-CN" altLang="en-US" dirty="0"/>
          </a:p>
        </p:txBody>
      </p:sp>
      <p:sp>
        <p:nvSpPr>
          <p:cNvPr id="5" name="矩形 4"/>
          <p:cNvSpPr/>
          <p:nvPr/>
        </p:nvSpPr>
        <p:spPr>
          <a:xfrm>
            <a:off x="524635" y="723900"/>
            <a:ext cx="6863292" cy="873060"/>
          </a:xfrm>
          <a:prstGeom prst="rect">
            <a:avLst/>
          </a:prstGeom>
        </p:spPr>
        <p:txBody>
          <a:bodyPr wrap="square">
            <a:spAutoFit/>
          </a:bodyPr>
          <a:lstStyle/>
          <a:p>
            <a:pPr indent="576000">
              <a:lnSpc>
                <a:spcPct val="150000"/>
              </a:lnSpc>
              <a:spcBef>
                <a:spcPct val="50000"/>
              </a:spcBef>
              <a:buClr>
                <a:schemeClr val="accent2"/>
              </a:buClr>
              <a:buFont typeface="Wingdings" pitchFamily="2" charset="2"/>
              <a:buChar char="n"/>
            </a:pPr>
            <a:r>
              <a:rPr lang="zh-CN" altLang="en-US" dirty="0"/>
              <a:t>本实验使用</a:t>
            </a:r>
            <a:r>
              <a:rPr lang="en-US" altLang="zh-CN" dirty="0"/>
              <a:t>Logistic</a:t>
            </a:r>
            <a:r>
              <a:rPr lang="zh-CN" altLang="en-US" dirty="0"/>
              <a:t>回归（</a:t>
            </a:r>
            <a:r>
              <a:rPr lang="en-US" altLang="zh-CN" dirty="0"/>
              <a:t>LR</a:t>
            </a:r>
            <a:r>
              <a:rPr lang="zh-CN" altLang="en-US" dirty="0"/>
              <a:t>），卷积神经网络（</a:t>
            </a:r>
            <a:r>
              <a:rPr lang="en-US" altLang="zh-CN" dirty="0"/>
              <a:t>CNN</a:t>
            </a:r>
            <a:r>
              <a:rPr lang="zh-CN" altLang="en-US" dirty="0"/>
              <a:t>），</a:t>
            </a:r>
            <a:r>
              <a:rPr lang="en-US" altLang="zh-CN" dirty="0" err="1"/>
              <a:t>lightGBM</a:t>
            </a:r>
            <a:r>
              <a:rPr lang="zh-CN" altLang="en-US" dirty="0"/>
              <a:t>（</a:t>
            </a:r>
            <a:r>
              <a:rPr lang="en-US" altLang="zh-CN" dirty="0" err="1"/>
              <a:t>lgb</a:t>
            </a:r>
            <a:r>
              <a:rPr lang="zh-CN" altLang="en-US" dirty="0"/>
              <a:t>）来构建模型。</a:t>
            </a:r>
            <a:endParaRPr lang="zh-CN" altLang="en-US" sz="1400" dirty="0"/>
          </a:p>
        </p:txBody>
      </p:sp>
      <p:pic>
        <p:nvPicPr>
          <p:cNvPr id="2" name="图片 1">
            <a:extLst>
              <a:ext uri="{FF2B5EF4-FFF2-40B4-BE49-F238E27FC236}">
                <a16:creationId xmlns:a16="http://schemas.microsoft.com/office/drawing/2014/main" id="{1999000A-4E9C-4A8D-BE00-3781BE11F5E3}"/>
              </a:ext>
            </a:extLst>
          </p:cNvPr>
          <p:cNvPicPr>
            <a:picLocks noChangeAspect="1"/>
          </p:cNvPicPr>
          <p:nvPr/>
        </p:nvPicPr>
        <p:blipFill>
          <a:blip r:embed="rId2"/>
          <a:stretch>
            <a:fillRect/>
          </a:stretch>
        </p:blipFill>
        <p:spPr>
          <a:xfrm>
            <a:off x="928544" y="1833813"/>
            <a:ext cx="6055472" cy="2471193"/>
          </a:xfrm>
          <a:prstGeom prst="rect">
            <a:avLst/>
          </a:prstGeom>
          <a:ln>
            <a:noFill/>
          </a:ln>
          <a:effectLst>
            <a:outerShdw blurRad="292100" dist="139700" dir="2700000" algn="tl" rotWithShape="0">
              <a:srgbClr val="333333">
                <a:alpha val="65000"/>
              </a:srgbClr>
            </a:outerShdw>
          </a:effectLst>
        </p:spPr>
      </p:pic>
      <p:sp>
        <p:nvSpPr>
          <p:cNvPr id="3" name="文本框 2">
            <a:extLst>
              <a:ext uri="{FF2B5EF4-FFF2-40B4-BE49-F238E27FC236}">
                <a16:creationId xmlns:a16="http://schemas.microsoft.com/office/drawing/2014/main" id="{D9214B5C-07E0-439E-ACE4-C09268E073BF}"/>
              </a:ext>
            </a:extLst>
          </p:cNvPr>
          <p:cNvSpPr txBox="1"/>
          <p:nvPr/>
        </p:nvSpPr>
        <p:spPr>
          <a:xfrm>
            <a:off x="3078683" y="4433272"/>
            <a:ext cx="1755195" cy="338554"/>
          </a:xfrm>
          <a:prstGeom prst="rect">
            <a:avLst/>
          </a:prstGeom>
          <a:noFill/>
        </p:spPr>
        <p:txBody>
          <a:bodyPr wrap="square" rtlCol="0">
            <a:spAutoFit/>
          </a:bodyPr>
          <a:lstStyle/>
          <a:p>
            <a:r>
              <a:rPr lang="en-US" altLang="zh-CN" sz="1600" kern="0" dirty="0">
                <a:latin typeface="+mn-ea"/>
                <a:cs typeface="TimesNewRomanPS-BoldMT"/>
              </a:rPr>
              <a:t>Text-CNN</a:t>
            </a:r>
            <a:r>
              <a:rPr lang="zh-CN" altLang="zh-CN" sz="1600" kern="0" dirty="0">
                <a:latin typeface="+mn-ea"/>
                <a:cs typeface="TimesNewRomanPS-BoldMT"/>
              </a:rPr>
              <a:t>模型</a:t>
            </a:r>
            <a:endParaRPr lang="zh-CN" altLang="en-US" sz="1600" dirty="0">
              <a:latin typeface="+mn-ea"/>
            </a:endParaRPr>
          </a:p>
        </p:txBody>
      </p:sp>
    </p:spTree>
    <p:extLst>
      <p:ext uri="{BB962C8B-B14F-4D97-AF65-F5344CB8AC3E}">
        <p14:creationId xmlns:p14="http://schemas.microsoft.com/office/powerpoint/2010/main" val="3505383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fontScale="90000"/>
          </a:bodyPr>
          <a:lstStyle/>
          <a:p>
            <a:r>
              <a:rPr lang="en-US" altLang="zh-CN" sz="2800" dirty="0" err="1"/>
              <a:t>lgb&amp;</a:t>
            </a:r>
            <a:r>
              <a:rPr lang="en-US" altLang="zh-CN" dirty="0" err="1"/>
              <a:t>stacking</a:t>
            </a:r>
            <a:br>
              <a:rPr lang="zh-CN" altLang="zh-CN" dirty="0"/>
            </a:br>
            <a:endParaRPr lang="zh-CN" altLang="en-US" dirty="0"/>
          </a:p>
        </p:txBody>
      </p:sp>
      <p:sp>
        <p:nvSpPr>
          <p:cNvPr id="5" name="矩形 4"/>
          <p:cNvSpPr/>
          <p:nvPr/>
        </p:nvSpPr>
        <p:spPr>
          <a:xfrm>
            <a:off x="398945" y="1541017"/>
            <a:ext cx="6863292" cy="1155637"/>
          </a:xfrm>
          <a:prstGeom prst="rect">
            <a:avLst/>
          </a:prstGeom>
        </p:spPr>
        <p:txBody>
          <a:bodyPr wrap="square">
            <a:spAutoFit/>
          </a:bodyPr>
          <a:lstStyle/>
          <a:p>
            <a:pPr indent="576000">
              <a:lnSpc>
                <a:spcPct val="150000"/>
              </a:lnSpc>
              <a:spcBef>
                <a:spcPct val="50000"/>
              </a:spcBef>
              <a:buClr>
                <a:schemeClr val="accent2"/>
              </a:buClr>
              <a:buFont typeface="Wingdings" pitchFamily="2" charset="2"/>
              <a:buChar char="n"/>
            </a:pPr>
            <a:r>
              <a:rPr lang="en-US" altLang="zh-CN" sz="1600" dirty="0" err="1"/>
              <a:t>LightGBM</a:t>
            </a:r>
            <a:r>
              <a:rPr lang="zh-CN" altLang="en-US" sz="1600" dirty="0"/>
              <a:t>是一种使用基于树的学习算法的梯度提升框架，其具有分布式和高效性的特点外，还能达到更快的训练速度，更少的内存使用，更高的准确性，支持并行和</a:t>
            </a:r>
            <a:r>
              <a:rPr lang="en-US" altLang="zh-CN" sz="1600" dirty="0"/>
              <a:t>GPU</a:t>
            </a:r>
            <a:r>
              <a:rPr lang="zh-CN" altLang="en-US" sz="1600" dirty="0"/>
              <a:t>学习，能够处理大规模数据。</a:t>
            </a:r>
            <a:endParaRPr lang="zh-CN" altLang="en-US" sz="1400" dirty="0"/>
          </a:p>
        </p:txBody>
      </p:sp>
      <p:pic>
        <p:nvPicPr>
          <p:cNvPr id="2" name="图片 1">
            <a:extLst>
              <a:ext uri="{FF2B5EF4-FFF2-40B4-BE49-F238E27FC236}">
                <a16:creationId xmlns:a16="http://schemas.microsoft.com/office/drawing/2014/main" id="{BE8D2BBC-F66C-4309-AC01-366302FA2F8B}"/>
              </a:ext>
            </a:extLst>
          </p:cNvPr>
          <p:cNvPicPr>
            <a:picLocks noChangeAspect="1"/>
          </p:cNvPicPr>
          <p:nvPr/>
        </p:nvPicPr>
        <p:blipFill>
          <a:blip r:embed="rId2"/>
          <a:stretch>
            <a:fillRect/>
          </a:stretch>
        </p:blipFill>
        <p:spPr>
          <a:xfrm>
            <a:off x="929680" y="3127530"/>
            <a:ext cx="5596613" cy="1566808"/>
          </a:xfrm>
          <a:prstGeom prst="rect">
            <a:avLst/>
          </a:prstGeom>
          <a:ln>
            <a:noFill/>
          </a:ln>
          <a:effectLst>
            <a:outerShdw blurRad="292100" dist="139700" dir="2700000" algn="tl" rotWithShape="0">
              <a:srgbClr val="333333">
                <a:alpha val="65000"/>
              </a:srgbClr>
            </a:outerShdw>
          </a:effectLst>
        </p:spPr>
      </p:pic>
      <p:sp>
        <p:nvSpPr>
          <p:cNvPr id="3" name="文本框 2">
            <a:extLst>
              <a:ext uri="{FF2B5EF4-FFF2-40B4-BE49-F238E27FC236}">
                <a16:creationId xmlns:a16="http://schemas.microsoft.com/office/drawing/2014/main" id="{37A6EE46-A3D1-49A8-A092-5F9D9DE6713B}"/>
              </a:ext>
            </a:extLst>
          </p:cNvPr>
          <p:cNvSpPr txBox="1"/>
          <p:nvPr/>
        </p:nvSpPr>
        <p:spPr>
          <a:xfrm>
            <a:off x="2459850" y="4792715"/>
            <a:ext cx="4185465" cy="369332"/>
          </a:xfrm>
          <a:prstGeom prst="rect">
            <a:avLst/>
          </a:prstGeom>
          <a:noFill/>
        </p:spPr>
        <p:txBody>
          <a:bodyPr wrap="square" rtlCol="0">
            <a:spAutoFit/>
          </a:bodyPr>
          <a:lstStyle/>
          <a:p>
            <a:r>
              <a:rPr lang="en-US" altLang="zh-CN" dirty="0"/>
              <a:t>stacking</a:t>
            </a:r>
            <a:endParaRPr lang="zh-CN" altLang="en-US" dirty="0"/>
          </a:p>
        </p:txBody>
      </p:sp>
    </p:spTree>
    <p:extLst>
      <p:ext uri="{BB962C8B-B14F-4D97-AF65-F5344CB8AC3E}">
        <p14:creationId xmlns:p14="http://schemas.microsoft.com/office/powerpoint/2010/main" val="1022501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3"/>
          <p:cNvSpPr>
            <a:spLocks noGrp="1"/>
          </p:cNvSpPr>
          <p:nvPr>
            <p:ph type="ctrTitle"/>
          </p:nvPr>
        </p:nvSpPr>
        <p:spPr>
          <a:xfrm>
            <a:off x="-870520" y="4297660"/>
            <a:ext cx="5572696" cy="1020851"/>
          </a:xfrm>
        </p:spPr>
        <p:txBody>
          <a:bodyPr>
            <a:normAutofit/>
          </a:bodyPr>
          <a:lstStyle/>
          <a:p>
            <a:pPr algn="ctr"/>
            <a:r>
              <a:rPr lang="zh-CN" altLang="en-US" sz="3000" dirty="0"/>
              <a:t>三</a:t>
            </a:r>
            <a:r>
              <a:rPr lang="en-US" altLang="zh-CN" sz="3000" dirty="0"/>
              <a:t>.</a:t>
            </a:r>
            <a:r>
              <a:rPr lang="zh-CN" altLang="en-US" sz="3000" dirty="0"/>
              <a:t>数据准备</a:t>
            </a:r>
          </a:p>
        </p:txBody>
      </p:sp>
    </p:spTree>
    <p:extLst>
      <p:ext uri="{BB962C8B-B14F-4D97-AF65-F5344CB8AC3E}">
        <p14:creationId xmlns:p14="http://schemas.microsoft.com/office/powerpoint/2010/main" val="17273883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6418" y="296334"/>
            <a:ext cx="6858000" cy="529167"/>
          </a:xfrm>
        </p:spPr>
        <p:txBody>
          <a:bodyPr>
            <a:normAutofit/>
          </a:bodyPr>
          <a:lstStyle/>
          <a:p>
            <a:pPr marL="301601"/>
            <a:r>
              <a:rPr lang="zh-CN" altLang="zh-CN" dirty="0"/>
              <a:t>数据准备</a:t>
            </a:r>
            <a:endParaRPr lang="zh-CN" altLang="en-US" dirty="0"/>
          </a:p>
        </p:txBody>
      </p:sp>
      <p:grpSp>
        <p:nvGrpSpPr>
          <p:cNvPr id="12" name="组合 11"/>
          <p:cNvGrpSpPr/>
          <p:nvPr/>
        </p:nvGrpSpPr>
        <p:grpSpPr>
          <a:xfrm>
            <a:off x="265907" y="1393577"/>
            <a:ext cx="5289375" cy="3363633"/>
            <a:chOff x="319087" y="1100791"/>
            <a:chExt cx="6347250" cy="4036359"/>
          </a:xfrm>
        </p:grpSpPr>
        <p:sp>
          <p:nvSpPr>
            <p:cNvPr id="4" name="Rectangle 3"/>
            <p:cNvSpPr>
              <a:spLocks noChangeArrowheads="1"/>
            </p:cNvSpPr>
            <p:nvPr/>
          </p:nvSpPr>
          <p:spPr bwMode="auto">
            <a:xfrm>
              <a:off x="2663824" y="1100791"/>
              <a:ext cx="3816351" cy="431800"/>
            </a:xfrm>
            <a:prstGeom prst="rect">
              <a:avLst/>
            </a:prstGeom>
            <a:solidFill>
              <a:srgbClr val="C00000"/>
            </a:solidFill>
            <a:ln w="9525">
              <a:noFill/>
              <a:miter lim="800000"/>
              <a:headEnd/>
              <a:tailEnd/>
            </a:ln>
          </p:spPr>
          <p:txBody>
            <a:bodyPr wrap="none" anchor="ctr"/>
            <a:lstStyle/>
            <a:p>
              <a:pPr algn="ctr"/>
              <a:r>
                <a:rPr lang="zh-CN" altLang="en-US" sz="1500" b="1" dirty="0">
                  <a:solidFill>
                    <a:schemeClr val="bg1"/>
                  </a:solidFill>
                  <a:effectLst>
                    <a:outerShdw blurRad="38100" dist="38100" dir="2700000" algn="tl">
                      <a:srgbClr val="000000">
                        <a:alpha val="43137"/>
                      </a:srgbClr>
                    </a:outerShdw>
                  </a:effectLst>
                </a:rPr>
                <a:t>数据分析</a:t>
              </a:r>
            </a:p>
          </p:txBody>
        </p:sp>
        <p:sp>
          <p:nvSpPr>
            <p:cNvPr id="6" name="AutoShape 6"/>
            <p:cNvSpPr>
              <a:spLocks noChangeArrowheads="1"/>
            </p:cNvSpPr>
            <p:nvPr/>
          </p:nvSpPr>
          <p:spPr bwMode="auto">
            <a:xfrm>
              <a:off x="468313" y="2146300"/>
              <a:ext cx="3786187" cy="2879725"/>
            </a:xfrm>
            <a:prstGeom prst="roundRect">
              <a:avLst>
                <a:gd name="adj" fmla="val 0"/>
              </a:avLst>
            </a:prstGeom>
            <a:noFill/>
            <a:ln w="3175">
              <a:solidFill>
                <a:srgbClr val="969696"/>
              </a:solidFill>
              <a:round/>
              <a:headEnd/>
              <a:tailEnd/>
            </a:ln>
          </p:spPr>
          <p:txBody>
            <a:bodyPr/>
            <a:lstStyle/>
            <a:p>
              <a:pPr marL="297633" indent="-297633">
                <a:lnSpc>
                  <a:spcPct val="120000"/>
                </a:lnSpc>
                <a:spcBef>
                  <a:spcPct val="50000"/>
                </a:spcBef>
                <a:buClr>
                  <a:schemeClr val="accent2"/>
                </a:buClr>
                <a:buFont typeface="Wingdings" pitchFamily="2" charset="2"/>
                <a:buChar char="n"/>
              </a:pPr>
              <a:r>
                <a:rPr lang="zh-CN" altLang="zh-CN" dirty="0"/>
                <a:t>实验总共有</a:t>
              </a:r>
              <a:r>
                <a:rPr lang="en-US" altLang="zh-CN" dirty="0"/>
                <a:t>9947</a:t>
              </a:r>
              <a:r>
                <a:rPr lang="zh-CN" altLang="zh-CN" dirty="0"/>
                <a:t>个例子</a:t>
              </a:r>
              <a:r>
                <a:rPr lang="zh-CN" altLang="en-US" dirty="0"/>
                <a:t>。</a:t>
              </a:r>
              <a:r>
                <a:rPr lang="zh-CN" altLang="zh-CN" dirty="0"/>
                <a:t>根据统计结果可知每种文件的数量是不均衡的。标签</a:t>
              </a:r>
              <a:r>
                <a:rPr lang="en-US" altLang="zh-CN" dirty="0"/>
                <a:t>1</a:t>
              </a:r>
              <a:r>
                <a:rPr lang="zh-CN" altLang="zh-CN" dirty="0"/>
                <a:t>和标签</a:t>
              </a:r>
              <a:r>
                <a:rPr lang="en-US" altLang="zh-CN" dirty="0"/>
                <a:t>2</a:t>
              </a:r>
              <a:r>
                <a:rPr lang="zh-CN" altLang="zh-CN" dirty="0"/>
                <a:t>的数量远大于其他标签。</a:t>
              </a:r>
              <a:endParaRPr lang="en-US" altLang="zh-CN" sz="1333" dirty="0">
                <a:solidFill>
                  <a:schemeClr val="tx2"/>
                </a:solidFill>
              </a:endParaRPr>
            </a:p>
          </p:txBody>
        </p:sp>
        <p:pic>
          <p:nvPicPr>
            <p:cNvPr id="8" name="Picture 57"/>
            <p:cNvPicPr>
              <a:picLocks noChangeAspect="1" noChangeArrowheads="1"/>
            </p:cNvPicPr>
            <p:nvPr/>
          </p:nvPicPr>
          <p:blipFill>
            <a:blip r:embed="rId2" cstate="print">
              <a:lum bright="24000"/>
            </a:blip>
            <a:srcRect t="50450" r="-420"/>
            <a:stretch>
              <a:fillRect/>
            </a:stretch>
          </p:blipFill>
          <p:spPr bwMode="gray">
            <a:xfrm>
              <a:off x="2546774" y="1561694"/>
              <a:ext cx="4119563" cy="101600"/>
            </a:xfrm>
            <a:prstGeom prst="rect">
              <a:avLst/>
            </a:prstGeom>
            <a:noFill/>
            <a:ln w="9525">
              <a:noFill/>
              <a:miter lim="800000"/>
              <a:headEnd/>
              <a:tailEnd/>
            </a:ln>
          </p:spPr>
        </p:pic>
        <p:pic>
          <p:nvPicPr>
            <p:cNvPr id="10" name="Picture 57"/>
            <p:cNvPicPr>
              <a:picLocks noChangeAspect="1" noChangeArrowheads="1"/>
            </p:cNvPicPr>
            <p:nvPr/>
          </p:nvPicPr>
          <p:blipFill>
            <a:blip r:embed="rId2" cstate="print">
              <a:lum bright="24000"/>
            </a:blip>
            <a:srcRect t="50450" r="-420"/>
            <a:stretch>
              <a:fillRect/>
            </a:stretch>
          </p:blipFill>
          <p:spPr bwMode="gray">
            <a:xfrm>
              <a:off x="319087" y="5035550"/>
              <a:ext cx="4119563" cy="101600"/>
            </a:xfrm>
            <a:prstGeom prst="rect">
              <a:avLst/>
            </a:prstGeom>
            <a:noFill/>
            <a:ln w="9525">
              <a:noFill/>
              <a:miter lim="800000"/>
              <a:headEnd/>
              <a:tailEnd/>
            </a:ln>
          </p:spPr>
        </p:pic>
      </p:grpSp>
      <p:pic>
        <p:nvPicPr>
          <p:cNvPr id="11" name="Picture 57"/>
          <p:cNvPicPr>
            <a:picLocks noChangeAspect="1" noChangeArrowheads="1"/>
          </p:cNvPicPr>
          <p:nvPr/>
        </p:nvPicPr>
        <p:blipFill>
          <a:blip r:embed="rId2" cstate="print">
            <a:lum bright="24000"/>
          </a:blip>
          <a:srcRect t="50450" r="-420"/>
          <a:stretch>
            <a:fillRect/>
          </a:stretch>
        </p:blipFill>
        <p:spPr bwMode="gray">
          <a:xfrm>
            <a:off x="3921126" y="4672542"/>
            <a:ext cx="3432969" cy="84667"/>
          </a:xfrm>
          <a:prstGeom prst="rect">
            <a:avLst/>
          </a:prstGeom>
          <a:noFill/>
          <a:ln w="9525">
            <a:noFill/>
            <a:miter lim="800000"/>
            <a:headEnd/>
            <a:tailEnd/>
          </a:ln>
        </p:spPr>
      </p:pic>
      <p:graphicFrame>
        <p:nvGraphicFramePr>
          <p:cNvPr id="3" name="表格 2">
            <a:extLst>
              <a:ext uri="{FF2B5EF4-FFF2-40B4-BE49-F238E27FC236}">
                <a16:creationId xmlns:a16="http://schemas.microsoft.com/office/drawing/2014/main" id="{453C40A0-F23D-494E-88E1-983C73F49568}"/>
              </a:ext>
            </a:extLst>
          </p:cNvPr>
          <p:cNvGraphicFramePr>
            <a:graphicFrameLocks noGrp="1"/>
          </p:cNvGraphicFramePr>
          <p:nvPr>
            <p:extLst>
              <p:ext uri="{D42A27DB-BD31-4B8C-83A1-F6EECF244321}">
                <p14:modId xmlns:p14="http://schemas.microsoft.com/office/powerpoint/2010/main" val="4092512895"/>
              </p:ext>
            </p:extLst>
          </p:nvPr>
        </p:nvGraphicFramePr>
        <p:xfrm>
          <a:off x="3968984" y="2283650"/>
          <a:ext cx="3267085" cy="2362140"/>
        </p:xfrm>
        <a:graphic>
          <a:graphicData uri="http://schemas.openxmlformats.org/drawingml/2006/table">
            <a:tbl>
              <a:tblPr firstRow="1" firstCol="1" bandRow="1">
                <a:tableStyleId>{5C22544A-7EE6-4342-B048-85BDC9FD1C3A}</a:tableStyleId>
              </a:tblPr>
              <a:tblGrid>
                <a:gridCol w="1585550">
                  <a:extLst>
                    <a:ext uri="{9D8B030D-6E8A-4147-A177-3AD203B41FA5}">
                      <a16:colId xmlns:a16="http://schemas.microsoft.com/office/drawing/2014/main" val="3831582298"/>
                    </a:ext>
                  </a:extLst>
                </a:gridCol>
                <a:gridCol w="1681535">
                  <a:extLst>
                    <a:ext uri="{9D8B030D-6E8A-4147-A177-3AD203B41FA5}">
                      <a16:colId xmlns:a16="http://schemas.microsoft.com/office/drawing/2014/main" val="752235079"/>
                    </a:ext>
                  </a:extLst>
                </a:gridCol>
              </a:tblGrid>
              <a:tr h="262460">
                <a:tc>
                  <a:txBody>
                    <a:bodyPr/>
                    <a:lstStyle/>
                    <a:p>
                      <a:pPr algn="ctr">
                        <a:lnSpc>
                          <a:spcPct val="125000"/>
                        </a:lnSpc>
                        <a:spcAft>
                          <a:spcPts val="0"/>
                        </a:spcAft>
                      </a:pPr>
                      <a:r>
                        <a:rPr lang="en-US" sz="1400" b="1" kern="100">
                          <a:effectLst/>
                        </a:rPr>
                        <a:t>Label</a:t>
                      </a:r>
                      <a:endParaRPr lang="zh-CN" sz="1400" b="1"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25000"/>
                        </a:lnSpc>
                        <a:spcAft>
                          <a:spcPts val="0"/>
                        </a:spcAft>
                      </a:pPr>
                      <a:r>
                        <a:rPr lang="en-US" sz="1400" b="1" kern="100">
                          <a:effectLst/>
                        </a:rPr>
                        <a:t>Count</a:t>
                      </a:r>
                      <a:endParaRPr lang="zh-CN" sz="1400" b="1" kern="10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1509447441"/>
                  </a:ext>
                </a:extLst>
              </a:tr>
              <a:tr h="262460">
                <a:tc>
                  <a:txBody>
                    <a:bodyPr/>
                    <a:lstStyle/>
                    <a:p>
                      <a:pPr algn="ctr">
                        <a:lnSpc>
                          <a:spcPct val="125000"/>
                        </a:lnSpc>
                        <a:spcAft>
                          <a:spcPts val="0"/>
                        </a:spcAft>
                      </a:pPr>
                      <a:r>
                        <a:rPr lang="en-US" sz="1400" b="1" kern="100">
                          <a:effectLst/>
                        </a:rPr>
                        <a:t>0</a:t>
                      </a:r>
                      <a:endParaRPr lang="zh-CN" sz="1400" b="1"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25000"/>
                        </a:lnSpc>
                        <a:spcAft>
                          <a:spcPts val="0"/>
                        </a:spcAft>
                      </a:pPr>
                      <a:r>
                        <a:rPr lang="en-US" sz="1400" b="1" kern="100" dirty="0">
                          <a:effectLst/>
                        </a:rPr>
                        <a:t>4978</a:t>
                      </a:r>
                      <a:endParaRPr lang="zh-CN" sz="1400" b="1" kern="100" dirty="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968557872"/>
                  </a:ext>
                </a:extLst>
              </a:tr>
              <a:tr h="262460">
                <a:tc>
                  <a:txBody>
                    <a:bodyPr/>
                    <a:lstStyle/>
                    <a:p>
                      <a:pPr algn="ctr">
                        <a:lnSpc>
                          <a:spcPct val="125000"/>
                        </a:lnSpc>
                        <a:spcAft>
                          <a:spcPts val="0"/>
                        </a:spcAft>
                      </a:pPr>
                      <a:r>
                        <a:rPr lang="en-US" sz="1400" b="1" kern="100">
                          <a:effectLst/>
                        </a:rPr>
                        <a:t>1</a:t>
                      </a:r>
                      <a:endParaRPr lang="zh-CN" sz="1400" b="1"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25000"/>
                        </a:lnSpc>
                        <a:spcAft>
                          <a:spcPts val="0"/>
                        </a:spcAft>
                      </a:pPr>
                      <a:r>
                        <a:rPr lang="en-US" sz="1400" b="1" kern="100" dirty="0">
                          <a:effectLst/>
                        </a:rPr>
                        <a:t>502</a:t>
                      </a:r>
                      <a:endParaRPr lang="zh-CN" sz="1400" b="1" kern="100" dirty="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257511619"/>
                  </a:ext>
                </a:extLst>
              </a:tr>
              <a:tr h="262460">
                <a:tc>
                  <a:txBody>
                    <a:bodyPr/>
                    <a:lstStyle/>
                    <a:p>
                      <a:pPr algn="ctr">
                        <a:lnSpc>
                          <a:spcPct val="125000"/>
                        </a:lnSpc>
                        <a:spcAft>
                          <a:spcPts val="0"/>
                        </a:spcAft>
                      </a:pPr>
                      <a:r>
                        <a:rPr lang="en-US" sz="1400" b="1" kern="100">
                          <a:effectLst/>
                        </a:rPr>
                        <a:t>2</a:t>
                      </a:r>
                      <a:endParaRPr lang="zh-CN" sz="1400" b="1"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25000"/>
                        </a:lnSpc>
                        <a:spcAft>
                          <a:spcPts val="0"/>
                        </a:spcAft>
                      </a:pPr>
                      <a:r>
                        <a:rPr lang="en-US" sz="1400" b="1" kern="100">
                          <a:effectLst/>
                        </a:rPr>
                        <a:t>1196</a:t>
                      </a:r>
                      <a:endParaRPr lang="zh-CN" sz="1400" b="1" kern="10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3951825963"/>
                  </a:ext>
                </a:extLst>
              </a:tr>
              <a:tr h="262460">
                <a:tc>
                  <a:txBody>
                    <a:bodyPr/>
                    <a:lstStyle/>
                    <a:p>
                      <a:pPr algn="ctr">
                        <a:lnSpc>
                          <a:spcPct val="125000"/>
                        </a:lnSpc>
                        <a:spcAft>
                          <a:spcPts val="0"/>
                        </a:spcAft>
                      </a:pPr>
                      <a:r>
                        <a:rPr lang="en-US" sz="1400" b="1" kern="100">
                          <a:effectLst/>
                        </a:rPr>
                        <a:t>3</a:t>
                      </a:r>
                      <a:endParaRPr lang="zh-CN" sz="1400" b="1"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25000"/>
                        </a:lnSpc>
                        <a:spcAft>
                          <a:spcPts val="0"/>
                        </a:spcAft>
                      </a:pPr>
                      <a:r>
                        <a:rPr lang="en-US" sz="1400" b="1" kern="100" dirty="0">
                          <a:effectLst/>
                        </a:rPr>
                        <a:t>820</a:t>
                      </a:r>
                      <a:endParaRPr lang="zh-CN" sz="1400" b="1" kern="100" dirty="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3789513644"/>
                  </a:ext>
                </a:extLst>
              </a:tr>
              <a:tr h="262460">
                <a:tc>
                  <a:txBody>
                    <a:bodyPr/>
                    <a:lstStyle/>
                    <a:p>
                      <a:pPr algn="ctr">
                        <a:lnSpc>
                          <a:spcPct val="125000"/>
                        </a:lnSpc>
                        <a:spcAft>
                          <a:spcPts val="0"/>
                        </a:spcAft>
                      </a:pPr>
                      <a:r>
                        <a:rPr lang="en-US" sz="1400" b="1" kern="100">
                          <a:effectLst/>
                        </a:rPr>
                        <a:t>4</a:t>
                      </a:r>
                      <a:endParaRPr lang="zh-CN" sz="1400" b="1"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25000"/>
                        </a:lnSpc>
                        <a:spcAft>
                          <a:spcPts val="0"/>
                        </a:spcAft>
                      </a:pPr>
                      <a:r>
                        <a:rPr lang="en-US" sz="1400" b="1" kern="100">
                          <a:effectLst/>
                        </a:rPr>
                        <a:t>100</a:t>
                      </a:r>
                      <a:endParaRPr lang="zh-CN" sz="1400" b="1" kern="10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978055936"/>
                  </a:ext>
                </a:extLst>
              </a:tr>
              <a:tr h="262460">
                <a:tc>
                  <a:txBody>
                    <a:bodyPr/>
                    <a:lstStyle/>
                    <a:p>
                      <a:pPr algn="ctr">
                        <a:lnSpc>
                          <a:spcPct val="125000"/>
                        </a:lnSpc>
                        <a:spcAft>
                          <a:spcPts val="0"/>
                        </a:spcAft>
                      </a:pPr>
                      <a:r>
                        <a:rPr lang="en-US" sz="1400" b="1" kern="100">
                          <a:effectLst/>
                        </a:rPr>
                        <a:t>5</a:t>
                      </a:r>
                      <a:endParaRPr lang="zh-CN" sz="1400" b="1"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25000"/>
                        </a:lnSpc>
                        <a:spcAft>
                          <a:spcPts val="0"/>
                        </a:spcAft>
                      </a:pPr>
                      <a:r>
                        <a:rPr lang="en-US" sz="1400" b="1" kern="100">
                          <a:effectLst/>
                        </a:rPr>
                        <a:t>4289</a:t>
                      </a:r>
                      <a:endParaRPr lang="zh-CN" sz="1400" b="1" kern="10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2569114636"/>
                  </a:ext>
                </a:extLst>
              </a:tr>
              <a:tr h="262460">
                <a:tc>
                  <a:txBody>
                    <a:bodyPr/>
                    <a:lstStyle/>
                    <a:p>
                      <a:pPr algn="ctr">
                        <a:lnSpc>
                          <a:spcPct val="125000"/>
                        </a:lnSpc>
                        <a:spcAft>
                          <a:spcPts val="0"/>
                        </a:spcAft>
                      </a:pPr>
                      <a:r>
                        <a:rPr lang="en-US" sz="1400" b="1" kern="100">
                          <a:effectLst/>
                        </a:rPr>
                        <a:t>6</a:t>
                      </a:r>
                      <a:endParaRPr lang="zh-CN" sz="1400" b="1"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25000"/>
                        </a:lnSpc>
                        <a:spcAft>
                          <a:spcPts val="0"/>
                        </a:spcAft>
                      </a:pPr>
                      <a:r>
                        <a:rPr lang="en-US" sz="1400" b="1" kern="100">
                          <a:effectLst/>
                        </a:rPr>
                        <a:t>515</a:t>
                      </a:r>
                      <a:endParaRPr lang="zh-CN" sz="1400" b="1" kern="10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2617651112"/>
                  </a:ext>
                </a:extLst>
              </a:tr>
              <a:tr h="262460">
                <a:tc>
                  <a:txBody>
                    <a:bodyPr/>
                    <a:lstStyle/>
                    <a:p>
                      <a:pPr algn="ctr">
                        <a:lnSpc>
                          <a:spcPct val="125000"/>
                        </a:lnSpc>
                        <a:spcAft>
                          <a:spcPts val="0"/>
                        </a:spcAft>
                      </a:pPr>
                      <a:r>
                        <a:rPr lang="en-US" sz="1400" b="1" kern="100">
                          <a:effectLst/>
                        </a:rPr>
                        <a:t>7</a:t>
                      </a:r>
                      <a:endParaRPr lang="zh-CN" sz="1400" b="1"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lnSpc>
                          <a:spcPct val="125000"/>
                        </a:lnSpc>
                        <a:spcAft>
                          <a:spcPts val="0"/>
                        </a:spcAft>
                      </a:pPr>
                      <a:r>
                        <a:rPr lang="en-US" sz="1400" b="1" kern="100" dirty="0">
                          <a:effectLst/>
                        </a:rPr>
                        <a:t>1487</a:t>
                      </a:r>
                      <a:endParaRPr lang="zh-CN" sz="1400" b="1" kern="100" dirty="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3689528438"/>
                  </a:ext>
                </a:extLst>
              </a:tr>
            </a:tbl>
          </a:graphicData>
        </a:graphic>
      </p:graphicFrame>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 val="e0705b627b44364e33fb5e040229934c321c649"/>
  <p:tag name="ISPRING_SCORM_RATE_SLIDES" val="0"/>
  <p:tag name="ISPRING_SCORM_RATE_QUIZZES" val="0"/>
  <p:tag name="ISPRING_SCORM_PASSING_SCORE" val="0.0000000000"/>
  <p:tag name="GENSWF_OUTPUT_FILE_NAME" val="掌柜近作欧美范58美元模板"/>
  <p:tag name="ISPRING_RESOURCE_PATHS_HASH_2" val="2fdf77c5d37e409c43b411dc42797cefddb5b8a"/>
</p:tagLst>
</file>

<file path=ppt/theme/theme1.xml><?xml version="1.0" encoding="utf-8"?>
<a:theme xmlns:a="http://schemas.openxmlformats.org/drawingml/2006/main" name="藏珠馆 Wholehr.taobao.com 原创商务模板">
  <a:themeElements>
    <a:clrScheme name="灰度">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573</Words>
  <Application>Microsoft Office PowerPoint</Application>
  <PresentationFormat>自定义</PresentationFormat>
  <Paragraphs>70</Paragraphs>
  <Slides>16</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16</vt:i4>
      </vt:variant>
    </vt:vector>
  </HeadingPairs>
  <TitlesOfParts>
    <vt:vector size="25" baseType="lpstr">
      <vt:lpstr>黑体</vt:lpstr>
      <vt:lpstr>华文细黑</vt:lpstr>
      <vt:lpstr>微软雅黑</vt:lpstr>
      <vt:lpstr>Arial</vt:lpstr>
      <vt:lpstr>Calibri</vt:lpstr>
      <vt:lpstr>Times New Roman</vt:lpstr>
      <vt:lpstr>Verdana</vt:lpstr>
      <vt:lpstr>Wingdings</vt:lpstr>
      <vt:lpstr>藏珠馆 Wholehr.taobao.com 原创商务模板</vt:lpstr>
      <vt:lpstr>恶意代码检测</vt:lpstr>
      <vt:lpstr>PowerPoint 演示文稿</vt:lpstr>
      <vt:lpstr>一.研究介绍</vt:lpstr>
      <vt:lpstr>研究介绍</vt:lpstr>
      <vt:lpstr>二.相关技术</vt:lpstr>
      <vt:lpstr>相关技术</vt:lpstr>
      <vt:lpstr>lgb&amp;stacking </vt:lpstr>
      <vt:lpstr>三.数据准备</vt:lpstr>
      <vt:lpstr>数据准备</vt:lpstr>
      <vt:lpstr>数据准备</vt:lpstr>
      <vt:lpstr>四.模型架构</vt:lpstr>
      <vt:lpstr>模型架构&amp;模型设计 </vt:lpstr>
      <vt:lpstr>PowerPoint 演示文稿</vt:lpstr>
      <vt:lpstr>五.结论和展望</vt:lpstr>
      <vt:lpstr>结论和展望</vt:lpstr>
      <vt:lpstr>PowerPoint 演示文稿</vt:lpstr>
    </vt:vector>
  </TitlesOfParts>
  <Company>ylmf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藏珠馆 WholeHR.taobao.com</dc:creator>
  <cp:lastModifiedBy>rui gu</cp:lastModifiedBy>
  <cp:revision>309</cp:revision>
  <dcterms:created xsi:type="dcterms:W3CDTF">2012-03-19T16:08:36Z</dcterms:created>
  <dcterms:modified xsi:type="dcterms:W3CDTF">2019-01-17T03:06:14Z</dcterms:modified>
</cp:coreProperties>
</file>