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notesSlides/notesSlide7.xml" ContentType="application/vnd.openxmlformats-officedocument.presentationml.notesSlide+xml"/>
  <Override PartName="/ppt/tags/tag40.xml" ContentType="application/vnd.openxmlformats-officedocument.presentationml.tags+xml"/>
  <Override PartName="/ppt/notesSlides/notesSlide8.xml" ContentType="application/vnd.openxmlformats-officedocument.presentationml.notesSlide+xml"/>
  <Override PartName="/ppt/tags/tag41.xml" ContentType="application/vnd.openxmlformats-officedocument.presentationml.tags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notesSlides/notesSlide14.xml" ContentType="application/vnd.openxmlformats-officedocument.presentationml.notesSlide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notesSlides/notesSlide17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69" r:id="rId3"/>
    <p:sldId id="258" r:id="rId4"/>
    <p:sldId id="268" r:id="rId5"/>
    <p:sldId id="270" r:id="rId6"/>
    <p:sldId id="271" r:id="rId7"/>
    <p:sldId id="272" r:id="rId8"/>
    <p:sldId id="273" r:id="rId9"/>
    <p:sldId id="275" r:id="rId10"/>
    <p:sldId id="278" r:id="rId11"/>
    <p:sldId id="259" r:id="rId12"/>
    <p:sldId id="274" r:id="rId13"/>
    <p:sldId id="279" r:id="rId14"/>
    <p:sldId id="280" r:id="rId15"/>
    <p:sldId id="281" r:id="rId16"/>
    <p:sldId id="285" r:id="rId17"/>
    <p:sldId id="276" r:id="rId18"/>
    <p:sldId id="277" r:id="rId19"/>
    <p:sldId id="282" r:id="rId20"/>
    <p:sldId id="286" r:id="rId21"/>
    <p:sldId id="288" r:id="rId22"/>
    <p:sldId id="292" r:id="rId23"/>
    <p:sldId id="293" r:id="rId24"/>
    <p:sldId id="287" r:id="rId25"/>
    <p:sldId id="289" r:id="rId26"/>
    <p:sldId id="299" r:id="rId27"/>
    <p:sldId id="300" r:id="rId28"/>
    <p:sldId id="294" r:id="rId29"/>
    <p:sldId id="301" r:id="rId30"/>
    <p:sldId id="303" r:id="rId31"/>
    <p:sldId id="295" r:id="rId32"/>
    <p:sldId id="302" r:id="rId33"/>
    <p:sldId id="296" r:id="rId34"/>
    <p:sldId id="304" r:id="rId35"/>
    <p:sldId id="297" r:id="rId36"/>
    <p:sldId id="298" r:id="rId37"/>
    <p:sldId id="305" r:id="rId38"/>
    <p:sldId id="338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37" r:id="rId53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81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86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648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513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191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834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455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48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450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7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753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2A6EA-494D-4A2D-85A4-52EAB07446F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92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6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28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A39BF-A0C1-4329-B52D-A0BC4CCA7601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29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0553"/>
            <a:ext cx="7942729" cy="1773518"/>
          </a:xfrm>
          <a:solidFill>
            <a:schemeClr val="accent1"/>
          </a:solidFill>
        </p:spPr>
        <p:txBody>
          <a:bodyPr lIns="360000" rIns="180000" anchor="ctr" anchorCtr="0">
            <a:normAutofit/>
          </a:bodyPr>
          <a:lstStyle>
            <a:lvl1pPr algn="l">
              <a:defRPr sz="44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18515"/>
            <a:ext cx="7942729" cy="570659"/>
          </a:xfrm>
        </p:spPr>
        <p:txBody>
          <a:bodyPr lIns="36000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9559" y="338998"/>
            <a:ext cx="10512884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93700" indent="0">
              <a:buFontTx/>
              <a:buNone/>
              <a:defRPr sz="2000">
                <a:solidFill>
                  <a:schemeClr val="tx1"/>
                </a:solidFill>
              </a:defRPr>
            </a:lvl2pPr>
            <a:lvl3pPr marL="661035" indent="0">
              <a:buFontTx/>
              <a:buNone/>
              <a:defRPr sz="1800">
                <a:solidFill>
                  <a:schemeClr val="tx1"/>
                </a:solidFill>
              </a:defRPr>
            </a:lvl3pPr>
            <a:lvl4pPr marL="851535" indent="0">
              <a:buFontTx/>
              <a:buNone/>
              <a:defRPr sz="1800">
                <a:solidFill>
                  <a:schemeClr val="tx1"/>
                </a:solidFill>
              </a:defRPr>
            </a:lvl4pPr>
            <a:lvl5pPr marL="1054735" indent="0">
              <a:buFontTx/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086" y="3083860"/>
            <a:ext cx="9656856" cy="8426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 anchorCtr="0">
            <a:noAutofit/>
          </a:bodyPr>
          <a:lstStyle>
            <a:lvl1pPr algn="ctr"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1996" y="4159159"/>
            <a:ext cx="8348008" cy="5383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9151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9151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8864" y="2516655"/>
            <a:ext cx="6154271" cy="1607109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6"/>
            <a:ext cx="105156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88141"/>
            <a:ext cx="10515600" cy="4688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E359-4958-4540-B234-3EB877711C70}" type="datetimeFigureOut">
              <a:rPr lang="zh-CN" altLang="en-US" smtClean="0"/>
              <a:t>2018/10/11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C406-7BF1-4194-BB14-C74006F099E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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3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3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深度学习</a:t>
            </a:r>
            <a:endParaRPr lang="zh-CN" altLang="en-US" dirty="0"/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吕光奥 牟鑫 白璠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指标问题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单一指标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满足指标和优化指标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0548"/>
              </p:ext>
            </p:extLst>
          </p:nvPr>
        </p:nvGraphicFramePr>
        <p:xfrm>
          <a:off x="1496422" y="218270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7025092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02247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6044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1060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方法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准确率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召回率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运行时间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466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90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100ms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64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92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92ms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38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200ms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bg1"/>
                          </a:solidFill>
                        </a:rPr>
                        <a:t>1800ms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25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1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数据集的划分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传统机器学习的数据集划分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训练集</a:t>
            </a:r>
            <a:r>
              <a:rPr lang="en-US" altLang="zh-CN" dirty="0" smtClean="0"/>
              <a:t>/</a:t>
            </a:r>
            <a:r>
              <a:rPr lang="zh-CN" altLang="en-US" dirty="0" smtClean="0"/>
              <a:t>交叉验证集</a:t>
            </a:r>
            <a:r>
              <a:rPr lang="en-US" altLang="zh-CN" dirty="0" smtClean="0"/>
              <a:t>/</a:t>
            </a:r>
            <a:r>
              <a:rPr lang="zh-CN" altLang="en-US" dirty="0" smtClean="0"/>
              <a:t>测试集</a:t>
            </a:r>
            <a:endParaRPr lang="en-US" altLang="zh-CN" dirty="0"/>
          </a:p>
          <a:p>
            <a:r>
              <a:rPr lang="en-US" altLang="zh-CN" dirty="0" smtClean="0"/>
              <a:t>70/30/0</a:t>
            </a:r>
          </a:p>
          <a:p>
            <a:r>
              <a:rPr lang="en-US" altLang="zh-CN" dirty="0" smtClean="0"/>
              <a:t>60/20</a:t>
            </a:r>
            <a:r>
              <a:rPr lang="en-US" altLang="zh-CN" dirty="0"/>
              <a:t>/</a:t>
            </a:r>
            <a:r>
              <a:rPr lang="en-US" altLang="zh-CN" dirty="0" smtClean="0"/>
              <a:t>20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 smtClean="0"/>
              <a:t>大数据深度学习的数据集划分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训练集</a:t>
            </a:r>
            <a:r>
              <a:rPr lang="en-US" altLang="zh-CN" dirty="0"/>
              <a:t>/</a:t>
            </a:r>
            <a:r>
              <a:rPr lang="zh-CN" altLang="en-US" dirty="0"/>
              <a:t>交叉验证集</a:t>
            </a:r>
            <a:r>
              <a:rPr lang="en-US" altLang="zh-CN" dirty="0"/>
              <a:t>/</a:t>
            </a:r>
            <a:r>
              <a:rPr lang="zh-CN" altLang="en-US" dirty="0"/>
              <a:t>测试集</a:t>
            </a:r>
            <a:endParaRPr lang="en-US" altLang="zh-CN" dirty="0"/>
          </a:p>
          <a:p>
            <a:r>
              <a:rPr lang="en-US" altLang="zh-CN" dirty="0" smtClean="0"/>
              <a:t>98/1/1</a:t>
            </a:r>
          </a:p>
          <a:p>
            <a:r>
              <a:rPr lang="en-US" altLang="zh-CN" dirty="0" smtClean="0"/>
              <a:t>99/0.8/0.2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偏差和</a:t>
            </a:r>
            <a:r>
              <a:rPr lang="zh-CN" altLang="en-US" dirty="0"/>
              <a:t>方差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88" y="1815919"/>
            <a:ext cx="8593624" cy="3709670"/>
          </a:xfrm>
        </p:spPr>
      </p:pic>
      <p:sp>
        <p:nvSpPr>
          <p:cNvPr id="7" name="文本框 6"/>
          <p:cNvSpPr txBox="1"/>
          <p:nvPr/>
        </p:nvSpPr>
        <p:spPr>
          <a:xfrm>
            <a:off x="752748" y="2756353"/>
            <a:ext cx="1046440" cy="1946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偏差高导致未拟合</a:t>
            </a:r>
            <a:endParaRPr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0392812" y="2756354"/>
            <a:ext cx="1046440" cy="1946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方差高导致过拟合</a:t>
            </a:r>
            <a:endParaRPr lang="zh-CN" altLang="en-US" sz="2800" dirty="0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出现高偏差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出现高偏差说明未拟合，训练集没有训练好</a:t>
            </a:r>
            <a:endParaRPr lang="en-US" altLang="zh-CN" dirty="0" smtClean="0"/>
          </a:p>
          <a:p>
            <a:r>
              <a:rPr lang="zh-CN" altLang="en-US" dirty="0" smtClean="0"/>
              <a:t>解决方法为：</a:t>
            </a:r>
            <a:endParaRPr lang="en-US" altLang="zh-CN" dirty="0" smtClean="0"/>
          </a:p>
          <a:p>
            <a:r>
              <a:rPr lang="zh-CN" altLang="en-US" dirty="0" smtClean="0"/>
              <a:t>建立更大的神经网络</a:t>
            </a:r>
            <a:endParaRPr lang="en-US" altLang="zh-CN" dirty="0" smtClean="0"/>
          </a:p>
          <a:p>
            <a:r>
              <a:rPr lang="zh-CN" altLang="en-US" dirty="0" smtClean="0"/>
              <a:t>更多遍的训练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565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出现高方差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出现</a:t>
            </a:r>
            <a:r>
              <a:rPr lang="zh-CN" altLang="en-US" dirty="0" smtClean="0"/>
              <a:t>高方差说明过拟合</a:t>
            </a:r>
            <a:r>
              <a:rPr lang="zh-CN" altLang="en-US" dirty="0"/>
              <a:t>，</a:t>
            </a:r>
            <a:r>
              <a:rPr lang="zh-CN" altLang="en-US" dirty="0" smtClean="0"/>
              <a:t>训练集上可能效果不错，但是在验证集上表现较差</a:t>
            </a:r>
            <a:endParaRPr lang="en-US" altLang="zh-CN" dirty="0" smtClean="0"/>
          </a:p>
          <a:p>
            <a:r>
              <a:rPr lang="zh-CN" altLang="en-US" dirty="0" smtClean="0"/>
              <a:t>解决方法：</a:t>
            </a:r>
            <a:endParaRPr lang="en-US" altLang="zh-CN" dirty="0"/>
          </a:p>
          <a:p>
            <a:r>
              <a:rPr lang="zh-CN" altLang="en-US" dirty="0" smtClean="0"/>
              <a:t>在训练时使用更多的数据</a:t>
            </a:r>
            <a:endParaRPr lang="en-US" altLang="zh-CN" dirty="0" smtClean="0"/>
          </a:p>
          <a:p>
            <a:r>
              <a:rPr lang="zh-CN" altLang="en-US" dirty="0" smtClean="0"/>
              <a:t>减少选取变量的数量</a:t>
            </a:r>
            <a:endParaRPr lang="en-US" altLang="zh-CN" dirty="0" smtClean="0"/>
          </a:p>
          <a:p>
            <a:r>
              <a:rPr lang="zh-CN" altLang="en-US" dirty="0" smtClean="0"/>
              <a:t>进行正则化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00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与人类水平相比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04" y="1499280"/>
            <a:ext cx="7516791" cy="4816999"/>
          </a:xfrm>
        </p:spPr>
      </p:pic>
      <p:sp>
        <p:nvSpPr>
          <p:cNvPr id="6" name="文本框 5"/>
          <p:cNvSpPr txBox="1"/>
          <p:nvPr/>
        </p:nvSpPr>
        <p:spPr>
          <a:xfrm>
            <a:off x="1605133" y="1535520"/>
            <a:ext cx="615553" cy="26938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贝叶斯最优误差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62971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判断改进方式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与人类水平相比</a:t>
            </a:r>
            <a:r>
              <a:rPr lang="en-US" altLang="zh-CN" dirty="0"/>
              <a:t>,</a:t>
            </a:r>
            <a:r>
              <a:rPr lang="zh-CN" altLang="en-US" dirty="0"/>
              <a:t>决定可避免误差是偏差还是</a:t>
            </a:r>
            <a:r>
              <a:rPr lang="zh-CN" altLang="en-US" dirty="0" smtClean="0"/>
              <a:t>方差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68" y="2244980"/>
            <a:ext cx="6367944" cy="240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梯度下降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 latinLnBrk="1"/>
            <a:r>
              <a:rPr lang="en-US" altLang="zh-CN" dirty="0" smtClean="0"/>
              <a:t>Batch</a:t>
            </a:r>
          </a:p>
          <a:p>
            <a:pPr fontAlgn="base" latinLnBrk="1"/>
            <a:endParaRPr lang="en-US" altLang="zh-CN" dirty="0" smtClean="0"/>
          </a:p>
          <a:p>
            <a:pPr fontAlgn="base" latinLnBrk="1"/>
            <a:r>
              <a:rPr lang="zh-CN" altLang="en-US" dirty="0" smtClean="0"/>
              <a:t>全部</a:t>
            </a:r>
            <a:r>
              <a:rPr lang="zh-CN" altLang="en-US" dirty="0"/>
              <a:t>数据集算一次损失函数，</a:t>
            </a:r>
            <a:r>
              <a:rPr lang="zh-CN" altLang="en-US" dirty="0" smtClean="0"/>
              <a:t>然后更新参数。每</a:t>
            </a:r>
            <a:r>
              <a:rPr lang="zh-CN" altLang="en-US" dirty="0"/>
              <a:t>更新一次参数都要把数据集里的所有样本</a:t>
            </a:r>
            <a:r>
              <a:rPr lang="zh-CN" altLang="en-US" dirty="0" smtClean="0"/>
              <a:t>都算一</a:t>
            </a:r>
            <a:r>
              <a:rPr lang="zh-CN" altLang="en-US" dirty="0"/>
              <a:t>遍，计算量开销大，计算速度</a:t>
            </a:r>
            <a:r>
              <a:rPr lang="zh-CN" altLang="en-US" dirty="0" smtClean="0"/>
              <a:t>慢。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Mini-batch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将数据集分为若干个小块，每算一个小块就算</a:t>
            </a:r>
            <a:r>
              <a:rPr lang="zh-CN" altLang="en-US" dirty="0"/>
              <a:t>一下损失函数，然后求梯度更新</a:t>
            </a:r>
            <a:r>
              <a:rPr lang="zh-CN" altLang="en-US" dirty="0" smtClean="0"/>
              <a:t>参数。</a:t>
            </a:r>
            <a:r>
              <a:rPr lang="zh-CN" altLang="en-US" dirty="0"/>
              <a:t>这个方法速度比较快</a:t>
            </a:r>
            <a:r>
              <a:rPr lang="zh-CN" altLang="en-US" dirty="0" smtClean="0"/>
              <a:t>，避免了太大的计算开销。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340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79713" y="925218"/>
            <a:ext cx="7462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+mn-ea"/>
              </a:rPr>
              <a:t>大数据、</a:t>
            </a:r>
            <a:r>
              <a:rPr lang="en-US" altLang="zh-CN" sz="3600" dirty="0" smtClean="0">
                <a:latin typeface="+mn-ea"/>
              </a:rPr>
              <a:t>AI</a:t>
            </a:r>
            <a:r>
              <a:rPr lang="zh-CN" altLang="en-US" sz="3600" dirty="0" smtClean="0">
                <a:latin typeface="+mn-ea"/>
              </a:rPr>
              <a:t>、机器学习与深度学习</a:t>
            </a:r>
            <a:endParaRPr lang="zh-CN" altLang="en-US" sz="3600" dirty="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804745" y="2119353"/>
            <a:ext cx="5637126" cy="2612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036926" y="2518932"/>
            <a:ext cx="4185138" cy="18134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338186" y="2816339"/>
            <a:ext cx="2681653" cy="12185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46679" y="3214624"/>
            <a:ext cx="131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人工智能（</a:t>
            </a:r>
            <a:r>
              <a:rPr lang="en-US" altLang="zh-CN" dirty="0" smtClean="0"/>
              <a:t>AI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4177602" y="3240971"/>
            <a:ext cx="117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机器学习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166862" y="3240971"/>
            <a:ext cx="162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神经网络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586812" y="5045617"/>
                <a:ext cx="861246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+mn-ea"/>
                  </a:rPr>
                  <a:t>AI</a:t>
                </a:r>
                <a:r>
                  <a:rPr lang="zh-CN" altLang="en-US" sz="2400" dirty="0" smtClean="0">
                    <a:latin typeface="+mn-ea"/>
                  </a:rPr>
                  <a:t>：使机器具有类似甚至超过人类的智能。（目标）</a:t>
                </a:r>
                <a:endParaRPr lang="en-US" altLang="zh-CN" sz="2400" dirty="0" smtClean="0">
                  <a:latin typeface="+mn-ea"/>
                </a:endParaRPr>
              </a:p>
              <a:p>
                <a:r>
                  <a:rPr lang="zh-CN" altLang="en-US" sz="2400" dirty="0">
                    <a:latin typeface="+mn-ea"/>
                  </a:rPr>
                  <a:t>机器学</a:t>
                </a:r>
                <a:r>
                  <a:rPr lang="zh-CN" altLang="en-US" sz="2400" dirty="0" smtClean="0">
                    <a:latin typeface="+mn-ea"/>
                  </a:rPr>
                  <a:t>习：使计算机程序具有学习能力的方法。（方法）</a:t>
                </a:r>
                <a:endParaRPr lang="en-US" altLang="zh-CN" sz="2400" dirty="0" smtClean="0">
                  <a:latin typeface="+mn-ea"/>
                </a:endParaRPr>
              </a:p>
              <a:p>
                <a:r>
                  <a:rPr lang="zh-CN" altLang="en-US" sz="2400" dirty="0" smtClean="0">
                    <a:latin typeface="+mn-ea"/>
                  </a:rPr>
                  <a:t>深度学习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zh-CN" altLang="en-US" sz="2400" dirty="0" smtClean="0">
                    <a:latin typeface="+mn-ea"/>
                  </a:rPr>
                  <a:t>深度神经网络（</a:t>
                </a:r>
                <a:r>
                  <a:rPr lang="en-US" altLang="zh-CN" sz="2400" dirty="0" smtClean="0">
                    <a:latin typeface="+mn-ea"/>
                  </a:rPr>
                  <a:t>DNN</a:t>
                </a:r>
                <a:r>
                  <a:rPr lang="zh-CN" altLang="en-US" sz="2400" dirty="0" smtClean="0">
                    <a:latin typeface="+mn-ea"/>
                  </a:rPr>
                  <a:t>）</a:t>
                </a:r>
                <a:endParaRPr 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812" y="5045617"/>
                <a:ext cx="8612466" cy="1200329"/>
              </a:xfrm>
              <a:prstGeom prst="rect">
                <a:avLst/>
              </a:prstGeom>
              <a:blipFill>
                <a:blip r:embed="rId2"/>
                <a:stretch>
                  <a:fillRect l="-1062" t="-4061" b="-9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211447" y="983838"/>
            <a:ext cx="8846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机器学习的目标：寻找一个函数，即问题空间到解空间的映射。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224" y="1910443"/>
            <a:ext cx="7521398" cy="43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4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1099865" y="2765400"/>
            <a:ext cx="2609291" cy="1972380"/>
            <a:chOff x="774808" y="2790825"/>
            <a:chExt cx="2917172" cy="2293671"/>
          </a:xfrm>
        </p:grpSpPr>
        <p:sp>
          <p:nvSpPr>
            <p:cNvPr id="14" name="任意多边形 13"/>
            <p:cNvSpPr/>
            <p:nvPr>
              <p:custDataLst>
                <p:tags r:id="rId10"/>
              </p:custDataLst>
            </p:nvPr>
          </p:nvSpPr>
          <p:spPr>
            <a:xfrm>
              <a:off x="774808" y="2790825"/>
              <a:ext cx="2917172" cy="2293671"/>
            </a:xfrm>
            <a:custGeom>
              <a:avLst/>
              <a:gdLst>
                <a:gd name="connsiteX0" fmla="*/ 2809648 w 2917172"/>
                <a:gd name="connsiteY0" fmla="*/ 458124 h 2293671"/>
                <a:gd name="connsiteX1" fmla="*/ 2781501 w 2917172"/>
                <a:gd name="connsiteY1" fmla="*/ 486271 h 2293671"/>
                <a:gd name="connsiteX2" fmla="*/ 2809648 w 2917172"/>
                <a:gd name="connsiteY2" fmla="*/ 514418 h 2293671"/>
                <a:gd name="connsiteX3" fmla="*/ 2837795 w 2917172"/>
                <a:gd name="connsiteY3" fmla="*/ 486271 h 2293671"/>
                <a:gd name="connsiteX4" fmla="*/ 2809648 w 2917172"/>
                <a:gd name="connsiteY4" fmla="*/ 458124 h 2293671"/>
                <a:gd name="connsiteX5" fmla="*/ 2697060 w 2917172"/>
                <a:gd name="connsiteY5" fmla="*/ 458124 h 2293671"/>
                <a:gd name="connsiteX6" fmla="*/ 2668913 w 2917172"/>
                <a:gd name="connsiteY6" fmla="*/ 486271 h 2293671"/>
                <a:gd name="connsiteX7" fmla="*/ 2697060 w 2917172"/>
                <a:gd name="connsiteY7" fmla="*/ 514418 h 2293671"/>
                <a:gd name="connsiteX8" fmla="*/ 2725207 w 2917172"/>
                <a:gd name="connsiteY8" fmla="*/ 486271 h 2293671"/>
                <a:gd name="connsiteX9" fmla="*/ 2697060 w 2917172"/>
                <a:gd name="connsiteY9" fmla="*/ 458124 h 2293671"/>
                <a:gd name="connsiteX10" fmla="*/ 2584471 w 2917172"/>
                <a:gd name="connsiteY10" fmla="*/ 458124 h 2293671"/>
                <a:gd name="connsiteX11" fmla="*/ 2556324 w 2917172"/>
                <a:gd name="connsiteY11" fmla="*/ 486271 h 2293671"/>
                <a:gd name="connsiteX12" fmla="*/ 2584471 w 2917172"/>
                <a:gd name="connsiteY12" fmla="*/ 514418 h 2293671"/>
                <a:gd name="connsiteX13" fmla="*/ 2612618 w 2917172"/>
                <a:gd name="connsiteY13" fmla="*/ 486271 h 2293671"/>
                <a:gd name="connsiteX14" fmla="*/ 2584471 w 2917172"/>
                <a:gd name="connsiteY14" fmla="*/ 458124 h 2293671"/>
                <a:gd name="connsiteX15" fmla="*/ 2471883 w 2917172"/>
                <a:gd name="connsiteY15" fmla="*/ 458124 h 2293671"/>
                <a:gd name="connsiteX16" fmla="*/ 2443736 w 2917172"/>
                <a:gd name="connsiteY16" fmla="*/ 486271 h 2293671"/>
                <a:gd name="connsiteX17" fmla="*/ 2471883 w 2917172"/>
                <a:gd name="connsiteY17" fmla="*/ 514418 h 2293671"/>
                <a:gd name="connsiteX18" fmla="*/ 2500029 w 2917172"/>
                <a:gd name="connsiteY18" fmla="*/ 486271 h 2293671"/>
                <a:gd name="connsiteX19" fmla="*/ 2471883 w 2917172"/>
                <a:gd name="connsiteY19" fmla="*/ 458124 h 2293671"/>
                <a:gd name="connsiteX20" fmla="*/ 2359294 w 2917172"/>
                <a:gd name="connsiteY20" fmla="*/ 458124 h 2293671"/>
                <a:gd name="connsiteX21" fmla="*/ 2331147 w 2917172"/>
                <a:gd name="connsiteY21" fmla="*/ 486271 h 2293671"/>
                <a:gd name="connsiteX22" fmla="*/ 2359294 w 2917172"/>
                <a:gd name="connsiteY22" fmla="*/ 514418 h 2293671"/>
                <a:gd name="connsiteX23" fmla="*/ 2387441 w 2917172"/>
                <a:gd name="connsiteY23" fmla="*/ 486271 h 2293671"/>
                <a:gd name="connsiteX24" fmla="*/ 2359294 w 2917172"/>
                <a:gd name="connsiteY24" fmla="*/ 458124 h 2293671"/>
                <a:gd name="connsiteX25" fmla="*/ 2246705 w 2917172"/>
                <a:gd name="connsiteY25" fmla="*/ 458124 h 2293671"/>
                <a:gd name="connsiteX26" fmla="*/ 2218559 w 2917172"/>
                <a:gd name="connsiteY26" fmla="*/ 486271 h 2293671"/>
                <a:gd name="connsiteX27" fmla="*/ 2246705 w 2917172"/>
                <a:gd name="connsiteY27" fmla="*/ 514418 h 2293671"/>
                <a:gd name="connsiteX28" fmla="*/ 2274852 w 2917172"/>
                <a:gd name="connsiteY28" fmla="*/ 486271 h 2293671"/>
                <a:gd name="connsiteX29" fmla="*/ 2246705 w 2917172"/>
                <a:gd name="connsiteY29" fmla="*/ 458124 h 2293671"/>
                <a:gd name="connsiteX30" fmla="*/ 2134117 w 2917172"/>
                <a:gd name="connsiteY30" fmla="*/ 458124 h 2293671"/>
                <a:gd name="connsiteX31" fmla="*/ 2105970 w 2917172"/>
                <a:gd name="connsiteY31" fmla="*/ 486271 h 2293671"/>
                <a:gd name="connsiteX32" fmla="*/ 2134117 w 2917172"/>
                <a:gd name="connsiteY32" fmla="*/ 514418 h 2293671"/>
                <a:gd name="connsiteX33" fmla="*/ 2162264 w 2917172"/>
                <a:gd name="connsiteY33" fmla="*/ 486271 h 2293671"/>
                <a:gd name="connsiteX34" fmla="*/ 2134117 w 2917172"/>
                <a:gd name="connsiteY34" fmla="*/ 458124 h 2293671"/>
                <a:gd name="connsiteX35" fmla="*/ 2021528 w 2917172"/>
                <a:gd name="connsiteY35" fmla="*/ 458124 h 2293671"/>
                <a:gd name="connsiteX36" fmla="*/ 1993382 w 2917172"/>
                <a:gd name="connsiteY36" fmla="*/ 486271 h 2293671"/>
                <a:gd name="connsiteX37" fmla="*/ 2021528 w 2917172"/>
                <a:gd name="connsiteY37" fmla="*/ 514418 h 2293671"/>
                <a:gd name="connsiteX38" fmla="*/ 2049675 w 2917172"/>
                <a:gd name="connsiteY38" fmla="*/ 486271 h 2293671"/>
                <a:gd name="connsiteX39" fmla="*/ 2021528 w 2917172"/>
                <a:gd name="connsiteY39" fmla="*/ 458124 h 2293671"/>
                <a:gd name="connsiteX40" fmla="*/ 1908940 w 2917172"/>
                <a:gd name="connsiteY40" fmla="*/ 458124 h 2293671"/>
                <a:gd name="connsiteX41" fmla="*/ 1880793 w 2917172"/>
                <a:gd name="connsiteY41" fmla="*/ 486271 h 2293671"/>
                <a:gd name="connsiteX42" fmla="*/ 1908940 w 2917172"/>
                <a:gd name="connsiteY42" fmla="*/ 514418 h 2293671"/>
                <a:gd name="connsiteX43" fmla="*/ 1937087 w 2917172"/>
                <a:gd name="connsiteY43" fmla="*/ 486271 h 2293671"/>
                <a:gd name="connsiteX44" fmla="*/ 1908940 w 2917172"/>
                <a:gd name="connsiteY44" fmla="*/ 458124 h 2293671"/>
                <a:gd name="connsiteX45" fmla="*/ 1796351 w 2917172"/>
                <a:gd name="connsiteY45" fmla="*/ 458124 h 2293671"/>
                <a:gd name="connsiteX46" fmla="*/ 1768204 w 2917172"/>
                <a:gd name="connsiteY46" fmla="*/ 486271 h 2293671"/>
                <a:gd name="connsiteX47" fmla="*/ 1796351 w 2917172"/>
                <a:gd name="connsiteY47" fmla="*/ 514418 h 2293671"/>
                <a:gd name="connsiteX48" fmla="*/ 1824498 w 2917172"/>
                <a:gd name="connsiteY48" fmla="*/ 486271 h 2293671"/>
                <a:gd name="connsiteX49" fmla="*/ 1796351 w 2917172"/>
                <a:gd name="connsiteY49" fmla="*/ 458124 h 2293671"/>
                <a:gd name="connsiteX50" fmla="*/ 1683763 w 2917172"/>
                <a:gd name="connsiteY50" fmla="*/ 458124 h 2293671"/>
                <a:gd name="connsiteX51" fmla="*/ 1655616 w 2917172"/>
                <a:gd name="connsiteY51" fmla="*/ 486271 h 2293671"/>
                <a:gd name="connsiteX52" fmla="*/ 1683763 w 2917172"/>
                <a:gd name="connsiteY52" fmla="*/ 514418 h 2293671"/>
                <a:gd name="connsiteX53" fmla="*/ 1711910 w 2917172"/>
                <a:gd name="connsiteY53" fmla="*/ 486271 h 2293671"/>
                <a:gd name="connsiteX54" fmla="*/ 1683763 w 2917172"/>
                <a:gd name="connsiteY54" fmla="*/ 458124 h 2293671"/>
                <a:gd name="connsiteX55" fmla="*/ 1571174 w 2917172"/>
                <a:gd name="connsiteY55" fmla="*/ 458124 h 2293671"/>
                <a:gd name="connsiteX56" fmla="*/ 1543027 w 2917172"/>
                <a:gd name="connsiteY56" fmla="*/ 486271 h 2293671"/>
                <a:gd name="connsiteX57" fmla="*/ 1571174 w 2917172"/>
                <a:gd name="connsiteY57" fmla="*/ 514418 h 2293671"/>
                <a:gd name="connsiteX58" fmla="*/ 1599321 w 2917172"/>
                <a:gd name="connsiteY58" fmla="*/ 486271 h 2293671"/>
                <a:gd name="connsiteX59" fmla="*/ 1571174 w 2917172"/>
                <a:gd name="connsiteY59" fmla="*/ 458124 h 2293671"/>
                <a:gd name="connsiteX60" fmla="*/ 1458586 w 2917172"/>
                <a:gd name="connsiteY60" fmla="*/ 458124 h 2293671"/>
                <a:gd name="connsiteX61" fmla="*/ 1430439 w 2917172"/>
                <a:gd name="connsiteY61" fmla="*/ 486271 h 2293671"/>
                <a:gd name="connsiteX62" fmla="*/ 1458586 w 2917172"/>
                <a:gd name="connsiteY62" fmla="*/ 514418 h 2293671"/>
                <a:gd name="connsiteX63" fmla="*/ 1486733 w 2917172"/>
                <a:gd name="connsiteY63" fmla="*/ 486271 h 2293671"/>
                <a:gd name="connsiteX64" fmla="*/ 1458586 w 2917172"/>
                <a:gd name="connsiteY64" fmla="*/ 458124 h 2293671"/>
                <a:gd name="connsiteX65" fmla="*/ 1345997 w 2917172"/>
                <a:gd name="connsiteY65" fmla="*/ 458124 h 2293671"/>
                <a:gd name="connsiteX66" fmla="*/ 1317850 w 2917172"/>
                <a:gd name="connsiteY66" fmla="*/ 486271 h 2293671"/>
                <a:gd name="connsiteX67" fmla="*/ 1345997 w 2917172"/>
                <a:gd name="connsiteY67" fmla="*/ 514418 h 2293671"/>
                <a:gd name="connsiteX68" fmla="*/ 1374144 w 2917172"/>
                <a:gd name="connsiteY68" fmla="*/ 486271 h 2293671"/>
                <a:gd name="connsiteX69" fmla="*/ 1345997 w 2917172"/>
                <a:gd name="connsiteY69" fmla="*/ 458124 h 2293671"/>
                <a:gd name="connsiteX70" fmla="*/ 1233409 w 2917172"/>
                <a:gd name="connsiteY70" fmla="*/ 458124 h 2293671"/>
                <a:gd name="connsiteX71" fmla="*/ 1205262 w 2917172"/>
                <a:gd name="connsiteY71" fmla="*/ 486271 h 2293671"/>
                <a:gd name="connsiteX72" fmla="*/ 1233409 w 2917172"/>
                <a:gd name="connsiteY72" fmla="*/ 514418 h 2293671"/>
                <a:gd name="connsiteX73" fmla="*/ 1261556 w 2917172"/>
                <a:gd name="connsiteY73" fmla="*/ 486271 h 2293671"/>
                <a:gd name="connsiteX74" fmla="*/ 1233409 w 2917172"/>
                <a:gd name="connsiteY74" fmla="*/ 458124 h 2293671"/>
                <a:gd name="connsiteX75" fmla="*/ 1120820 w 2917172"/>
                <a:gd name="connsiteY75" fmla="*/ 458124 h 2293671"/>
                <a:gd name="connsiteX76" fmla="*/ 1092673 w 2917172"/>
                <a:gd name="connsiteY76" fmla="*/ 486271 h 2293671"/>
                <a:gd name="connsiteX77" fmla="*/ 1120820 w 2917172"/>
                <a:gd name="connsiteY77" fmla="*/ 514418 h 2293671"/>
                <a:gd name="connsiteX78" fmla="*/ 1148967 w 2917172"/>
                <a:gd name="connsiteY78" fmla="*/ 486271 h 2293671"/>
                <a:gd name="connsiteX79" fmla="*/ 1120820 w 2917172"/>
                <a:gd name="connsiteY79" fmla="*/ 458124 h 2293671"/>
                <a:gd name="connsiteX80" fmla="*/ 1008232 w 2917172"/>
                <a:gd name="connsiteY80" fmla="*/ 458124 h 2293671"/>
                <a:gd name="connsiteX81" fmla="*/ 980085 w 2917172"/>
                <a:gd name="connsiteY81" fmla="*/ 486271 h 2293671"/>
                <a:gd name="connsiteX82" fmla="*/ 1008232 w 2917172"/>
                <a:gd name="connsiteY82" fmla="*/ 514418 h 2293671"/>
                <a:gd name="connsiteX83" fmla="*/ 1036379 w 2917172"/>
                <a:gd name="connsiteY83" fmla="*/ 486271 h 2293671"/>
                <a:gd name="connsiteX84" fmla="*/ 1008232 w 2917172"/>
                <a:gd name="connsiteY84" fmla="*/ 458124 h 2293671"/>
                <a:gd name="connsiteX85" fmla="*/ 895643 w 2917172"/>
                <a:gd name="connsiteY85" fmla="*/ 458124 h 2293671"/>
                <a:gd name="connsiteX86" fmla="*/ 867496 w 2917172"/>
                <a:gd name="connsiteY86" fmla="*/ 486271 h 2293671"/>
                <a:gd name="connsiteX87" fmla="*/ 895643 w 2917172"/>
                <a:gd name="connsiteY87" fmla="*/ 514418 h 2293671"/>
                <a:gd name="connsiteX88" fmla="*/ 923790 w 2917172"/>
                <a:gd name="connsiteY88" fmla="*/ 486271 h 2293671"/>
                <a:gd name="connsiteX89" fmla="*/ 895643 w 2917172"/>
                <a:gd name="connsiteY89" fmla="*/ 458124 h 2293671"/>
                <a:gd name="connsiteX90" fmla="*/ 783055 w 2917172"/>
                <a:gd name="connsiteY90" fmla="*/ 458124 h 2293671"/>
                <a:gd name="connsiteX91" fmla="*/ 754908 w 2917172"/>
                <a:gd name="connsiteY91" fmla="*/ 486271 h 2293671"/>
                <a:gd name="connsiteX92" fmla="*/ 783055 w 2917172"/>
                <a:gd name="connsiteY92" fmla="*/ 514418 h 2293671"/>
                <a:gd name="connsiteX93" fmla="*/ 811202 w 2917172"/>
                <a:gd name="connsiteY93" fmla="*/ 486271 h 2293671"/>
                <a:gd name="connsiteX94" fmla="*/ 783055 w 2917172"/>
                <a:gd name="connsiteY94" fmla="*/ 458124 h 2293671"/>
                <a:gd name="connsiteX95" fmla="*/ 670467 w 2917172"/>
                <a:gd name="connsiteY95" fmla="*/ 458124 h 2293671"/>
                <a:gd name="connsiteX96" fmla="*/ 642320 w 2917172"/>
                <a:gd name="connsiteY96" fmla="*/ 486271 h 2293671"/>
                <a:gd name="connsiteX97" fmla="*/ 670467 w 2917172"/>
                <a:gd name="connsiteY97" fmla="*/ 514418 h 2293671"/>
                <a:gd name="connsiteX98" fmla="*/ 698614 w 2917172"/>
                <a:gd name="connsiteY98" fmla="*/ 486271 h 2293671"/>
                <a:gd name="connsiteX99" fmla="*/ 670467 w 2917172"/>
                <a:gd name="connsiteY99" fmla="*/ 458124 h 2293671"/>
                <a:gd name="connsiteX100" fmla="*/ 557878 w 2917172"/>
                <a:gd name="connsiteY100" fmla="*/ 458124 h 2293671"/>
                <a:gd name="connsiteX101" fmla="*/ 529732 w 2917172"/>
                <a:gd name="connsiteY101" fmla="*/ 486271 h 2293671"/>
                <a:gd name="connsiteX102" fmla="*/ 557878 w 2917172"/>
                <a:gd name="connsiteY102" fmla="*/ 514418 h 2293671"/>
                <a:gd name="connsiteX103" fmla="*/ 586025 w 2917172"/>
                <a:gd name="connsiteY103" fmla="*/ 486271 h 2293671"/>
                <a:gd name="connsiteX104" fmla="*/ 557878 w 2917172"/>
                <a:gd name="connsiteY104" fmla="*/ 458124 h 2293671"/>
                <a:gd name="connsiteX105" fmla="*/ 445290 w 2917172"/>
                <a:gd name="connsiteY105" fmla="*/ 458124 h 2293671"/>
                <a:gd name="connsiteX106" fmla="*/ 417143 w 2917172"/>
                <a:gd name="connsiteY106" fmla="*/ 486271 h 2293671"/>
                <a:gd name="connsiteX107" fmla="*/ 445290 w 2917172"/>
                <a:gd name="connsiteY107" fmla="*/ 514418 h 2293671"/>
                <a:gd name="connsiteX108" fmla="*/ 473437 w 2917172"/>
                <a:gd name="connsiteY108" fmla="*/ 486271 h 2293671"/>
                <a:gd name="connsiteX109" fmla="*/ 445290 w 2917172"/>
                <a:gd name="connsiteY109" fmla="*/ 458124 h 2293671"/>
                <a:gd name="connsiteX110" fmla="*/ 332701 w 2917172"/>
                <a:gd name="connsiteY110" fmla="*/ 458124 h 2293671"/>
                <a:gd name="connsiteX111" fmla="*/ 304554 w 2917172"/>
                <a:gd name="connsiteY111" fmla="*/ 486271 h 2293671"/>
                <a:gd name="connsiteX112" fmla="*/ 332701 w 2917172"/>
                <a:gd name="connsiteY112" fmla="*/ 514418 h 2293671"/>
                <a:gd name="connsiteX113" fmla="*/ 360848 w 2917172"/>
                <a:gd name="connsiteY113" fmla="*/ 486271 h 2293671"/>
                <a:gd name="connsiteX114" fmla="*/ 332701 w 2917172"/>
                <a:gd name="connsiteY114" fmla="*/ 458124 h 2293671"/>
                <a:gd name="connsiteX115" fmla="*/ 220113 w 2917172"/>
                <a:gd name="connsiteY115" fmla="*/ 458124 h 2293671"/>
                <a:gd name="connsiteX116" fmla="*/ 191966 w 2917172"/>
                <a:gd name="connsiteY116" fmla="*/ 486271 h 2293671"/>
                <a:gd name="connsiteX117" fmla="*/ 220113 w 2917172"/>
                <a:gd name="connsiteY117" fmla="*/ 514418 h 2293671"/>
                <a:gd name="connsiteX118" fmla="*/ 248260 w 2917172"/>
                <a:gd name="connsiteY118" fmla="*/ 486271 h 2293671"/>
                <a:gd name="connsiteX119" fmla="*/ 220113 w 2917172"/>
                <a:gd name="connsiteY119" fmla="*/ 458124 h 2293671"/>
                <a:gd name="connsiteX120" fmla="*/ 107525 w 2917172"/>
                <a:gd name="connsiteY120" fmla="*/ 458124 h 2293671"/>
                <a:gd name="connsiteX121" fmla="*/ 79378 w 2917172"/>
                <a:gd name="connsiteY121" fmla="*/ 486271 h 2293671"/>
                <a:gd name="connsiteX122" fmla="*/ 107525 w 2917172"/>
                <a:gd name="connsiteY122" fmla="*/ 514418 h 2293671"/>
                <a:gd name="connsiteX123" fmla="*/ 135672 w 2917172"/>
                <a:gd name="connsiteY123" fmla="*/ 486271 h 2293671"/>
                <a:gd name="connsiteX124" fmla="*/ 107525 w 2917172"/>
                <a:gd name="connsiteY124" fmla="*/ 458124 h 2293671"/>
                <a:gd name="connsiteX125" fmla="*/ 0 w 2917172"/>
                <a:gd name="connsiteY125" fmla="*/ 0 h 2293671"/>
                <a:gd name="connsiteX126" fmla="*/ 2916000 w 2917172"/>
                <a:gd name="connsiteY126" fmla="*/ 0 h 2293671"/>
                <a:gd name="connsiteX127" fmla="*/ 2916000 w 2917172"/>
                <a:gd name="connsiteY127" fmla="*/ 142874 h 2293671"/>
                <a:gd name="connsiteX128" fmla="*/ 2917172 w 2917172"/>
                <a:gd name="connsiteY128" fmla="*/ 142874 h 2293671"/>
                <a:gd name="connsiteX129" fmla="*/ 2917172 w 2917172"/>
                <a:gd name="connsiteY129" fmla="*/ 244204 h 2293671"/>
                <a:gd name="connsiteX130" fmla="*/ 2917172 w 2917172"/>
                <a:gd name="connsiteY130" fmla="*/ 304439 h 2293671"/>
                <a:gd name="connsiteX131" fmla="*/ 2917172 w 2917172"/>
                <a:gd name="connsiteY131" fmla="*/ 460222 h 2293671"/>
                <a:gd name="connsiteX132" fmla="*/ 2902334 w 2917172"/>
                <a:gd name="connsiteY132" fmla="*/ 466368 h 2293671"/>
                <a:gd name="connsiteX133" fmla="*/ 2894090 w 2917172"/>
                <a:gd name="connsiteY133" fmla="*/ 486271 h 2293671"/>
                <a:gd name="connsiteX134" fmla="*/ 2902334 w 2917172"/>
                <a:gd name="connsiteY134" fmla="*/ 506174 h 2293671"/>
                <a:gd name="connsiteX135" fmla="*/ 2917172 w 2917172"/>
                <a:gd name="connsiteY135" fmla="*/ 512321 h 2293671"/>
                <a:gd name="connsiteX136" fmla="*/ 2917172 w 2917172"/>
                <a:gd name="connsiteY136" fmla="*/ 2246668 h 2293671"/>
                <a:gd name="connsiteX137" fmla="*/ 2905193 w 2917172"/>
                <a:gd name="connsiteY137" fmla="*/ 2249087 h 2293671"/>
                <a:gd name="connsiteX138" fmla="*/ 2876883 w 2917172"/>
                <a:gd name="connsiteY138" fmla="*/ 2277398 h 2293671"/>
                <a:gd name="connsiteX139" fmla="*/ 2873597 w 2917172"/>
                <a:gd name="connsiteY139" fmla="*/ 2293671 h 2293671"/>
                <a:gd name="connsiteX140" fmla="*/ 2824605 w 2917172"/>
                <a:gd name="connsiteY140" fmla="*/ 2293671 h 2293671"/>
                <a:gd name="connsiteX141" fmla="*/ 2821320 w 2917172"/>
                <a:gd name="connsiteY141" fmla="*/ 2277398 h 2293671"/>
                <a:gd name="connsiteX142" fmla="*/ 2772302 w 2917172"/>
                <a:gd name="connsiteY142" fmla="*/ 2244906 h 2293671"/>
                <a:gd name="connsiteX143" fmla="*/ 2723284 w 2917172"/>
                <a:gd name="connsiteY143" fmla="*/ 2277398 h 2293671"/>
                <a:gd name="connsiteX144" fmla="*/ 2719998 w 2917172"/>
                <a:gd name="connsiteY144" fmla="*/ 2293671 h 2293671"/>
                <a:gd name="connsiteX145" fmla="*/ 2671010 w 2917172"/>
                <a:gd name="connsiteY145" fmla="*/ 2293671 h 2293671"/>
                <a:gd name="connsiteX146" fmla="*/ 2667725 w 2917172"/>
                <a:gd name="connsiteY146" fmla="*/ 2277398 h 2293671"/>
                <a:gd name="connsiteX147" fmla="*/ 2618707 w 2917172"/>
                <a:gd name="connsiteY147" fmla="*/ 2244906 h 2293671"/>
                <a:gd name="connsiteX148" fmla="*/ 2569690 w 2917172"/>
                <a:gd name="connsiteY148" fmla="*/ 2277398 h 2293671"/>
                <a:gd name="connsiteX149" fmla="*/ 2566404 w 2917172"/>
                <a:gd name="connsiteY149" fmla="*/ 2293671 h 2293671"/>
                <a:gd name="connsiteX150" fmla="*/ 2517416 w 2917172"/>
                <a:gd name="connsiteY150" fmla="*/ 2293671 h 2293671"/>
                <a:gd name="connsiteX151" fmla="*/ 2514131 w 2917172"/>
                <a:gd name="connsiteY151" fmla="*/ 2277398 h 2293671"/>
                <a:gd name="connsiteX152" fmla="*/ 2465113 w 2917172"/>
                <a:gd name="connsiteY152" fmla="*/ 2244906 h 2293671"/>
                <a:gd name="connsiteX153" fmla="*/ 2416095 w 2917172"/>
                <a:gd name="connsiteY153" fmla="*/ 2277398 h 2293671"/>
                <a:gd name="connsiteX154" fmla="*/ 2412810 w 2917172"/>
                <a:gd name="connsiteY154" fmla="*/ 2293671 h 2293671"/>
                <a:gd name="connsiteX155" fmla="*/ 2363821 w 2917172"/>
                <a:gd name="connsiteY155" fmla="*/ 2293671 h 2293671"/>
                <a:gd name="connsiteX156" fmla="*/ 2360536 w 2917172"/>
                <a:gd name="connsiteY156" fmla="*/ 2277398 h 2293671"/>
                <a:gd name="connsiteX157" fmla="*/ 2311518 w 2917172"/>
                <a:gd name="connsiteY157" fmla="*/ 2244906 h 2293671"/>
                <a:gd name="connsiteX158" fmla="*/ 2262501 w 2917172"/>
                <a:gd name="connsiteY158" fmla="*/ 2277398 h 2293671"/>
                <a:gd name="connsiteX159" fmla="*/ 2259215 w 2917172"/>
                <a:gd name="connsiteY159" fmla="*/ 2293671 h 2293671"/>
                <a:gd name="connsiteX160" fmla="*/ 2210227 w 2917172"/>
                <a:gd name="connsiteY160" fmla="*/ 2293671 h 2293671"/>
                <a:gd name="connsiteX161" fmla="*/ 2206941 w 2917172"/>
                <a:gd name="connsiteY161" fmla="*/ 2277398 h 2293671"/>
                <a:gd name="connsiteX162" fmla="*/ 2157923 w 2917172"/>
                <a:gd name="connsiteY162" fmla="*/ 2244906 h 2293671"/>
                <a:gd name="connsiteX163" fmla="*/ 2108906 w 2917172"/>
                <a:gd name="connsiteY163" fmla="*/ 2277398 h 2293671"/>
                <a:gd name="connsiteX164" fmla="*/ 2105620 w 2917172"/>
                <a:gd name="connsiteY164" fmla="*/ 2293671 h 2293671"/>
                <a:gd name="connsiteX165" fmla="*/ 2056632 w 2917172"/>
                <a:gd name="connsiteY165" fmla="*/ 2293671 h 2293671"/>
                <a:gd name="connsiteX166" fmla="*/ 2053346 w 2917172"/>
                <a:gd name="connsiteY166" fmla="*/ 2277398 h 2293671"/>
                <a:gd name="connsiteX167" fmla="*/ 2004329 w 2917172"/>
                <a:gd name="connsiteY167" fmla="*/ 2244906 h 2293671"/>
                <a:gd name="connsiteX168" fmla="*/ 1955312 w 2917172"/>
                <a:gd name="connsiteY168" fmla="*/ 2277398 h 2293671"/>
                <a:gd name="connsiteX169" fmla="*/ 1952026 w 2917172"/>
                <a:gd name="connsiteY169" fmla="*/ 2293671 h 2293671"/>
                <a:gd name="connsiteX170" fmla="*/ 1903038 w 2917172"/>
                <a:gd name="connsiteY170" fmla="*/ 2293671 h 2293671"/>
                <a:gd name="connsiteX171" fmla="*/ 1899752 w 2917172"/>
                <a:gd name="connsiteY171" fmla="*/ 2277398 h 2293671"/>
                <a:gd name="connsiteX172" fmla="*/ 1850734 w 2917172"/>
                <a:gd name="connsiteY172" fmla="*/ 2244906 h 2293671"/>
                <a:gd name="connsiteX173" fmla="*/ 1801717 w 2917172"/>
                <a:gd name="connsiteY173" fmla="*/ 2277398 h 2293671"/>
                <a:gd name="connsiteX174" fmla="*/ 1798431 w 2917172"/>
                <a:gd name="connsiteY174" fmla="*/ 2293671 h 2293671"/>
                <a:gd name="connsiteX175" fmla="*/ 1749443 w 2917172"/>
                <a:gd name="connsiteY175" fmla="*/ 2293671 h 2293671"/>
                <a:gd name="connsiteX176" fmla="*/ 1746158 w 2917172"/>
                <a:gd name="connsiteY176" fmla="*/ 2277398 h 2293671"/>
                <a:gd name="connsiteX177" fmla="*/ 1697140 w 2917172"/>
                <a:gd name="connsiteY177" fmla="*/ 2244906 h 2293671"/>
                <a:gd name="connsiteX178" fmla="*/ 1648123 w 2917172"/>
                <a:gd name="connsiteY178" fmla="*/ 2277398 h 2293671"/>
                <a:gd name="connsiteX179" fmla="*/ 1644837 w 2917172"/>
                <a:gd name="connsiteY179" fmla="*/ 2293671 h 2293671"/>
                <a:gd name="connsiteX180" fmla="*/ 1595849 w 2917172"/>
                <a:gd name="connsiteY180" fmla="*/ 2293671 h 2293671"/>
                <a:gd name="connsiteX181" fmla="*/ 1592563 w 2917172"/>
                <a:gd name="connsiteY181" fmla="*/ 2277398 h 2293671"/>
                <a:gd name="connsiteX182" fmla="*/ 1543545 w 2917172"/>
                <a:gd name="connsiteY182" fmla="*/ 2244906 h 2293671"/>
                <a:gd name="connsiteX183" fmla="*/ 1494528 w 2917172"/>
                <a:gd name="connsiteY183" fmla="*/ 2277398 h 2293671"/>
                <a:gd name="connsiteX184" fmla="*/ 1491242 w 2917172"/>
                <a:gd name="connsiteY184" fmla="*/ 2293671 h 2293671"/>
                <a:gd name="connsiteX185" fmla="*/ 1442254 w 2917172"/>
                <a:gd name="connsiteY185" fmla="*/ 2293671 h 2293671"/>
                <a:gd name="connsiteX186" fmla="*/ 1438969 w 2917172"/>
                <a:gd name="connsiteY186" fmla="*/ 2277398 h 2293671"/>
                <a:gd name="connsiteX187" fmla="*/ 1389951 w 2917172"/>
                <a:gd name="connsiteY187" fmla="*/ 2244906 h 2293671"/>
                <a:gd name="connsiteX188" fmla="*/ 1340933 w 2917172"/>
                <a:gd name="connsiteY188" fmla="*/ 2277398 h 2293671"/>
                <a:gd name="connsiteX189" fmla="*/ 1337648 w 2917172"/>
                <a:gd name="connsiteY189" fmla="*/ 2293671 h 2293671"/>
                <a:gd name="connsiteX190" fmla="*/ 1288659 w 2917172"/>
                <a:gd name="connsiteY190" fmla="*/ 2293671 h 2293671"/>
                <a:gd name="connsiteX191" fmla="*/ 1285374 w 2917172"/>
                <a:gd name="connsiteY191" fmla="*/ 2277398 h 2293671"/>
                <a:gd name="connsiteX192" fmla="*/ 1236356 w 2917172"/>
                <a:gd name="connsiteY192" fmla="*/ 2244906 h 2293671"/>
                <a:gd name="connsiteX193" fmla="*/ 1187339 w 2917172"/>
                <a:gd name="connsiteY193" fmla="*/ 2277398 h 2293671"/>
                <a:gd name="connsiteX194" fmla="*/ 1184053 w 2917172"/>
                <a:gd name="connsiteY194" fmla="*/ 2293671 h 2293671"/>
                <a:gd name="connsiteX195" fmla="*/ 1135065 w 2917172"/>
                <a:gd name="connsiteY195" fmla="*/ 2293671 h 2293671"/>
                <a:gd name="connsiteX196" fmla="*/ 1131780 w 2917172"/>
                <a:gd name="connsiteY196" fmla="*/ 2277398 h 2293671"/>
                <a:gd name="connsiteX197" fmla="*/ 1082762 w 2917172"/>
                <a:gd name="connsiteY197" fmla="*/ 2244906 h 2293671"/>
                <a:gd name="connsiteX198" fmla="*/ 1033744 w 2917172"/>
                <a:gd name="connsiteY198" fmla="*/ 2277398 h 2293671"/>
                <a:gd name="connsiteX199" fmla="*/ 1030458 w 2917172"/>
                <a:gd name="connsiteY199" fmla="*/ 2293671 h 2293671"/>
                <a:gd name="connsiteX200" fmla="*/ 981470 w 2917172"/>
                <a:gd name="connsiteY200" fmla="*/ 2293671 h 2293671"/>
                <a:gd name="connsiteX201" fmla="*/ 978185 w 2917172"/>
                <a:gd name="connsiteY201" fmla="*/ 2277398 h 2293671"/>
                <a:gd name="connsiteX202" fmla="*/ 929167 w 2917172"/>
                <a:gd name="connsiteY202" fmla="*/ 2244906 h 2293671"/>
                <a:gd name="connsiteX203" fmla="*/ 880150 w 2917172"/>
                <a:gd name="connsiteY203" fmla="*/ 2277398 h 2293671"/>
                <a:gd name="connsiteX204" fmla="*/ 876864 w 2917172"/>
                <a:gd name="connsiteY204" fmla="*/ 2293671 h 2293671"/>
                <a:gd name="connsiteX205" fmla="*/ 827876 w 2917172"/>
                <a:gd name="connsiteY205" fmla="*/ 2293671 h 2293671"/>
                <a:gd name="connsiteX206" fmla="*/ 824591 w 2917172"/>
                <a:gd name="connsiteY206" fmla="*/ 2277398 h 2293671"/>
                <a:gd name="connsiteX207" fmla="*/ 775573 w 2917172"/>
                <a:gd name="connsiteY207" fmla="*/ 2244906 h 2293671"/>
                <a:gd name="connsiteX208" fmla="*/ 726556 w 2917172"/>
                <a:gd name="connsiteY208" fmla="*/ 2277398 h 2293671"/>
                <a:gd name="connsiteX209" fmla="*/ 723270 w 2917172"/>
                <a:gd name="connsiteY209" fmla="*/ 2293671 h 2293671"/>
                <a:gd name="connsiteX210" fmla="*/ 674282 w 2917172"/>
                <a:gd name="connsiteY210" fmla="*/ 2293671 h 2293671"/>
                <a:gd name="connsiteX211" fmla="*/ 670997 w 2917172"/>
                <a:gd name="connsiteY211" fmla="*/ 2277398 h 2293671"/>
                <a:gd name="connsiteX212" fmla="*/ 621979 w 2917172"/>
                <a:gd name="connsiteY212" fmla="*/ 2244906 h 2293671"/>
                <a:gd name="connsiteX213" fmla="*/ 572961 w 2917172"/>
                <a:gd name="connsiteY213" fmla="*/ 2277398 h 2293671"/>
                <a:gd name="connsiteX214" fmla="*/ 569675 w 2917172"/>
                <a:gd name="connsiteY214" fmla="*/ 2293671 h 2293671"/>
                <a:gd name="connsiteX215" fmla="*/ 520687 w 2917172"/>
                <a:gd name="connsiteY215" fmla="*/ 2293671 h 2293671"/>
                <a:gd name="connsiteX216" fmla="*/ 517401 w 2917172"/>
                <a:gd name="connsiteY216" fmla="*/ 2277398 h 2293671"/>
                <a:gd name="connsiteX217" fmla="*/ 468384 w 2917172"/>
                <a:gd name="connsiteY217" fmla="*/ 2244906 h 2293671"/>
                <a:gd name="connsiteX218" fmla="*/ 419367 w 2917172"/>
                <a:gd name="connsiteY218" fmla="*/ 2277398 h 2293671"/>
                <a:gd name="connsiteX219" fmla="*/ 416081 w 2917172"/>
                <a:gd name="connsiteY219" fmla="*/ 2293671 h 2293671"/>
                <a:gd name="connsiteX220" fmla="*/ 367093 w 2917172"/>
                <a:gd name="connsiteY220" fmla="*/ 2293671 h 2293671"/>
                <a:gd name="connsiteX221" fmla="*/ 363807 w 2917172"/>
                <a:gd name="connsiteY221" fmla="*/ 2277398 h 2293671"/>
                <a:gd name="connsiteX222" fmla="*/ 314790 w 2917172"/>
                <a:gd name="connsiteY222" fmla="*/ 2244906 h 2293671"/>
                <a:gd name="connsiteX223" fmla="*/ 265772 w 2917172"/>
                <a:gd name="connsiteY223" fmla="*/ 2277398 h 2293671"/>
                <a:gd name="connsiteX224" fmla="*/ 262486 w 2917172"/>
                <a:gd name="connsiteY224" fmla="*/ 2293671 h 2293671"/>
                <a:gd name="connsiteX225" fmla="*/ 213498 w 2917172"/>
                <a:gd name="connsiteY225" fmla="*/ 2293671 h 2293671"/>
                <a:gd name="connsiteX226" fmla="*/ 210213 w 2917172"/>
                <a:gd name="connsiteY226" fmla="*/ 2277398 h 2293671"/>
                <a:gd name="connsiteX227" fmla="*/ 161196 w 2917172"/>
                <a:gd name="connsiteY227" fmla="*/ 2244906 h 2293671"/>
                <a:gd name="connsiteX228" fmla="*/ 112178 w 2917172"/>
                <a:gd name="connsiteY228" fmla="*/ 2277398 h 2293671"/>
                <a:gd name="connsiteX229" fmla="*/ 108892 w 2917172"/>
                <a:gd name="connsiteY229" fmla="*/ 2293671 h 2293671"/>
                <a:gd name="connsiteX230" fmla="*/ 59904 w 2917172"/>
                <a:gd name="connsiteY230" fmla="*/ 2293671 h 2293671"/>
                <a:gd name="connsiteX231" fmla="*/ 56618 w 2917172"/>
                <a:gd name="connsiteY231" fmla="*/ 2277398 h 2293671"/>
                <a:gd name="connsiteX232" fmla="*/ 7600 w 2917172"/>
                <a:gd name="connsiteY232" fmla="*/ 2244906 h 2293671"/>
                <a:gd name="connsiteX233" fmla="*/ 0 w 2917172"/>
                <a:gd name="connsiteY233" fmla="*/ 2246441 h 2293671"/>
                <a:gd name="connsiteX234" fmla="*/ 0 w 2917172"/>
                <a:gd name="connsiteY234" fmla="*/ 512321 h 2293671"/>
                <a:gd name="connsiteX235" fmla="*/ 14839 w 2917172"/>
                <a:gd name="connsiteY235" fmla="*/ 506174 h 2293671"/>
                <a:gd name="connsiteX236" fmla="*/ 23083 w 2917172"/>
                <a:gd name="connsiteY236" fmla="*/ 486271 h 2293671"/>
                <a:gd name="connsiteX237" fmla="*/ 14839 w 2917172"/>
                <a:gd name="connsiteY237" fmla="*/ 466368 h 2293671"/>
                <a:gd name="connsiteX238" fmla="*/ 0 w 2917172"/>
                <a:gd name="connsiteY238" fmla="*/ 460222 h 2293671"/>
                <a:gd name="connsiteX239" fmla="*/ 0 w 2917172"/>
                <a:gd name="connsiteY239" fmla="*/ 371475 h 2293671"/>
                <a:gd name="connsiteX240" fmla="*/ 0 w 2917172"/>
                <a:gd name="connsiteY240" fmla="*/ 304439 h 2293671"/>
                <a:gd name="connsiteX241" fmla="*/ 0 w 2917172"/>
                <a:gd name="connsiteY241" fmla="*/ 244204 h 2293671"/>
                <a:gd name="connsiteX242" fmla="*/ 0 w 2917172"/>
                <a:gd name="connsiteY242" fmla="*/ 142874 h 2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2917172" h="2293671">
                  <a:moveTo>
                    <a:pt x="2809648" y="458124"/>
                  </a:moveTo>
                  <a:cubicBezTo>
                    <a:pt x="2794103" y="458124"/>
                    <a:pt x="2781501" y="470726"/>
                    <a:pt x="2781501" y="486271"/>
                  </a:cubicBezTo>
                  <a:cubicBezTo>
                    <a:pt x="2781501" y="501817"/>
                    <a:pt x="2794103" y="514418"/>
                    <a:pt x="2809648" y="514418"/>
                  </a:cubicBezTo>
                  <a:cubicBezTo>
                    <a:pt x="2825193" y="514418"/>
                    <a:pt x="2837795" y="501817"/>
                    <a:pt x="2837795" y="486271"/>
                  </a:cubicBezTo>
                  <a:cubicBezTo>
                    <a:pt x="2837795" y="470726"/>
                    <a:pt x="2825193" y="458124"/>
                    <a:pt x="2809648" y="458124"/>
                  </a:cubicBezTo>
                  <a:close/>
                  <a:moveTo>
                    <a:pt x="2697060" y="458124"/>
                  </a:moveTo>
                  <a:cubicBezTo>
                    <a:pt x="2681514" y="458124"/>
                    <a:pt x="2668913" y="470726"/>
                    <a:pt x="2668913" y="486271"/>
                  </a:cubicBezTo>
                  <a:cubicBezTo>
                    <a:pt x="2668913" y="501817"/>
                    <a:pt x="2681514" y="514418"/>
                    <a:pt x="2697060" y="514418"/>
                  </a:cubicBezTo>
                  <a:cubicBezTo>
                    <a:pt x="2712605" y="514418"/>
                    <a:pt x="2725207" y="501817"/>
                    <a:pt x="2725207" y="486271"/>
                  </a:cubicBezTo>
                  <a:cubicBezTo>
                    <a:pt x="2725207" y="470726"/>
                    <a:pt x="2712605" y="458124"/>
                    <a:pt x="2697060" y="458124"/>
                  </a:cubicBezTo>
                  <a:close/>
                  <a:moveTo>
                    <a:pt x="2584471" y="458124"/>
                  </a:moveTo>
                  <a:cubicBezTo>
                    <a:pt x="2568926" y="458124"/>
                    <a:pt x="2556324" y="470726"/>
                    <a:pt x="2556324" y="486271"/>
                  </a:cubicBezTo>
                  <a:cubicBezTo>
                    <a:pt x="2556324" y="501817"/>
                    <a:pt x="2568926" y="514418"/>
                    <a:pt x="2584471" y="514418"/>
                  </a:cubicBezTo>
                  <a:cubicBezTo>
                    <a:pt x="2600016" y="514418"/>
                    <a:pt x="2612618" y="501817"/>
                    <a:pt x="2612618" y="486271"/>
                  </a:cubicBezTo>
                  <a:cubicBezTo>
                    <a:pt x="2612618" y="470726"/>
                    <a:pt x="2600016" y="458124"/>
                    <a:pt x="2584471" y="458124"/>
                  </a:cubicBezTo>
                  <a:close/>
                  <a:moveTo>
                    <a:pt x="2471883" y="458124"/>
                  </a:moveTo>
                  <a:cubicBezTo>
                    <a:pt x="2456337" y="458124"/>
                    <a:pt x="2443736" y="470726"/>
                    <a:pt x="2443736" y="486271"/>
                  </a:cubicBezTo>
                  <a:cubicBezTo>
                    <a:pt x="2443736" y="501817"/>
                    <a:pt x="2456337" y="514418"/>
                    <a:pt x="2471883" y="514418"/>
                  </a:cubicBezTo>
                  <a:cubicBezTo>
                    <a:pt x="2487428" y="514418"/>
                    <a:pt x="2500029" y="501817"/>
                    <a:pt x="2500029" y="486271"/>
                  </a:cubicBezTo>
                  <a:cubicBezTo>
                    <a:pt x="2500029" y="470726"/>
                    <a:pt x="2487428" y="458124"/>
                    <a:pt x="2471883" y="458124"/>
                  </a:cubicBezTo>
                  <a:close/>
                  <a:moveTo>
                    <a:pt x="2359294" y="458124"/>
                  </a:moveTo>
                  <a:cubicBezTo>
                    <a:pt x="2343749" y="458124"/>
                    <a:pt x="2331147" y="470726"/>
                    <a:pt x="2331147" y="486271"/>
                  </a:cubicBezTo>
                  <a:cubicBezTo>
                    <a:pt x="2331147" y="501817"/>
                    <a:pt x="2343749" y="514418"/>
                    <a:pt x="2359294" y="514418"/>
                  </a:cubicBezTo>
                  <a:cubicBezTo>
                    <a:pt x="2374839" y="514418"/>
                    <a:pt x="2387441" y="501817"/>
                    <a:pt x="2387441" y="486271"/>
                  </a:cubicBezTo>
                  <a:cubicBezTo>
                    <a:pt x="2387441" y="470726"/>
                    <a:pt x="2374839" y="458124"/>
                    <a:pt x="2359294" y="458124"/>
                  </a:cubicBezTo>
                  <a:close/>
                  <a:moveTo>
                    <a:pt x="2246705" y="458124"/>
                  </a:moveTo>
                  <a:cubicBezTo>
                    <a:pt x="2231160" y="458124"/>
                    <a:pt x="2218559" y="470726"/>
                    <a:pt x="2218559" y="486271"/>
                  </a:cubicBezTo>
                  <a:cubicBezTo>
                    <a:pt x="2218559" y="501817"/>
                    <a:pt x="2231160" y="514418"/>
                    <a:pt x="2246705" y="514418"/>
                  </a:cubicBezTo>
                  <a:cubicBezTo>
                    <a:pt x="2262251" y="514418"/>
                    <a:pt x="2274852" y="501817"/>
                    <a:pt x="2274852" y="486271"/>
                  </a:cubicBezTo>
                  <a:cubicBezTo>
                    <a:pt x="2274852" y="470726"/>
                    <a:pt x="2262251" y="458124"/>
                    <a:pt x="2246705" y="458124"/>
                  </a:cubicBezTo>
                  <a:close/>
                  <a:moveTo>
                    <a:pt x="2134117" y="458124"/>
                  </a:moveTo>
                  <a:cubicBezTo>
                    <a:pt x="2118572" y="458124"/>
                    <a:pt x="2105970" y="470726"/>
                    <a:pt x="2105970" y="486271"/>
                  </a:cubicBezTo>
                  <a:cubicBezTo>
                    <a:pt x="2105970" y="501817"/>
                    <a:pt x="2118572" y="514418"/>
                    <a:pt x="2134117" y="514418"/>
                  </a:cubicBezTo>
                  <a:cubicBezTo>
                    <a:pt x="2149662" y="514418"/>
                    <a:pt x="2162264" y="501817"/>
                    <a:pt x="2162264" y="486271"/>
                  </a:cubicBezTo>
                  <a:cubicBezTo>
                    <a:pt x="2162264" y="470726"/>
                    <a:pt x="2149662" y="458124"/>
                    <a:pt x="2134117" y="458124"/>
                  </a:cubicBezTo>
                  <a:close/>
                  <a:moveTo>
                    <a:pt x="2021528" y="458124"/>
                  </a:moveTo>
                  <a:cubicBezTo>
                    <a:pt x="2005983" y="458124"/>
                    <a:pt x="1993382" y="470726"/>
                    <a:pt x="1993382" y="486271"/>
                  </a:cubicBezTo>
                  <a:cubicBezTo>
                    <a:pt x="1993382" y="501817"/>
                    <a:pt x="2005983" y="514418"/>
                    <a:pt x="2021528" y="514418"/>
                  </a:cubicBezTo>
                  <a:cubicBezTo>
                    <a:pt x="2037074" y="514418"/>
                    <a:pt x="2049675" y="501817"/>
                    <a:pt x="2049675" y="486271"/>
                  </a:cubicBezTo>
                  <a:cubicBezTo>
                    <a:pt x="2049675" y="470726"/>
                    <a:pt x="2037074" y="458124"/>
                    <a:pt x="2021528" y="458124"/>
                  </a:cubicBezTo>
                  <a:close/>
                  <a:moveTo>
                    <a:pt x="1908940" y="458124"/>
                  </a:moveTo>
                  <a:cubicBezTo>
                    <a:pt x="1893395" y="458124"/>
                    <a:pt x="1880793" y="470726"/>
                    <a:pt x="1880793" y="486271"/>
                  </a:cubicBezTo>
                  <a:cubicBezTo>
                    <a:pt x="1880793" y="501817"/>
                    <a:pt x="1893395" y="514418"/>
                    <a:pt x="1908940" y="514418"/>
                  </a:cubicBezTo>
                  <a:cubicBezTo>
                    <a:pt x="1924485" y="514418"/>
                    <a:pt x="1937087" y="501817"/>
                    <a:pt x="1937087" y="486271"/>
                  </a:cubicBezTo>
                  <a:cubicBezTo>
                    <a:pt x="1937087" y="470726"/>
                    <a:pt x="1924485" y="458124"/>
                    <a:pt x="1908940" y="458124"/>
                  </a:cubicBezTo>
                  <a:close/>
                  <a:moveTo>
                    <a:pt x="1796351" y="458124"/>
                  </a:moveTo>
                  <a:cubicBezTo>
                    <a:pt x="1780806" y="458124"/>
                    <a:pt x="1768204" y="470726"/>
                    <a:pt x="1768204" y="486271"/>
                  </a:cubicBezTo>
                  <a:cubicBezTo>
                    <a:pt x="1768204" y="501817"/>
                    <a:pt x="1780806" y="514418"/>
                    <a:pt x="1796351" y="514418"/>
                  </a:cubicBezTo>
                  <a:cubicBezTo>
                    <a:pt x="1811897" y="514418"/>
                    <a:pt x="1824498" y="501817"/>
                    <a:pt x="1824498" y="486271"/>
                  </a:cubicBezTo>
                  <a:cubicBezTo>
                    <a:pt x="1824498" y="470726"/>
                    <a:pt x="1811897" y="458124"/>
                    <a:pt x="1796351" y="458124"/>
                  </a:cubicBezTo>
                  <a:close/>
                  <a:moveTo>
                    <a:pt x="1683763" y="458124"/>
                  </a:moveTo>
                  <a:cubicBezTo>
                    <a:pt x="1668218" y="458124"/>
                    <a:pt x="1655616" y="470726"/>
                    <a:pt x="1655616" y="486271"/>
                  </a:cubicBezTo>
                  <a:cubicBezTo>
                    <a:pt x="1655616" y="501817"/>
                    <a:pt x="1668218" y="514418"/>
                    <a:pt x="1683763" y="514418"/>
                  </a:cubicBezTo>
                  <a:cubicBezTo>
                    <a:pt x="1699308" y="514418"/>
                    <a:pt x="1711910" y="501817"/>
                    <a:pt x="1711910" y="486271"/>
                  </a:cubicBezTo>
                  <a:cubicBezTo>
                    <a:pt x="1711910" y="470726"/>
                    <a:pt x="1699308" y="458124"/>
                    <a:pt x="1683763" y="458124"/>
                  </a:cubicBezTo>
                  <a:close/>
                  <a:moveTo>
                    <a:pt x="1571174" y="458124"/>
                  </a:moveTo>
                  <a:cubicBezTo>
                    <a:pt x="1555629" y="458124"/>
                    <a:pt x="1543027" y="470726"/>
                    <a:pt x="1543027" y="486271"/>
                  </a:cubicBezTo>
                  <a:cubicBezTo>
                    <a:pt x="1543027" y="501817"/>
                    <a:pt x="1555629" y="514418"/>
                    <a:pt x="1571174" y="514418"/>
                  </a:cubicBezTo>
                  <a:cubicBezTo>
                    <a:pt x="1586720" y="514418"/>
                    <a:pt x="1599321" y="501817"/>
                    <a:pt x="1599321" y="486271"/>
                  </a:cubicBezTo>
                  <a:cubicBezTo>
                    <a:pt x="1599321" y="470726"/>
                    <a:pt x="1586720" y="458124"/>
                    <a:pt x="1571174" y="458124"/>
                  </a:cubicBezTo>
                  <a:close/>
                  <a:moveTo>
                    <a:pt x="1458586" y="458124"/>
                  </a:moveTo>
                  <a:cubicBezTo>
                    <a:pt x="1443041" y="458124"/>
                    <a:pt x="1430439" y="470726"/>
                    <a:pt x="1430439" y="486271"/>
                  </a:cubicBezTo>
                  <a:cubicBezTo>
                    <a:pt x="1430439" y="501817"/>
                    <a:pt x="1443041" y="514418"/>
                    <a:pt x="1458586" y="514418"/>
                  </a:cubicBezTo>
                  <a:cubicBezTo>
                    <a:pt x="1474131" y="514418"/>
                    <a:pt x="1486733" y="501817"/>
                    <a:pt x="1486733" y="486271"/>
                  </a:cubicBezTo>
                  <a:cubicBezTo>
                    <a:pt x="1486733" y="470726"/>
                    <a:pt x="1474131" y="458124"/>
                    <a:pt x="1458586" y="458124"/>
                  </a:cubicBezTo>
                  <a:close/>
                  <a:moveTo>
                    <a:pt x="1345997" y="458124"/>
                  </a:moveTo>
                  <a:cubicBezTo>
                    <a:pt x="1330452" y="458124"/>
                    <a:pt x="1317850" y="470726"/>
                    <a:pt x="1317850" y="486271"/>
                  </a:cubicBezTo>
                  <a:cubicBezTo>
                    <a:pt x="1317850" y="501817"/>
                    <a:pt x="1330452" y="514418"/>
                    <a:pt x="1345997" y="514418"/>
                  </a:cubicBezTo>
                  <a:cubicBezTo>
                    <a:pt x="1361543" y="514418"/>
                    <a:pt x="1374144" y="501817"/>
                    <a:pt x="1374144" y="486271"/>
                  </a:cubicBezTo>
                  <a:cubicBezTo>
                    <a:pt x="1374144" y="470726"/>
                    <a:pt x="1361543" y="458124"/>
                    <a:pt x="1345997" y="458124"/>
                  </a:cubicBezTo>
                  <a:close/>
                  <a:moveTo>
                    <a:pt x="1233409" y="458124"/>
                  </a:moveTo>
                  <a:cubicBezTo>
                    <a:pt x="1217863" y="458124"/>
                    <a:pt x="1205262" y="470726"/>
                    <a:pt x="1205262" y="486271"/>
                  </a:cubicBezTo>
                  <a:cubicBezTo>
                    <a:pt x="1205262" y="501817"/>
                    <a:pt x="1217863" y="514418"/>
                    <a:pt x="1233409" y="514418"/>
                  </a:cubicBezTo>
                  <a:cubicBezTo>
                    <a:pt x="1248954" y="514418"/>
                    <a:pt x="1261556" y="501817"/>
                    <a:pt x="1261556" y="486271"/>
                  </a:cubicBezTo>
                  <a:cubicBezTo>
                    <a:pt x="1261556" y="470726"/>
                    <a:pt x="1248954" y="458124"/>
                    <a:pt x="1233409" y="458124"/>
                  </a:cubicBezTo>
                  <a:close/>
                  <a:moveTo>
                    <a:pt x="1120820" y="458124"/>
                  </a:moveTo>
                  <a:cubicBezTo>
                    <a:pt x="1105275" y="458124"/>
                    <a:pt x="1092673" y="470726"/>
                    <a:pt x="1092673" y="486271"/>
                  </a:cubicBezTo>
                  <a:cubicBezTo>
                    <a:pt x="1092673" y="501817"/>
                    <a:pt x="1105275" y="514418"/>
                    <a:pt x="1120820" y="514418"/>
                  </a:cubicBezTo>
                  <a:cubicBezTo>
                    <a:pt x="1136365" y="514418"/>
                    <a:pt x="1148967" y="501817"/>
                    <a:pt x="1148967" y="486271"/>
                  </a:cubicBezTo>
                  <a:cubicBezTo>
                    <a:pt x="1148967" y="470726"/>
                    <a:pt x="1136365" y="458124"/>
                    <a:pt x="1120820" y="458124"/>
                  </a:cubicBezTo>
                  <a:close/>
                  <a:moveTo>
                    <a:pt x="1008232" y="458124"/>
                  </a:moveTo>
                  <a:cubicBezTo>
                    <a:pt x="992686" y="458124"/>
                    <a:pt x="980085" y="470726"/>
                    <a:pt x="980085" y="486271"/>
                  </a:cubicBezTo>
                  <a:cubicBezTo>
                    <a:pt x="980085" y="501817"/>
                    <a:pt x="992686" y="514418"/>
                    <a:pt x="1008232" y="514418"/>
                  </a:cubicBezTo>
                  <a:cubicBezTo>
                    <a:pt x="1023777" y="514418"/>
                    <a:pt x="1036379" y="501817"/>
                    <a:pt x="1036379" y="486271"/>
                  </a:cubicBezTo>
                  <a:cubicBezTo>
                    <a:pt x="1036379" y="470726"/>
                    <a:pt x="1023777" y="458124"/>
                    <a:pt x="1008232" y="458124"/>
                  </a:cubicBezTo>
                  <a:close/>
                  <a:moveTo>
                    <a:pt x="895643" y="458124"/>
                  </a:moveTo>
                  <a:cubicBezTo>
                    <a:pt x="880098" y="458124"/>
                    <a:pt x="867496" y="470726"/>
                    <a:pt x="867496" y="486271"/>
                  </a:cubicBezTo>
                  <a:cubicBezTo>
                    <a:pt x="867496" y="501817"/>
                    <a:pt x="880098" y="514418"/>
                    <a:pt x="895643" y="514418"/>
                  </a:cubicBezTo>
                  <a:cubicBezTo>
                    <a:pt x="911188" y="514418"/>
                    <a:pt x="923790" y="501817"/>
                    <a:pt x="923790" y="486271"/>
                  </a:cubicBezTo>
                  <a:cubicBezTo>
                    <a:pt x="923790" y="470726"/>
                    <a:pt x="911188" y="458124"/>
                    <a:pt x="895643" y="458124"/>
                  </a:cubicBezTo>
                  <a:close/>
                  <a:moveTo>
                    <a:pt x="783055" y="458124"/>
                  </a:moveTo>
                  <a:cubicBezTo>
                    <a:pt x="767510" y="458124"/>
                    <a:pt x="754908" y="470726"/>
                    <a:pt x="754908" y="486271"/>
                  </a:cubicBezTo>
                  <a:cubicBezTo>
                    <a:pt x="754908" y="501817"/>
                    <a:pt x="767510" y="514418"/>
                    <a:pt x="783055" y="514418"/>
                  </a:cubicBezTo>
                  <a:cubicBezTo>
                    <a:pt x="798600" y="514418"/>
                    <a:pt x="811202" y="501817"/>
                    <a:pt x="811202" y="486271"/>
                  </a:cubicBezTo>
                  <a:cubicBezTo>
                    <a:pt x="811202" y="470726"/>
                    <a:pt x="798600" y="458124"/>
                    <a:pt x="783055" y="458124"/>
                  </a:cubicBezTo>
                  <a:close/>
                  <a:moveTo>
                    <a:pt x="670467" y="458124"/>
                  </a:moveTo>
                  <a:cubicBezTo>
                    <a:pt x="654922" y="458124"/>
                    <a:pt x="642320" y="470726"/>
                    <a:pt x="642320" y="486271"/>
                  </a:cubicBezTo>
                  <a:cubicBezTo>
                    <a:pt x="642320" y="501817"/>
                    <a:pt x="654922" y="514418"/>
                    <a:pt x="670467" y="514418"/>
                  </a:cubicBezTo>
                  <a:cubicBezTo>
                    <a:pt x="686012" y="514418"/>
                    <a:pt x="698614" y="501817"/>
                    <a:pt x="698614" y="486271"/>
                  </a:cubicBezTo>
                  <a:cubicBezTo>
                    <a:pt x="698614" y="470726"/>
                    <a:pt x="686012" y="458124"/>
                    <a:pt x="670467" y="458124"/>
                  </a:cubicBezTo>
                  <a:close/>
                  <a:moveTo>
                    <a:pt x="557878" y="458124"/>
                  </a:moveTo>
                  <a:cubicBezTo>
                    <a:pt x="542333" y="458124"/>
                    <a:pt x="529732" y="470726"/>
                    <a:pt x="529732" y="486271"/>
                  </a:cubicBezTo>
                  <a:cubicBezTo>
                    <a:pt x="529732" y="501817"/>
                    <a:pt x="542333" y="514418"/>
                    <a:pt x="557878" y="514418"/>
                  </a:cubicBezTo>
                  <a:cubicBezTo>
                    <a:pt x="573423" y="514418"/>
                    <a:pt x="586025" y="501817"/>
                    <a:pt x="586025" y="486271"/>
                  </a:cubicBezTo>
                  <a:cubicBezTo>
                    <a:pt x="586025" y="470726"/>
                    <a:pt x="573423" y="458124"/>
                    <a:pt x="557878" y="458124"/>
                  </a:cubicBezTo>
                  <a:close/>
                  <a:moveTo>
                    <a:pt x="445290" y="458124"/>
                  </a:moveTo>
                  <a:cubicBezTo>
                    <a:pt x="429744" y="458124"/>
                    <a:pt x="417143" y="470726"/>
                    <a:pt x="417143" y="486271"/>
                  </a:cubicBezTo>
                  <a:cubicBezTo>
                    <a:pt x="417143" y="501817"/>
                    <a:pt x="429744" y="514418"/>
                    <a:pt x="445290" y="514418"/>
                  </a:cubicBezTo>
                  <a:cubicBezTo>
                    <a:pt x="460836" y="514418"/>
                    <a:pt x="473437" y="501817"/>
                    <a:pt x="473437" y="486271"/>
                  </a:cubicBezTo>
                  <a:cubicBezTo>
                    <a:pt x="473437" y="470726"/>
                    <a:pt x="460836" y="458124"/>
                    <a:pt x="445290" y="458124"/>
                  </a:cubicBezTo>
                  <a:close/>
                  <a:moveTo>
                    <a:pt x="332701" y="458124"/>
                  </a:moveTo>
                  <a:cubicBezTo>
                    <a:pt x="317156" y="458124"/>
                    <a:pt x="304554" y="470726"/>
                    <a:pt x="304554" y="486271"/>
                  </a:cubicBezTo>
                  <a:cubicBezTo>
                    <a:pt x="304554" y="501817"/>
                    <a:pt x="317156" y="514418"/>
                    <a:pt x="332701" y="514418"/>
                  </a:cubicBezTo>
                  <a:cubicBezTo>
                    <a:pt x="348247" y="514418"/>
                    <a:pt x="360848" y="501817"/>
                    <a:pt x="360848" y="486271"/>
                  </a:cubicBezTo>
                  <a:cubicBezTo>
                    <a:pt x="360848" y="470726"/>
                    <a:pt x="348247" y="458124"/>
                    <a:pt x="332701" y="458124"/>
                  </a:cubicBezTo>
                  <a:close/>
                  <a:moveTo>
                    <a:pt x="220113" y="458124"/>
                  </a:moveTo>
                  <a:cubicBezTo>
                    <a:pt x="204568" y="458124"/>
                    <a:pt x="191966" y="470726"/>
                    <a:pt x="191966" y="486271"/>
                  </a:cubicBezTo>
                  <a:cubicBezTo>
                    <a:pt x="191966" y="501817"/>
                    <a:pt x="204568" y="514418"/>
                    <a:pt x="220113" y="514418"/>
                  </a:cubicBezTo>
                  <a:cubicBezTo>
                    <a:pt x="235659" y="514418"/>
                    <a:pt x="248260" y="501817"/>
                    <a:pt x="248260" y="486271"/>
                  </a:cubicBezTo>
                  <a:cubicBezTo>
                    <a:pt x="248260" y="470726"/>
                    <a:pt x="235659" y="458124"/>
                    <a:pt x="220113" y="458124"/>
                  </a:cubicBezTo>
                  <a:close/>
                  <a:moveTo>
                    <a:pt x="107525" y="458124"/>
                  </a:moveTo>
                  <a:cubicBezTo>
                    <a:pt x="91980" y="458124"/>
                    <a:pt x="79378" y="470726"/>
                    <a:pt x="79378" y="486271"/>
                  </a:cubicBezTo>
                  <a:cubicBezTo>
                    <a:pt x="79378" y="501817"/>
                    <a:pt x="91980" y="514418"/>
                    <a:pt x="107525" y="514418"/>
                  </a:cubicBezTo>
                  <a:cubicBezTo>
                    <a:pt x="123070" y="514418"/>
                    <a:pt x="135672" y="501817"/>
                    <a:pt x="135672" y="486271"/>
                  </a:cubicBezTo>
                  <a:cubicBezTo>
                    <a:pt x="135672" y="470726"/>
                    <a:pt x="123070" y="458124"/>
                    <a:pt x="107525" y="458124"/>
                  </a:cubicBezTo>
                  <a:close/>
                  <a:moveTo>
                    <a:pt x="0" y="0"/>
                  </a:moveTo>
                  <a:lnTo>
                    <a:pt x="2916000" y="0"/>
                  </a:lnTo>
                  <a:lnTo>
                    <a:pt x="2916000" y="142874"/>
                  </a:lnTo>
                  <a:lnTo>
                    <a:pt x="2917172" y="142874"/>
                  </a:lnTo>
                  <a:lnTo>
                    <a:pt x="2917172" y="244204"/>
                  </a:lnTo>
                  <a:lnTo>
                    <a:pt x="2917172" y="304439"/>
                  </a:lnTo>
                  <a:lnTo>
                    <a:pt x="2917172" y="460222"/>
                  </a:lnTo>
                  <a:lnTo>
                    <a:pt x="2902334" y="466368"/>
                  </a:lnTo>
                  <a:cubicBezTo>
                    <a:pt x="2897241" y="471462"/>
                    <a:pt x="2894090" y="478499"/>
                    <a:pt x="2894090" y="486271"/>
                  </a:cubicBezTo>
                  <a:cubicBezTo>
                    <a:pt x="2894090" y="494044"/>
                    <a:pt x="2897241" y="501081"/>
                    <a:pt x="2902334" y="506174"/>
                  </a:cubicBezTo>
                  <a:lnTo>
                    <a:pt x="2917172" y="512321"/>
                  </a:lnTo>
                  <a:lnTo>
                    <a:pt x="2917172" y="2246668"/>
                  </a:lnTo>
                  <a:lnTo>
                    <a:pt x="2905193" y="2249087"/>
                  </a:lnTo>
                  <a:cubicBezTo>
                    <a:pt x="2892464" y="2254471"/>
                    <a:pt x="2882267" y="2264668"/>
                    <a:pt x="2876883" y="2277398"/>
                  </a:cubicBezTo>
                  <a:lnTo>
                    <a:pt x="2873597" y="2293671"/>
                  </a:lnTo>
                  <a:lnTo>
                    <a:pt x="2824605" y="2293671"/>
                  </a:lnTo>
                  <a:lnTo>
                    <a:pt x="2821320" y="2277398"/>
                  </a:lnTo>
                  <a:cubicBezTo>
                    <a:pt x="2813243" y="2258304"/>
                    <a:pt x="2794337" y="2244906"/>
                    <a:pt x="2772302" y="2244906"/>
                  </a:cubicBezTo>
                  <a:cubicBezTo>
                    <a:pt x="2750266" y="2244906"/>
                    <a:pt x="2731360" y="2258304"/>
                    <a:pt x="2723284" y="2277398"/>
                  </a:cubicBezTo>
                  <a:lnTo>
                    <a:pt x="2719998" y="2293671"/>
                  </a:lnTo>
                  <a:lnTo>
                    <a:pt x="2671010" y="2293671"/>
                  </a:lnTo>
                  <a:lnTo>
                    <a:pt x="2667725" y="2277398"/>
                  </a:lnTo>
                  <a:cubicBezTo>
                    <a:pt x="2659649" y="2258304"/>
                    <a:pt x="2640742" y="2244906"/>
                    <a:pt x="2618707" y="2244906"/>
                  </a:cubicBezTo>
                  <a:cubicBezTo>
                    <a:pt x="2596672" y="2244906"/>
                    <a:pt x="2577766" y="2258304"/>
                    <a:pt x="2569690" y="2277398"/>
                  </a:cubicBezTo>
                  <a:lnTo>
                    <a:pt x="2566404" y="2293671"/>
                  </a:lnTo>
                  <a:lnTo>
                    <a:pt x="2517416" y="2293671"/>
                  </a:lnTo>
                  <a:lnTo>
                    <a:pt x="2514131" y="2277398"/>
                  </a:lnTo>
                  <a:cubicBezTo>
                    <a:pt x="2506054" y="2258304"/>
                    <a:pt x="2487148" y="2244906"/>
                    <a:pt x="2465113" y="2244906"/>
                  </a:cubicBezTo>
                  <a:cubicBezTo>
                    <a:pt x="2443077" y="2244906"/>
                    <a:pt x="2424171" y="2258304"/>
                    <a:pt x="2416095" y="2277398"/>
                  </a:cubicBezTo>
                  <a:lnTo>
                    <a:pt x="2412810" y="2293671"/>
                  </a:lnTo>
                  <a:lnTo>
                    <a:pt x="2363821" y="2293671"/>
                  </a:lnTo>
                  <a:lnTo>
                    <a:pt x="2360536" y="2277398"/>
                  </a:lnTo>
                  <a:cubicBezTo>
                    <a:pt x="2352460" y="2258304"/>
                    <a:pt x="2333553" y="2244906"/>
                    <a:pt x="2311518" y="2244906"/>
                  </a:cubicBezTo>
                  <a:cubicBezTo>
                    <a:pt x="2289483" y="2244906"/>
                    <a:pt x="2270577" y="2258304"/>
                    <a:pt x="2262501" y="2277398"/>
                  </a:cubicBezTo>
                  <a:lnTo>
                    <a:pt x="2259215" y="2293671"/>
                  </a:lnTo>
                  <a:lnTo>
                    <a:pt x="2210227" y="2293671"/>
                  </a:lnTo>
                  <a:lnTo>
                    <a:pt x="2206941" y="2277398"/>
                  </a:lnTo>
                  <a:cubicBezTo>
                    <a:pt x="2198865" y="2258304"/>
                    <a:pt x="2179959" y="2244906"/>
                    <a:pt x="2157923" y="2244906"/>
                  </a:cubicBezTo>
                  <a:cubicBezTo>
                    <a:pt x="2135888" y="2244906"/>
                    <a:pt x="2116982" y="2258304"/>
                    <a:pt x="2108906" y="2277398"/>
                  </a:cubicBezTo>
                  <a:lnTo>
                    <a:pt x="2105620" y="2293671"/>
                  </a:lnTo>
                  <a:lnTo>
                    <a:pt x="2056632" y="2293671"/>
                  </a:lnTo>
                  <a:lnTo>
                    <a:pt x="2053346" y="2277398"/>
                  </a:lnTo>
                  <a:cubicBezTo>
                    <a:pt x="2045271" y="2258304"/>
                    <a:pt x="2026364" y="2244906"/>
                    <a:pt x="2004329" y="2244906"/>
                  </a:cubicBezTo>
                  <a:cubicBezTo>
                    <a:pt x="1982294" y="2244906"/>
                    <a:pt x="1963387" y="2258304"/>
                    <a:pt x="1955312" y="2277398"/>
                  </a:cubicBezTo>
                  <a:lnTo>
                    <a:pt x="1952026" y="2293671"/>
                  </a:lnTo>
                  <a:lnTo>
                    <a:pt x="1903038" y="2293671"/>
                  </a:lnTo>
                  <a:lnTo>
                    <a:pt x="1899752" y="2277398"/>
                  </a:lnTo>
                  <a:cubicBezTo>
                    <a:pt x="1891676" y="2258304"/>
                    <a:pt x="1872770" y="2244906"/>
                    <a:pt x="1850734" y="2244906"/>
                  </a:cubicBezTo>
                  <a:cubicBezTo>
                    <a:pt x="1828699" y="2244906"/>
                    <a:pt x="1809793" y="2258304"/>
                    <a:pt x="1801717" y="2277398"/>
                  </a:cubicBezTo>
                  <a:lnTo>
                    <a:pt x="1798431" y="2293671"/>
                  </a:lnTo>
                  <a:lnTo>
                    <a:pt x="1749443" y="2293671"/>
                  </a:lnTo>
                  <a:lnTo>
                    <a:pt x="1746158" y="2277398"/>
                  </a:lnTo>
                  <a:cubicBezTo>
                    <a:pt x="1738081" y="2258304"/>
                    <a:pt x="1719175" y="2244906"/>
                    <a:pt x="1697140" y="2244906"/>
                  </a:cubicBezTo>
                  <a:cubicBezTo>
                    <a:pt x="1675105" y="2244906"/>
                    <a:pt x="1656198" y="2258304"/>
                    <a:pt x="1648123" y="2277398"/>
                  </a:cubicBezTo>
                  <a:lnTo>
                    <a:pt x="1644837" y="2293671"/>
                  </a:lnTo>
                  <a:lnTo>
                    <a:pt x="1595849" y="2293671"/>
                  </a:lnTo>
                  <a:lnTo>
                    <a:pt x="1592563" y="2277398"/>
                  </a:lnTo>
                  <a:cubicBezTo>
                    <a:pt x="1584487" y="2258304"/>
                    <a:pt x="1565581" y="2244906"/>
                    <a:pt x="1543545" y="2244906"/>
                  </a:cubicBezTo>
                  <a:cubicBezTo>
                    <a:pt x="1521510" y="2244906"/>
                    <a:pt x="1502604" y="2258304"/>
                    <a:pt x="1494528" y="2277398"/>
                  </a:cubicBezTo>
                  <a:lnTo>
                    <a:pt x="1491242" y="2293671"/>
                  </a:lnTo>
                  <a:lnTo>
                    <a:pt x="1442254" y="2293671"/>
                  </a:lnTo>
                  <a:lnTo>
                    <a:pt x="1438969" y="2277398"/>
                  </a:lnTo>
                  <a:cubicBezTo>
                    <a:pt x="1430892" y="2258304"/>
                    <a:pt x="1411986" y="2244906"/>
                    <a:pt x="1389951" y="2244906"/>
                  </a:cubicBezTo>
                  <a:cubicBezTo>
                    <a:pt x="1367916" y="2244906"/>
                    <a:pt x="1349009" y="2258304"/>
                    <a:pt x="1340933" y="2277398"/>
                  </a:cubicBezTo>
                  <a:lnTo>
                    <a:pt x="1337648" y="2293671"/>
                  </a:lnTo>
                  <a:lnTo>
                    <a:pt x="1288659" y="2293671"/>
                  </a:lnTo>
                  <a:lnTo>
                    <a:pt x="1285374" y="2277398"/>
                  </a:lnTo>
                  <a:cubicBezTo>
                    <a:pt x="1277298" y="2258304"/>
                    <a:pt x="1258391" y="2244906"/>
                    <a:pt x="1236356" y="2244906"/>
                  </a:cubicBezTo>
                  <a:cubicBezTo>
                    <a:pt x="1214321" y="2244906"/>
                    <a:pt x="1195415" y="2258304"/>
                    <a:pt x="1187339" y="2277398"/>
                  </a:cubicBezTo>
                  <a:lnTo>
                    <a:pt x="1184053" y="2293671"/>
                  </a:lnTo>
                  <a:lnTo>
                    <a:pt x="1135065" y="2293671"/>
                  </a:lnTo>
                  <a:lnTo>
                    <a:pt x="1131780" y="2277398"/>
                  </a:lnTo>
                  <a:cubicBezTo>
                    <a:pt x="1123703" y="2258304"/>
                    <a:pt x="1104797" y="2244906"/>
                    <a:pt x="1082762" y="2244906"/>
                  </a:cubicBezTo>
                  <a:cubicBezTo>
                    <a:pt x="1060726" y="2244906"/>
                    <a:pt x="1041820" y="2258304"/>
                    <a:pt x="1033744" y="2277398"/>
                  </a:cubicBezTo>
                  <a:lnTo>
                    <a:pt x="1030458" y="2293671"/>
                  </a:lnTo>
                  <a:lnTo>
                    <a:pt x="981470" y="2293671"/>
                  </a:lnTo>
                  <a:lnTo>
                    <a:pt x="978185" y="2277398"/>
                  </a:lnTo>
                  <a:cubicBezTo>
                    <a:pt x="970109" y="2258304"/>
                    <a:pt x="951202" y="2244906"/>
                    <a:pt x="929167" y="2244906"/>
                  </a:cubicBezTo>
                  <a:cubicBezTo>
                    <a:pt x="907132" y="2244906"/>
                    <a:pt x="888226" y="2258304"/>
                    <a:pt x="880150" y="2277398"/>
                  </a:cubicBezTo>
                  <a:lnTo>
                    <a:pt x="876864" y="2293671"/>
                  </a:lnTo>
                  <a:lnTo>
                    <a:pt x="827876" y="2293671"/>
                  </a:lnTo>
                  <a:lnTo>
                    <a:pt x="824591" y="2277398"/>
                  </a:lnTo>
                  <a:cubicBezTo>
                    <a:pt x="816514" y="2258304"/>
                    <a:pt x="797608" y="2244906"/>
                    <a:pt x="775573" y="2244906"/>
                  </a:cubicBezTo>
                  <a:cubicBezTo>
                    <a:pt x="753538" y="2244906"/>
                    <a:pt x="734632" y="2258304"/>
                    <a:pt x="726556" y="2277398"/>
                  </a:cubicBezTo>
                  <a:lnTo>
                    <a:pt x="723270" y="2293671"/>
                  </a:lnTo>
                  <a:lnTo>
                    <a:pt x="674282" y="2293671"/>
                  </a:lnTo>
                  <a:lnTo>
                    <a:pt x="670997" y="2277398"/>
                  </a:lnTo>
                  <a:cubicBezTo>
                    <a:pt x="662920" y="2258304"/>
                    <a:pt x="644014" y="2244906"/>
                    <a:pt x="621979" y="2244906"/>
                  </a:cubicBezTo>
                  <a:cubicBezTo>
                    <a:pt x="599943" y="2244906"/>
                    <a:pt x="581037" y="2258304"/>
                    <a:pt x="572961" y="2277398"/>
                  </a:cubicBezTo>
                  <a:lnTo>
                    <a:pt x="569675" y="2293671"/>
                  </a:lnTo>
                  <a:lnTo>
                    <a:pt x="520687" y="2293671"/>
                  </a:lnTo>
                  <a:lnTo>
                    <a:pt x="517401" y="2277398"/>
                  </a:lnTo>
                  <a:cubicBezTo>
                    <a:pt x="509326" y="2258304"/>
                    <a:pt x="490419" y="2244906"/>
                    <a:pt x="468384" y="2244906"/>
                  </a:cubicBezTo>
                  <a:cubicBezTo>
                    <a:pt x="446349" y="2244906"/>
                    <a:pt x="427443" y="2258304"/>
                    <a:pt x="419367" y="2277398"/>
                  </a:cubicBezTo>
                  <a:lnTo>
                    <a:pt x="416081" y="2293671"/>
                  </a:lnTo>
                  <a:lnTo>
                    <a:pt x="367093" y="2293671"/>
                  </a:lnTo>
                  <a:lnTo>
                    <a:pt x="363807" y="2277398"/>
                  </a:lnTo>
                  <a:cubicBezTo>
                    <a:pt x="355731" y="2258304"/>
                    <a:pt x="336825" y="2244906"/>
                    <a:pt x="314790" y="2244906"/>
                  </a:cubicBezTo>
                  <a:cubicBezTo>
                    <a:pt x="292754" y="2244906"/>
                    <a:pt x="273848" y="2258304"/>
                    <a:pt x="265772" y="2277398"/>
                  </a:cubicBezTo>
                  <a:lnTo>
                    <a:pt x="262486" y="2293671"/>
                  </a:lnTo>
                  <a:lnTo>
                    <a:pt x="213498" y="2293671"/>
                  </a:lnTo>
                  <a:lnTo>
                    <a:pt x="210213" y="2277398"/>
                  </a:lnTo>
                  <a:cubicBezTo>
                    <a:pt x="202137" y="2258304"/>
                    <a:pt x="183230" y="2244906"/>
                    <a:pt x="161196" y="2244906"/>
                  </a:cubicBezTo>
                  <a:cubicBezTo>
                    <a:pt x="139160" y="2244906"/>
                    <a:pt x="120254" y="2258304"/>
                    <a:pt x="112178" y="2277398"/>
                  </a:cubicBezTo>
                  <a:lnTo>
                    <a:pt x="108892" y="2293671"/>
                  </a:lnTo>
                  <a:lnTo>
                    <a:pt x="59904" y="2293671"/>
                  </a:lnTo>
                  <a:lnTo>
                    <a:pt x="56618" y="2277398"/>
                  </a:lnTo>
                  <a:cubicBezTo>
                    <a:pt x="48542" y="2258304"/>
                    <a:pt x="29636" y="2244906"/>
                    <a:pt x="7600" y="2244906"/>
                  </a:cubicBezTo>
                  <a:lnTo>
                    <a:pt x="0" y="2246441"/>
                  </a:lnTo>
                  <a:lnTo>
                    <a:pt x="0" y="512321"/>
                  </a:lnTo>
                  <a:lnTo>
                    <a:pt x="14839" y="506174"/>
                  </a:lnTo>
                  <a:cubicBezTo>
                    <a:pt x="19933" y="501081"/>
                    <a:pt x="23083" y="494044"/>
                    <a:pt x="23083" y="486271"/>
                  </a:cubicBezTo>
                  <a:cubicBezTo>
                    <a:pt x="23083" y="478499"/>
                    <a:pt x="19933" y="471462"/>
                    <a:pt x="14839" y="466368"/>
                  </a:cubicBezTo>
                  <a:lnTo>
                    <a:pt x="0" y="460222"/>
                  </a:lnTo>
                  <a:lnTo>
                    <a:pt x="0" y="371475"/>
                  </a:lnTo>
                  <a:lnTo>
                    <a:pt x="0" y="304439"/>
                  </a:lnTo>
                  <a:lnTo>
                    <a:pt x="0" y="24420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FEFFFF"/>
            </a:solidFill>
            <a:ln w="3175">
              <a:solidFill>
                <a:srgbClr val="E1E2E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20世纪40</a:t>
              </a:r>
              <a:r>
                <a:rPr lang="en-US" altLang="zh-CN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—</a:t>
              </a:r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60年代</a:t>
              </a: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>
              <a:off x="860374" y="3389122"/>
              <a:ext cx="2746040" cy="157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EFFFF"/>
                  </a:solidFill>
                </a:rPr>
                <a:t>深度学习雏形出现在控制论中</a:t>
              </a:r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4791954" y="2765400"/>
            <a:ext cx="2609291" cy="1972381"/>
            <a:chOff x="774808" y="2790827"/>
            <a:chExt cx="2917172" cy="2293674"/>
          </a:xfrm>
        </p:grpSpPr>
        <p:sp>
          <p:nvSpPr>
            <p:cNvPr id="20" name="任意多边形 19"/>
            <p:cNvSpPr/>
            <p:nvPr>
              <p:custDataLst>
                <p:tags r:id="rId8"/>
              </p:custDataLst>
            </p:nvPr>
          </p:nvSpPr>
          <p:spPr>
            <a:xfrm>
              <a:off x="774808" y="2790827"/>
              <a:ext cx="2917172" cy="2293674"/>
            </a:xfrm>
            <a:custGeom>
              <a:avLst/>
              <a:gdLst>
                <a:gd name="connsiteX0" fmla="*/ 2809648 w 2917172"/>
                <a:gd name="connsiteY0" fmla="*/ 458124 h 2293671"/>
                <a:gd name="connsiteX1" fmla="*/ 2781501 w 2917172"/>
                <a:gd name="connsiteY1" fmla="*/ 486271 h 2293671"/>
                <a:gd name="connsiteX2" fmla="*/ 2809648 w 2917172"/>
                <a:gd name="connsiteY2" fmla="*/ 514418 h 2293671"/>
                <a:gd name="connsiteX3" fmla="*/ 2837795 w 2917172"/>
                <a:gd name="connsiteY3" fmla="*/ 486271 h 2293671"/>
                <a:gd name="connsiteX4" fmla="*/ 2809648 w 2917172"/>
                <a:gd name="connsiteY4" fmla="*/ 458124 h 2293671"/>
                <a:gd name="connsiteX5" fmla="*/ 2697060 w 2917172"/>
                <a:gd name="connsiteY5" fmla="*/ 458124 h 2293671"/>
                <a:gd name="connsiteX6" fmla="*/ 2668913 w 2917172"/>
                <a:gd name="connsiteY6" fmla="*/ 486271 h 2293671"/>
                <a:gd name="connsiteX7" fmla="*/ 2697060 w 2917172"/>
                <a:gd name="connsiteY7" fmla="*/ 514418 h 2293671"/>
                <a:gd name="connsiteX8" fmla="*/ 2725207 w 2917172"/>
                <a:gd name="connsiteY8" fmla="*/ 486271 h 2293671"/>
                <a:gd name="connsiteX9" fmla="*/ 2697060 w 2917172"/>
                <a:gd name="connsiteY9" fmla="*/ 458124 h 2293671"/>
                <a:gd name="connsiteX10" fmla="*/ 2584471 w 2917172"/>
                <a:gd name="connsiteY10" fmla="*/ 458124 h 2293671"/>
                <a:gd name="connsiteX11" fmla="*/ 2556324 w 2917172"/>
                <a:gd name="connsiteY11" fmla="*/ 486271 h 2293671"/>
                <a:gd name="connsiteX12" fmla="*/ 2584471 w 2917172"/>
                <a:gd name="connsiteY12" fmla="*/ 514418 h 2293671"/>
                <a:gd name="connsiteX13" fmla="*/ 2612618 w 2917172"/>
                <a:gd name="connsiteY13" fmla="*/ 486271 h 2293671"/>
                <a:gd name="connsiteX14" fmla="*/ 2584471 w 2917172"/>
                <a:gd name="connsiteY14" fmla="*/ 458124 h 2293671"/>
                <a:gd name="connsiteX15" fmla="*/ 2471883 w 2917172"/>
                <a:gd name="connsiteY15" fmla="*/ 458124 h 2293671"/>
                <a:gd name="connsiteX16" fmla="*/ 2443736 w 2917172"/>
                <a:gd name="connsiteY16" fmla="*/ 486271 h 2293671"/>
                <a:gd name="connsiteX17" fmla="*/ 2471883 w 2917172"/>
                <a:gd name="connsiteY17" fmla="*/ 514418 h 2293671"/>
                <a:gd name="connsiteX18" fmla="*/ 2500029 w 2917172"/>
                <a:gd name="connsiteY18" fmla="*/ 486271 h 2293671"/>
                <a:gd name="connsiteX19" fmla="*/ 2471883 w 2917172"/>
                <a:gd name="connsiteY19" fmla="*/ 458124 h 2293671"/>
                <a:gd name="connsiteX20" fmla="*/ 2359294 w 2917172"/>
                <a:gd name="connsiteY20" fmla="*/ 458124 h 2293671"/>
                <a:gd name="connsiteX21" fmla="*/ 2331147 w 2917172"/>
                <a:gd name="connsiteY21" fmla="*/ 486271 h 2293671"/>
                <a:gd name="connsiteX22" fmla="*/ 2359294 w 2917172"/>
                <a:gd name="connsiteY22" fmla="*/ 514418 h 2293671"/>
                <a:gd name="connsiteX23" fmla="*/ 2387441 w 2917172"/>
                <a:gd name="connsiteY23" fmla="*/ 486271 h 2293671"/>
                <a:gd name="connsiteX24" fmla="*/ 2359294 w 2917172"/>
                <a:gd name="connsiteY24" fmla="*/ 458124 h 2293671"/>
                <a:gd name="connsiteX25" fmla="*/ 2246705 w 2917172"/>
                <a:gd name="connsiteY25" fmla="*/ 458124 h 2293671"/>
                <a:gd name="connsiteX26" fmla="*/ 2218559 w 2917172"/>
                <a:gd name="connsiteY26" fmla="*/ 486271 h 2293671"/>
                <a:gd name="connsiteX27" fmla="*/ 2246705 w 2917172"/>
                <a:gd name="connsiteY27" fmla="*/ 514418 h 2293671"/>
                <a:gd name="connsiteX28" fmla="*/ 2274852 w 2917172"/>
                <a:gd name="connsiteY28" fmla="*/ 486271 h 2293671"/>
                <a:gd name="connsiteX29" fmla="*/ 2246705 w 2917172"/>
                <a:gd name="connsiteY29" fmla="*/ 458124 h 2293671"/>
                <a:gd name="connsiteX30" fmla="*/ 2134117 w 2917172"/>
                <a:gd name="connsiteY30" fmla="*/ 458124 h 2293671"/>
                <a:gd name="connsiteX31" fmla="*/ 2105970 w 2917172"/>
                <a:gd name="connsiteY31" fmla="*/ 486271 h 2293671"/>
                <a:gd name="connsiteX32" fmla="*/ 2134117 w 2917172"/>
                <a:gd name="connsiteY32" fmla="*/ 514418 h 2293671"/>
                <a:gd name="connsiteX33" fmla="*/ 2162264 w 2917172"/>
                <a:gd name="connsiteY33" fmla="*/ 486271 h 2293671"/>
                <a:gd name="connsiteX34" fmla="*/ 2134117 w 2917172"/>
                <a:gd name="connsiteY34" fmla="*/ 458124 h 2293671"/>
                <a:gd name="connsiteX35" fmla="*/ 2021528 w 2917172"/>
                <a:gd name="connsiteY35" fmla="*/ 458124 h 2293671"/>
                <a:gd name="connsiteX36" fmla="*/ 1993382 w 2917172"/>
                <a:gd name="connsiteY36" fmla="*/ 486271 h 2293671"/>
                <a:gd name="connsiteX37" fmla="*/ 2021528 w 2917172"/>
                <a:gd name="connsiteY37" fmla="*/ 514418 h 2293671"/>
                <a:gd name="connsiteX38" fmla="*/ 2049675 w 2917172"/>
                <a:gd name="connsiteY38" fmla="*/ 486271 h 2293671"/>
                <a:gd name="connsiteX39" fmla="*/ 2021528 w 2917172"/>
                <a:gd name="connsiteY39" fmla="*/ 458124 h 2293671"/>
                <a:gd name="connsiteX40" fmla="*/ 1908940 w 2917172"/>
                <a:gd name="connsiteY40" fmla="*/ 458124 h 2293671"/>
                <a:gd name="connsiteX41" fmla="*/ 1880793 w 2917172"/>
                <a:gd name="connsiteY41" fmla="*/ 486271 h 2293671"/>
                <a:gd name="connsiteX42" fmla="*/ 1908940 w 2917172"/>
                <a:gd name="connsiteY42" fmla="*/ 514418 h 2293671"/>
                <a:gd name="connsiteX43" fmla="*/ 1937087 w 2917172"/>
                <a:gd name="connsiteY43" fmla="*/ 486271 h 2293671"/>
                <a:gd name="connsiteX44" fmla="*/ 1908940 w 2917172"/>
                <a:gd name="connsiteY44" fmla="*/ 458124 h 2293671"/>
                <a:gd name="connsiteX45" fmla="*/ 1796351 w 2917172"/>
                <a:gd name="connsiteY45" fmla="*/ 458124 h 2293671"/>
                <a:gd name="connsiteX46" fmla="*/ 1768204 w 2917172"/>
                <a:gd name="connsiteY46" fmla="*/ 486271 h 2293671"/>
                <a:gd name="connsiteX47" fmla="*/ 1796351 w 2917172"/>
                <a:gd name="connsiteY47" fmla="*/ 514418 h 2293671"/>
                <a:gd name="connsiteX48" fmla="*/ 1824498 w 2917172"/>
                <a:gd name="connsiteY48" fmla="*/ 486271 h 2293671"/>
                <a:gd name="connsiteX49" fmla="*/ 1796351 w 2917172"/>
                <a:gd name="connsiteY49" fmla="*/ 458124 h 2293671"/>
                <a:gd name="connsiteX50" fmla="*/ 1683763 w 2917172"/>
                <a:gd name="connsiteY50" fmla="*/ 458124 h 2293671"/>
                <a:gd name="connsiteX51" fmla="*/ 1655616 w 2917172"/>
                <a:gd name="connsiteY51" fmla="*/ 486271 h 2293671"/>
                <a:gd name="connsiteX52" fmla="*/ 1683763 w 2917172"/>
                <a:gd name="connsiteY52" fmla="*/ 514418 h 2293671"/>
                <a:gd name="connsiteX53" fmla="*/ 1711910 w 2917172"/>
                <a:gd name="connsiteY53" fmla="*/ 486271 h 2293671"/>
                <a:gd name="connsiteX54" fmla="*/ 1683763 w 2917172"/>
                <a:gd name="connsiteY54" fmla="*/ 458124 h 2293671"/>
                <a:gd name="connsiteX55" fmla="*/ 1571174 w 2917172"/>
                <a:gd name="connsiteY55" fmla="*/ 458124 h 2293671"/>
                <a:gd name="connsiteX56" fmla="*/ 1543027 w 2917172"/>
                <a:gd name="connsiteY56" fmla="*/ 486271 h 2293671"/>
                <a:gd name="connsiteX57" fmla="*/ 1571174 w 2917172"/>
                <a:gd name="connsiteY57" fmla="*/ 514418 h 2293671"/>
                <a:gd name="connsiteX58" fmla="*/ 1599321 w 2917172"/>
                <a:gd name="connsiteY58" fmla="*/ 486271 h 2293671"/>
                <a:gd name="connsiteX59" fmla="*/ 1571174 w 2917172"/>
                <a:gd name="connsiteY59" fmla="*/ 458124 h 2293671"/>
                <a:gd name="connsiteX60" fmla="*/ 1458586 w 2917172"/>
                <a:gd name="connsiteY60" fmla="*/ 458124 h 2293671"/>
                <a:gd name="connsiteX61" fmla="*/ 1430439 w 2917172"/>
                <a:gd name="connsiteY61" fmla="*/ 486271 h 2293671"/>
                <a:gd name="connsiteX62" fmla="*/ 1458586 w 2917172"/>
                <a:gd name="connsiteY62" fmla="*/ 514418 h 2293671"/>
                <a:gd name="connsiteX63" fmla="*/ 1486733 w 2917172"/>
                <a:gd name="connsiteY63" fmla="*/ 486271 h 2293671"/>
                <a:gd name="connsiteX64" fmla="*/ 1458586 w 2917172"/>
                <a:gd name="connsiteY64" fmla="*/ 458124 h 2293671"/>
                <a:gd name="connsiteX65" fmla="*/ 1345997 w 2917172"/>
                <a:gd name="connsiteY65" fmla="*/ 458124 h 2293671"/>
                <a:gd name="connsiteX66" fmla="*/ 1317850 w 2917172"/>
                <a:gd name="connsiteY66" fmla="*/ 486271 h 2293671"/>
                <a:gd name="connsiteX67" fmla="*/ 1345997 w 2917172"/>
                <a:gd name="connsiteY67" fmla="*/ 514418 h 2293671"/>
                <a:gd name="connsiteX68" fmla="*/ 1374144 w 2917172"/>
                <a:gd name="connsiteY68" fmla="*/ 486271 h 2293671"/>
                <a:gd name="connsiteX69" fmla="*/ 1345997 w 2917172"/>
                <a:gd name="connsiteY69" fmla="*/ 458124 h 2293671"/>
                <a:gd name="connsiteX70" fmla="*/ 1233409 w 2917172"/>
                <a:gd name="connsiteY70" fmla="*/ 458124 h 2293671"/>
                <a:gd name="connsiteX71" fmla="*/ 1205262 w 2917172"/>
                <a:gd name="connsiteY71" fmla="*/ 486271 h 2293671"/>
                <a:gd name="connsiteX72" fmla="*/ 1233409 w 2917172"/>
                <a:gd name="connsiteY72" fmla="*/ 514418 h 2293671"/>
                <a:gd name="connsiteX73" fmla="*/ 1261556 w 2917172"/>
                <a:gd name="connsiteY73" fmla="*/ 486271 h 2293671"/>
                <a:gd name="connsiteX74" fmla="*/ 1233409 w 2917172"/>
                <a:gd name="connsiteY74" fmla="*/ 458124 h 2293671"/>
                <a:gd name="connsiteX75" fmla="*/ 1120820 w 2917172"/>
                <a:gd name="connsiteY75" fmla="*/ 458124 h 2293671"/>
                <a:gd name="connsiteX76" fmla="*/ 1092673 w 2917172"/>
                <a:gd name="connsiteY76" fmla="*/ 486271 h 2293671"/>
                <a:gd name="connsiteX77" fmla="*/ 1120820 w 2917172"/>
                <a:gd name="connsiteY77" fmla="*/ 514418 h 2293671"/>
                <a:gd name="connsiteX78" fmla="*/ 1148967 w 2917172"/>
                <a:gd name="connsiteY78" fmla="*/ 486271 h 2293671"/>
                <a:gd name="connsiteX79" fmla="*/ 1120820 w 2917172"/>
                <a:gd name="connsiteY79" fmla="*/ 458124 h 2293671"/>
                <a:gd name="connsiteX80" fmla="*/ 1008232 w 2917172"/>
                <a:gd name="connsiteY80" fmla="*/ 458124 h 2293671"/>
                <a:gd name="connsiteX81" fmla="*/ 980085 w 2917172"/>
                <a:gd name="connsiteY81" fmla="*/ 486271 h 2293671"/>
                <a:gd name="connsiteX82" fmla="*/ 1008232 w 2917172"/>
                <a:gd name="connsiteY82" fmla="*/ 514418 h 2293671"/>
                <a:gd name="connsiteX83" fmla="*/ 1036379 w 2917172"/>
                <a:gd name="connsiteY83" fmla="*/ 486271 h 2293671"/>
                <a:gd name="connsiteX84" fmla="*/ 1008232 w 2917172"/>
                <a:gd name="connsiteY84" fmla="*/ 458124 h 2293671"/>
                <a:gd name="connsiteX85" fmla="*/ 895643 w 2917172"/>
                <a:gd name="connsiteY85" fmla="*/ 458124 h 2293671"/>
                <a:gd name="connsiteX86" fmla="*/ 867496 w 2917172"/>
                <a:gd name="connsiteY86" fmla="*/ 486271 h 2293671"/>
                <a:gd name="connsiteX87" fmla="*/ 895643 w 2917172"/>
                <a:gd name="connsiteY87" fmla="*/ 514418 h 2293671"/>
                <a:gd name="connsiteX88" fmla="*/ 923790 w 2917172"/>
                <a:gd name="connsiteY88" fmla="*/ 486271 h 2293671"/>
                <a:gd name="connsiteX89" fmla="*/ 895643 w 2917172"/>
                <a:gd name="connsiteY89" fmla="*/ 458124 h 2293671"/>
                <a:gd name="connsiteX90" fmla="*/ 783055 w 2917172"/>
                <a:gd name="connsiteY90" fmla="*/ 458124 h 2293671"/>
                <a:gd name="connsiteX91" fmla="*/ 754908 w 2917172"/>
                <a:gd name="connsiteY91" fmla="*/ 486271 h 2293671"/>
                <a:gd name="connsiteX92" fmla="*/ 783055 w 2917172"/>
                <a:gd name="connsiteY92" fmla="*/ 514418 h 2293671"/>
                <a:gd name="connsiteX93" fmla="*/ 811202 w 2917172"/>
                <a:gd name="connsiteY93" fmla="*/ 486271 h 2293671"/>
                <a:gd name="connsiteX94" fmla="*/ 783055 w 2917172"/>
                <a:gd name="connsiteY94" fmla="*/ 458124 h 2293671"/>
                <a:gd name="connsiteX95" fmla="*/ 670467 w 2917172"/>
                <a:gd name="connsiteY95" fmla="*/ 458124 h 2293671"/>
                <a:gd name="connsiteX96" fmla="*/ 642320 w 2917172"/>
                <a:gd name="connsiteY96" fmla="*/ 486271 h 2293671"/>
                <a:gd name="connsiteX97" fmla="*/ 670467 w 2917172"/>
                <a:gd name="connsiteY97" fmla="*/ 514418 h 2293671"/>
                <a:gd name="connsiteX98" fmla="*/ 698614 w 2917172"/>
                <a:gd name="connsiteY98" fmla="*/ 486271 h 2293671"/>
                <a:gd name="connsiteX99" fmla="*/ 670467 w 2917172"/>
                <a:gd name="connsiteY99" fmla="*/ 458124 h 2293671"/>
                <a:gd name="connsiteX100" fmla="*/ 557878 w 2917172"/>
                <a:gd name="connsiteY100" fmla="*/ 458124 h 2293671"/>
                <a:gd name="connsiteX101" fmla="*/ 529732 w 2917172"/>
                <a:gd name="connsiteY101" fmla="*/ 486271 h 2293671"/>
                <a:gd name="connsiteX102" fmla="*/ 557878 w 2917172"/>
                <a:gd name="connsiteY102" fmla="*/ 514418 h 2293671"/>
                <a:gd name="connsiteX103" fmla="*/ 586025 w 2917172"/>
                <a:gd name="connsiteY103" fmla="*/ 486271 h 2293671"/>
                <a:gd name="connsiteX104" fmla="*/ 557878 w 2917172"/>
                <a:gd name="connsiteY104" fmla="*/ 458124 h 2293671"/>
                <a:gd name="connsiteX105" fmla="*/ 445290 w 2917172"/>
                <a:gd name="connsiteY105" fmla="*/ 458124 h 2293671"/>
                <a:gd name="connsiteX106" fmla="*/ 417143 w 2917172"/>
                <a:gd name="connsiteY106" fmla="*/ 486271 h 2293671"/>
                <a:gd name="connsiteX107" fmla="*/ 445290 w 2917172"/>
                <a:gd name="connsiteY107" fmla="*/ 514418 h 2293671"/>
                <a:gd name="connsiteX108" fmla="*/ 473437 w 2917172"/>
                <a:gd name="connsiteY108" fmla="*/ 486271 h 2293671"/>
                <a:gd name="connsiteX109" fmla="*/ 445290 w 2917172"/>
                <a:gd name="connsiteY109" fmla="*/ 458124 h 2293671"/>
                <a:gd name="connsiteX110" fmla="*/ 332701 w 2917172"/>
                <a:gd name="connsiteY110" fmla="*/ 458124 h 2293671"/>
                <a:gd name="connsiteX111" fmla="*/ 304554 w 2917172"/>
                <a:gd name="connsiteY111" fmla="*/ 486271 h 2293671"/>
                <a:gd name="connsiteX112" fmla="*/ 332701 w 2917172"/>
                <a:gd name="connsiteY112" fmla="*/ 514418 h 2293671"/>
                <a:gd name="connsiteX113" fmla="*/ 360848 w 2917172"/>
                <a:gd name="connsiteY113" fmla="*/ 486271 h 2293671"/>
                <a:gd name="connsiteX114" fmla="*/ 332701 w 2917172"/>
                <a:gd name="connsiteY114" fmla="*/ 458124 h 2293671"/>
                <a:gd name="connsiteX115" fmla="*/ 220113 w 2917172"/>
                <a:gd name="connsiteY115" fmla="*/ 458124 h 2293671"/>
                <a:gd name="connsiteX116" fmla="*/ 191966 w 2917172"/>
                <a:gd name="connsiteY116" fmla="*/ 486271 h 2293671"/>
                <a:gd name="connsiteX117" fmla="*/ 220113 w 2917172"/>
                <a:gd name="connsiteY117" fmla="*/ 514418 h 2293671"/>
                <a:gd name="connsiteX118" fmla="*/ 248260 w 2917172"/>
                <a:gd name="connsiteY118" fmla="*/ 486271 h 2293671"/>
                <a:gd name="connsiteX119" fmla="*/ 220113 w 2917172"/>
                <a:gd name="connsiteY119" fmla="*/ 458124 h 2293671"/>
                <a:gd name="connsiteX120" fmla="*/ 107525 w 2917172"/>
                <a:gd name="connsiteY120" fmla="*/ 458124 h 2293671"/>
                <a:gd name="connsiteX121" fmla="*/ 79378 w 2917172"/>
                <a:gd name="connsiteY121" fmla="*/ 486271 h 2293671"/>
                <a:gd name="connsiteX122" fmla="*/ 107525 w 2917172"/>
                <a:gd name="connsiteY122" fmla="*/ 514418 h 2293671"/>
                <a:gd name="connsiteX123" fmla="*/ 135672 w 2917172"/>
                <a:gd name="connsiteY123" fmla="*/ 486271 h 2293671"/>
                <a:gd name="connsiteX124" fmla="*/ 107525 w 2917172"/>
                <a:gd name="connsiteY124" fmla="*/ 458124 h 2293671"/>
                <a:gd name="connsiteX125" fmla="*/ 0 w 2917172"/>
                <a:gd name="connsiteY125" fmla="*/ 0 h 2293671"/>
                <a:gd name="connsiteX126" fmla="*/ 2916000 w 2917172"/>
                <a:gd name="connsiteY126" fmla="*/ 0 h 2293671"/>
                <a:gd name="connsiteX127" fmla="*/ 2916000 w 2917172"/>
                <a:gd name="connsiteY127" fmla="*/ 142874 h 2293671"/>
                <a:gd name="connsiteX128" fmla="*/ 2917172 w 2917172"/>
                <a:gd name="connsiteY128" fmla="*/ 142874 h 2293671"/>
                <a:gd name="connsiteX129" fmla="*/ 2917172 w 2917172"/>
                <a:gd name="connsiteY129" fmla="*/ 244204 h 2293671"/>
                <a:gd name="connsiteX130" fmla="*/ 2917172 w 2917172"/>
                <a:gd name="connsiteY130" fmla="*/ 304439 h 2293671"/>
                <a:gd name="connsiteX131" fmla="*/ 2917172 w 2917172"/>
                <a:gd name="connsiteY131" fmla="*/ 460222 h 2293671"/>
                <a:gd name="connsiteX132" fmla="*/ 2902334 w 2917172"/>
                <a:gd name="connsiteY132" fmla="*/ 466368 h 2293671"/>
                <a:gd name="connsiteX133" fmla="*/ 2894090 w 2917172"/>
                <a:gd name="connsiteY133" fmla="*/ 486271 h 2293671"/>
                <a:gd name="connsiteX134" fmla="*/ 2902334 w 2917172"/>
                <a:gd name="connsiteY134" fmla="*/ 506174 h 2293671"/>
                <a:gd name="connsiteX135" fmla="*/ 2917172 w 2917172"/>
                <a:gd name="connsiteY135" fmla="*/ 512321 h 2293671"/>
                <a:gd name="connsiteX136" fmla="*/ 2917172 w 2917172"/>
                <a:gd name="connsiteY136" fmla="*/ 2246668 h 2293671"/>
                <a:gd name="connsiteX137" fmla="*/ 2905193 w 2917172"/>
                <a:gd name="connsiteY137" fmla="*/ 2249087 h 2293671"/>
                <a:gd name="connsiteX138" fmla="*/ 2876883 w 2917172"/>
                <a:gd name="connsiteY138" fmla="*/ 2277398 h 2293671"/>
                <a:gd name="connsiteX139" fmla="*/ 2873597 w 2917172"/>
                <a:gd name="connsiteY139" fmla="*/ 2293671 h 2293671"/>
                <a:gd name="connsiteX140" fmla="*/ 2824605 w 2917172"/>
                <a:gd name="connsiteY140" fmla="*/ 2293671 h 2293671"/>
                <a:gd name="connsiteX141" fmla="*/ 2821320 w 2917172"/>
                <a:gd name="connsiteY141" fmla="*/ 2277398 h 2293671"/>
                <a:gd name="connsiteX142" fmla="*/ 2772302 w 2917172"/>
                <a:gd name="connsiteY142" fmla="*/ 2244906 h 2293671"/>
                <a:gd name="connsiteX143" fmla="*/ 2723284 w 2917172"/>
                <a:gd name="connsiteY143" fmla="*/ 2277398 h 2293671"/>
                <a:gd name="connsiteX144" fmla="*/ 2719998 w 2917172"/>
                <a:gd name="connsiteY144" fmla="*/ 2293671 h 2293671"/>
                <a:gd name="connsiteX145" fmla="*/ 2671010 w 2917172"/>
                <a:gd name="connsiteY145" fmla="*/ 2293671 h 2293671"/>
                <a:gd name="connsiteX146" fmla="*/ 2667725 w 2917172"/>
                <a:gd name="connsiteY146" fmla="*/ 2277398 h 2293671"/>
                <a:gd name="connsiteX147" fmla="*/ 2618707 w 2917172"/>
                <a:gd name="connsiteY147" fmla="*/ 2244906 h 2293671"/>
                <a:gd name="connsiteX148" fmla="*/ 2569690 w 2917172"/>
                <a:gd name="connsiteY148" fmla="*/ 2277398 h 2293671"/>
                <a:gd name="connsiteX149" fmla="*/ 2566404 w 2917172"/>
                <a:gd name="connsiteY149" fmla="*/ 2293671 h 2293671"/>
                <a:gd name="connsiteX150" fmla="*/ 2517416 w 2917172"/>
                <a:gd name="connsiteY150" fmla="*/ 2293671 h 2293671"/>
                <a:gd name="connsiteX151" fmla="*/ 2514131 w 2917172"/>
                <a:gd name="connsiteY151" fmla="*/ 2277398 h 2293671"/>
                <a:gd name="connsiteX152" fmla="*/ 2465113 w 2917172"/>
                <a:gd name="connsiteY152" fmla="*/ 2244906 h 2293671"/>
                <a:gd name="connsiteX153" fmla="*/ 2416095 w 2917172"/>
                <a:gd name="connsiteY153" fmla="*/ 2277398 h 2293671"/>
                <a:gd name="connsiteX154" fmla="*/ 2412810 w 2917172"/>
                <a:gd name="connsiteY154" fmla="*/ 2293671 h 2293671"/>
                <a:gd name="connsiteX155" fmla="*/ 2363821 w 2917172"/>
                <a:gd name="connsiteY155" fmla="*/ 2293671 h 2293671"/>
                <a:gd name="connsiteX156" fmla="*/ 2360536 w 2917172"/>
                <a:gd name="connsiteY156" fmla="*/ 2277398 h 2293671"/>
                <a:gd name="connsiteX157" fmla="*/ 2311518 w 2917172"/>
                <a:gd name="connsiteY157" fmla="*/ 2244906 h 2293671"/>
                <a:gd name="connsiteX158" fmla="*/ 2262501 w 2917172"/>
                <a:gd name="connsiteY158" fmla="*/ 2277398 h 2293671"/>
                <a:gd name="connsiteX159" fmla="*/ 2259215 w 2917172"/>
                <a:gd name="connsiteY159" fmla="*/ 2293671 h 2293671"/>
                <a:gd name="connsiteX160" fmla="*/ 2210227 w 2917172"/>
                <a:gd name="connsiteY160" fmla="*/ 2293671 h 2293671"/>
                <a:gd name="connsiteX161" fmla="*/ 2206941 w 2917172"/>
                <a:gd name="connsiteY161" fmla="*/ 2277398 h 2293671"/>
                <a:gd name="connsiteX162" fmla="*/ 2157923 w 2917172"/>
                <a:gd name="connsiteY162" fmla="*/ 2244906 h 2293671"/>
                <a:gd name="connsiteX163" fmla="*/ 2108906 w 2917172"/>
                <a:gd name="connsiteY163" fmla="*/ 2277398 h 2293671"/>
                <a:gd name="connsiteX164" fmla="*/ 2105620 w 2917172"/>
                <a:gd name="connsiteY164" fmla="*/ 2293671 h 2293671"/>
                <a:gd name="connsiteX165" fmla="*/ 2056632 w 2917172"/>
                <a:gd name="connsiteY165" fmla="*/ 2293671 h 2293671"/>
                <a:gd name="connsiteX166" fmla="*/ 2053346 w 2917172"/>
                <a:gd name="connsiteY166" fmla="*/ 2277398 h 2293671"/>
                <a:gd name="connsiteX167" fmla="*/ 2004329 w 2917172"/>
                <a:gd name="connsiteY167" fmla="*/ 2244906 h 2293671"/>
                <a:gd name="connsiteX168" fmla="*/ 1955312 w 2917172"/>
                <a:gd name="connsiteY168" fmla="*/ 2277398 h 2293671"/>
                <a:gd name="connsiteX169" fmla="*/ 1952026 w 2917172"/>
                <a:gd name="connsiteY169" fmla="*/ 2293671 h 2293671"/>
                <a:gd name="connsiteX170" fmla="*/ 1903038 w 2917172"/>
                <a:gd name="connsiteY170" fmla="*/ 2293671 h 2293671"/>
                <a:gd name="connsiteX171" fmla="*/ 1899752 w 2917172"/>
                <a:gd name="connsiteY171" fmla="*/ 2277398 h 2293671"/>
                <a:gd name="connsiteX172" fmla="*/ 1850734 w 2917172"/>
                <a:gd name="connsiteY172" fmla="*/ 2244906 h 2293671"/>
                <a:gd name="connsiteX173" fmla="*/ 1801717 w 2917172"/>
                <a:gd name="connsiteY173" fmla="*/ 2277398 h 2293671"/>
                <a:gd name="connsiteX174" fmla="*/ 1798431 w 2917172"/>
                <a:gd name="connsiteY174" fmla="*/ 2293671 h 2293671"/>
                <a:gd name="connsiteX175" fmla="*/ 1749443 w 2917172"/>
                <a:gd name="connsiteY175" fmla="*/ 2293671 h 2293671"/>
                <a:gd name="connsiteX176" fmla="*/ 1746158 w 2917172"/>
                <a:gd name="connsiteY176" fmla="*/ 2277398 h 2293671"/>
                <a:gd name="connsiteX177" fmla="*/ 1697140 w 2917172"/>
                <a:gd name="connsiteY177" fmla="*/ 2244906 h 2293671"/>
                <a:gd name="connsiteX178" fmla="*/ 1648123 w 2917172"/>
                <a:gd name="connsiteY178" fmla="*/ 2277398 h 2293671"/>
                <a:gd name="connsiteX179" fmla="*/ 1644837 w 2917172"/>
                <a:gd name="connsiteY179" fmla="*/ 2293671 h 2293671"/>
                <a:gd name="connsiteX180" fmla="*/ 1595849 w 2917172"/>
                <a:gd name="connsiteY180" fmla="*/ 2293671 h 2293671"/>
                <a:gd name="connsiteX181" fmla="*/ 1592563 w 2917172"/>
                <a:gd name="connsiteY181" fmla="*/ 2277398 h 2293671"/>
                <a:gd name="connsiteX182" fmla="*/ 1543545 w 2917172"/>
                <a:gd name="connsiteY182" fmla="*/ 2244906 h 2293671"/>
                <a:gd name="connsiteX183" fmla="*/ 1494528 w 2917172"/>
                <a:gd name="connsiteY183" fmla="*/ 2277398 h 2293671"/>
                <a:gd name="connsiteX184" fmla="*/ 1491242 w 2917172"/>
                <a:gd name="connsiteY184" fmla="*/ 2293671 h 2293671"/>
                <a:gd name="connsiteX185" fmla="*/ 1442254 w 2917172"/>
                <a:gd name="connsiteY185" fmla="*/ 2293671 h 2293671"/>
                <a:gd name="connsiteX186" fmla="*/ 1438969 w 2917172"/>
                <a:gd name="connsiteY186" fmla="*/ 2277398 h 2293671"/>
                <a:gd name="connsiteX187" fmla="*/ 1389951 w 2917172"/>
                <a:gd name="connsiteY187" fmla="*/ 2244906 h 2293671"/>
                <a:gd name="connsiteX188" fmla="*/ 1340933 w 2917172"/>
                <a:gd name="connsiteY188" fmla="*/ 2277398 h 2293671"/>
                <a:gd name="connsiteX189" fmla="*/ 1337648 w 2917172"/>
                <a:gd name="connsiteY189" fmla="*/ 2293671 h 2293671"/>
                <a:gd name="connsiteX190" fmla="*/ 1288659 w 2917172"/>
                <a:gd name="connsiteY190" fmla="*/ 2293671 h 2293671"/>
                <a:gd name="connsiteX191" fmla="*/ 1285374 w 2917172"/>
                <a:gd name="connsiteY191" fmla="*/ 2277398 h 2293671"/>
                <a:gd name="connsiteX192" fmla="*/ 1236356 w 2917172"/>
                <a:gd name="connsiteY192" fmla="*/ 2244906 h 2293671"/>
                <a:gd name="connsiteX193" fmla="*/ 1187339 w 2917172"/>
                <a:gd name="connsiteY193" fmla="*/ 2277398 h 2293671"/>
                <a:gd name="connsiteX194" fmla="*/ 1184053 w 2917172"/>
                <a:gd name="connsiteY194" fmla="*/ 2293671 h 2293671"/>
                <a:gd name="connsiteX195" fmla="*/ 1135065 w 2917172"/>
                <a:gd name="connsiteY195" fmla="*/ 2293671 h 2293671"/>
                <a:gd name="connsiteX196" fmla="*/ 1131780 w 2917172"/>
                <a:gd name="connsiteY196" fmla="*/ 2277398 h 2293671"/>
                <a:gd name="connsiteX197" fmla="*/ 1082762 w 2917172"/>
                <a:gd name="connsiteY197" fmla="*/ 2244906 h 2293671"/>
                <a:gd name="connsiteX198" fmla="*/ 1033744 w 2917172"/>
                <a:gd name="connsiteY198" fmla="*/ 2277398 h 2293671"/>
                <a:gd name="connsiteX199" fmla="*/ 1030458 w 2917172"/>
                <a:gd name="connsiteY199" fmla="*/ 2293671 h 2293671"/>
                <a:gd name="connsiteX200" fmla="*/ 981470 w 2917172"/>
                <a:gd name="connsiteY200" fmla="*/ 2293671 h 2293671"/>
                <a:gd name="connsiteX201" fmla="*/ 978185 w 2917172"/>
                <a:gd name="connsiteY201" fmla="*/ 2277398 h 2293671"/>
                <a:gd name="connsiteX202" fmla="*/ 929167 w 2917172"/>
                <a:gd name="connsiteY202" fmla="*/ 2244906 h 2293671"/>
                <a:gd name="connsiteX203" fmla="*/ 880150 w 2917172"/>
                <a:gd name="connsiteY203" fmla="*/ 2277398 h 2293671"/>
                <a:gd name="connsiteX204" fmla="*/ 876864 w 2917172"/>
                <a:gd name="connsiteY204" fmla="*/ 2293671 h 2293671"/>
                <a:gd name="connsiteX205" fmla="*/ 827876 w 2917172"/>
                <a:gd name="connsiteY205" fmla="*/ 2293671 h 2293671"/>
                <a:gd name="connsiteX206" fmla="*/ 824591 w 2917172"/>
                <a:gd name="connsiteY206" fmla="*/ 2277398 h 2293671"/>
                <a:gd name="connsiteX207" fmla="*/ 775573 w 2917172"/>
                <a:gd name="connsiteY207" fmla="*/ 2244906 h 2293671"/>
                <a:gd name="connsiteX208" fmla="*/ 726556 w 2917172"/>
                <a:gd name="connsiteY208" fmla="*/ 2277398 h 2293671"/>
                <a:gd name="connsiteX209" fmla="*/ 723270 w 2917172"/>
                <a:gd name="connsiteY209" fmla="*/ 2293671 h 2293671"/>
                <a:gd name="connsiteX210" fmla="*/ 674282 w 2917172"/>
                <a:gd name="connsiteY210" fmla="*/ 2293671 h 2293671"/>
                <a:gd name="connsiteX211" fmla="*/ 670997 w 2917172"/>
                <a:gd name="connsiteY211" fmla="*/ 2277398 h 2293671"/>
                <a:gd name="connsiteX212" fmla="*/ 621979 w 2917172"/>
                <a:gd name="connsiteY212" fmla="*/ 2244906 h 2293671"/>
                <a:gd name="connsiteX213" fmla="*/ 572961 w 2917172"/>
                <a:gd name="connsiteY213" fmla="*/ 2277398 h 2293671"/>
                <a:gd name="connsiteX214" fmla="*/ 569675 w 2917172"/>
                <a:gd name="connsiteY214" fmla="*/ 2293671 h 2293671"/>
                <a:gd name="connsiteX215" fmla="*/ 520687 w 2917172"/>
                <a:gd name="connsiteY215" fmla="*/ 2293671 h 2293671"/>
                <a:gd name="connsiteX216" fmla="*/ 517401 w 2917172"/>
                <a:gd name="connsiteY216" fmla="*/ 2277398 h 2293671"/>
                <a:gd name="connsiteX217" fmla="*/ 468384 w 2917172"/>
                <a:gd name="connsiteY217" fmla="*/ 2244906 h 2293671"/>
                <a:gd name="connsiteX218" fmla="*/ 419367 w 2917172"/>
                <a:gd name="connsiteY218" fmla="*/ 2277398 h 2293671"/>
                <a:gd name="connsiteX219" fmla="*/ 416081 w 2917172"/>
                <a:gd name="connsiteY219" fmla="*/ 2293671 h 2293671"/>
                <a:gd name="connsiteX220" fmla="*/ 367093 w 2917172"/>
                <a:gd name="connsiteY220" fmla="*/ 2293671 h 2293671"/>
                <a:gd name="connsiteX221" fmla="*/ 363807 w 2917172"/>
                <a:gd name="connsiteY221" fmla="*/ 2277398 h 2293671"/>
                <a:gd name="connsiteX222" fmla="*/ 314790 w 2917172"/>
                <a:gd name="connsiteY222" fmla="*/ 2244906 h 2293671"/>
                <a:gd name="connsiteX223" fmla="*/ 265772 w 2917172"/>
                <a:gd name="connsiteY223" fmla="*/ 2277398 h 2293671"/>
                <a:gd name="connsiteX224" fmla="*/ 262486 w 2917172"/>
                <a:gd name="connsiteY224" fmla="*/ 2293671 h 2293671"/>
                <a:gd name="connsiteX225" fmla="*/ 213498 w 2917172"/>
                <a:gd name="connsiteY225" fmla="*/ 2293671 h 2293671"/>
                <a:gd name="connsiteX226" fmla="*/ 210213 w 2917172"/>
                <a:gd name="connsiteY226" fmla="*/ 2277398 h 2293671"/>
                <a:gd name="connsiteX227" fmla="*/ 161196 w 2917172"/>
                <a:gd name="connsiteY227" fmla="*/ 2244906 h 2293671"/>
                <a:gd name="connsiteX228" fmla="*/ 112178 w 2917172"/>
                <a:gd name="connsiteY228" fmla="*/ 2277398 h 2293671"/>
                <a:gd name="connsiteX229" fmla="*/ 108892 w 2917172"/>
                <a:gd name="connsiteY229" fmla="*/ 2293671 h 2293671"/>
                <a:gd name="connsiteX230" fmla="*/ 59904 w 2917172"/>
                <a:gd name="connsiteY230" fmla="*/ 2293671 h 2293671"/>
                <a:gd name="connsiteX231" fmla="*/ 56618 w 2917172"/>
                <a:gd name="connsiteY231" fmla="*/ 2277398 h 2293671"/>
                <a:gd name="connsiteX232" fmla="*/ 7600 w 2917172"/>
                <a:gd name="connsiteY232" fmla="*/ 2244906 h 2293671"/>
                <a:gd name="connsiteX233" fmla="*/ 0 w 2917172"/>
                <a:gd name="connsiteY233" fmla="*/ 2246441 h 2293671"/>
                <a:gd name="connsiteX234" fmla="*/ 0 w 2917172"/>
                <a:gd name="connsiteY234" fmla="*/ 512321 h 2293671"/>
                <a:gd name="connsiteX235" fmla="*/ 14839 w 2917172"/>
                <a:gd name="connsiteY235" fmla="*/ 506174 h 2293671"/>
                <a:gd name="connsiteX236" fmla="*/ 23083 w 2917172"/>
                <a:gd name="connsiteY236" fmla="*/ 486271 h 2293671"/>
                <a:gd name="connsiteX237" fmla="*/ 14839 w 2917172"/>
                <a:gd name="connsiteY237" fmla="*/ 466368 h 2293671"/>
                <a:gd name="connsiteX238" fmla="*/ 0 w 2917172"/>
                <a:gd name="connsiteY238" fmla="*/ 460222 h 2293671"/>
                <a:gd name="connsiteX239" fmla="*/ 0 w 2917172"/>
                <a:gd name="connsiteY239" fmla="*/ 371475 h 2293671"/>
                <a:gd name="connsiteX240" fmla="*/ 0 w 2917172"/>
                <a:gd name="connsiteY240" fmla="*/ 304439 h 2293671"/>
                <a:gd name="connsiteX241" fmla="*/ 0 w 2917172"/>
                <a:gd name="connsiteY241" fmla="*/ 244204 h 2293671"/>
                <a:gd name="connsiteX242" fmla="*/ 0 w 2917172"/>
                <a:gd name="connsiteY242" fmla="*/ 142874 h 2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2917172" h="2293671">
                  <a:moveTo>
                    <a:pt x="2809648" y="458124"/>
                  </a:moveTo>
                  <a:cubicBezTo>
                    <a:pt x="2794103" y="458124"/>
                    <a:pt x="2781501" y="470726"/>
                    <a:pt x="2781501" y="486271"/>
                  </a:cubicBezTo>
                  <a:cubicBezTo>
                    <a:pt x="2781501" y="501817"/>
                    <a:pt x="2794103" y="514418"/>
                    <a:pt x="2809648" y="514418"/>
                  </a:cubicBezTo>
                  <a:cubicBezTo>
                    <a:pt x="2825193" y="514418"/>
                    <a:pt x="2837795" y="501817"/>
                    <a:pt x="2837795" y="486271"/>
                  </a:cubicBezTo>
                  <a:cubicBezTo>
                    <a:pt x="2837795" y="470726"/>
                    <a:pt x="2825193" y="458124"/>
                    <a:pt x="2809648" y="458124"/>
                  </a:cubicBezTo>
                  <a:close/>
                  <a:moveTo>
                    <a:pt x="2697060" y="458124"/>
                  </a:moveTo>
                  <a:cubicBezTo>
                    <a:pt x="2681514" y="458124"/>
                    <a:pt x="2668913" y="470726"/>
                    <a:pt x="2668913" y="486271"/>
                  </a:cubicBezTo>
                  <a:cubicBezTo>
                    <a:pt x="2668913" y="501817"/>
                    <a:pt x="2681514" y="514418"/>
                    <a:pt x="2697060" y="514418"/>
                  </a:cubicBezTo>
                  <a:cubicBezTo>
                    <a:pt x="2712605" y="514418"/>
                    <a:pt x="2725207" y="501817"/>
                    <a:pt x="2725207" y="486271"/>
                  </a:cubicBezTo>
                  <a:cubicBezTo>
                    <a:pt x="2725207" y="470726"/>
                    <a:pt x="2712605" y="458124"/>
                    <a:pt x="2697060" y="458124"/>
                  </a:cubicBezTo>
                  <a:close/>
                  <a:moveTo>
                    <a:pt x="2584471" y="458124"/>
                  </a:moveTo>
                  <a:cubicBezTo>
                    <a:pt x="2568926" y="458124"/>
                    <a:pt x="2556324" y="470726"/>
                    <a:pt x="2556324" y="486271"/>
                  </a:cubicBezTo>
                  <a:cubicBezTo>
                    <a:pt x="2556324" y="501817"/>
                    <a:pt x="2568926" y="514418"/>
                    <a:pt x="2584471" y="514418"/>
                  </a:cubicBezTo>
                  <a:cubicBezTo>
                    <a:pt x="2600016" y="514418"/>
                    <a:pt x="2612618" y="501817"/>
                    <a:pt x="2612618" y="486271"/>
                  </a:cubicBezTo>
                  <a:cubicBezTo>
                    <a:pt x="2612618" y="470726"/>
                    <a:pt x="2600016" y="458124"/>
                    <a:pt x="2584471" y="458124"/>
                  </a:cubicBezTo>
                  <a:close/>
                  <a:moveTo>
                    <a:pt x="2471883" y="458124"/>
                  </a:moveTo>
                  <a:cubicBezTo>
                    <a:pt x="2456337" y="458124"/>
                    <a:pt x="2443736" y="470726"/>
                    <a:pt x="2443736" y="486271"/>
                  </a:cubicBezTo>
                  <a:cubicBezTo>
                    <a:pt x="2443736" y="501817"/>
                    <a:pt x="2456337" y="514418"/>
                    <a:pt x="2471883" y="514418"/>
                  </a:cubicBezTo>
                  <a:cubicBezTo>
                    <a:pt x="2487428" y="514418"/>
                    <a:pt x="2500029" y="501817"/>
                    <a:pt x="2500029" y="486271"/>
                  </a:cubicBezTo>
                  <a:cubicBezTo>
                    <a:pt x="2500029" y="470726"/>
                    <a:pt x="2487428" y="458124"/>
                    <a:pt x="2471883" y="458124"/>
                  </a:cubicBezTo>
                  <a:close/>
                  <a:moveTo>
                    <a:pt x="2359294" y="458124"/>
                  </a:moveTo>
                  <a:cubicBezTo>
                    <a:pt x="2343749" y="458124"/>
                    <a:pt x="2331147" y="470726"/>
                    <a:pt x="2331147" y="486271"/>
                  </a:cubicBezTo>
                  <a:cubicBezTo>
                    <a:pt x="2331147" y="501817"/>
                    <a:pt x="2343749" y="514418"/>
                    <a:pt x="2359294" y="514418"/>
                  </a:cubicBezTo>
                  <a:cubicBezTo>
                    <a:pt x="2374839" y="514418"/>
                    <a:pt x="2387441" y="501817"/>
                    <a:pt x="2387441" y="486271"/>
                  </a:cubicBezTo>
                  <a:cubicBezTo>
                    <a:pt x="2387441" y="470726"/>
                    <a:pt x="2374839" y="458124"/>
                    <a:pt x="2359294" y="458124"/>
                  </a:cubicBezTo>
                  <a:close/>
                  <a:moveTo>
                    <a:pt x="2246705" y="458124"/>
                  </a:moveTo>
                  <a:cubicBezTo>
                    <a:pt x="2231160" y="458124"/>
                    <a:pt x="2218559" y="470726"/>
                    <a:pt x="2218559" y="486271"/>
                  </a:cubicBezTo>
                  <a:cubicBezTo>
                    <a:pt x="2218559" y="501817"/>
                    <a:pt x="2231160" y="514418"/>
                    <a:pt x="2246705" y="514418"/>
                  </a:cubicBezTo>
                  <a:cubicBezTo>
                    <a:pt x="2262251" y="514418"/>
                    <a:pt x="2274852" y="501817"/>
                    <a:pt x="2274852" y="486271"/>
                  </a:cubicBezTo>
                  <a:cubicBezTo>
                    <a:pt x="2274852" y="470726"/>
                    <a:pt x="2262251" y="458124"/>
                    <a:pt x="2246705" y="458124"/>
                  </a:cubicBezTo>
                  <a:close/>
                  <a:moveTo>
                    <a:pt x="2134117" y="458124"/>
                  </a:moveTo>
                  <a:cubicBezTo>
                    <a:pt x="2118572" y="458124"/>
                    <a:pt x="2105970" y="470726"/>
                    <a:pt x="2105970" y="486271"/>
                  </a:cubicBezTo>
                  <a:cubicBezTo>
                    <a:pt x="2105970" y="501817"/>
                    <a:pt x="2118572" y="514418"/>
                    <a:pt x="2134117" y="514418"/>
                  </a:cubicBezTo>
                  <a:cubicBezTo>
                    <a:pt x="2149662" y="514418"/>
                    <a:pt x="2162264" y="501817"/>
                    <a:pt x="2162264" y="486271"/>
                  </a:cubicBezTo>
                  <a:cubicBezTo>
                    <a:pt x="2162264" y="470726"/>
                    <a:pt x="2149662" y="458124"/>
                    <a:pt x="2134117" y="458124"/>
                  </a:cubicBezTo>
                  <a:close/>
                  <a:moveTo>
                    <a:pt x="2021528" y="458124"/>
                  </a:moveTo>
                  <a:cubicBezTo>
                    <a:pt x="2005983" y="458124"/>
                    <a:pt x="1993382" y="470726"/>
                    <a:pt x="1993382" y="486271"/>
                  </a:cubicBezTo>
                  <a:cubicBezTo>
                    <a:pt x="1993382" y="501817"/>
                    <a:pt x="2005983" y="514418"/>
                    <a:pt x="2021528" y="514418"/>
                  </a:cubicBezTo>
                  <a:cubicBezTo>
                    <a:pt x="2037074" y="514418"/>
                    <a:pt x="2049675" y="501817"/>
                    <a:pt x="2049675" y="486271"/>
                  </a:cubicBezTo>
                  <a:cubicBezTo>
                    <a:pt x="2049675" y="470726"/>
                    <a:pt x="2037074" y="458124"/>
                    <a:pt x="2021528" y="458124"/>
                  </a:cubicBezTo>
                  <a:close/>
                  <a:moveTo>
                    <a:pt x="1908940" y="458124"/>
                  </a:moveTo>
                  <a:cubicBezTo>
                    <a:pt x="1893395" y="458124"/>
                    <a:pt x="1880793" y="470726"/>
                    <a:pt x="1880793" y="486271"/>
                  </a:cubicBezTo>
                  <a:cubicBezTo>
                    <a:pt x="1880793" y="501817"/>
                    <a:pt x="1893395" y="514418"/>
                    <a:pt x="1908940" y="514418"/>
                  </a:cubicBezTo>
                  <a:cubicBezTo>
                    <a:pt x="1924485" y="514418"/>
                    <a:pt x="1937087" y="501817"/>
                    <a:pt x="1937087" y="486271"/>
                  </a:cubicBezTo>
                  <a:cubicBezTo>
                    <a:pt x="1937087" y="470726"/>
                    <a:pt x="1924485" y="458124"/>
                    <a:pt x="1908940" y="458124"/>
                  </a:cubicBezTo>
                  <a:close/>
                  <a:moveTo>
                    <a:pt x="1796351" y="458124"/>
                  </a:moveTo>
                  <a:cubicBezTo>
                    <a:pt x="1780806" y="458124"/>
                    <a:pt x="1768204" y="470726"/>
                    <a:pt x="1768204" y="486271"/>
                  </a:cubicBezTo>
                  <a:cubicBezTo>
                    <a:pt x="1768204" y="501817"/>
                    <a:pt x="1780806" y="514418"/>
                    <a:pt x="1796351" y="514418"/>
                  </a:cubicBezTo>
                  <a:cubicBezTo>
                    <a:pt x="1811897" y="514418"/>
                    <a:pt x="1824498" y="501817"/>
                    <a:pt x="1824498" y="486271"/>
                  </a:cubicBezTo>
                  <a:cubicBezTo>
                    <a:pt x="1824498" y="470726"/>
                    <a:pt x="1811897" y="458124"/>
                    <a:pt x="1796351" y="458124"/>
                  </a:cubicBezTo>
                  <a:close/>
                  <a:moveTo>
                    <a:pt x="1683763" y="458124"/>
                  </a:moveTo>
                  <a:cubicBezTo>
                    <a:pt x="1668218" y="458124"/>
                    <a:pt x="1655616" y="470726"/>
                    <a:pt x="1655616" y="486271"/>
                  </a:cubicBezTo>
                  <a:cubicBezTo>
                    <a:pt x="1655616" y="501817"/>
                    <a:pt x="1668218" y="514418"/>
                    <a:pt x="1683763" y="514418"/>
                  </a:cubicBezTo>
                  <a:cubicBezTo>
                    <a:pt x="1699308" y="514418"/>
                    <a:pt x="1711910" y="501817"/>
                    <a:pt x="1711910" y="486271"/>
                  </a:cubicBezTo>
                  <a:cubicBezTo>
                    <a:pt x="1711910" y="470726"/>
                    <a:pt x="1699308" y="458124"/>
                    <a:pt x="1683763" y="458124"/>
                  </a:cubicBezTo>
                  <a:close/>
                  <a:moveTo>
                    <a:pt x="1571174" y="458124"/>
                  </a:moveTo>
                  <a:cubicBezTo>
                    <a:pt x="1555629" y="458124"/>
                    <a:pt x="1543027" y="470726"/>
                    <a:pt x="1543027" y="486271"/>
                  </a:cubicBezTo>
                  <a:cubicBezTo>
                    <a:pt x="1543027" y="501817"/>
                    <a:pt x="1555629" y="514418"/>
                    <a:pt x="1571174" y="514418"/>
                  </a:cubicBezTo>
                  <a:cubicBezTo>
                    <a:pt x="1586720" y="514418"/>
                    <a:pt x="1599321" y="501817"/>
                    <a:pt x="1599321" y="486271"/>
                  </a:cubicBezTo>
                  <a:cubicBezTo>
                    <a:pt x="1599321" y="470726"/>
                    <a:pt x="1586720" y="458124"/>
                    <a:pt x="1571174" y="458124"/>
                  </a:cubicBezTo>
                  <a:close/>
                  <a:moveTo>
                    <a:pt x="1458586" y="458124"/>
                  </a:moveTo>
                  <a:cubicBezTo>
                    <a:pt x="1443041" y="458124"/>
                    <a:pt x="1430439" y="470726"/>
                    <a:pt x="1430439" y="486271"/>
                  </a:cubicBezTo>
                  <a:cubicBezTo>
                    <a:pt x="1430439" y="501817"/>
                    <a:pt x="1443041" y="514418"/>
                    <a:pt x="1458586" y="514418"/>
                  </a:cubicBezTo>
                  <a:cubicBezTo>
                    <a:pt x="1474131" y="514418"/>
                    <a:pt x="1486733" y="501817"/>
                    <a:pt x="1486733" y="486271"/>
                  </a:cubicBezTo>
                  <a:cubicBezTo>
                    <a:pt x="1486733" y="470726"/>
                    <a:pt x="1474131" y="458124"/>
                    <a:pt x="1458586" y="458124"/>
                  </a:cubicBezTo>
                  <a:close/>
                  <a:moveTo>
                    <a:pt x="1345997" y="458124"/>
                  </a:moveTo>
                  <a:cubicBezTo>
                    <a:pt x="1330452" y="458124"/>
                    <a:pt x="1317850" y="470726"/>
                    <a:pt x="1317850" y="486271"/>
                  </a:cubicBezTo>
                  <a:cubicBezTo>
                    <a:pt x="1317850" y="501817"/>
                    <a:pt x="1330452" y="514418"/>
                    <a:pt x="1345997" y="514418"/>
                  </a:cubicBezTo>
                  <a:cubicBezTo>
                    <a:pt x="1361543" y="514418"/>
                    <a:pt x="1374144" y="501817"/>
                    <a:pt x="1374144" y="486271"/>
                  </a:cubicBezTo>
                  <a:cubicBezTo>
                    <a:pt x="1374144" y="470726"/>
                    <a:pt x="1361543" y="458124"/>
                    <a:pt x="1345997" y="458124"/>
                  </a:cubicBezTo>
                  <a:close/>
                  <a:moveTo>
                    <a:pt x="1233409" y="458124"/>
                  </a:moveTo>
                  <a:cubicBezTo>
                    <a:pt x="1217863" y="458124"/>
                    <a:pt x="1205262" y="470726"/>
                    <a:pt x="1205262" y="486271"/>
                  </a:cubicBezTo>
                  <a:cubicBezTo>
                    <a:pt x="1205262" y="501817"/>
                    <a:pt x="1217863" y="514418"/>
                    <a:pt x="1233409" y="514418"/>
                  </a:cubicBezTo>
                  <a:cubicBezTo>
                    <a:pt x="1248954" y="514418"/>
                    <a:pt x="1261556" y="501817"/>
                    <a:pt x="1261556" y="486271"/>
                  </a:cubicBezTo>
                  <a:cubicBezTo>
                    <a:pt x="1261556" y="470726"/>
                    <a:pt x="1248954" y="458124"/>
                    <a:pt x="1233409" y="458124"/>
                  </a:cubicBezTo>
                  <a:close/>
                  <a:moveTo>
                    <a:pt x="1120820" y="458124"/>
                  </a:moveTo>
                  <a:cubicBezTo>
                    <a:pt x="1105275" y="458124"/>
                    <a:pt x="1092673" y="470726"/>
                    <a:pt x="1092673" y="486271"/>
                  </a:cubicBezTo>
                  <a:cubicBezTo>
                    <a:pt x="1092673" y="501817"/>
                    <a:pt x="1105275" y="514418"/>
                    <a:pt x="1120820" y="514418"/>
                  </a:cubicBezTo>
                  <a:cubicBezTo>
                    <a:pt x="1136365" y="514418"/>
                    <a:pt x="1148967" y="501817"/>
                    <a:pt x="1148967" y="486271"/>
                  </a:cubicBezTo>
                  <a:cubicBezTo>
                    <a:pt x="1148967" y="470726"/>
                    <a:pt x="1136365" y="458124"/>
                    <a:pt x="1120820" y="458124"/>
                  </a:cubicBezTo>
                  <a:close/>
                  <a:moveTo>
                    <a:pt x="1008232" y="458124"/>
                  </a:moveTo>
                  <a:cubicBezTo>
                    <a:pt x="992686" y="458124"/>
                    <a:pt x="980085" y="470726"/>
                    <a:pt x="980085" y="486271"/>
                  </a:cubicBezTo>
                  <a:cubicBezTo>
                    <a:pt x="980085" y="501817"/>
                    <a:pt x="992686" y="514418"/>
                    <a:pt x="1008232" y="514418"/>
                  </a:cubicBezTo>
                  <a:cubicBezTo>
                    <a:pt x="1023777" y="514418"/>
                    <a:pt x="1036379" y="501817"/>
                    <a:pt x="1036379" y="486271"/>
                  </a:cubicBezTo>
                  <a:cubicBezTo>
                    <a:pt x="1036379" y="470726"/>
                    <a:pt x="1023777" y="458124"/>
                    <a:pt x="1008232" y="458124"/>
                  </a:cubicBezTo>
                  <a:close/>
                  <a:moveTo>
                    <a:pt x="895643" y="458124"/>
                  </a:moveTo>
                  <a:cubicBezTo>
                    <a:pt x="880098" y="458124"/>
                    <a:pt x="867496" y="470726"/>
                    <a:pt x="867496" y="486271"/>
                  </a:cubicBezTo>
                  <a:cubicBezTo>
                    <a:pt x="867496" y="501817"/>
                    <a:pt x="880098" y="514418"/>
                    <a:pt x="895643" y="514418"/>
                  </a:cubicBezTo>
                  <a:cubicBezTo>
                    <a:pt x="911188" y="514418"/>
                    <a:pt x="923790" y="501817"/>
                    <a:pt x="923790" y="486271"/>
                  </a:cubicBezTo>
                  <a:cubicBezTo>
                    <a:pt x="923790" y="470726"/>
                    <a:pt x="911188" y="458124"/>
                    <a:pt x="895643" y="458124"/>
                  </a:cubicBezTo>
                  <a:close/>
                  <a:moveTo>
                    <a:pt x="783055" y="458124"/>
                  </a:moveTo>
                  <a:cubicBezTo>
                    <a:pt x="767510" y="458124"/>
                    <a:pt x="754908" y="470726"/>
                    <a:pt x="754908" y="486271"/>
                  </a:cubicBezTo>
                  <a:cubicBezTo>
                    <a:pt x="754908" y="501817"/>
                    <a:pt x="767510" y="514418"/>
                    <a:pt x="783055" y="514418"/>
                  </a:cubicBezTo>
                  <a:cubicBezTo>
                    <a:pt x="798600" y="514418"/>
                    <a:pt x="811202" y="501817"/>
                    <a:pt x="811202" y="486271"/>
                  </a:cubicBezTo>
                  <a:cubicBezTo>
                    <a:pt x="811202" y="470726"/>
                    <a:pt x="798600" y="458124"/>
                    <a:pt x="783055" y="458124"/>
                  </a:cubicBezTo>
                  <a:close/>
                  <a:moveTo>
                    <a:pt x="670467" y="458124"/>
                  </a:moveTo>
                  <a:cubicBezTo>
                    <a:pt x="654922" y="458124"/>
                    <a:pt x="642320" y="470726"/>
                    <a:pt x="642320" y="486271"/>
                  </a:cubicBezTo>
                  <a:cubicBezTo>
                    <a:pt x="642320" y="501817"/>
                    <a:pt x="654922" y="514418"/>
                    <a:pt x="670467" y="514418"/>
                  </a:cubicBezTo>
                  <a:cubicBezTo>
                    <a:pt x="686012" y="514418"/>
                    <a:pt x="698614" y="501817"/>
                    <a:pt x="698614" y="486271"/>
                  </a:cubicBezTo>
                  <a:cubicBezTo>
                    <a:pt x="698614" y="470726"/>
                    <a:pt x="686012" y="458124"/>
                    <a:pt x="670467" y="458124"/>
                  </a:cubicBezTo>
                  <a:close/>
                  <a:moveTo>
                    <a:pt x="557878" y="458124"/>
                  </a:moveTo>
                  <a:cubicBezTo>
                    <a:pt x="542333" y="458124"/>
                    <a:pt x="529732" y="470726"/>
                    <a:pt x="529732" y="486271"/>
                  </a:cubicBezTo>
                  <a:cubicBezTo>
                    <a:pt x="529732" y="501817"/>
                    <a:pt x="542333" y="514418"/>
                    <a:pt x="557878" y="514418"/>
                  </a:cubicBezTo>
                  <a:cubicBezTo>
                    <a:pt x="573423" y="514418"/>
                    <a:pt x="586025" y="501817"/>
                    <a:pt x="586025" y="486271"/>
                  </a:cubicBezTo>
                  <a:cubicBezTo>
                    <a:pt x="586025" y="470726"/>
                    <a:pt x="573423" y="458124"/>
                    <a:pt x="557878" y="458124"/>
                  </a:cubicBezTo>
                  <a:close/>
                  <a:moveTo>
                    <a:pt x="445290" y="458124"/>
                  </a:moveTo>
                  <a:cubicBezTo>
                    <a:pt x="429744" y="458124"/>
                    <a:pt x="417143" y="470726"/>
                    <a:pt x="417143" y="486271"/>
                  </a:cubicBezTo>
                  <a:cubicBezTo>
                    <a:pt x="417143" y="501817"/>
                    <a:pt x="429744" y="514418"/>
                    <a:pt x="445290" y="514418"/>
                  </a:cubicBezTo>
                  <a:cubicBezTo>
                    <a:pt x="460836" y="514418"/>
                    <a:pt x="473437" y="501817"/>
                    <a:pt x="473437" y="486271"/>
                  </a:cubicBezTo>
                  <a:cubicBezTo>
                    <a:pt x="473437" y="470726"/>
                    <a:pt x="460836" y="458124"/>
                    <a:pt x="445290" y="458124"/>
                  </a:cubicBezTo>
                  <a:close/>
                  <a:moveTo>
                    <a:pt x="332701" y="458124"/>
                  </a:moveTo>
                  <a:cubicBezTo>
                    <a:pt x="317156" y="458124"/>
                    <a:pt x="304554" y="470726"/>
                    <a:pt x="304554" y="486271"/>
                  </a:cubicBezTo>
                  <a:cubicBezTo>
                    <a:pt x="304554" y="501817"/>
                    <a:pt x="317156" y="514418"/>
                    <a:pt x="332701" y="514418"/>
                  </a:cubicBezTo>
                  <a:cubicBezTo>
                    <a:pt x="348247" y="514418"/>
                    <a:pt x="360848" y="501817"/>
                    <a:pt x="360848" y="486271"/>
                  </a:cubicBezTo>
                  <a:cubicBezTo>
                    <a:pt x="360848" y="470726"/>
                    <a:pt x="348247" y="458124"/>
                    <a:pt x="332701" y="458124"/>
                  </a:cubicBezTo>
                  <a:close/>
                  <a:moveTo>
                    <a:pt x="220113" y="458124"/>
                  </a:moveTo>
                  <a:cubicBezTo>
                    <a:pt x="204568" y="458124"/>
                    <a:pt x="191966" y="470726"/>
                    <a:pt x="191966" y="486271"/>
                  </a:cubicBezTo>
                  <a:cubicBezTo>
                    <a:pt x="191966" y="501817"/>
                    <a:pt x="204568" y="514418"/>
                    <a:pt x="220113" y="514418"/>
                  </a:cubicBezTo>
                  <a:cubicBezTo>
                    <a:pt x="235659" y="514418"/>
                    <a:pt x="248260" y="501817"/>
                    <a:pt x="248260" y="486271"/>
                  </a:cubicBezTo>
                  <a:cubicBezTo>
                    <a:pt x="248260" y="470726"/>
                    <a:pt x="235659" y="458124"/>
                    <a:pt x="220113" y="458124"/>
                  </a:cubicBezTo>
                  <a:close/>
                  <a:moveTo>
                    <a:pt x="107525" y="458124"/>
                  </a:moveTo>
                  <a:cubicBezTo>
                    <a:pt x="91980" y="458124"/>
                    <a:pt x="79378" y="470726"/>
                    <a:pt x="79378" y="486271"/>
                  </a:cubicBezTo>
                  <a:cubicBezTo>
                    <a:pt x="79378" y="501817"/>
                    <a:pt x="91980" y="514418"/>
                    <a:pt x="107525" y="514418"/>
                  </a:cubicBezTo>
                  <a:cubicBezTo>
                    <a:pt x="123070" y="514418"/>
                    <a:pt x="135672" y="501817"/>
                    <a:pt x="135672" y="486271"/>
                  </a:cubicBezTo>
                  <a:cubicBezTo>
                    <a:pt x="135672" y="470726"/>
                    <a:pt x="123070" y="458124"/>
                    <a:pt x="107525" y="458124"/>
                  </a:cubicBezTo>
                  <a:close/>
                  <a:moveTo>
                    <a:pt x="0" y="0"/>
                  </a:moveTo>
                  <a:lnTo>
                    <a:pt x="2916000" y="0"/>
                  </a:lnTo>
                  <a:lnTo>
                    <a:pt x="2916000" y="142874"/>
                  </a:lnTo>
                  <a:lnTo>
                    <a:pt x="2917172" y="142874"/>
                  </a:lnTo>
                  <a:lnTo>
                    <a:pt x="2917172" y="244204"/>
                  </a:lnTo>
                  <a:lnTo>
                    <a:pt x="2917172" y="304439"/>
                  </a:lnTo>
                  <a:lnTo>
                    <a:pt x="2917172" y="460222"/>
                  </a:lnTo>
                  <a:lnTo>
                    <a:pt x="2902334" y="466368"/>
                  </a:lnTo>
                  <a:cubicBezTo>
                    <a:pt x="2897241" y="471462"/>
                    <a:pt x="2894090" y="478499"/>
                    <a:pt x="2894090" y="486271"/>
                  </a:cubicBezTo>
                  <a:cubicBezTo>
                    <a:pt x="2894090" y="494044"/>
                    <a:pt x="2897241" y="501081"/>
                    <a:pt x="2902334" y="506174"/>
                  </a:cubicBezTo>
                  <a:lnTo>
                    <a:pt x="2917172" y="512321"/>
                  </a:lnTo>
                  <a:lnTo>
                    <a:pt x="2917172" y="2246668"/>
                  </a:lnTo>
                  <a:lnTo>
                    <a:pt x="2905193" y="2249087"/>
                  </a:lnTo>
                  <a:cubicBezTo>
                    <a:pt x="2892464" y="2254471"/>
                    <a:pt x="2882267" y="2264668"/>
                    <a:pt x="2876883" y="2277398"/>
                  </a:cubicBezTo>
                  <a:lnTo>
                    <a:pt x="2873597" y="2293671"/>
                  </a:lnTo>
                  <a:lnTo>
                    <a:pt x="2824605" y="2293671"/>
                  </a:lnTo>
                  <a:lnTo>
                    <a:pt x="2821320" y="2277398"/>
                  </a:lnTo>
                  <a:cubicBezTo>
                    <a:pt x="2813243" y="2258304"/>
                    <a:pt x="2794337" y="2244906"/>
                    <a:pt x="2772302" y="2244906"/>
                  </a:cubicBezTo>
                  <a:cubicBezTo>
                    <a:pt x="2750266" y="2244906"/>
                    <a:pt x="2731360" y="2258304"/>
                    <a:pt x="2723284" y="2277398"/>
                  </a:cubicBezTo>
                  <a:lnTo>
                    <a:pt x="2719998" y="2293671"/>
                  </a:lnTo>
                  <a:lnTo>
                    <a:pt x="2671010" y="2293671"/>
                  </a:lnTo>
                  <a:lnTo>
                    <a:pt x="2667725" y="2277398"/>
                  </a:lnTo>
                  <a:cubicBezTo>
                    <a:pt x="2659649" y="2258304"/>
                    <a:pt x="2640742" y="2244906"/>
                    <a:pt x="2618707" y="2244906"/>
                  </a:cubicBezTo>
                  <a:cubicBezTo>
                    <a:pt x="2596672" y="2244906"/>
                    <a:pt x="2577766" y="2258304"/>
                    <a:pt x="2569690" y="2277398"/>
                  </a:cubicBezTo>
                  <a:lnTo>
                    <a:pt x="2566404" y="2293671"/>
                  </a:lnTo>
                  <a:lnTo>
                    <a:pt x="2517416" y="2293671"/>
                  </a:lnTo>
                  <a:lnTo>
                    <a:pt x="2514131" y="2277398"/>
                  </a:lnTo>
                  <a:cubicBezTo>
                    <a:pt x="2506054" y="2258304"/>
                    <a:pt x="2487148" y="2244906"/>
                    <a:pt x="2465113" y="2244906"/>
                  </a:cubicBezTo>
                  <a:cubicBezTo>
                    <a:pt x="2443077" y="2244906"/>
                    <a:pt x="2424171" y="2258304"/>
                    <a:pt x="2416095" y="2277398"/>
                  </a:cubicBezTo>
                  <a:lnTo>
                    <a:pt x="2412810" y="2293671"/>
                  </a:lnTo>
                  <a:lnTo>
                    <a:pt x="2363821" y="2293671"/>
                  </a:lnTo>
                  <a:lnTo>
                    <a:pt x="2360536" y="2277398"/>
                  </a:lnTo>
                  <a:cubicBezTo>
                    <a:pt x="2352460" y="2258304"/>
                    <a:pt x="2333553" y="2244906"/>
                    <a:pt x="2311518" y="2244906"/>
                  </a:cubicBezTo>
                  <a:cubicBezTo>
                    <a:pt x="2289483" y="2244906"/>
                    <a:pt x="2270577" y="2258304"/>
                    <a:pt x="2262501" y="2277398"/>
                  </a:cubicBezTo>
                  <a:lnTo>
                    <a:pt x="2259215" y="2293671"/>
                  </a:lnTo>
                  <a:lnTo>
                    <a:pt x="2210227" y="2293671"/>
                  </a:lnTo>
                  <a:lnTo>
                    <a:pt x="2206941" y="2277398"/>
                  </a:lnTo>
                  <a:cubicBezTo>
                    <a:pt x="2198865" y="2258304"/>
                    <a:pt x="2179959" y="2244906"/>
                    <a:pt x="2157923" y="2244906"/>
                  </a:cubicBezTo>
                  <a:cubicBezTo>
                    <a:pt x="2135888" y="2244906"/>
                    <a:pt x="2116982" y="2258304"/>
                    <a:pt x="2108906" y="2277398"/>
                  </a:cubicBezTo>
                  <a:lnTo>
                    <a:pt x="2105620" y="2293671"/>
                  </a:lnTo>
                  <a:lnTo>
                    <a:pt x="2056632" y="2293671"/>
                  </a:lnTo>
                  <a:lnTo>
                    <a:pt x="2053346" y="2277398"/>
                  </a:lnTo>
                  <a:cubicBezTo>
                    <a:pt x="2045271" y="2258304"/>
                    <a:pt x="2026364" y="2244906"/>
                    <a:pt x="2004329" y="2244906"/>
                  </a:cubicBezTo>
                  <a:cubicBezTo>
                    <a:pt x="1982294" y="2244906"/>
                    <a:pt x="1963387" y="2258304"/>
                    <a:pt x="1955312" y="2277398"/>
                  </a:cubicBezTo>
                  <a:lnTo>
                    <a:pt x="1952026" y="2293671"/>
                  </a:lnTo>
                  <a:lnTo>
                    <a:pt x="1903038" y="2293671"/>
                  </a:lnTo>
                  <a:lnTo>
                    <a:pt x="1899752" y="2277398"/>
                  </a:lnTo>
                  <a:cubicBezTo>
                    <a:pt x="1891676" y="2258304"/>
                    <a:pt x="1872770" y="2244906"/>
                    <a:pt x="1850734" y="2244906"/>
                  </a:cubicBezTo>
                  <a:cubicBezTo>
                    <a:pt x="1828699" y="2244906"/>
                    <a:pt x="1809793" y="2258304"/>
                    <a:pt x="1801717" y="2277398"/>
                  </a:cubicBezTo>
                  <a:lnTo>
                    <a:pt x="1798431" y="2293671"/>
                  </a:lnTo>
                  <a:lnTo>
                    <a:pt x="1749443" y="2293671"/>
                  </a:lnTo>
                  <a:lnTo>
                    <a:pt x="1746158" y="2277398"/>
                  </a:lnTo>
                  <a:cubicBezTo>
                    <a:pt x="1738081" y="2258304"/>
                    <a:pt x="1719175" y="2244906"/>
                    <a:pt x="1697140" y="2244906"/>
                  </a:cubicBezTo>
                  <a:cubicBezTo>
                    <a:pt x="1675105" y="2244906"/>
                    <a:pt x="1656198" y="2258304"/>
                    <a:pt x="1648123" y="2277398"/>
                  </a:cubicBezTo>
                  <a:lnTo>
                    <a:pt x="1644837" y="2293671"/>
                  </a:lnTo>
                  <a:lnTo>
                    <a:pt x="1595849" y="2293671"/>
                  </a:lnTo>
                  <a:lnTo>
                    <a:pt x="1592563" y="2277398"/>
                  </a:lnTo>
                  <a:cubicBezTo>
                    <a:pt x="1584487" y="2258304"/>
                    <a:pt x="1565581" y="2244906"/>
                    <a:pt x="1543545" y="2244906"/>
                  </a:cubicBezTo>
                  <a:cubicBezTo>
                    <a:pt x="1521510" y="2244906"/>
                    <a:pt x="1502604" y="2258304"/>
                    <a:pt x="1494528" y="2277398"/>
                  </a:cubicBezTo>
                  <a:lnTo>
                    <a:pt x="1491242" y="2293671"/>
                  </a:lnTo>
                  <a:lnTo>
                    <a:pt x="1442254" y="2293671"/>
                  </a:lnTo>
                  <a:lnTo>
                    <a:pt x="1438969" y="2277398"/>
                  </a:lnTo>
                  <a:cubicBezTo>
                    <a:pt x="1430892" y="2258304"/>
                    <a:pt x="1411986" y="2244906"/>
                    <a:pt x="1389951" y="2244906"/>
                  </a:cubicBezTo>
                  <a:cubicBezTo>
                    <a:pt x="1367916" y="2244906"/>
                    <a:pt x="1349009" y="2258304"/>
                    <a:pt x="1340933" y="2277398"/>
                  </a:cubicBezTo>
                  <a:lnTo>
                    <a:pt x="1337648" y="2293671"/>
                  </a:lnTo>
                  <a:lnTo>
                    <a:pt x="1288659" y="2293671"/>
                  </a:lnTo>
                  <a:lnTo>
                    <a:pt x="1285374" y="2277398"/>
                  </a:lnTo>
                  <a:cubicBezTo>
                    <a:pt x="1277298" y="2258304"/>
                    <a:pt x="1258391" y="2244906"/>
                    <a:pt x="1236356" y="2244906"/>
                  </a:cubicBezTo>
                  <a:cubicBezTo>
                    <a:pt x="1214321" y="2244906"/>
                    <a:pt x="1195415" y="2258304"/>
                    <a:pt x="1187339" y="2277398"/>
                  </a:cubicBezTo>
                  <a:lnTo>
                    <a:pt x="1184053" y="2293671"/>
                  </a:lnTo>
                  <a:lnTo>
                    <a:pt x="1135065" y="2293671"/>
                  </a:lnTo>
                  <a:lnTo>
                    <a:pt x="1131780" y="2277398"/>
                  </a:lnTo>
                  <a:cubicBezTo>
                    <a:pt x="1123703" y="2258304"/>
                    <a:pt x="1104797" y="2244906"/>
                    <a:pt x="1082762" y="2244906"/>
                  </a:cubicBezTo>
                  <a:cubicBezTo>
                    <a:pt x="1060726" y="2244906"/>
                    <a:pt x="1041820" y="2258304"/>
                    <a:pt x="1033744" y="2277398"/>
                  </a:cubicBezTo>
                  <a:lnTo>
                    <a:pt x="1030458" y="2293671"/>
                  </a:lnTo>
                  <a:lnTo>
                    <a:pt x="981470" y="2293671"/>
                  </a:lnTo>
                  <a:lnTo>
                    <a:pt x="978185" y="2277398"/>
                  </a:lnTo>
                  <a:cubicBezTo>
                    <a:pt x="970109" y="2258304"/>
                    <a:pt x="951202" y="2244906"/>
                    <a:pt x="929167" y="2244906"/>
                  </a:cubicBezTo>
                  <a:cubicBezTo>
                    <a:pt x="907132" y="2244906"/>
                    <a:pt x="888226" y="2258304"/>
                    <a:pt x="880150" y="2277398"/>
                  </a:cubicBezTo>
                  <a:lnTo>
                    <a:pt x="876864" y="2293671"/>
                  </a:lnTo>
                  <a:lnTo>
                    <a:pt x="827876" y="2293671"/>
                  </a:lnTo>
                  <a:lnTo>
                    <a:pt x="824591" y="2277398"/>
                  </a:lnTo>
                  <a:cubicBezTo>
                    <a:pt x="816514" y="2258304"/>
                    <a:pt x="797608" y="2244906"/>
                    <a:pt x="775573" y="2244906"/>
                  </a:cubicBezTo>
                  <a:cubicBezTo>
                    <a:pt x="753538" y="2244906"/>
                    <a:pt x="734632" y="2258304"/>
                    <a:pt x="726556" y="2277398"/>
                  </a:cubicBezTo>
                  <a:lnTo>
                    <a:pt x="723270" y="2293671"/>
                  </a:lnTo>
                  <a:lnTo>
                    <a:pt x="674282" y="2293671"/>
                  </a:lnTo>
                  <a:lnTo>
                    <a:pt x="670997" y="2277398"/>
                  </a:lnTo>
                  <a:cubicBezTo>
                    <a:pt x="662920" y="2258304"/>
                    <a:pt x="644014" y="2244906"/>
                    <a:pt x="621979" y="2244906"/>
                  </a:cubicBezTo>
                  <a:cubicBezTo>
                    <a:pt x="599943" y="2244906"/>
                    <a:pt x="581037" y="2258304"/>
                    <a:pt x="572961" y="2277398"/>
                  </a:cubicBezTo>
                  <a:lnTo>
                    <a:pt x="569675" y="2293671"/>
                  </a:lnTo>
                  <a:lnTo>
                    <a:pt x="520687" y="2293671"/>
                  </a:lnTo>
                  <a:lnTo>
                    <a:pt x="517401" y="2277398"/>
                  </a:lnTo>
                  <a:cubicBezTo>
                    <a:pt x="509326" y="2258304"/>
                    <a:pt x="490419" y="2244906"/>
                    <a:pt x="468384" y="2244906"/>
                  </a:cubicBezTo>
                  <a:cubicBezTo>
                    <a:pt x="446349" y="2244906"/>
                    <a:pt x="427443" y="2258304"/>
                    <a:pt x="419367" y="2277398"/>
                  </a:cubicBezTo>
                  <a:lnTo>
                    <a:pt x="416081" y="2293671"/>
                  </a:lnTo>
                  <a:lnTo>
                    <a:pt x="367093" y="2293671"/>
                  </a:lnTo>
                  <a:lnTo>
                    <a:pt x="363807" y="2277398"/>
                  </a:lnTo>
                  <a:cubicBezTo>
                    <a:pt x="355731" y="2258304"/>
                    <a:pt x="336825" y="2244906"/>
                    <a:pt x="314790" y="2244906"/>
                  </a:cubicBezTo>
                  <a:cubicBezTo>
                    <a:pt x="292754" y="2244906"/>
                    <a:pt x="273848" y="2258304"/>
                    <a:pt x="265772" y="2277398"/>
                  </a:cubicBezTo>
                  <a:lnTo>
                    <a:pt x="262486" y="2293671"/>
                  </a:lnTo>
                  <a:lnTo>
                    <a:pt x="213498" y="2293671"/>
                  </a:lnTo>
                  <a:lnTo>
                    <a:pt x="210213" y="2277398"/>
                  </a:lnTo>
                  <a:cubicBezTo>
                    <a:pt x="202137" y="2258304"/>
                    <a:pt x="183230" y="2244906"/>
                    <a:pt x="161196" y="2244906"/>
                  </a:cubicBezTo>
                  <a:cubicBezTo>
                    <a:pt x="139160" y="2244906"/>
                    <a:pt x="120254" y="2258304"/>
                    <a:pt x="112178" y="2277398"/>
                  </a:cubicBezTo>
                  <a:lnTo>
                    <a:pt x="108892" y="2293671"/>
                  </a:lnTo>
                  <a:lnTo>
                    <a:pt x="59904" y="2293671"/>
                  </a:lnTo>
                  <a:lnTo>
                    <a:pt x="56618" y="2277398"/>
                  </a:lnTo>
                  <a:cubicBezTo>
                    <a:pt x="48542" y="2258304"/>
                    <a:pt x="29636" y="2244906"/>
                    <a:pt x="7600" y="2244906"/>
                  </a:cubicBezTo>
                  <a:lnTo>
                    <a:pt x="0" y="2246441"/>
                  </a:lnTo>
                  <a:lnTo>
                    <a:pt x="0" y="512321"/>
                  </a:lnTo>
                  <a:lnTo>
                    <a:pt x="14839" y="506174"/>
                  </a:lnTo>
                  <a:cubicBezTo>
                    <a:pt x="19933" y="501081"/>
                    <a:pt x="23083" y="494044"/>
                    <a:pt x="23083" y="486271"/>
                  </a:cubicBezTo>
                  <a:cubicBezTo>
                    <a:pt x="23083" y="478499"/>
                    <a:pt x="19933" y="471462"/>
                    <a:pt x="14839" y="466368"/>
                  </a:cubicBezTo>
                  <a:lnTo>
                    <a:pt x="0" y="460222"/>
                  </a:lnTo>
                  <a:lnTo>
                    <a:pt x="0" y="371475"/>
                  </a:lnTo>
                  <a:lnTo>
                    <a:pt x="0" y="304439"/>
                  </a:lnTo>
                  <a:lnTo>
                    <a:pt x="0" y="24420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FEFFFF"/>
            </a:solidFill>
            <a:ln w="3175">
              <a:solidFill>
                <a:srgbClr val="E1E2E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20</a:t>
              </a:r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世纪80</a:t>
              </a:r>
              <a:r>
                <a:rPr lang="en-US" altLang="zh-CN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—</a:t>
              </a:r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90年代</a:t>
              </a:r>
            </a:p>
          </p:txBody>
        </p: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860374" y="3389122"/>
              <a:ext cx="2746040" cy="157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EFFFF"/>
                  </a:solidFill>
                </a:rPr>
                <a:t>深度学习发展阶段主要表现为联结主义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4"/>
            </p:custDataLst>
          </p:nvPr>
        </p:nvGrpSpPr>
        <p:grpSpPr>
          <a:xfrm>
            <a:off x="8484044" y="2765400"/>
            <a:ext cx="2609291" cy="1972380"/>
            <a:chOff x="774808" y="2790825"/>
            <a:chExt cx="2917172" cy="2293671"/>
          </a:xfrm>
        </p:grpSpPr>
        <p:sp>
          <p:nvSpPr>
            <p:cNvPr id="23" name="任意多边形 22"/>
            <p:cNvSpPr/>
            <p:nvPr>
              <p:custDataLst>
                <p:tags r:id="rId6"/>
              </p:custDataLst>
            </p:nvPr>
          </p:nvSpPr>
          <p:spPr>
            <a:xfrm>
              <a:off x="774808" y="2790825"/>
              <a:ext cx="2917172" cy="2293671"/>
            </a:xfrm>
            <a:custGeom>
              <a:avLst/>
              <a:gdLst>
                <a:gd name="connsiteX0" fmla="*/ 2809648 w 2917172"/>
                <a:gd name="connsiteY0" fmla="*/ 458124 h 2293671"/>
                <a:gd name="connsiteX1" fmla="*/ 2781501 w 2917172"/>
                <a:gd name="connsiteY1" fmla="*/ 486271 h 2293671"/>
                <a:gd name="connsiteX2" fmla="*/ 2809648 w 2917172"/>
                <a:gd name="connsiteY2" fmla="*/ 514418 h 2293671"/>
                <a:gd name="connsiteX3" fmla="*/ 2837795 w 2917172"/>
                <a:gd name="connsiteY3" fmla="*/ 486271 h 2293671"/>
                <a:gd name="connsiteX4" fmla="*/ 2809648 w 2917172"/>
                <a:gd name="connsiteY4" fmla="*/ 458124 h 2293671"/>
                <a:gd name="connsiteX5" fmla="*/ 2697060 w 2917172"/>
                <a:gd name="connsiteY5" fmla="*/ 458124 h 2293671"/>
                <a:gd name="connsiteX6" fmla="*/ 2668913 w 2917172"/>
                <a:gd name="connsiteY6" fmla="*/ 486271 h 2293671"/>
                <a:gd name="connsiteX7" fmla="*/ 2697060 w 2917172"/>
                <a:gd name="connsiteY7" fmla="*/ 514418 h 2293671"/>
                <a:gd name="connsiteX8" fmla="*/ 2725207 w 2917172"/>
                <a:gd name="connsiteY8" fmla="*/ 486271 h 2293671"/>
                <a:gd name="connsiteX9" fmla="*/ 2697060 w 2917172"/>
                <a:gd name="connsiteY9" fmla="*/ 458124 h 2293671"/>
                <a:gd name="connsiteX10" fmla="*/ 2584471 w 2917172"/>
                <a:gd name="connsiteY10" fmla="*/ 458124 h 2293671"/>
                <a:gd name="connsiteX11" fmla="*/ 2556324 w 2917172"/>
                <a:gd name="connsiteY11" fmla="*/ 486271 h 2293671"/>
                <a:gd name="connsiteX12" fmla="*/ 2584471 w 2917172"/>
                <a:gd name="connsiteY12" fmla="*/ 514418 h 2293671"/>
                <a:gd name="connsiteX13" fmla="*/ 2612618 w 2917172"/>
                <a:gd name="connsiteY13" fmla="*/ 486271 h 2293671"/>
                <a:gd name="connsiteX14" fmla="*/ 2584471 w 2917172"/>
                <a:gd name="connsiteY14" fmla="*/ 458124 h 2293671"/>
                <a:gd name="connsiteX15" fmla="*/ 2471883 w 2917172"/>
                <a:gd name="connsiteY15" fmla="*/ 458124 h 2293671"/>
                <a:gd name="connsiteX16" fmla="*/ 2443736 w 2917172"/>
                <a:gd name="connsiteY16" fmla="*/ 486271 h 2293671"/>
                <a:gd name="connsiteX17" fmla="*/ 2471883 w 2917172"/>
                <a:gd name="connsiteY17" fmla="*/ 514418 h 2293671"/>
                <a:gd name="connsiteX18" fmla="*/ 2500029 w 2917172"/>
                <a:gd name="connsiteY18" fmla="*/ 486271 h 2293671"/>
                <a:gd name="connsiteX19" fmla="*/ 2471883 w 2917172"/>
                <a:gd name="connsiteY19" fmla="*/ 458124 h 2293671"/>
                <a:gd name="connsiteX20" fmla="*/ 2359294 w 2917172"/>
                <a:gd name="connsiteY20" fmla="*/ 458124 h 2293671"/>
                <a:gd name="connsiteX21" fmla="*/ 2331147 w 2917172"/>
                <a:gd name="connsiteY21" fmla="*/ 486271 h 2293671"/>
                <a:gd name="connsiteX22" fmla="*/ 2359294 w 2917172"/>
                <a:gd name="connsiteY22" fmla="*/ 514418 h 2293671"/>
                <a:gd name="connsiteX23" fmla="*/ 2387441 w 2917172"/>
                <a:gd name="connsiteY23" fmla="*/ 486271 h 2293671"/>
                <a:gd name="connsiteX24" fmla="*/ 2359294 w 2917172"/>
                <a:gd name="connsiteY24" fmla="*/ 458124 h 2293671"/>
                <a:gd name="connsiteX25" fmla="*/ 2246705 w 2917172"/>
                <a:gd name="connsiteY25" fmla="*/ 458124 h 2293671"/>
                <a:gd name="connsiteX26" fmla="*/ 2218559 w 2917172"/>
                <a:gd name="connsiteY26" fmla="*/ 486271 h 2293671"/>
                <a:gd name="connsiteX27" fmla="*/ 2246705 w 2917172"/>
                <a:gd name="connsiteY27" fmla="*/ 514418 h 2293671"/>
                <a:gd name="connsiteX28" fmla="*/ 2274852 w 2917172"/>
                <a:gd name="connsiteY28" fmla="*/ 486271 h 2293671"/>
                <a:gd name="connsiteX29" fmla="*/ 2246705 w 2917172"/>
                <a:gd name="connsiteY29" fmla="*/ 458124 h 2293671"/>
                <a:gd name="connsiteX30" fmla="*/ 2134117 w 2917172"/>
                <a:gd name="connsiteY30" fmla="*/ 458124 h 2293671"/>
                <a:gd name="connsiteX31" fmla="*/ 2105970 w 2917172"/>
                <a:gd name="connsiteY31" fmla="*/ 486271 h 2293671"/>
                <a:gd name="connsiteX32" fmla="*/ 2134117 w 2917172"/>
                <a:gd name="connsiteY32" fmla="*/ 514418 h 2293671"/>
                <a:gd name="connsiteX33" fmla="*/ 2162264 w 2917172"/>
                <a:gd name="connsiteY33" fmla="*/ 486271 h 2293671"/>
                <a:gd name="connsiteX34" fmla="*/ 2134117 w 2917172"/>
                <a:gd name="connsiteY34" fmla="*/ 458124 h 2293671"/>
                <a:gd name="connsiteX35" fmla="*/ 2021528 w 2917172"/>
                <a:gd name="connsiteY35" fmla="*/ 458124 h 2293671"/>
                <a:gd name="connsiteX36" fmla="*/ 1993382 w 2917172"/>
                <a:gd name="connsiteY36" fmla="*/ 486271 h 2293671"/>
                <a:gd name="connsiteX37" fmla="*/ 2021528 w 2917172"/>
                <a:gd name="connsiteY37" fmla="*/ 514418 h 2293671"/>
                <a:gd name="connsiteX38" fmla="*/ 2049675 w 2917172"/>
                <a:gd name="connsiteY38" fmla="*/ 486271 h 2293671"/>
                <a:gd name="connsiteX39" fmla="*/ 2021528 w 2917172"/>
                <a:gd name="connsiteY39" fmla="*/ 458124 h 2293671"/>
                <a:gd name="connsiteX40" fmla="*/ 1908940 w 2917172"/>
                <a:gd name="connsiteY40" fmla="*/ 458124 h 2293671"/>
                <a:gd name="connsiteX41" fmla="*/ 1880793 w 2917172"/>
                <a:gd name="connsiteY41" fmla="*/ 486271 h 2293671"/>
                <a:gd name="connsiteX42" fmla="*/ 1908940 w 2917172"/>
                <a:gd name="connsiteY42" fmla="*/ 514418 h 2293671"/>
                <a:gd name="connsiteX43" fmla="*/ 1937087 w 2917172"/>
                <a:gd name="connsiteY43" fmla="*/ 486271 h 2293671"/>
                <a:gd name="connsiteX44" fmla="*/ 1908940 w 2917172"/>
                <a:gd name="connsiteY44" fmla="*/ 458124 h 2293671"/>
                <a:gd name="connsiteX45" fmla="*/ 1796351 w 2917172"/>
                <a:gd name="connsiteY45" fmla="*/ 458124 h 2293671"/>
                <a:gd name="connsiteX46" fmla="*/ 1768204 w 2917172"/>
                <a:gd name="connsiteY46" fmla="*/ 486271 h 2293671"/>
                <a:gd name="connsiteX47" fmla="*/ 1796351 w 2917172"/>
                <a:gd name="connsiteY47" fmla="*/ 514418 h 2293671"/>
                <a:gd name="connsiteX48" fmla="*/ 1824498 w 2917172"/>
                <a:gd name="connsiteY48" fmla="*/ 486271 h 2293671"/>
                <a:gd name="connsiteX49" fmla="*/ 1796351 w 2917172"/>
                <a:gd name="connsiteY49" fmla="*/ 458124 h 2293671"/>
                <a:gd name="connsiteX50" fmla="*/ 1683763 w 2917172"/>
                <a:gd name="connsiteY50" fmla="*/ 458124 h 2293671"/>
                <a:gd name="connsiteX51" fmla="*/ 1655616 w 2917172"/>
                <a:gd name="connsiteY51" fmla="*/ 486271 h 2293671"/>
                <a:gd name="connsiteX52" fmla="*/ 1683763 w 2917172"/>
                <a:gd name="connsiteY52" fmla="*/ 514418 h 2293671"/>
                <a:gd name="connsiteX53" fmla="*/ 1711910 w 2917172"/>
                <a:gd name="connsiteY53" fmla="*/ 486271 h 2293671"/>
                <a:gd name="connsiteX54" fmla="*/ 1683763 w 2917172"/>
                <a:gd name="connsiteY54" fmla="*/ 458124 h 2293671"/>
                <a:gd name="connsiteX55" fmla="*/ 1571174 w 2917172"/>
                <a:gd name="connsiteY55" fmla="*/ 458124 h 2293671"/>
                <a:gd name="connsiteX56" fmla="*/ 1543027 w 2917172"/>
                <a:gd name="connsiteY56" fmla="*/ 486271 h 2293671"/>
                <a:gd name="connsiteX57" fmla="*/ 1571174 w 2917172"/>
                <a:gd name="connsiteY57" fmla="*/ 514418 h 2293671"/>
                <a:gd name="connsiteX58" fmla="*/ 1599321 w 2917172"/>
                <a:gd name="connsiteY58" fmla="*/ 486271 h 2293671"/>
                <a:gd name="connsiteX59" fmla="*/ 1571174 w 2917172"/>
                <a:gd name="connsiteY59" fmla="*/ 458124 h 2293671"/>
                <a:gd name="connsiteX60" fmla="*/ 1458586 w 2917172"/>
                <a:gd name="connsiteY60" fmla="*/ 458124 h 2293671"/>
                <a:gd name="connsiteX61" fmla="*/ 1430439 w 2917172"/>
                <a:gd name="connsiteY61" fmla="*/ 486271 h 2293671"/>
                <a:gd name="connsiteX62" fmla="*/ 1458586 w 2917172"/>
                <a:gd name="connsiteY62" fmla="*/ 514418 h 2293671"/>
                <a:gd name="connsiteX63" fmla="*/ 1486733 w 2917172"/>
                <a:gd name="connsiteY63" fmla="*/ 486271 h 2293671"/>
                <a:gd name="connsiteX64" fmla="*/ 1458586 w 2917172"/>
                <a:gd name="connsiteY64" fmla="*/ 458124 h 2293671"/>
                <a:gd name="connsiteX65" fmla="*/ 1345997 w 2917172"/>
                <a:gd name="connsiteY65" fmla="*/ 458124 h 2293671"/>
                <a:gd name="connsiteX66" fmla="*/ 1317850 w 2917172"/>
                <a:gd name="connsiteY66" fmla="*/ 486271 h 2293671"/>
                <a:gd name="connsiteX67" fmla="*/ 1345997 w 2917172"/>
                <a:gd name="connsiteY67" fmla="*/ 514418 h 2293671"/>
                <a:gd name="connsiteX68" fmla="*/ 1374144 w 2917172"/>
                <a:gd name="connsiteY68" fmla="*/ 486271 h 2293671"/>
                <a:gd name="connsiteX69" fmla="*/ 1345997 w 2917172"/>
                <a:gd name="connsiteY69" fmla="*/ 458124 h 2293671"/>
                <a:gd name="connsiteX70" fmla="*/ 1233409 w 2917172"/>
                <a:gd name="connsiteY70" fmla="*/ 458124 h 2293671"/>
                <a:gd name="connsiteX71" fmla="*/ 1205262 w 2917172"/>
                <a:gd name="connsiteY71" fmla="*/ 486271 h 2293671"/>
                <a:gd name="connsiteX72" fmla="*/ 1233409 w 2917172"/>
                <a:gd name="connsiteY72" fmla="*/ 514418 h 2293671"/>
                <a:gd name="connsiteX73" fmla="*/ 1261556 w 2917172"/>
                <a:gd name="connsiteY73" fmla="*/ 486271 h 2293671"/>
                <a:gd name="connsiteX74" fmla="*/ 1233409 w 2917172"/>
                <a:gd name="connsiteY74" fmla="*/ 458124 h 2293671"/>
                <a:gd name="connsiteX75" fmla="*/ 1120820 w 2917172"/>
                <a:gd name="connsiteY75" fmla="*/ 458124 h 2293671"/>
                <a:gd name="connsiteX76" fmla="*/ 1092673 w 2917172"/>
                <a:gd name="connsiteY76" fmla="*/ 486271 h 2293671"/>
                <a:gd name="connsiteX77" fmla="*/ 1120820 w 2917172"/>
                <a:gd name="connsiteY77" fmla="*/ 514418 h 2293671"/>
                <a:gd name="connsiteX78" fmla="*/ 1148967 w 2917172"/>
                <a:gd name="connsiteY78" fmla="*/ 486271 h 2293671"/>
                <a:gd name="connsiteX79" fmla="*/ 1120820 w 2917172"/>
                <a:gd name="connsiteY79" fmla="*/ 458124 h 2293671"/>
                <a:gd name="connsiteX80" fmla="*/ 1008232 w 2917172"/>
                <a:gd name="connsiteY80" fmla="*/ 458124 h 2293671"/>
                <a:gd name="connsiteX81" fmla="*/ 980085 w 2917172"/>
                <a:gd name="connsiteY81" fmla="*/ 486271 h 2293671"/>
                <a:gd name="connsiteX82" fmla="*/ 1008232 w 2917172"/>
                <a:gd name="connsiteY82" fmla="*/ 514418 h 2293671"/>
                <a:gd name="connsiteX83" fmla="*/ 1036379 w 2917172"/>
                <a:gd name="connsiteY83" fmla="*/ 486271 h 2293671"/>
                <a:gd name="connsiteX84" fmla="*/ 1008232 w 2917172"/>
                <a:gd name="connsiteY84" fmla="*/ 458124 h 2293671"/>
                <a:gd name="connsiteX85" fmla="*/ 895643 w 2917172"/>
                <a:gd name="connsiteY85" fmla="*/ 458124 h 2293671"/>
                <a:gd name="connsiteX86" fmla="*/ 867496 w 2917172"/>
                <a:gd name="connsiteY86" fmla="*/ 486271 h 2293671"/>
                <a:gd name="connsiteX87" fmla="*/ 895643 w 2917172"/>
                <a:gd name="connsiteY87" fmla="*/ 514418 h 2293671"/>
                <a:gd name="connsiteX88" fmla="*/ 923790 w 2917172"/>
                <a:gd name="connsiteY88" fmla="*/ 486271 h 2293671"/>
                <a:gd name="connsiteX89" fmla="*/ 895643 w 2917172"/>
                <a:gd name="connsiteY89" fmla="*/ 458124 h 2293671"/>
                <a:gd name="connsiteX90" fmla="*/ 783055 w 2917172"/>
                <a:gd name="connsiteY90" fmla="*/ 458124 h 2293671"/>
                <a:gd name="connsiteX91" fmla="*/ 754908 w 2917172"/>
                <a:gd name="connsiteY91" fmla="*/ 486271 h 2293671"/>
                <a:gd name="connsiteX92" fmla="*/ 783055 w 2917172"/>
                <a:gd name="connsiteY92" fmla="*/ 514418 h 2293671"/>
                <a:gd name="connsiteX93" fmla="*/ 811202 w 2917172"/>
                <a:gd name="connsiteY93" fmla="*/ 486271 h 2293671"/>
                <a:gd name="connsiteX94" fmla="*/ 783055 w 2917172"/>
                <a:gd name="connsiteY94" fmla="*/ 458124 h 2293671"/>
                <a:gd name="connsiteX95" fmla="*/ 670467 w 2917172"/>
                <a:gd name="connsiteY95" fmla="*/ 458124 h 2293671"/>
                <a:gd name="connsiteX96" fmla="*/ 642320 w 2917172"/>
                <a:gd name="connsiteY96" fmla="*/ 486271 h 2293671"/>
                <a:gd name="connsiteX97" fmla="*/ 670467 w 2917172"/>
                <a:gd name="connsiteY97" fmla="*/ 514418 h 2293671"/>
                <a:gd name="connsiteX98" fmla="*/ 698614 w 2917172"/>
                <a:gd name="connsiteY98" fmla="*/ 486271 h 2293671"/>
                <a:gd name="connsiteX99" fmla="*/ 670467 w 2917172"/>
                <a:gd name="connsiteY99" fmla="*/ 458124 h 2293671"/>
                <a:gd name="connsiteX100" fmla="*/ 557878 w 2917172"/>
                <a:gd name="connsiteY100" fmla="*/ 458124 h 2293671"/>
                <a:gd name="connsiteX101" fmla="*/ 529732 w 2917172"/>
                <a:gd name="connsiteY101" fmla="*/ 486271 h 2293671"/>
                <a:gd name="connsiteX102" fmla="*/ 557878 w 2917172"/>
                <a:gd name="connsiteY102" fmla="*/ 514418 h 2293671"/>
                <a:gd name="connsiteX103" fmla="*/ 586025 w 2917172"/>
                <a:gd name="connsiteY103" fmla="*/ 486271 h 2293671"/>
                <a:gd name="connsiteX104" fmla="*/ 557878 w 2917172"/>
                <a:gd name="connsiteY104" fmla="*/ 458124 h 2293671"/>
                <a:gd name="connsiteX105" fmla="*/ 445290 w 2917172"/>
                <a:gd name="connsiteY105" fmla="*/ 458124 h 2293671"/>
                <a:gd name="connsiteX106" fmla="*/ 417143 w 2917172"/>
                <a:gd name="connsiteY106" fmla="*/ 486271 h 2293671"/>
                <a:gd name="connsiteX107" fmla="*/ 445290 w 2917172"/>
                <a:gd name="connsiteY107" fmla="*/ 514418 h 2293671"/>
                <a:gd name="connsiteX108" fmla="*/ 473437 w 2917172"/>
                <a:gd name="connsiteY108" fmla="*/ 486271 h 2293671"/>
                <a:gd name="connsiteX109" fmla="*/ 445290 w 2917172"/>
                <a:gd name="connsiteY109" fmla="*/ 458124 h 2293671"/>
                <a:gd name="connsiteX110" fmla="*/ 332701 w 2917172"/>
                <a:gd name="connsiteY110" fmla="*/ 458124 h 2293671"/>
                <a:gd name="connsiteX111" fmla="*/ 304554 w 2917172"/>
                <a:gd name="connsiteY111" fmla="*/ 486271 h 2293671"/>
                <a:gd name="connsiteX112" fmla="*/ 332701 w 2917172"/>
                <a:gd name="connsiteY112" fmla="*/ 514418 h 2293671"/>
                <a:gd name="connsiteX113" fmla="*/ 360848 w 2917172"/>
                <a:gd name="connsiteY113" fmla="*/ 486271 h 2293671"/>
                <a:gd name="connsiteX114" fmla="*/ 332701 w 2917172"/>
                <a:gd name="connsiteY114" fmla="*/ 458124 h 2293671"/>
                <a:gd name="connsiteX115" fmla="*/ 220113 w 2917172"/>
                <a:gd name="connsiteY115" fmla="*/ 458124 h 2293671"/>
                <a:gd name="connsiteX116" fmla="*/ 191966 w 2917172"/>
                <a:gd name="connsiteY116" fmla="*/ 486271 h 2293671"/>
                <a:gd name="connsiteX117" fmla="*/ 220113 w 2917172"/>
                <a:gd name="connsiteY117" fmla="*/ 514418 h 2293671"/>
                <a:gd name="connsiteX118" fmla="*/ 248260 w 2917172"/>
                <a:gd name="connsiteY118" fmla="*/ 486271 h 2293671"/>
                <a:gd name="connsiteX119" fmla="*/ 220113 w 2917172"/>
                <a:gd name="connsiteY119" fmla="*/ 458124 h 2293671"/>
                <a:gd name="connsiteX120" fmla="*/ 107525 w 2917172"/>
                <a:gd name="connsiteY120" fmla="*/ 458124 h 2293671"/>
                <a:gd name="connsiteX121" fmla="*/ 79378 w 2917172"/>
                <a:gd name="connsiteY121" fmla="*/ 486271 h 2293671"/>
                <a:gd name="connsiteX122" fmla="*/ 107525 w 2917172"/>
                <a:gd name="connsiteY122" fmla="*/ 514418 h 2293671"/>
                <a:gd name="connsiteX123" fmla="*/ 135672 w 2917172"/>
                <a:gd name="connsiteY123" fmla="*/ 486271 h 2293671"/>
                <a:gd name="connsiteX124" fmla="*/ 107525 w 2917172"/>
                <a:gd name="connsiteY124" fmla="*/ 458124 h 2293671"/>
                <a:gd name="connsiteX125" fmla="*/ 0 w 2917172"/>
                <a:gd name="connsiteY125" fmla="*/ 0 h 2293671"/>
                <a:gd name="connsiteX126" fmla="*/ 2916000 w 2917172"/>
                <a:gd name="connsiteY126" fmla="*/ 0 h 2293671"/>
                <a:gd name="connsiteX127" fmla="*/ 2916000 w 2917172"/>
                <a:gd name="connsiteY127" fmla="*/ 142874 h 2293671"/>
                <a:gd name="connsiteX128" fmla="*/ 2917172 w 2917172"/>
                <a:gd name="connsiteY128" fmla="*/ 142874 h 2293671"/>
                <a:gd name="connsiteX129" fmla="*/ 2917172 w 2917172"/>
                <a:gd name="connsiteY129" fmla="*/ 244204 h 2293671"/>
                <a:gd name="connsiteX130" fmla="*/ 2917172 w 2917172"/>
                <a:gd name="connsiteY130" fmla="*/ 304439 h 2293671"/>
                <a:gd name="connsiteX131" fmla="*/ 2917172 w 2917172"/>
                <a:gd name="connsiteY131" fmla="*/ 460222 h 2293671"/>
                <a:gd name="connsiteX132" fmla="*/ 2902334 w 2917172"/>
                <a:gd name="connsiteY132" fmla="*/ 466368 h 2293671"/>
                <a:gd name="connsiteX133" fmla="*/ 2894090 w 2917172"/>
                <a:gd name="connsiteY133" fmla="*/ 486271 h 2293671"/>
                <a:gd name="connsiteX134" fmla="*/ 2902334 w 2917172"/>
                <a:gd name="connsiteY134" fmla="*/ 506174 h 2293671"/>
                <a:gd name="connsiteX135" fmla="*/ 2917172 w 2917172"/>
                <a:gd name="connsiteY135" fmla="*/ 512321 h 2293671"/>
                <a:gd name="connsiteX136" fmla="*/ 2917172 w 2917172"/>
                <a:gd name="connsiteY136" fmla="*/ 2246668 h 2293671"/>
                <a:gd name="connsiteX137" fmla="*/ 2905193 w 2917172"/>
                <a:gd name="connsiteY137" fmla="*/ 2249087 h 2293671"/>
                <a:gd name="connsiteX138" fmla="*/ 2876883 w 2917172"/>
                <a:gd name="connsiteY138" fmla="*/ 2277398 h 2293671"/>
                <a:gd name="connsiteX139" fmla="*/ 2873597 w 2917172"/>
                <a:gd name="connsiteY139" fmla="*/ 2293671 h 2293671"/>
                <a:gd name="connsiteX140" fmla="*/ 2824605 w 2917172"/>
                <a:gd name="connsiteY140" fmla="*/ 2293671 h 2293671"/>
                <a:gd name="connsiteX141" fmla="*/ 2821320 w 2917172"/>
                <a:gd name="connsiteY141" fmla="*/ 2277398 h 2293671"/>
                <a:gd name="connsiteX142" fmla="*/ 2772302 w 2917172"/>
                <a:gd name="connsiteY142" fmla="*/ 2244906 h 2293671"/>
                <a:gd name="connsiteX143" fmla="*/ 2723284 w 2917172"/>
                <a:gd name="connsiteY143" fmla="*/ 2277398 h 2293671"/>
                <a:gd name="connsiteX144" fmla="*/ 2719998 w 2917172"/>
                <a:gd name="connsiteY144" fmla="*/ 2293671 h 2293671"/>
                <a:gd name="connsiteX145" fmla="*/ 2671010 w 2917172"/>
                <a:gd name="connsiteY145" fmla="*/ 2293671 h 2293671"/>
                <a:gd name="connsiteX146" fmla="*/ 2667725 w 2917172"/>
                <a:gd name="connsiteY146" fmla="*/ 2277398 h 2293671"/>
                <a:gd name="connsiteX147" fmla="*/ 2618707 w 2917172"/>
                <a:gd name="connsiteY147" fmla="*/ 2244906 h 2293671"/>
                <a:gd name="connsiteX148" fmla="*/ 2569690 w 2917172"/>
                <a:gd name="connsiteY148" fmla="*/ 2277398 h 2293671"/>
                <a:gd name="connsiteX149" fmla="*/ 2566404 w 2917172"/>
                <a:gd name="connsiteY149" fmla="*/ 2293671 h 2293671"/>
                <a:gd name="connsiteX150" fmla="*/ 2517416 w 2917172"/>
                <a:gd name="connsiteY150" fmla="*/ 2293671 h 2293671"/>
                <a:gd name="connsiteX151" fmla="*/ 2514131 w 2917172"/>
                <a:gd name="connsiteY151" fmla="*/ 2277398 h 2293671"/>
                <a:gd name="connsiteX152" fmla="*/ 2465113 w 2917172"/>
                <a:gd name="connsiteY152" fmla="*/ 2244906 h 2293671"/>
                <a:gd name="connsiteX153" fmla="*/ 2416095 w 2917172"/>
                <a:gd name="connsiteY153" fmla="*/ 2277398 h 2293671"/>
                <a:gd name="connsiteX154" fmla="*/ 2412810 w 2917172"/>
                <a:gd name="connsiteY154" fmla="*/ 2293671 h 2293671"/>
                <a:gd name="connsiteX155" fmla="*/ 2363821 w 2917172"/>
                <a:gd name="connsiteY155" fmla="*/ 2293671 h 2293671"/>
                <a:gd name="connsiteX156" fmla="*/ 2360536 w 2917172"/>
                <a:gd name="connsiteY156" fmla="*/ 2277398 h 2293671"/>
                <a:gd name="connsiteX157" fmla="*/ 2311518 w 2917172"/>
                <a:gd name="connsiteY157" fmla="*/ 2244906 h 2293671"/>
                <a:gd name="connsiteX158" fmla="*/ 2262501 w 2917172"/>
                <a:gd name="connsiteY158" fmla="*/ 2277398 h 2293671"/>
                <a:gd name="connsiteX159" fmla="*/ 2259215 w 2917172"/>
                <a:gd name="connsiteY159" fmla="*/ 2293671 h 2293671"/>
                <a:gd name="connsiteX160" fmla="*/ 2210227 w 2917172"/>
                <a:gd name="connsiteY160" fmla="*/ 2293671 h 2293671"/>
                <a:gd name="connsiteX161" fmla="*/ 2206941 w 2917172"/>
                <a:gd name="connsiteY161" fmla="*/ 2277398 h 2293671"/>
                <a:gd name="connsiteX162" fmla="*/ 2157923 w 2917172"/>
                <a:gd name="connsiteY162" fmla="*/ 2244906 h 2293671"/>
                <a:gd name="connsiteX163" fmla="*/ 2108906 w 2917172"/>
                <a:gd name="connsiteY163" fmla="*/ 2277398 h 2293671"/>
                <a:gd name="connsiteX164" fmla="*/ 2105620 w 2917172"/>
                <a:gd name="connsiteY164" fmla="*/ 2293671 h 2293671"/>
                <a:gd name="connsiteX165" fmla="*/ 2056632 w 2917172"/>
                <a:gd name="connsiteY165" fmla="*/ 2293671 h 2293671"/>
                <a:gd name="connsiteX166" fmla="*/ 2053346 w 2917172"/>
                <a:gd name="connsiteY166" fmla="*/ 2277398 h 2293671"/>
                <a:gd name="connsiteX167" fmla="*/ 2004329 w 2917172"/>
                <a:gd name="connsiteY167" fmla="*/ 2244906 h 2293671"/>
                <a:gd name="connsiteX168" fmla="*/ 1955312 w 2917172"/>
                <a:gd name="connsiteY168" fmla="*/ 2277398 h 2293671"/>
                <a:gd name="connsiteX169" fmla="*/ 1952026 w 2917172"/>
                <a:gd name="connsiteY169" fmla="*/ 2293671 h 2293671"/>
                <a:gd name="connsiteX170" fmla="*/ 1903038 w 2917172"/>
                <a:gd name="connsiteY170" fmla="*/ 2293671 h 2293671"/>
                <a:gd name="connsiteX171" fmla="*/ 1899752 w 2917172"/>
                <a:gd name="connsiteY171" fmla="*/ 2277398 h 2293671"/>
                <a:gd name="connsiteX172" fmla="*/ 1850734 w 2917172"/>
                <a:gd name="connsiteY172" fmla="*/ 2244906 h 2293671"/>
                <a:gd name="connsiteX173" fmla="*/ 1801717 w 2917172"/>
                <a:gd name="connsiteY173" fmla="*/ 2277398 h 2293671"/>
                <a:gd name="connsiteX174" fmla="*/ 1798431 w 2917172"/>
                <a:gd name="connsiteY174" fmla="*/ 2293671 h 2293671"/>
                <a:gd name="connsiteX175" fmla="*/ 1749443 w 2917172"/>
                <a:gd name="connsiteY175" fmla="*/ 2293671 h 2293671"/>
                <a:gd name="connsiteX176" fmla="*/ 1746158 w 2917172"/>
                <a:gd name="connsiteY176" fmla="*/ 2277398 h 2293671"/>
                <a:gd name="connsiteX177" fmla="*/ 1697140 w 2917172"/>
                <a:gd name="connsiteY177" fmla="*/ 2244906 h 2293671"/>
                <a:gd name="connsiteX178" fmla="*/ 1648123 w 2917172"/>
                <a:gd name="connsiteY178" fmla="*/ 2277398 h 2293671"/>
                <a:gd name="connsiteX179" fmla="*/ 1644837 w 2917172"/>
                <a:gd name="connsiteY179" fmla="*/ 2293671 h 2293671"/>
                <a:gd name="connsiteX180" fmla="*/ 1595849 w 2917172"/>
                <a:gd name="connsiteY180" fmla="*/ 2293671 h 2293671"/>
                <a:gd name="connsiteX181" fmla="*/ 1592563 w 2917172"/>
                <a:gd name="connsiteY181" fmla="*/ 2277398 h 2293671"/>
                <a:gd name="connsiteX182" fmla="*/ 1543545 w 2917172"/>
                <a:gd name="connsiteY182" fmla="*/ 2244906 h 2293671"/>
                <a:gd name="connsiteX183" fmla="*/ 1494528 w 2917172"/>
                <a:gd name="connsiteY183" fmla="*/ 2277398 h 2293671"/>
                <a:gd name="connsiteX184" fmla="*/ 1491242 w 2917172"/>
                <a:gd name="connsiteY184" fmla="*/ 2293671 h 2293671"/>
                <a:gd name="connsiteX185" fmla="*/ 1442254 w 2917172"/>
                <a:gd name="connsiteY185" fmla="*/ 2293671 h 2293671"/>
                <a:gd name="connsiteX186" fmla="*/ 1438969 w 2917172"/>
                <a:gd name="connsiteY186" fmla="*/ 2277398 h 2293671"/>
                <a:gd name="connsiteX187" fmla="*/ 1389951 w 2917172"/>
                <a:gd name="connsiteY187" fmla="*/ 2244906 h 2293671"/>
                <a:gd name="connsiteX188" fmla="*/ 1340933 w 2917172"/>
                <a:gd name="connsiteY188" fmla="*/ 2277398 h 2293671"/>
                <a:gd name="connsiteX189" fmla="*/ 1337648 w 2917172"/>
                <a:gd name="connsiteY189" fmla="*/ 2293671 h 2293671"/>
                <a:gd name="connsiteX190" fmla="*/ 1288659 w 2917172"/>
                <a:gd name="connsiteY190" fmla="*/ 2293671 h 2293671"/>
                <a:gd name="connsiteX191" fmla="*/ 1285374 w 2917172"/>
                <a:gd name="connsiteY191" fmla="*/ 2277398 h 2293671"/>
                <a:gd name="connsiteX192" fmla="*/ 1236356 w 2917172"/>
                <a:gd name="connsiteY192" fmla="*/ 2244906 h 2293671"/>
                <a:gd name="connsiteX193" fmla="*/ 1187339 w 2917172"/>
                <a:gd name="connsiteY193" fmla="*/ 2277398 h 2293671"/>
                <a:gd name="connsiteX194" fmla="*/ 1184053 w 2917172"/>
                <a:gd name="connsiteY194" fmla="*/ 2293671 h 2293671"/>
                <a:gd name="connsiteX195" fmla="*/ 1135065 w 2917172"/>
                <a:gd name="connsiteY195" fmla="*/ 2293671 h 2293671"/>
                <a:gd name="connsiteX196" fmla="*/ 1131780 w 2917172"/>
                <a:gd name="connsiteY196" fmla="*/ 2277398 h 2293671"/>
                <a:gd name="connsiteX197" fmla="*/ 1082762 w 2917172"/>
                <a:gd name="connsiteY197" fmla="*/ 2244906 h 2293671"/>
                <a:gd name="connsiteX198" fmla="*/ 1033744 w 2917172"/>
                <a:gd name="connsiteY198" fmla="*/ 2277398 h 2293671"/>
                <a:gd name="connsiteX199" fmla="*/ 1030458 w 2917172"/>
                <a:gd name="connsiteY199" fmla="*/ 2293671 h 2293671"/>
                <a:gd name="connsiteX200" fmla="*/ 981470 w 2917172"/>
                <a:gd name="connsiteY200" fmla="*/ 2293671 h 2293671"/>
                <a:gd name="connsiteX201" fmla="*/ 978185 w 2917172"/>
                <a:gd name="connsiteY201" fmla="*/ 2277398 h 2293671"/>
                <a:gd name="connsiteX202" fmla="*/ 929167 w 2917172"/>
                <a:gd name="connsiteY202" fmla="*/ 2244906 h 2293671"/>
                <a:gd name="connsiteX203" fmla="*/ 880150 w 2917172"/>
                <a:gd name="connsiteY203" fmla="*/ 2277398 h 2293671"/>
                <a:gd name="connsiteX204" fmla="*/ 876864 w 2917172"/>
                <a:gd name="connsiteY204" fmla="*/ 2293671 h 2293671"/>
                <a:gd name="connsiteX205" fmla="*/ 827876 w 2917172"/>
                <a:gd name="connsiteY205" fmla="*/ 2293671 h 2293671"/>
                <a:gd name="connsiteX206" fmla="*/ 824591 w 2917172"/>
                <a:gd name="connsiteY206" fmla="*/ 2277398 h 2293671"/>
                <a:gd name="connsiteX207" fmla="*/ 775573 w 2917172"/>
                <a:gd name="connsiteY207" fmla="*/ 2244906 h 2293671"/>
                <a:gd name="connsiteX208" fmla="*/ 726556 w 2917172"/>
                <a:gd name="connsiteY208" fmla="*/ 2277398 h 2293671"/>
                <a:gd name="connsiteX209" fmla="*/ 723270 w 2917172"/>
                <a:gd name="connsiteY209" fmla="*/ 2293671 h 2293671"/>
                <a:gd name="connsiteX210" fmla="*/ 674282 w 2917172"/>
                <a:gd name="connsiteY210" fmla="*/ 2293671 h 2293671"/>
                <a:gd name="connsiteX211" fmla="*/ 670997 w 2917172"/>
                <a:gd name="connsiteY211" fmla="*/ 2277398 h 2293671"/>
                <a:gd name="connsiteX212" fmla="*/ 621979 w 2917172"/>
                <a:gd name="connsiteY212" fmla="*/ 2244906 h 2293671"/>
                <a:gd name="connsiteX213" fmla="*/ 572961 w 2917172"/>
                <a:gd name="connsiteY213" fmla="*/ 2277398 h 2293671"/>
                <a:gd name="connsiteX214" fmla="*/ 569675 w 2917172"/>
                <a:gd name="connsiteY214" fmla="*/ 2293671 h 2293671"/>
                <a:gd name="connsiteX215" fmla="*/ 520687 w 2917172"/>
                <a:gd name="connsiteY215" fmla="*/ 2293671 h 2293671"/>
                <a:gd name="connsiteX216" fmla="*/ 517401 w 2917172"/>
                <a:gd name="connsiteY216" fmla="*/ 2277398 h 2293671"/>
                <a:gd name="connsiteX217" fmla="*/ 468384 w 2917172"/>
                <a:gd name="connsiteY217" fmla="*/ 2244906 h 2293671"/>
                <a:gd name="connsiteX218" fmla="*/ 419367 w 2917172"/>
                <a:gd name="connsiteY218" fmla="*/ 2277398 h 2293671"/>
                <a:gd name="connsiteX219" fmla="*/ 416081 w 2917172"/>
                <a:gd name="connsiteY219" fmla="*/ 2293671 h 2293671"/>
                <a:gd name="connsiteX220" fmla="*/ 367093 w 2917172"/>
                <a:gd name="connsiteY220" fmla="*/ 2293671 h 2293671"/>
                <a:gd name="connsiteX221" fmla="*/ 363807 w 2917172"/>
                <a:gd name="connsiteY221" fmla="*/ 2277398 h 2293671"/>
                <a:gd name="connsiteX222" fmla="*/ 314790 w 2917172"/>
                <a:gd name="connsiteY222" fmla="*/ 2244906 h 2293671"/>
                <a:gd name="connsiteX223" fmla="*/ 265772 w 2917172"/>
                <a:gd name="connsiteY223" fmla="*/ 2277398 h 2293671"/>
                <a:gd name="connsiteX224" fmla="*/ 262486 w 2917172"/>
                <a:gd name="connsiteY224" fmla="*/ 2293671 h 2293671"/>
                <a:gd name="connsiteX225" fmla="*/ 213498 w 2917172"/>
                <a:gd name="connsiteY225" fmla="*/ 2293671 h 2293671"/>
                <a:gd name="connsiteX226" fmla="*/ 210213 w 2917172"/>
                <a:gd name="connsiteY226" fmla="*/ 2277398 h 2293671"/>
                <a:gd name="connsiteX227" fmla="*/ 161196 w 2917172"/>
                <a:gd name="connsiteY227" fmla="*/ 2244906 h 2293671"/>
                <a:gd name="connsiteX228" fmla="*/ 112178 w 2917172"/>
                <a:gd name="connsiteY228" fmla="*/ 2277398 h 2293671"/>
                <a:gd name="connsiteX229" fmla="*/ 108892 w 2917172"/>
                <a:gd name="connsiteY229" fmla="*/ 2293671 h 2293671"/>
                <a:gd name="connsiteX230" fmla="*/ 59904 w 2917172"/>
                <a:gd name="connsiteY230" fmla="*/ 2293671 h 2293671"/>
                <a:gd name="connsiteX231" fmla="*/ 56618 w 2917172"/>
                <a:gd name="connsiteY231" fmla="*/ 2277398 h 2293671"/>
                <a:gd name="connsiteX232" fmla="*/ 7600 w 2917172"/>
                <a:gd name="connsiteY232" fmla="*/ 2244906 h 2293671"/>
                <a:gd name="connsiteX233" fmla="*/ 0 w 2917172"/>
                <a:gd name="connsiteY233" fmla="*/ 2246441 h 2293671"/>
                <a:gd name="connsiteX234" fmla="*/ 0 w 2917172"/>
                <a:gd name="connsiteY234" fmla="*/ 512321 h 2293671"/>
                <a:gd name="connsiteX235" fmla="*/ 14839 w 2917172"/>
                <a:gd name="connsiteY235" fmla="*/ 506174 h 2293671"/>
                <a:gd name="connsiteX236" fmla="*/ 23083 w 2917172"/>
                <a:gd name="connsiteY236" fmla="*/ 486271 h 2293671"/>
                <a:gd name="connsiteX237" fmla="*/ 14839 w 2917172"/>
                <a:gd name="connsiteY237" fmla="*/ 466368 h 2293671"/>
                <a:gd name="connsiteX238" fmla="*/ 0 w 2917172"/>
                <a:gd name="connsiteY238" fmla="*/ 460222 h 2293671"/>
                <a:gd name="connsiteX239" fmla="*/ 0 w 2917172"/>
                <a:gd name="connsiteY239" fmla="*/ 371475 h 2293671"/>
                <a:gd name="connsiteX240" fmla="*/ 0 w 2917172"/>
                <a:gd name="connsiteY240" fmla="*/ 304439 h 2293671"/>
                <a:gd name="connsiteX241" fmla="*/ 0 w 2917172"/>
                <a:gd name="connsiteY241" fmla="*/ 244204 h 2293671"/>
                <a:gd name="connsiteX242" fmla="*/ 0 w 2917172"/>
                <a:gd name="connsiteY242" fmla="*/ 142874 h 229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2917172" h="2293671">
                  <a:moveTo>
                    <a:pt x="2809648" y="458124"/>
                  </a:moveTo>
                  <a:cubicBezTo>
                    <a:pt x="2794103" y="458124"/>
                    <a:pt x="2781501" y="470726"/>
                    <a:pt x="2781501" y="486271"/>
                  </a:cubicBezTo>
                  <a:cubicBezTo>
                    <a:pt x="2781501" y="501817"/>
                    <a:pt x="2794103" y="514418"/>
                    <a:pt x="2809648" y="514418"/>
                  </a:cubicBezTo>
                  <a:cubicBezTo>
                    <a:pt x="2825193" y="514418"/>
                    <a:pt x="2837795" y="501817"/>
                    <a:pt x="2837795" y="486271"/>
                  </a:cubicBezTo>
                  <a:cubicBezTo>
                    <a:pt x="2837795" y="470726"/>
                    <a:pt x="2825193" y="458124"/>
                    <a:pt x="2809648" y="458124"/>
                  </a:cubicBezTo>
                  <a:close/>
                  <a:moveTo>
                    <a:pt x="2697060" y="458124"/>
                  </a:moveTo>
                  <a:cubicBezTo>
                    <a:pt x="2681514" y="458124"/>
                    <a:pt x="2668913" y="470726"/>
                    <a:pt x="2668913" y="486271"/>
                  </a:cubicBezTo>
                  <a:cubicBezTo>
                    <a:pt x="2668913" y="501817"/>
                    <a:pt x="2681514" y="514418"/>
                    <a:pt x="2697060" y="514418"/>
                  </a:cubicBezTo>
                  <a:cubicBezTo>
                    <a:pt x="2712605" y="514418"/>
                    <a:pt x="2725207" y="501817"/>
                    <a:pt x="2725207" y="486271"/>
                  </a:cubicBezTo>
                  <a:cubicBezTo>
                    <a:pt x="2725207" y="470726"/>
                    <a:pt x="2712605" y="458124"/>
                    <a:pt x="2697060" y="458124"/>
                  </a:cubicBezTo>
                  <a:close/>
                  <a:moveTo>
                    <a:pt x="2584471" y="458124"/>
                  </a:moveTo>
                  <a:cubicBezTo>
                    <a:pt x="2568926" y="458124"/>
                    <a:pt x="2556324" y="470726"/>
                    <a:pt x="2556324" y="486271"/>
                  </a:cubicBezTo>
                  <a:cubicBezTo>
                    <a:pt x="2556324" y="501817"/>
                    <a:pt x="2568926" y="514418"/>
                    <a:pt x="2584471" y="514418"/>
                  </a:cubicBezTo>
                  <a:cubicBezTo>
                    <a:pt x="2600016" y="514418"/>
                    <a:pt x="2612618" y="501817"/>
                    <a:pt x="2612618" y="486271"/>
                  </a:cubicBezTo>
                  <a:cubicBezTo>
                    <a:pt x="2612618" y="470726"/>
                    <a:pt x="2600016" y="458124"/>
                    <a:pt x="2584471" y="458124"/>
                  </a:cubicBezTo>
                  <a:close/>
                  <a:moveTo>
                    <a:pt x="2471883" y="458124"/>
                  </a:moveTo>
                  <a:cubicBezTo>
                    <a:pt x="2456337" y="458124"/>
                    <a:pt x="2443736" y="470726"/>
                    <a:pt x="2443736" y="486271"/>
                  </a:cubicBezTo>
                  <a:cubicBezTo>
                    <a:pt x="2443736" y="501817"/>
                    <a:pt x="2456337" y="514418"/>
                    <a:pt x="2471883" y="514418"/>
                  </a:cubicBezTo>
                  <a:cubicBezTo>
                    <a:pt x="2487428" y="514418"/>
                    <a:pt x="2500029" y="501817"/>
                    <a:pt x="2500029" y="486271"/>
                  </a:cubicBezTo>
                  <a:cubicBezTo>
                    <a:pt x="2500029" y="470726"/>
                    <a:pt x="2487428" y="458124"/>
                    <a:pt x="2471883" y="458124"/>
                  </a:cubicBezTo>
                  <a:close/>
                  <a:moveTo>
                    <a:pt x="2359294" y="458124"/>
                  </a:moveTo>
                  <a:cubicBezTo>
                    <a:pt x="2343749" y="458124"/>
                    <a:pt x="2331147" y="470726"/>
                    <a:pt x="2331147" y="486271"/>
                  </a:cubicBezTo>
                  <a:cubicBezTo>
                    <a:pt x="2331147" y="501817"/>
                    <a:pt x="2343749" y="514418"/>
                    <a:pt x="2359294" y="514418"/>
                  </a:cubicBezTo>
                  <a:cubicBezTo>
                    <a:pt x="2374839" y="514418"/>
                    <a:pt x="2387441" y="501817"/>
                    <a:pt x="2387441" y="486271"/>
                  </a:cubicBezTo>
                  <a:cubicBezTo>
                    <a:pt x="2387441" y="470726"/>
                    <a:pt x="2374839" y="458124"/>
                    <a:pt x="2359294" y="458124"/>
                  </a:cubicBezTo>
                  <a:close/>
                  <a:moveTo>
                    <a:pt x="2246705" y="458124"/>
                  </a:moveTo>
                  <a:cubicBezTo>
                    <a:pt x="2231160" y="458124"/>
                    <a:pt x="2218559" y="470726"/>
                    <a:pt x="2218559" y="486271"/>
                  </a:cubicBezTo>
                  <a:cubicBezTo>
                    <a:pt x="2218559" y="501817"/>
                    <a:pt x="2231160" y="514418"/>
                    <a:pt x="2246705" y="514418"/>
                  </a:cubicBezTo>
                  <a:cubicBezTo>
                    <a:pt x="2262251" y="514418"/>
                    <a:pt x="2274852" y="501817"/>
                    <a:pt x="2274852" y="486271"/>
                  </a:cubicBezTo>
                  <a:cubicBezTo>
                    <a:pt x="2274852" y="470726"/>
                    <a:pt x="2262251" y="458124"/>
                    <a:pt x="2246705" y="458124"/>
                  </a:cubicBezTo>
                  <a:close/>
                  <a:moveTo>
                    <a:pt x="2134117" y="458124"/>
                  </a:moveTo>
                  <a:cubicBezTo>
                    <a:pt x="2118572" y="458124"/>
                    <a:pt x="2105970" y="470726"/>
                    <a:pt x="2105970" y="486271"/>
                  </a:cubicBezTo>
                  <a:cubicBezTo>
                    <a:pt x="2105970" y="501817"/>
                    <a:pt x="2118572" y="514418"/>
                    <a:pt x="2134117" y="514418"/>
                  </a:cubicBezTo>
                  <a:cubicBezTo>
                    <a:pt x="2149662" y="514418"/>
                    <a:pt x="2162264" y="501817"/>
                    <a:pt x="2162264" y="486271"/>
                  </a:cubicBezTo>
                  <a:cubicBezTo>
                    <a:pt x="2162264" y="470726"/>
                    <a:pt x="2149662" y="458124"/>
                    <a:pt x="2134117" y="458124"/>
                  </a:cubicBezTo>
                  <a:close/>
                  <a:moveTo>
                    <a:pt x="2021528" y="458124"/>
                  </a:moveTo>
                  <a:cubicBezTo>
                    <a:pt x="2005983" y="458124"/>
                    <a:pt x="1993382" y="470726"/>
                    <a:pt x="1993382" y="486271"/>
                  </a:cubicBezTo>
                  <a:cubicBezTo>
                    <a:pt x="1993382" y="501817"/>
                    <a:pt x="2005983" y="514418"/>
                    <a:pt x="2021528" y="514418"/>
                  </a:cubicBezTo>
                  <a:cubicBezTo>
                    <a:pt x="2037074" y="514418"/>
                    <a:pt x="2049675" y="501817"/>
                    <a:pt x="2049675" y="486271"/>
                  </a:cubicBezTo>
                  <a:cubicBezTo>
                    <a:pt x="2049675" y="470726"/>
                    <a:pt x="2037074" y="458124"/>
                    <a:pt x="2021528" y="458124"/>
                  </a:cubicBezTo>
                  <a:close/>
                  <a:moveTo>
                    <a:pt x="1908940" y="458124"/>
                  </a:moveTo>
                  <a:cubicBezTo>
                    <a:pt x="1893395" y="458124"/>
                    <a:pt x="1880793" y="470726"/>
                    <a:pt x="1880793" y="486271"/>
                  </a:cubicBezTo>
                  <a:cubicBezTo>
                    <a:pt x="1880793" y="501817"/>
                    <a:pt x="1893395" y="514418"/>
                    <a:pt x="1908940" y="514418"/>
                  </a:cubicBezTo>
                  <a:cubicBezTo>
                    <a:pt x="1924485" y="514418"/>
                    <a:pt x="1937087" y="501817"/>
                    <a:pt x="1937087" y="486271"/>
                  </a:cubicBezTo>
                  <a:cubicBezTo>
                    <a:pt x="1937087" y="470726"/>
                    <a:pt x="1924485" y="458124"/>
                    <a:pt x="1908940" y="458124"/>
                  </a:cubicBezTo>
                  <a:close/>
                  <a:moveTo>
                    <a:pt x="1796351" y="458124"/>
                  </a:moveTo>
                  <a:cubicBezTo>
                    <a:pt x="1780806" y="458124"/>
                    <a:pt x="1768204" y="470726"/>
                    <a:pt x="1768204" y="486271"/>
                  </a:cubicBezTo>
                  <a:cubicBezTo>
                    <a:pt x="1768204" y="501817"/>
                    <a:pt x="1780806" y="514418"/>
                    <a:pt x="1796351" y="514418"/>
                  </a:cubicBezTo>
                  <a:cubicBezTo>
                    <a:pt x="1811897" y="514418"/>
                    <a:pt x="1824498" y="501817"/>
                    <a:pt x="1824498" y="486271"/>
                  </a:cubicBezTo>
                  <a:cubicBezTo>
                    <a:pt x="1824498" y="470726"/>
                    <a:pt x="1811897" y="458124"/>
                    <a:pt x="1796351" y="458124"/>
                  </a:cubicBezTo>
                  <a:close/>
                  <a:moveTo>
                    <a:pt x="1683763" y="458124"/>
                  </a:moveTo>
                  <a:cubicBezTo>
                    <a:pt x="1668218" y="458124"/>
                    <a:pt x="1655616" y="470726"/>
                    <a:pt x="1655616" y="486271"/>
                  </a:cubicBezTo>
                  <a:cubicBezTo>
                    <a:pt x="1655616" y="501817"/>
                    <a:pt x="1668218" y="514418"/>
                    <a:pt x="1683763" y="514418"/>
                  </a:cubicBezTo>
                  <a:cubicBezTo>
                    <a:pt x="1699308" y="514418"/>
                    <a:pt x="1711910" y="501817"/>
                    <a:pt x="1711910" y="486271"/>
                  </a:cubicBezTo>
                  <a:cubicBezTo>
                    <a:pt x="1711910" y="470726"/>
                    <a:pt x="1699308" y="458124"/>
                    <a:pt x="1683763" y="458124"/>
                  </a:cubicBezTo>
                  <a:close/>
                  <a:moveTo>
                    <a:pt x="1571174" y="458124"/>
                  </a:moveTo>
                  <a:cubicBezTo>
                    <a:pt x="1555629" y="458124"/>
                    <a:pt x="1543027" y="470726"/>
                    <a:pt x="1543027" y="486271"/>
                  </a:cubicBezTo>
                  <a:cubicBezTo>
                    <a:pt x="1543027" y="501817"/>
                    <a:pt x="1555629" y="514418"/>
                    <a:pt x="1571174" y="514418"/>
                  </a:cubicBezTo>
                  <a:cubicBezTo>
                    <a:pt x="1586720" y="514418"/>
                    <a:pt x="1599321" y="501817"/>
                    <a:pt x="1599321" y="486271"/>
                  </a:cubicBezTo>
                  <a:cubicBezTo>
                    <a:pt x="1599321" y="470726"/>
                    <a:pt x="1586720" y="458124"/>
                    <a:pt x="1571174" y="458124"/>
                  </a:cubicBezTo>
                  <a:close/>
                  <a:moveTo>
                    <a:pt x="1458586" y="458124"/>
                  </a:moveTo>
                  <a:cubicBezTo>
                    <a:pt x="1443041" y="458124"/>
                    <a:pt x="1430439" y="470726"/>
                    <a:pt x="1430439" y="486271"/>
                  </a:cubicBezTo>
                  <a:cubicBezTo>
                    <a:pt x="1430439" y="501817"/>
                    <a:pt x="1443041" y="514418"/>
                    <a:pt x="1458586" y="514418"/>
                  </a:cubicBezTo>
                  <a:cubicBezTo>
                    <a:pt x="1474131" y="514418"/>
                    <a:pt x="1486733" y="501817"/>
                    <a:pt x="1486733" y="486271"/>
                  </a:cubicBezTo>
                  <a:cubicBezTo>
                    <a:pt x="1486733" y="470726"/>
                    <a:pt x="1474131" y="458124"/>
                    <a:pt x="1458586" y="458124"/>
                  </a:cubicBezTo>
                  <a:close/>
                  <a:moveTo>
                    <a:pt x="1345997" y="458124"/>
                  </a:moveTo>
                  <a:cubicBezTo>
                    <a:pt x="1330452" y="458124"/>
                    <a:pt x="1317850" y="470726"/>
                    <a:pt x="1317850" y="486271"/>
                  </a:cubicBezTo>
                  <a:cubicBezTo>
                    <a:pt x="1317850" y="501817"/>
                    <a:pt x="1330452" y="514418"/>
                    <a:pt x="1345997" y="514418"/>
                  </a:cubicBezTo>
                  <a:cubicBezTo>
                    <a:pt x="1361543" y="514418"/>
                    <a:pt x="1374144" y="501817"/>
                    <a:pt x="1374144" y="486271"/>
                  </a:cubicBezTo>
                  <a:cubicBezTo>
                    <a:pt x="1374144" y="470726"/>
                    <a:pt x="1361543" y="458124"/>
                    <a:pt x="1345997" y="458124"/>
                  </a:cubicBezTo>
                  <a:close/>
                  <a:moveTo>
                    <a:pt x="1233409" y="458124"/>
                  </a:moveTo>
                  <a:cubicBezTo>
                    <a:pt x="1217863" y="458124"/>
                    <a:pt x="1205262" y="470726"/>
                    <a:pt x="1205262" y="486271"/>
                  </a:cubicBezTo>
                  <a:cubicBezTo>
                    <a:pt x="1205262" y="501817"/>
                    <a:pt x="1217863" y="514418"/>
                    <a:pt x="1233409" y="514418"/>
                  </a:cubicBezTo>
                  <a:cubicBezTo>
                    <a:pt x="1248954" y="514418"/>
                    <a:pt x="1261556" y="501817"/>
                    <a:pt x="1261556" y="486271"/>
                  </a:cubicBezTo>
                  <a:cubicBezTo>
                    <a:pt x="1261556" y="470726"/>
                    <a:pt x="1248954" y="458124"/>
                    <a:pt x="1233409" y="458124"/>
                  </a:cubicBezTo>
                  <a:close/>
                  <a:moveTo>
                    <a:pt x="1120820" y="458124"/>
                  </a:moveTo>
                  <a:cubicBezTo>
                    <a:pt x="1105275" y="458124"/>
                    <a:pt x="1092673" y="470726"/>
                    <a:pt x="1092673" y="486271"/>
                  </a:cubicBezTo>
                  <a:cubicBezTo>
                    <a:pt x="1092673" y="501817"/>
                    <a:pt x="1105275" y="514418"/>
                    <a:pt x="1120820" y="514418"/>
                  </a:cubicBezTo>
                  <a:cubicBezTo>
                    <a:pt x="1136365" y="514418"/>
                    <a:pt x="1148967" y="501817"/>
                    <a:pt x="1148967" y="486271"/>
                  </a:cubicBezTo>
                  <a:cubicBezTo>
                    <a:pt x="1148967" y="470726"/>
                    <a:pt x="1136365" y="458124"/>
                    <a:pt x="1120820" y="458124"/>
                  </a:cubicBezTo>
                  <a:close/>
                  <a:moveTo>
                    <a:pt x="1008232" y="458124"/>
                  </a:moveTo>
                  <a:cubicBezTo>
                    <a:pt x="992686" y="458124"/>
                    <a:pt x="980085" y="470726"/>
                    <a:pt x="980085" y="486271"/>
                  </a:cubicBezTo>
                  <a:cubicBezTo>
                    <a:pt x="980085" y="501817"/>
                    <a:pt x="992686" y="514418"/>
                    <a:pt x="1008232" y="514418"/>
                  </a:cubicBezTo>
                  <a:cubicBezTo>
                    <a:pt x="1023777" y="514418"/>
                    <a:pt x="1036379" y="501817"/>
                    <a:pt x="1036379" y="486271"/>
                  </a:cubicBezTo>
                  <a:cubicBezTo>
                    <a:pt x="1036379" y="470726"/>
                    <a:pt x="1023777" y="458124"/>
                    <a:pt x="1008232" y="458124"/>
                  </a:cubicBezTo>
                  <a:close/>
                  <a:moveTo>
                    <a:pt x="895643" y="458124"/>
                  </a:moveTo>
                  <a:cubicBezTo>
                    <a:pt x="880098" y="458124"/>
                    <a:pt x="867496" y="470726"/>
                    <a:pt x="867496" y="486271"/>
                  </a:cubicBezTo>
                  <a:cubicBezTo>
                    <a:pt x="867496" y="501817"/>
                    <a:pt x="880098" y="514418"/>
                    <a:pt x="895643" y="514418"/>
                  </a:cubicBezTo>
                  <a:cubicBezTo>
                    <a:pt x="911188" y="514418"/>
                    <a:pt x="923790" y="501817"/>
                    <a:pt x="923790" y="486271"/>
                  </a:cubicBezTo>
                  <a:cubicBezTo>
                    <a:pt x="923790" y="470726"/>
                    <a:pt x="911188" y="458124"/>
                    <a:pt x="895643" y="458124"/>
                  </a:cubicBezTo>
                  <a:close/>
                  <a:moveTo>
                    <a:pt x="783055" y="458124"/>
                  </a:moveTo>
                  <a:cubicBezTo>
                    <a:pt x="767510" y="458124"/>
                    <a:pt x="754908" y="470726"/>
                    <a:pt x="754908" y="486271"/>
                  </a:cubicBezTo>
                  <a:cubicBezTo>
                    <a:pt x="754908" y="501817"/>
                    <a:pt x="767510" y="514418"/>
                    <a:pt x="783055" y="514418"/>
                  </a:cubicBezTo>
                  <a:cubicBezTo>
                    <a:pt x="798600" y="514418"/>
                    <a:pt x="811202" y="501817"/>
                    <a:pt x="811202" y="486271"/>
                  </a:cubicBezTo>
                  <a:cubicBezTo>
                    <a:pt x="811202" y="470726"/>
                    <a:pt x="798600" y="458124"/>
                    <a:pt x="783055" y="458124"/>
                  </a:cubicBezTo>
                  <a:close/>
                  <a:moveTo>
                    <a:pt x="670467" y="458124"/>
                  </a:moveTo>
                  <a:cubicBezTo>
                    <a:pt x="654922" y="458124"/>
                    <a:pt x="642320" y="470726"/>
                    <a:pt x="642320" y="486271"/>
                  </a:cubicBezTo>
                  <a:cubicBezTo>
                    <a:pt x="642320" y="501817"/>
                    <a:pt x="654922" y="514418"/>
                    <a:pt x="670467" y="514418"/>
                  </a:cubicBezTo>
                  <a:cubicBezTo>
                    <a:pt x="686012" y="514418"/>
                    <a:pt x="698614" y="501817"/>
                    <a:pt x="698614" y="486271"/>
                  </a:cubicBezTo>
                  <a:cubicBezTo>
                    <a:pt x="698614" y="470726"/>
                    <a:pt x="686012" y="458124"/>
                    <a:pt x="670467" y="458124"/>
                  </a:cubicBezTo>
                  <a:close/>
                  <a:moveTo>
                    <a:pt x="557878" y="458124"/>
                  </a:moveTo>
                  <a:cubicBezTo>
                    <a:pt x="542333" y="458124"/>
                    <a:pt x="529732" y="470726"/>
                    <a:pt x="529732" y="486271"/>
                  </a:cubicBezTo>
                  <a:cubicBezTo>
                    <a:pt x="529732" y="501817"/>
                    <a:pt x="542333" y="514418"/>
                    <a:pt x="557878" y="514418"/>
                  </a:cubicBezTo>
                  <a:cubicBezTo>
                    <a:pt x="573423" y="514418"/>
                    <a:pt x="586025" y="501817"/>
                    <a:pt x="586025" y="486271"/>
                  </a:cubicBezTo>
                  <a:cubicBezTo>
                    <a:pt x="586025" y="470726"/>
                    <a:pt x="573423" y="458124"/>
                    <a:pt x="557878" y="458124"/>
                  </a:cubicBezTo>
                  <a:close/>
                  <a:moveTo>
                    <a:pt x="445290" y="458124"/>
                  </a:moveTo>
                  <a:cubicBezTo>
                    <a:pt x="429744" y="458124"/>
                    <a:pt x="417143" y="470726"/>
                    <a:pt x="417143" y="486271"/>
                  </a:cubicBezTo>
                  <a:cubicBezTo>
                    <a:pt x="417143" y="501817"/>
                    <a:pt x="429744" y="514418"/>
                    <a:pt x="445290" y="514418"/>
                  </a:cubicBezTo>
                  <a:cubicBezTo>
                    <a:pt x="460836" y="514418"/>
                    <a:pt x="473437" y="501817"/>
                    <a:pt x="473437" y="486271"/>
                  </a:cubicBezTo>
                  <a:cubicBezTo>
                    <a:pt x="473437" y="470726"/>
                    <a:pt x="460836" y="458124"/>
                    <a:pt x="445290" y="458124"/>
                  </a:cubicBezTo>
                  <a:close/>
                  <a:moveTo>
                    <a:pt x="332701" y="458124"/>
                  </a:moveTo>
                  <a:cubicBezTo>
                    <a:pt x="317156" y="458124"/>
                    <a:pt x="304554" y="470726"/>
                    <a:pt x="304554" y="486271"/>
                  </a:cubicBezTo>
                  <a:cubicBezTo>
                    <a:pt x="304554" y="501817"/>
                    <a:pt x="317156" y="514418"/>
                    <a:pt x="332701" y="514418"/>
                  </a:cubicBezTo>
                  <a:cubicBezTo>
                    <a:pt x="348247" y="514418"/>
                    <a:pt x="360848" y="501817"/>
                    <a:pt x="360848" y="486271"/>
                  </a:cubicBezTo>
                  <a:cubicBezTo>
                    <a:pt x="360848" y="470726"/>
                    <a:pt x="348247" y="458124"/>
                    <a:pt x="332701" y="458124"/>
                  </a:cubicBezTo>
                  <a:close/>
                  <a:moveTo>
                    <a:pt x="220113" y="458124"/>
                  </a:moveTo>
                  <a:cubicBezTo>
                    <a:pt x="204568" y="458124"/>
                    <a:pt x="191966" y="470726"/>
                    <a:pt x="191966" y="486271"/>
                  </a:cubicBezTo>
                  <a:cubicBezTo>
                    <a:pt x="191966" y="501817"/>
                    <a:pt x="204568" y="514418"/>
                    <a:pt x="220113" y="514418"/>
                  </a:cubicBezTo>
                  <a:cubicBezTo>
                    <a:pt x="235659" y="514418"/>
                    <a:pt x="248260" y="501817"/>
                    <a:pt x="248260" y="486271"/>
                  </a:cubicBezTo>
                  <a:cubicBezTo>
                    <a:pt x="248260" y="470726"/>
                    <a:pt x="235659" y="458124"/>
                    <a:pt x="220113" y="458124"/>
                  </a:cubicBezTo>
                  <a:close/>
                  <a:moveTo>
                    <a:pt x="107525" y="458124"/>
                  </a:moveTo>
                  <a:cubicBezTo>
                    <a:pt x="91980" y="458124"/>
                    <a:pt x="79378" y="470726"/>
                    <a:pt x="79378" y="486271"/>
                  </a:cubicBezTo>
                  <a:cubicBezTo>
                    <a:pt x="79378" y="501817"/>
                    <a:pt x="91980" y="514418"/>
                    <a:pt x="107525" y="514418"/>
                  </a:cubicBezTo>
                  <a:cubicBezTo>
                    <a:pt x="123070" y="514418"/>
                    <a:pt x="135672" y="501817"/>
                    <a:pt x="135672" y="486271"/>
                  </a:cubicBezTo>
                  <a:cubicBezTo>
                    <a:pt x="135672" y="470726"/>
                    <a:pt x="123070" y="458124"/>
                    <a:pt x="107525" y="458124"/>
                  </a:cubicBezTo>
                  <a:close/>
                  <a:moveTo>
                    <a:pt x="0" y="0"/>
                  </a:moveTo>
                  <a:lnTo>
                    <a:pt x="2916000" y="0"/>
                  </a:lnTo>
                  <a:lnTo>
                    <a:pt x="2916000" y="142874"/>
                  </a:lnTo>
                  <a:lnTo>
                    <a:pt x="2917172" y="142874"/>
                  </a:lnTo>
                  <a:lnTo>
                    <a:pt x="2917172" y="244204"/>
                  </a:lnTo>
                  <a:lnTo>
                    <a:pt x="2917172" y="304439"/>
                  </a:lnTo>
                  <a:lnTo>
                    <a:pt x="2917172" y="460222"/>
                  </a:lnTo>
                  <a:lnTo>
                    <a:pt x="2902334" y="466368"/>
                  </a:lnTo>
                  <a:cubicBezTo>
                    <a:pt x="2897241" y="471462"/>
                    <a:pt x="2894090" y="478499"/>
                    <a:pt x="2894090" y="486271"/>
                  </a:cubicBezTo>
                  <a:cubicBezTo>
                    <a:pt x="2894090" y="494044"/>
                    <a:pt x="2897241" y="501081"/>
                    <a:pt x="2902334" y="506174"/>
                  </a:cubicBezTo>
                  <a:lnTo>
                    <a:pt x="2917172" y="512321"/>
                  </a:lnTo>
                  <a:lnTo>
                    <a:pt x="2917172" y="2246668"/>
                  </a:lnTo>
                  <a:lnTo>
                    <a:pt x="2905193" y="2249087"/>
                  </a:lnTo>
                  <a:cubicBezTo>
                    <a:pt x="2892464" y="2254471"/>
                    <a:pt x="2882267" y="2264668"/>
                    <a:pt x="2876883" y="2277398"/>
                  </a:cubicBezTo>
                  <a:lnTo>
                    <a:pt x="2873597" y="2293671"/>
                  </a:lnTo>
                  <a:lnTo>
                    <a:pt x="2824605" y="2293671"/>
                  </a:lnTo>
                  <a:lnTo>
                    <a:pt x="2821320" y="2277398"/>
                  </a:lnTo>
                  <a:cubicBezTo>
                    <a:pt x="2813243" y="2258304"/>
                    <a:pt x="2794337" y="2244906"/>
                    <a:pt x="2772302" y="2244906"/>
                  </a:cubicBezTo>
                  <a:cubicBezTo>
                    <a:pt x="2750266" y="2244906"/>
                    <a:pt x="2731360" y="2258304"/>
                    <a:pt x="2723284" y="2277398"/>
                  </a:cubicBezTo>
                  <a:lnTo>
                    <a:pt x="2719998" y="2293671"/>
                  </a:lnTo>
                  <a:lnTo>
                    <a:pt x="2671010" y="2293671"/>
                  </a:lnTo>
                  <a:lnTo>
                    <a:pt x="2667725" y="2277398"/>
                  </a:lnTo>
                  <a:cubicBezTo>
                    <a:pt x="2659649" y="2258304"/>
                    <a:pt x="2640742" y="2244906"/>
                    <a:pt x="2618707" y="2244906"/>
                  </a:cubicBezTo>
                  <a:cubicBezTo>
                    <a:pt x="2596672" y="2244906"/>
                    <a:pt x="2577766" y="2258304"/>
                    <a:pt x="2569690" y="2277398"/>
                  </a:cubicBezTo>
                  <a:lnTo>
                    <a:pt x="2566404" y="2293671"/>
                  </a:lnTo>
                  <a:lnTo>
                    <a:pt x="2517416" y="2293671"/>
                  </a:lnTo>
                  <a:lnTo>
                    <a:pt x="2514131" y="2277398"/>
                  </a:lnTo>
                  <a:cubicBezTo>
                    <a:pt x="2506054" y="2258304"/>
                    <a:pt x="2487148" y="2244906"/>
                    <a:pt x="2465113" y="2244906"/>
                  </a:cubicBezTo>
                  <a:cubicBezTo>
                    <a:pt x="2443077" y="2244906"/>
                    <a:pt x="2424171" y="2258304"/>
                    <a:pt x="2416095" y="2277398"/>
                  </a:cubicBezTo>
                  <a:lnTo>
                    <a:pt x="2412810" y="2293671"/>
                  </a:lnTo>
                  <a:lnTo>
                    <a:pt x="2363821" y="2293671"/>
                  </a:lnTo>
                  <a:lnTo>
                    <a:pt x="2360536" y="2277398"/>
                  </a:lnTo>
                  <a:cubicBezTo>
                    <a:pt x="2352460" y="2258304"/>
                    <a:pt x="2333553" y="2244906"/>
                    <a:pt x="2311518" y="2244906"/>
                  </a:cubicBezTo>
                  <a:cubicBezTo>
                    <a:pt x="2289483" y="2244906"/>
                    <a:pt x="2270577" y="2258304"/>
                    <a:pt x="2262501" y="2277398"/>
                  </a:cubicBezTo>
                  <a:lnTo>
                    <a:pt x="2259215" y="2293671"/>
                  </a:lnTo>
                  <a:lnTo>
                    <a:pt x="2210227" y="2293671"/>
                  </a:lnTo>
                  <a:lnTo>
                    <a:pt x="2206941" y="2277398"/>
                  </a:lnTo>
                  <a:cubicBezTo>
                    <a:pt x="2198865" y="2258304"/>
                    <a:pt x="2179959" y="2244906"/>
                    <a:pt x="2157923" y="2244906"/>
                  </a:cubicBezTo>
                  <a:cubicBezTo>
                    <a:pt x="2135888" y="2244906"/>
                    <a:pt x="2116982" y="2258304"/>
                    <a:pt x="2108906" y="2277398"/>
                  </a:cubicBezTo>
                  <a:lnTo>
                    <a:pt x="2105620" y="2293671"/>
                  </a:lnTo>
                  <a:lnTo>
                    <a:pt x="2056632" y="2293671"/>
                  </a:lnTo>
                  <a:lnTo>
                    <a:pt x="2053346" y="2277398"/>
                  </a:lnTo>
                  <a:cubicBezTo>
                    <a:pt x="2045271" y="2258304"/>
                    <a:pt x="2026364" y="2244906"/>
                    <a:pt x="2004329" y="2244906"/>
                  </a:cubicBezTo>
                  <a:cubicBezTo>
                    <a:pt x="1982294" y="2244906"/>
                    <a:pt x="1963387" y="2258304"/>
                    <a:pt x="1955312" y="2277398"/>
                  </a:cubicBezTo>
                  <a:lnTo>
                    <a:pt x="1952026" y="2293671"/>
                  </a:lnTo>
                  <a:lnTo>
                    <a:pt x="1903038" y="2293671"/>
                  </a:lnTo>
                  <a:lnTo>
                    <a:pt x="1899752" y="2277398"/>
                  </a:lnTo>
                  <a:cubicBezTo>
                    <a:pt x="1891676" y="2258304"/>
                    <a:pt x="1872770" y="2244906"/>
                    <a:pt x="1850734" y="2244906"/>
                  </a:cubicBezTo>
                  <a:cubicBezTo>
                    <a:pt x="1828699" y="2244906"/>
                    <a:pt x="1809793" y="2258304"/>
                    <a:pt x="1801717" y="2277398"/>
                  </a:cubicBezTo>
                  <a:lnTo>
                    <a:pt x="1798431" y="2293671"/>
                  </a:lnTo>
                  <a:lnTo>
                    <a:pt x="1749443" y="2293671"/>
                  </a:lnTo>
                  <a:lnTo>
                    <a:pt x="1746158" y="2277398"/>
                  </a:lnTo>
                  <a:cubicBezTo>
                    <a:pt x="1738081" y="2258304"/>
                    <a:pt x="1719175" y="2244906"/>
                    <a:pt x="1697140" y="2244906"/>
                  </a:cubicBezTo>
                  <a:cubicBezTo>
                    <a:pt x="1675105" y="2244906"/>
                    <a:pt x="1656198" y="2258304"/>
                    <a:pt x="1648123" y="2277398"/>
                  </a:cubicBezTo>
                  <a:lnTo>
                    <a:pt x="1644837" y="2293671"/>
                  </a:lnTo>
                  <a:lnTo>
                    <a:pt x="1595849" y="2293671"/>
                  </a:lnTo>
                  <a:lnTo>
                    <a:pt x="1592563" y="2277398"/>
                  </a:lnTo>
                  <a:cubicBezTo>
                    <a:pt x="1584487" y="2258304"/>
                    <a:pt x="1565581" y="2244906"/>
                    <a:pt x="1543545" y="2244906"/>
                  </a:cubicBezTo>
                  <a:cubicBezTo>
                    <a:pt x="1521510" y="2244906"/>
                    <a:pt x="1502604" y="2258304"/>
                    <a:pt x="1494528" y="2277398"/>
                  </a:cubicBezTo>
                  <a:lnTo>
                    <a:pt x="1491242" y="2293671"/>
                  </a:lnTo>
                  <a:lnTo>
                    <a:pt x="1442254" y="2293671"/>
                  </a:lnTo>
                  <a:lnTo>
                    <a:pt x="1438969" y="2277398"/>
                  </a:lnTo>
                  <a:cubicBezTo>
                    <a:pt x="1430892" y="2258304"/>
                    <a:pt x="1411986" y="2244906"/>
                    <a:pt x="1389951" y="2244906"/>
                  </a:cubicBezTo>
                  <a:cubicBezTo>
                    <a:pt x="1367916" y="2244906"/>
                    <a:pt x="1349009" y="2258304"/>
                    <a:pt x="1340933" y="2277398"/>
                  </a:cubicBezTo>
                  <a:lnTo>
                    <a:pt x="1337648" y="2293671"/>
                  </a:lnTo>
                  <a:lnTo>
                    <a:pt x="1288659" y="2293671"/>
                  </a:lnTo>
                  <a:lnTo>
                    <a:pt x="1285374" y="2277398"/>
                  </a:lnTo>
                  <a:cubicBezTo>
                    <a:pt x="1277298" y="2258304"/>
                    <a:pt x="1258391" y="2244906"/>
                    <a:pt x="1236356" y="2244906"/>
                  </a:cubicBezTo>
                  <a:cubicBezTo>
                    <a:pt x="1214321" y="2244906"/>
                    <a:pt x="1195415" y="2258304"/>
                    <a:pt x="1187339" y="2277398"/>
                  </a:cubicBezTo>
                  <a:lnTo>
                    <a:pt x="1184053" y="2293671"/>
                  </a:lnTo>
                  <a:lnTo>
                    <a:pt x="1135065" y="2293671"/>
                  </a:lnTo>
                  <a:lnTo>
                    <a:pt x="1131780" y="2277398"/>
                  </a:lnTo>
                  <a:cubicBezTo>
                    <a:pt x="1123703" y="2258304"/>
                    <a:pt x="1104797" y="2244906"/>
                    <a:pt x="1082762" y="2244906"/>
                  </a:cubicBezTo>
                  <a:cubicBezTo>
                    <a:pt x="1060726" y="2244906"/>
                    <a:pt x="1041820" y="2258304"/>
                    <a:pt x="1033744" y="2277398"/>
                  </a:cubicBezTo>
                  <a:lnTo>
                    <a:pt x="1030458" y="2293671"/>
                  </a:lnTo>
                  <a:lnTo>
                    <a:pt x="981470" y="2293671"/>
                  </a:lnTo>
                  <a:lnTo>
                    <a:pt x="978185" y="2277398"/>
                  </a:lnTo>
                  <a:cubicBezTo>
                    <a:pt x="970109" y="2258304"/>
                    <a:pt x="951202" y="2244906"/>
                    <a:pt x="929167" y="2244906"/>
                  </a:cubicBezTo>
                  <a:cubicBezTo>
                    <a:pt x="907132" y="2244906"/>
                    <a:pt x="888226" y="2258304"/>
                    <a:pt x="880150" y="2277398"/>
                  </a:cubicBezTo>
                  <a:lnTo>
                    <a:pt x="876864" y="2293671"/>
                  </a:lnTo>
                  <a:lnTo>
                    <a:pt x="827876" y="2293671"/>
                  </a:lnTo>
                  <a:lnTo>
                    <a:pt x="824591" y="2277398"/>
                  </a:lnTo>
                  <a:cubicBezTo>
                    <a:pt x="816514" y="2258304"/>
                    <a:pt x="797608" y="2244906"/>
                    <a:pt x="775573" y="2244906"/>
                  </a:cubicBezTo>
                  <a:cubicBezTo>
                    <a:pt x="753538" y="2244906"/>
                    <a:pt x="734632" y="2258304"/>
                    <a:pt x="726556" y="2277398"/>
                  </a:cubicBezTo>
                  <a:lnTo>
                    <a:pt x="723270" y="2293671"/>
                  </a:lnTo>
                  <a:lnTo>
                    <a:pt x="674282" y="2293671"/>
                  </a:lnTo>
                  <a:lnTo>
                    <a:pt x="670997" y="2277398"/>
                  </a:lnTo>
                  <a:cubicBezTo>
                    <a:pt x="662920" y="2258304"/>
                    <a:pt x="644014" y="2244906"/>
                    <a:pt x="621979" y="2244906"/>
                  </a:cubicBezTo>
                  <a:cubicBezTo>
                    <a:pt x="599943" y="2244906"/>
                    <a:pt x="581037" y="2258304"/>
                    <a:pt x="572961" y="2277398"/>
                  </a:cubicBezTo>
                  <a:lnTo>
                    <a:pt x="569675" y="2293671"/>
                  </a:lnTo>
                  <a:lnTo>
                    <a:pt x="520687" y="2293671"/>
                  </a:lnTo>
                  <a:lnTo>
                    <a:pt x="517401" y="2277398"/>
                  </a:lnTo>
                  <a:cubicBezTo>
                    <a:pt x="509326" y="2258304"/>
                    <a:pt x="490419" y="2244906"/>
                    <a:pt x="468384" y="2244906"/>
                  </a:cubicBezTo>
                  <a:cubicBezTo>
                    <a:pt x="446349" y="2244906"/>
                    <a:pt x="427443" y="2258304"/>
                    <a:pt x="419367" y="2277398"/>
                  </a:cubicBezTo>
                  <a:lnTo>
                    <a:pt x="416081" y="2293671"/>
                  </a:lnTo>
                  <a:lnTo>
                    <a:pt x="367093" y="2293671"/>
                  </a:lnTo>
                  <a:lnTo>
                    <a:pt x="363807" y="2277398"/>
                  </a:lnTo>
                  <a:cubicBezTo>
                    <a:pt x="355731" y="2258304"/>
                    <a:pt x="336825" y="2244906"/>
                    <a:pt x="314790" y="2244906"/>
                  </a:cubicBezTo>
                  <a:cubicBezTo>
                    <a:pt x="292754" y="2244906"/>
                    <a:pt x="273848" y="2258304"/>
                    <a:pt x="265772" y="2277398"/>
                  </a:cubicBezTo>
                  <a:lnTo>
                    <a:pt x="262486" y="2293671"/>
                  </a:lnTo>
                  <a:lnTo>
                    <a:pt x="213498" y="2293671"/>
                  </a:lnTo>
                  <a:lnTo>
                    <a:pt x="210213" y="2277398"/>
                  </a:lnTo>
                  <a:cubicBezTo>
                    <a:pt x="202137" y="2258304"/>
                    <a:pt x="183230" y="2244906"/>
                    <a:pt x="161196" y="2244906"/>
                  </a:cubicBezTo>
                  <a:cubicBezTo>
                    <a:pt x="139160" y="2244906"/>
                    <a:pt x="120254" y="2258304"/>
                    <a:pt x="112178" y="2277398"/>
                  </a:cubicBezTo>
                  <a:lnTo>
                    <a:pt x="108892" y="2293671"/>
                  </a:lnTo>
                  <a:lnTo>
                    <a:pt x="59904" y="2293671"/>
                  </a:lnTo>
                  <a:lnTo>
                    <a:pt x="56618" y="2277398"/>
                  </a:lnTo>
                  <a:cubicBezTo>
                    <a:pt x="48542" y="2258304"/>
                    <a:pt x="29636" y="2244906"/>
                    <a:pt x="7600" y="2244906"/>
                  </a:cubicBezTo>
                  <a:lnTo>
                    <a:pt x="0" y="2246441"/>
                  </a:lnTo>
                  <a:lnTo>
                    <a:pt x="0" y="512321"/>
                  </a:lnTo>
                  <a:lnTo>
                    <a:pt x="14839" y="506174"/>
                  </a:lnTo>
                  <a:cubicBezTo>
                    <a:pt x="19933" y="501081"/>
                    <a:pt x="23083" y="494044"/>
                    <a:pt x="23083" y="486271"/>
                  </a:cubicBezTo>
                  <a:cubicBezTo>
                    <a:pt x="23083" y="478499"/>
                    <a:pt x="19933" y="471462"/>
                    <a:pt x="14839" y="466368"/>
                  </a:cubicBezTo>
                  <a:lnTo>
                    <a:pt x="0" y="460222"/>
                  </a:lnTo>
                  <a:lnTo>
                    <a:pt x="0" y="371475"/>
                  </a:lnTo>
                  <a:lnTo>
                    <a:pt x="0" y="304439"/>
                  </a:lnTo>
                  <a:lnTo>
                    <a:pt x="0" y="244204"/>
                  </a:lnTo>
                  <a:lnTo>
                    <a:pt x="0" y="142874"/>
                  </a:lnTo>
                  <a:close/>
                </a:path>
              </a:pathLst>
            </a:custGeom>
            <a:solidFill>
              <a:srgbClr val="FEFFFF"/>
            </a:solidFill>
            <a:ln w="3175">
              <a:solidFill>
                <a:srgbClr val="E1E2E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t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2006年至今</a:t>
              </a:r>
            </a:p>
          </p:txBody>
        </p:sp>
        <p:sp>
          <p:nvSpPr>
            <p:cNvPr id="24" name="矩形 23"/>
            <p:cNvSpPr/>
            <p:nvPr>
              <p:custDataLst>
                <p:tags r:id="rId7"/>
              </p:custDataLst>
            </p:nvPr>
          </p:nvSpPr>
          <p:spPr>
            <a:xfrm>
              <a:off x="860374" y="3389122"/>
              <a:ext cx="2746040" cy="1575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FEFFFF"/>
                  </a:solidFill>
                </a:rPr>
                <a:t>以深度学习之名复苏</a:t>
              </a:r>
            </a:p>
          </p:txBody>
        </p:sp>
      </p:grpSp>
      <p:sp>
        <p:nvSpPr>
          <p:cNvPr id="34" name="文本框 33"/>
          <p:cNvSpPr txBox="1"/>
          <p:nvPr>
            <p:custDataLst>
              <p:tags r:id="rId5"/>
            </p:custDataLst>
          </p:nvPr>
        </p:nvSpPr>
        <p:spPr>
          <a:xfrm>
            <a:off x="838800" y="363600"/>
            <a:ext cx="10515600" cy="864000"/>
          </a:xfrm>
          <a:prstGeom prst="rect">
            <a:avLst/>
          </a:prstGeom>
        </p:spPr>
        <p:txBody>
          <a:bodyPr vert="horz" lIns="67101" tIns="33550" rIns="67101" bIns="33550" rtlCol="0" anchor="ctr">
            <a:normAutofit/>
          </a:bodyPr>
          <a:lstStyle>
            <a:lvl1pPr algn="ctr" defTabSz="525145">
              <a:lnSpc>
                <a:spcPct val="90000"/>
              </a:lnSpc>
              <a:spcBef>
                <a:spcPct val="0"/>
              </a:spcBef>
              <a:buNone/>
              <a:defRPr sz="280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/>
              <a:t>深度学习发展历史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15570" y="899886"/>
            <a:ext cx="4405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机器学习的</a:t>
            </a:r>
            <a:r>
              <a:rPr lang="en-US" altLang="zh-CN" sz="2400" dirty="0" smtClean="0">
                <a:latin typeface="+mn-ea"/>
              </a:rPr>
              <a:t>3</a:t>
            </a:r>
            <a:r>
              <a:rPr lang="zh-CN" altLang="en-US" sz="2400" dirty="0" smtClean="0">
                <a:latin typeface="+mn-ea"/>
              </a:rPr>
              <a:t>个步骤：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429" y="235199"/>
            <a:ext cx="3944732" cy="24911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10" y="2867008"/>
            <a:ext cx="6317240" cy="375473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9384" y="3461847"/>
            <a:ext cx="3842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①假设空间（一个很多函数的集合）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②评价准则、求解最优模型的算法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③找到最优模型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635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697" y="2024743"/>
            <a:ext cx="4373486" cy="285885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+mj-ea"/>
                <a:ea typeface="+mj-ea"/>
              </a:rPr>
              <a:t>感知器（</a:t>
            </a:r>
            <a:r>
              <a:rPr lang="en-US" altLang="zh-CN" sz="3600" dirty="0" smtClean="0">
                <a:latin typeface="+mj-ea"/>
                <a:ea typeface="+mj-ea"/>
              </a:rPr>
              <a:t>perceptron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r>
              <a:rPr lang="en-US" altLang="zh-CN" sz="3600" dirty="0" smtClean="0">
                <a:latin typeface="+mj-ea"/>
                <a:ea typeface="+mj-ea"/>
              </a:rPr>
              <a:t>/</a:t>
            </a:r>
            <a:r>
              <a:rPr lang="zh-CN" altLang="en-US" sz="3600" dirty="0" smtClean="0">
                <a:latin typeface="+mj-ea"/>
                <a:ea typeface="+mj-ea"/>
              </a:rPr>
              <a:t>多层感知器（</a:t>
            </a:r>
            <a:r>
              <a:rPr lang="en-US" altLang="zh-CN" sz="3600" dirty="0" smtClean="0">
                <a:latin typeface="+mj-ea"/>
                <a:ea typeface="+mj-ea"/>
              </a:rPr>
              <a:t>MLP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07698" y="5427517"/>
            <a:ext cx="477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感知器基础的要素：权重、偏置、</a:t>
            </a:r>
            <a:endParaRPr lang="en-US" altLang="zh-CN" sz="2400" dirty="0" smtClean="0"/>
          </a:p>
          <a:p>
            <a:r>
              <a:rPr lang="zh-CN" altLang="en-US" sz="2400" dirty="0" smtClean="0"/>
              <a:t>激活函数。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7942942" y="1848934"/>
            <a:ext cx="3842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①假设空间（一个很多函数的集合）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②评价准则、求解最优模型的算法</a:t>
            </a:r>
            <a:endParaRPr lang="en-US" altLang="zh-CN" sz="2400" dirty="0" smtClean="0">
              <a:latin typeface="+mn-ea"/>
            </a:endParaRPr>
          </a:p>
          <a:p>
            <a:r>
              <a:rPr lang="zh-CN" altLang="en-US" sz="2400" dirty="0" smtClean="0">
                <a:latin typeface="+mn-ea"/>
              </a:rPr>
              <a:t>③找到最优模型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8" name="左箭头 7"/>
          <p:cNvSpPr/>
          <p:nvPr/>
        </p:nvSpPr>
        <p:spPr>
          <a:xfrm rot="20735655">
            <a:off x="6237944" y="2194471"/>
            <a:ext cx="1726471" cy="319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44" y="2024743"/>
            <a:ext cx="5800814" cy="16966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66" y="3998677"/>
            <a:ext cx="3465815" cy="27589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060781" y="4273355"/>
            <a:ext cx="2222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激活函数使得感知器能够解决“线性不可分”问题。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516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+mj-ea"/>
                <a:ea typeface="+mj-ea"/>
              </a:rPr>
              <a:t>感知器（</a:t>
            </a:r>
            <a:r>
              <a:rPr lang="en-US" altLang="zh-CN" sz="3600" dirty="0" smtClean="0">
                <a:latin typeface="+mj-ea"/>
                <a:ea typeface="+mj-ea"/>
              </a:rPr>
              <a:t>perceptron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r>
              <a:rPr lang="en-US" altLang="zh-CN" sz="3600" dirty="0" smtClean="0">
                <a:latin typeface="+mj-ea"/>
                <a:ea typeface="+mj-ea"/>
              </a:rPr>
              <a:t>/</a:t>
            </a:r>
            <a:r>
              <a:rPr lang="zh-CN" altLang="en-US" sz="3600" dirty="0" smtClean="0">
                <a:latin typeface="+mj-ea"/>
                <a:ea typeface="+mj-ea"/>
              </a:rPr>
              <a:t>多层感知器（</a:t>
            </a:r>
            <a:r>
              <a:rPr lang="en-US" altLang="zh-CN" sz="3600" dirty="0" smtClean="0">
                <a:latin typeface="+mj-ea"/>
                <a:ea typeface="+mj-ea"/>
              </a:rPr>
              <a:t>MLP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8142" y="2057590"/>
            <a:ext cx="1015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②评价准则：损失函数   ；求解最优模型的算法：随机梯度下降法（</a:t>
            </a:r>
            <a:r>
              <a:rPr lang="en-US" altLang="zh-CN" sz="2400" dirty="0" smtClean="0">
                <a:latin typeface="+mn-ea"/>
              </a:rPr>
              <a:t>SGD</a:t>
            </a:r>
            <a:r>
              <a:rPr lang="zh-CN" altLang="en-US" sz="2400" dirty="0" smtClean="0">
                <a:latin typeface="+mn-ea"/>
              </a:rPr>
              <a:t>）</a:t>
            </a:r>
            <a:endParaRPr lang="en-US" altLang="zh-CN" sz="2400" dirty="0" smtClean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42" y="2698870"/>
            <a:ext cx="3629314" cy="238470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88142" y="5263191"/>
            <a:ext cx="42827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 smtClean="0"/>
              <a:t>例：超平面为二维，</a:t>
            </a:r>
            <a:r>
              <a:rPr lang="en-US" altLang="zh-CN" sz="1050" dirty="0" smtClean="0"/>
              <a:t>X</a:t>
            </a:r>
            <a:r>
              <a:rPr lang="zh-CN" altLang="en-US" sz="1050" dirty="0" smtClean="0"/>
              <a:t>点为误分类点（向量</a:t>
            </a:r>
            <a:r>
              <a:rPr lang="en-US" altLang="zh-CN" sz="1050" dirty="0" smtClean="0"/>
              <a:t>x</a:t>
            </a:r>
            <a:r>
              <a:rPr lang="zh-CN" altLang="en-US" sz="1050" dirty="0" smtClean="0"/>
              <a:t>），绿线为当前的函数。</a:t>
            </a:r>
            <a:endParaRPr lang="en-US" altLang="zh-CN" sz="1050" dirty="0" smtClean="0"/>
          </a:p>
          <a:p>
            <a:endParaRPr lang="zh-CN" altLang="en-US" sz="105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56" y="5678689"/>
            <a:ext cx="3352800" cy="39052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21" y="2698870"/>
            <a:ext cx="2538558" cy="261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+mj-ea"/>
                <a:ea typeface="+mj-ea"/>
              </a:rPr>
              <a:t>感知器（</a:t>
            </a:r>
            <a:r>
              <a:rPr lang="en-US" altLang="zh-CN" sz="3600" dirty="0" smtClean="0">
                <a:latin typeface="+mj-ea"/>
                <a:ea typeface="+mj-ea"/>
              </a:rPr>
              <a:t>perceptron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r>
              <a:rPr lang="en-US" altLang="zh-CN" sz="3600" dirty="0" smtClean="0">
                <a:latin typeface="+mj-ea"/>
                <a:ea typeface="+mj-ea"/>
              </a:rPr>
              <a:t>/</a:t>
            </a:r>
            <a:r>
              <a:rPr lang="zh-CN" altLang="en-US" sz="3600" dirty="0" smtClean="0">
                <a:latin typeface="+mj-ea"/>
                <a:ea typeface="+mj-ea"/>
              </a:rPr>
              <a:t>多层感知器（</a:t>
            </a:r>
            <a:r>
              <a:rPr lang="en-US" altLang="zh-CN" sz="3600" dirty="0" smtClean="0">
                <a:latin typeface="+mj-ea"/>
                <a:ea typeface="+mj-ea"/>
              </a:rPr>
              <a:t>MLP</a:t>
            </a:r>
            <a:r>
              <a:rPr lang="zh-CN" altLang="en-US" sz="3600" dirty="0" smtClean="0">
                <a:latin typeface="+mj-ea"/>
                <a:ea typeface="+mj-ea"/>
              </a:rPr>
              <a:t>）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28" y="2218414"/>
            <a:ext cx="4380839" cy="23526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8141" y="5215245"/>
            <a:ext cx="7872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j-ea"/>
              </a:rPr>
              <a:t>多层感知</a:t>
            </a:r>
            <a:r>
              <a:rPr lang="zh-CN" altLang="en-US" sz="2400" dirty="0" smtClean="0">
                <a:latin typeface="+mj-ea"/>
              </a:rPr>
              <a:t>器，相当于全连接的人工神经网络（</a:t>
            </a:r>
            <a:r>
              <a:rPr lang="en-US" altLang="zh-CN" sz="2400" dirty="0" smtClean="0">
                <a:latin typeface="+mj-ea"/>
              </a:rPr>
              <a:t>ANN</a:t>
            </a:r>
            <a:r>
              <a:rPr lang="zh-CN" altLang="en-US" sz="2400" dirty="0" smtClean="0">
                <a:latin typeface="+mj-ea"/>
              </a:rPr>
              <a:t>），</a:t>
            </a:r>
            <a:r>
              <a:rPr lang="zh-CN" altLang="en-US" sz="2400" dirty="0" smtClean="0"/>
              <a:t>除</a:t>
            </a:r>
            <a:r>
              <a:rPr lang="zh-CN" altLang="en-US" sz="2400" dirty="0"/>
              <a:t>了输</a:t>
            </a:r>
            <a:r>
              <a:rPr lang="zh-CN" altLang="en-US" sz="2400" dirty="0" smtClean="0"/>
              <a:t>入、输</a:t>
            </a:r>
            <a:r>
              <a:rPr lang="zh-CN" altLang="en-US" sz="2400" dirty="0"/>
              <a:t>出层，它中间可以有多个隐含层。 </a:t>
            </a:r>
            <a:r>
              <a:rPr lang="zh-CN" altLang="en-US" sz="2400" dirty="0" smtClean="0">
                <a:latin typeface="+mj-ea"/>
              </a:rPr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0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4" y="1061356"/>
            <a:ext cx="10256702" cy="41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CNN</a:t>
            </a:r>
            <a:r>
              <a:rPr lang="zh-CN" altLang="en-US" sz="3600" dirty="0" smtClean="0">
                <a:latin typeface="+mj-ea"/>
                <a:ea typeface="+mj-ea"/>
              </a:rPr>
              <a:t>：从</a:t>
            </a:r>
            <a:r>
              <a:rPr lang="en-US" altLang="zh-CN" sz="3600" dirty="0" err="1" smtClean="0">
                <a:latin typeface="+mj-ea"/>
                <a:ea typeface="+mj-ea"/>
              </a:rPr>
              <a:t>LeNet</a:t>
            </a:r>
            <a:r>
              <a:rPr lang="zh-CN" altLang="en-US" sz="3600" dirty="0" smtClean="0">
                <a:latin typeface="+mj-ea"/>
                <a:ea typeface="+mj-ea"/>
              </a:rPr>
              <a:t>到</a:t>
            </a:r>
            <a:r>
              <a:rPr lang="en-US" altLang="zh-CN" sz="3600" dirty="0" err="1" smtClean="0">
                <a:latin typeface="+mj-ea"/>
                <a:ea typeface="+mj-ea"/>
              </a:rPr>
              <a:t>AlexNet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42" y="1574256"/>
            <a:ext cx="9408695" cy="35052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88142" y="5310288"/>
            <a:ext cx="957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       由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</a:t>
            </a:r>
            <a:r>
              <a:rPr lang="zh-CN" altLang="en-US" sz="2400" dirty="0"/>
              <a:t>卷积层</a:t>
            </a:r>
            <a:r>
              <a:rPr lang="zh-CN" altLang="en-US" sz="2400" dirty="0" smtClean="0"/>
              <a:t>，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</a:t>
            </a:r>
            <a:r>
              <a:rPr lang="zh-CN" altLang="en-US" sz="2400" dirty="0"/>
              <a:t>池化层，以</a:t>
            </a:r>
            <a:r>
              <a:rPr lang="zh-CN" altLang="en-US" sz="2400" dirty="0" smtClean="0"/>
              <a:t>及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个</a:t>
            </a:r>
            <a:r>
              <a:rPr lang="zh-CN" altLang="en-US" sz="2400" dirty="0"/>
              <a:t>全连接层组成。 卷积都是</a:t>
            </a:r>
            <a:r>
              <a:rPr lang="en-US" altLang="zh-CN" sz="2400" dirty="0"/>
              <a:t>5*5</a:t>
            </a:r>
            <a:r>
              <a:rPr lang="zh-CN" altLang="en-US" sz="2400" dirty="0"/>
              <a:t>的模板</a:t>
            </a:r>
            <a:r>
              <a:rPr lang="zh-CN" altLang="en-US" sz="2400" dirty="0" smtClean="0"/>
              <a:t>，</a:t>
            </a:r>
            <a:r>
              <a:rPr lang="zh-CN" altLang="en-US" sz="2400" dirty="0"/>
              <a:t>步</a:t>
            </a:r>
            <a:r>
              <a:rPr lang="zh-CN" altLang="en-US" sz="2400" dirty="0" smtClean="0"/>
              <a:t>长为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；池</a:t>
            </a:r>
            <a:r>
              <a:rPr lang="zh-CN" altLang="en-US" sz="2400" dirty="0"/>
              <a:t>化都</a:t>
            </a:r>
            <a:r>
              <a:rPr lang="zh-CN" altLang="en-US" sz="2400" dirty="0" smtClean="0"/>
              <a:t>是最大池化。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955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CNN</a:t>
            </a:r>
            <a:r>
              <a:rPr lang="zh-CN" altLang="en-US" sz="3600" dirty="0" smtClean="0">
                <a:latin typeface="+mj-ea"/>
                <a:ea typeface="+mj-ea"/>
              </a:rPr>
              <a:t>：从</a:t>
            </a:r>
            <a:r>
              <a:rPr lang="en-US" altLang="zh-CN" sz="3600" dirty="0" err="1" smtClean="0">
                <a:latin typeface="+mj-ea"/>
                <a:ea typeface="+mj-ea"/>
              </a:rPr>
              <a:t>LeNet</a:t>
            </a:r>
            <a:r>
              <a:rPr lang="zh-CN" altLang="en-US" sz="3600" dirty="0" smtClean="0">
                <a:latin typeface="+mj-ea"/>
                <a:ea typeface="+mj-ea"/>
              </a:rPr>
              <a:t>到</a:t>
            </a:r>
            <a:r>
              <a:rPr lang="en-US" altLang="zh-CN" sz="3600" dirty="0" err="1" smtClean="0">
                <a:latin typeface="+mj-ea"/>
                <a:ea typeface="+mj-ea"/>
              </a:rPr>
              <a:t>AlexNet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06599" y="2230089"/>
            <a:ext cx="5945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卷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积计算层：用于纵向边缘检测的卷积核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：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291" y="676133"/>
            <a:ext cx="4550716" cy="26098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14" y="3537824"/>
            <a:ext cx="4508493" cy="2980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92876" y="3906536"/>
            <a:ext cx="5945415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卷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积层中的每个卷积核（数字图像处理中的滤波器）都会有一个关注的图像特征，比如垂直边缘，水平边缘，颜色，纹理等等。</a:t>
            </a:r>
          </a:p>
        </p:txBody>
      </p:sp>
    </p:spTree>
    <p:extLst>
      <p:ext uri="{BB962C8B-B14F-4D97-AF65-F5344CB8AC3E}">
        <p14:creationId xmlns:p14="http://schemas.microsoft.com/office/powerpoint/2010/main" val="3258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CNN</a:t>
            </a:r>
            <a:r>
              <a:rPr lang="zh-CN" altLang="en-US" sz="3600" dirty="0" smtClean="0">
                <a:latin typeface="+mj-ea"/>
                <a:ea typeface="+mj-ea"/>
              </a:rPr>
              <a:t>：从</a:t>
            </a:r>
            <a:r>
              <a:rPr lang="en-US" altLang="zh-CN" sz="3600" dirty="0" err="1" smtClean="0">
                <a:latin typeface="+mj-ea"/>
                <a:ea typeface="+mj-ea"/>
              </a:rPr>
              <a:t>LeNet</a:t>
            </a:r>
            <a:r>
              <a:rPr lang="zh-CN" altLang="en-US" sz="3600" dirty="0" smtClean="0">
                <a:latin typeface="+mj-ea"/>
                <a:ea typeface="+mj-ea"/>
              </a:rPr>
              <a:t>到</a:t>
            </a:r>
            <a:r>
              <a:rPr lang="en-US" altLang="zh-CN" sz="3600" dirty="0" err="1" smtClean="0">
                <a:latin typeface="+mj-ea"/>
                <a:ea typeface="+mj-ea"/>
              </a:rPr>
              <a:t>AlexNet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02442" y="2197431"/>
            <a:ext cx="684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池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化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层的作用：①使得参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数减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少，减少计算量。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                   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②减少过拟合的程度。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442" y="3127620"/>
            <a:ext cx="5814787" cy="36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2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CNN</a:t>
            </a:r>
            <a:r>
              <a:rPr lang="zh-CN" altLang="en-US" sz="3600" dirty="0" smtClean="0">
                <a:latin typeface="+mj-ea"/>
                <a:ea typeface="+mj-ea"/>
              </a:rPr>
              <a:t>：</a:t>
            </a:r>
            <a:r>
              <a:rPr lang="en-US" altLang="zh-CN" sz="3600" dirty="0" err="1" smtClean="0">
                <a:latin typeface="+mj-ea"/>
                <a:ea typeface="+mj-ea"/>
              </a:rPr>
              <a:t>AlexNet</a:t>
            </a:r>
            <a:r>
              <a:rPr lang="zh-CN" altLang="en-US" sz="3600" dirty="0" smtClean="0">
                <a:latin typeface="+mj-ea"/>
                <a:ea typeface="+mj-ea"/>
              </a:rPr>
              <a:t>：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142" y="1698171"/>
            <a:ext cx="9745675" cy="317590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02442" y="5226594"/>
            <a:ext cx="9962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主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要包括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5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个卷积层、最大池化层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、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dropout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层，以及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3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个全连通层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在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2012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年度大规模视觉识别挑战赛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(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ILSVRC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）中夺得冠军，在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top-5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错误率项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目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上取得了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15.4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%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的好成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绩，从此</a:t>
            </a:r>
            <a:r>
              <a:rPr lang="en-US" altLang="zh-CN" sz="2000" dirty="0" smtClean="0"/>
              <a:t>CNN</a:t>
            </a:r>
            <a:r>
              <a:rPr lang="zh-CN" altLang="en-US" sz="2000" dirty="0"/>
              <a:t>受到</a:t>
            </a:r>
            <a:r>
              <a:rPr lang="zh-CN" altLang="en-US" sz="2000" dirty="0" smtClean="0"/>
              <a:t>了极大的关注。</a:t>
            </a:r>
            <a:endParaRPr lang="zh-CN" altLang="en-US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CNN</a:t>
            </a:r>
            <a:r>
              <a:rPr lang="zh-CN" altLang="en-US" sz="3600" dirty="0" smtClean="0">
                <a:latin typeface="+mj-ea"/>
                <a:ea typeface="+mj-ea"/>
              </a:rPr>
              <a:t>：</a:t>
            </a:r>
            <a:r>
              <a:rPr lang="en-US" altLang="zh-CN" sz="3600" dirty="0" err="1" smtClean="0">
                <a:latin typeface="+mj-ea"/>
                <a:ea typeface="+mj-ea"/>
              </a:rPr>
              <a:t>AlexNet</a:t>
            </a:r>
            <a:r>
              <a:rPr lang="zh-CN" altLang="en-US" sz="3600" dirty="0" smtClean="0">
                <a:latin typeface="+mj-ea"/>
                <a:ea typeface="+mj-ea"/>
              </a:rPr>
              <a:t>：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8142" y="1993536"/>
            <a:ext cx="10533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AlexNet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最后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个全连接层中使用了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Dropout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，因为全连接层容易过拟合，而卷积层不容易过拟合。</a:t>
            </a: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1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随机删除网络中的一些隐藏神经元，保持输入输出神经元不变；</a:t>
            </a: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2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将输入通过修改后的网络进行前向传播，然后将误差通过修改后的网络进行反向传播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；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05" y="104685"/>
            <a:ext cx="3449980" cy="1745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88142" y="3621955"/>
            <a:ext cx="10533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特点：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A.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利用了数据扩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容（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data augmentation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）方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法，包括图像变换、水平反射、块提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取等。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B.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为解决训练集过拟合问题而引入了丢包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层（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dropout layer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.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使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用两块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GTX 580 GPU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训练了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5~6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天。</a:t>
            </a:r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zh-CN" altLang="en-US" dirty="0"/>
              <a:t>深度学习雏形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endParaRPr lang="en-US" altLang="zh-CN" dirty="0" smtClean="0">
              <a:sym typeface="+mn-ea"/>
            </a:endParaRPr>
          </a:p>
          <a:p>
            <a:r>
              <a:rPr lang="zh-CN" altLang="en-US" dirty="0" smtClean="0">
                <a:sym typeface="+mn-ea"/>
              </a:rPr>
              <a:t>神经元</a:t>
            </a:r>
            <a:r>
              <a:rPr lang="zh-CN" altLang="en-US" dirty="0">
                <a:sym typeface="+mn-ea"/>
              </a:rPr>
              <a:t>是大脑活动的</a:t>
            </a:r>
            <a:r>
              <a:rPr lang="zh-CN" altLang="en-US" dirty="0" smtClean="0">
                <a:sym typeface="+mn-ea"/>
              </a:rPr>
              <a:t>基本单位</a:t>
            </a:r>
            <a:endParaRPr lang="en-US" altLang="zh-CN" dirty="0" smtClean="0">
              <a:sym typeface="+mn-ea"/>
            </a:endParaRPr>
          </a:p>
          <a:p>
            <a:endParaRPr lang="zh-CN" altLang="en-US" dirty="0"/>
          </a:p>
          <a:p>
            <a:r>
              <a:rPr lang="zh-CN" altLang="en-US" dirty="0" smtClean="0"/>
              <a:t>模拟大脑学习</a:t>
            </a:r>
            <a:r>
              <a:rPr lang="zh-CN" altLang="en-US" dirty="0"/>
              <a:t>的</a:t>
            </a:r>
            <a:r>
              <a:rPr lang="zh-CN" altLang="en-US" dirty="0" smtClean="0"/>
              <a:t>模型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 smtClean="0"/>
              <a:t>建立</a:t>
            </a:r>
            <a:r>
              <a:rPr lang="zh-CN" altLang="en-US" dirty="0"/>
              <a:t>智能的直接途径</a:t>
            </a:r>
            <a:r>
              <a:rPr lang="zh-CN" altLang="en-US" dirty="0" smtClean="0"/>
              <a:t>是理解大脑</a:t>
            </a:r>
            <a:r>
              <a:rPr lang="zh-CN" altLang="en-US" dirty="0"/>
              <a:t>背后的计算原理，并复制其功能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8136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大规模视觉识别挑战赛</a:t>
            </a:r>
            <a:r>
              <a:rPr lang="en-US" altLang="zh-CN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(ILSVRC</a:t>
            </a:r>
            <a:r>
              <a:rPr lang="zh-CN" altLang="en-US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142" y="1744222"/>
            <a:ext cx="8623301" cy="47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+mj-ea"/>
                <a:ea typeface="+mj-ea"/>
              </a:rPr>
              <a:t>VGGNet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081" y="326572"/>
            <a:ext cx="5609846" cy="59748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6013" y="2306646"/>
            <a:ext cx="5439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2014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年度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ILSVRC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</a:t>
            </a:r>
            <a:r>
              <a:rPr lang="en-US" altLang="zh-CN" sz="20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VGGNet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达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到了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7.3%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的错误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率。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VGGNet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是一个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19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层的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CNN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网络中仅使用了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3*3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尺寸的滤波器，步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长和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填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充都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为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1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，池化层使用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2*2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的最大池化函数，步长为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1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+mj-ea"/>
                <a:ea typeface="+mj-ea"/>
              </a:rPr>
              <a:t>VGGNet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969" y="2104881"/>
            <a:ext cx="108879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A.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仅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使用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3*3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滤波器，这与之前的</a:t>
            </a:r>
            <a:r>
              <a:rPr lang="en-US" altLang="zh-CN" sz="2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AlexNet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的首层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11*11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滤波器、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ZF Net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7*7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滤波器都大不相同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B.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在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训练中使用了尺寸抖动技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术（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scale jittering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）进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行数据扩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容。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C.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每个卷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积层后紧跟一个线性整流层</a:t>
            </a:r>
            <a:r>
              <a:rPr lang="en-US" altLang="zh-CN" sz="20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ReLU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，并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使用批量梯度下降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法（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batch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gradient 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descent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）进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行训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练。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D.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用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4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块</a:t>
            </a:r>
            <a:r>
              <a:rPr lang="en-US" altLang="zh-CN" sz="2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Nvidia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Titan Black GPU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进行训练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2~3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周。</a:t>
            </a:r>
          </a:p>
        </p:txBody>
      </p:sp>
    </p:spTree>
    <p:extLst>
      <p:ext uri="{BB962C8B-B14F-4D97-AF65-F5344CB8AC3E}">
        <p14:creationId xmlns:p14="http://schemas.microsoft.com/office/powerpoint/2010/main" val="1219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latin typeface="+mj-ea"/>
                <a:ea typeface="+mj-ea"/>
              </a:rPr>
              <a:t>GoogLeNet</a:t>
            </a:r>
            <a:r>
              <a:rPr lang="en-US" altLang="zh-CN" sz="3600" dirty="0">
                <a:latin typeface="+mj-ea"/>
                <a:ea typeface="+mj-ea"/>
              </a:rPr>
              <a:t> 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8142" y="1993536"/>
            <a:ext cx="1053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GoogLeNet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是一个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22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层的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CNN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，它以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6.7%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的错误率赢得了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2014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年度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ILSVRC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的冠军。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43" y="2812926"/>
            <a:ext cx="11158743" cy="35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 smtClean="0">
                <a:latin typeface="+mj-ea"/>
                <a:ea typeface="+mj-ea"/>
              </a:rPr>
              <a:t>GoogLeNet</a:t>
            </a:r>
            <a:r>
              <a:rPr lang="en-US" altLang="zh-CN" sz="3600" dirty="0" smtClean="0">
                <a:latin typeface="+mj-ea"/>
                <a:ea typeface="+mj-ea"/>
              </a:rPr>
              <a:t>:</a:t>
            </a:r>
            <a:r>
              <a:rPr lang="en-US" altLang="zh-CN" sz="3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3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Inception</a:t>
            </a:r>
            <a:r>
              <a:rPr lang="zh-CN" altLang="en-US" sz="3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模型</a:t>
            </a:r>
            <a:r>
              <a:rPr lang="en-US" altLang="zh-CN" sz="3600" dirty="0" smtClean="0">
                <a:latin typeface="+mj-ea"/>
                <a:ea typeface="+mj-ea"/>
              </a:rPr>
              <a:t> 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8142" y="1993536"/>
            <a:ext cx="10533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   在传统的卷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积网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络中，需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要选择当前输入是用于执行池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化操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作还是卷积操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作。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然而在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Inception module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里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，可以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同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时进行这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个操作。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158" y="3079553"/>
            <a:ext cx="5907541" cy="33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R-CNN </a:t>
            </a:r>
            <a:endParaRPr lang="zh-CN" altLang="en-US" sz="36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28" y="3556227"/>
            <a:ext cx="8229600" cy="30765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6885" y="1574256"/>
            <a:ext cx="10533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   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R-CNN=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图像识别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+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区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域标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定。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  <a:p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  Selective 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Search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算法在运行的过程中会生成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2000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个不同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的区域。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获取到这些标定区域后，算法把它们“变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形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”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转换为一幅图像并输入一个已训练好的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CNN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中（例如</a:t>
            </a:r>
            <a:r>
              <a:rPr lang="en-US" altLang="zh-CN" sz="2000" dirty="0" err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AlexNet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），进行特征向量的提取。随后将这些向量作为一系列线性</a:t>
            </a:r>
            <a:r>
              <a:rPr lang="en-US" altLang="zh-CN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SVM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分类器的输入进行分类。同样将这些向量输入给区域边界的回归分析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器，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用于进一步精确获取目标的位置。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88142" y="927925"/>
            <a:ext cx="893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+mj-ea"/>
                <a:ea typeface="+mj-ea"/>
              </a:rPr>
              <a:t>RNN</a:t>
            </a:r>
            <a:r>
              <a:rPr lang="zh-CN" altLang="en-US" sz="3600" dirty="0" smtClean="0">
                <a:latin typeface="+mj-ea"/>
                <a:ea typeface="+mj-ea"/>
              </a:rPr>
              <a:t>（循环神经网</a:t>
            </a:r>
            <a:r>
              <a:rPr lang="zh-CN" altLang="en-US" sz="3600" dirty="0">
                <a:latin typeface="+mj-ea"/>
                <a:ea typeface="+mj-ea"/>
              </a:rPr>
              <a:t>络）</a:t>
            </a:r>
            <a:r>
              <a:rPr lang="en-US" altLang="zh-CN" sz="3600" dirty="0" smtClean="0">
                <a:latin typeface="+mj-ea"/>
                <a:ea typeface="+mj-ea"/>
              </a:rPr>
              <a:t> </a:t>
            </a:r>
            <a:endParaRPr lang="zh-CN" altLang="en-US" sz="36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6885" y="1574256"/>
            <a:ext cx="10533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     对于视频分析、文本处理等任务，输入数据为序列数据，前后的数据蕴含了许多信息。</a:t>
            </a:r>
            <a:r>
              <a:rPr lang="en-US" altLang="zh-CN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RNN</a:t>
            </a:r>
            <a:r>
              <a:rPr lang="zh-CN" altLang="en-US" sz="2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使</a:t>
            </a:r>
            <a:r>
              <a:rPr lang="zh-CN" altLang="en-US" sz="20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 pitchFamily="2" charset="0"/>
              </a:rPr>
              <a:t>用记忆细胞来储存上一个输入数据的隐含层细胞的输出；在处理本次输入数据时，会将记忆细胞作为输入数据共同作为神经网络的输入。</a:t>
            </a:r>
            <a:endParaRPr lang="en-US" altLang="zh-CN" sz="200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3" y="2928473"/>
            <a:ext cx="7520936" cy="29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3271565" y="2580880"/>
            <a:ext cx="5641847" cy="115615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zh-CN" altLang="en-US" sz="5400" dirty="0" smtClean="0">
                <a:latin typeface="+mj-lt"/>
                <a:ea typeface="+mj-ea"/>
                <a:cs typeface="+mj-cs"/>
              </a:rPr>
              <a:t>深度学习的应用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0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88" y="3315694"/>
            <a:ext cx="5818041" cy="28783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26" y="310100"/>
            <a:ext cx="6232322" cy="28863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0788" y="3506525"/>
            <a:ext cx="6074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1.</a:t>
            </a:r>
            <a:r>
              <a:rPr lang="zh-CN" altLang="en-US" sz="1400" dirty="0" smtClean="0"/>
              <a:t>感知机              </a:t>
            </a:r>
            <a:r>
              <a:rPr lang="en-US" altLang="zh-CN" sz="1400" dirty="0" smtClean="0"/>
              <a:t>	13.GPU</a:t>
            </a:r>
            <a:r>
              <a:rPr lang="zh-CN" altLang="en-US" sz="1400" dirty="0" smtClean="0"/>
              <a:t>加速深度信念网络</a:t>
            </a:r>
            <a:endParaRPr lang="en-US" altLang="zh-CN" sz="1400" dirty="0" smtClean="0"/>
          </a:p>
          <a:p>
            <a:r>
              <a:rPr lang="en-US" altLang="zh-CN" sz="1400" dirty="0" smtClean="0"/>
              <a:t>2.</a:t>
            </a:r>
            <a:r>
              <a:rPr lang="zh-CN" altLang="en-US" sz="1400" dirty="0" smtClean="0"/>
              <a:t>自适应线性单元</a:t>
            </a:r>
            <a:r>
              <a:rPr lang="en-US" altLang="zh-CN" sz="1400" dirty="0" smtClean="0"/>
              <a:t>	14.</a:t>
            </a:r>
            <a:r>
              <a:rPr lang="zh-CN" altLang="en-US" sz="1400" dirty="0" smtClean="0"/>
              <a:t>无监督卷积网络</a:t>
            </a:r>
            <a:endParaRPr lang="en-US" altLang="zh-CN" sz="1400" dirty="0" smtClean="0"/>
          </a:p>
          <a:p>
            <a:r>
              <a:rPr lang="en-US" altLang="zh-CN" sz="1400" dirty="0" smtClean="0"/>
              <a:t>3.</a:t>
            </a:r>
            <a:r>
              <a:rPr lang="zh-CN" altLang="en-US" sz="1400" dirty="0" smtClean="0"/>
              <a:t>神经认知机</a:t>
            </a:r>
            <a:r>
              <a:rPr lang="en-US" altLang="zh-CN" sz="1400" dirty="0" smtClean="0"/>
              <a:t>	15.GPU</a:t>
            </a:r>
            <a:r>
              <a:rPr lang="zh-CN" altLang="en-US" sz="1400" dirty="0" smtClean="0"/>
              <a:t>加速多层感知机</a:t>
            </a:r>
            <a:endParaRPr lang="en-US" altLang="zh-CN" sz="1400" dirty="0" smtClean="0"/>
          </a:p>
          <a:p>
            <a:r>
              <a:rPr lang="en-US" altLang="zh-CN" sz="1400" dirty="0" smtClean="0"/>
              <a:t>4.</a:t>
            </a:r>
            <a:r>
              <a:rPr lang="zh-CN" altLang="en-US" sz="1400" dirty="0" smtClean="0"/>
              <a:t>早期后向传播</a:t>
            </a:r>
            <a:r>
              <a:rPr lang="en-US" altLang="zh-CN" sz="1400" dirty="0" smtClean="0"/>
              <a:t>	16.omp-1</a:t>
            </a:r>
          </a:p>
          <a:p>
            <a:r>
              <a:rPr lang="en-US" altLang="zh-CN" sz="1400" dirty="0" smtClean="0"/>
              <a:t>5</a:t>
            </a:r>
            <a:r>
              <a:rPr lang="en-US" altLang="zh-CN" sz="1400" dirty="0"/>
              <a:t>.</a:t>
            </a:r>
            <a:r>
              <a:rPr lang="zh-CN" altLang="en-US" sz="1400" dirty="0" smtClean="0"/>
              <a:t>语音识别</a:t>
            </a:r>
            <a:r>
              <a:rPr lang="en-US" altLang="zh-CN" sz="1400" dirty="0" err="1" smtClean="0"/>
              <a:t>rnn</a:t>
            </a:r>
            <a:r>
              <a:rPr lang="en-US" altLang="zh-CN" sz="1400" dirty="0" smtClean="0"/>
              <a:t>	17.</a:t>
            </a:r>
            <a:r>
              <a:rPr lang="zh-CN" altLang="en-US" sz="1400" dirty="0" smtClean="0"/>
              <a:t>分布式自编码器</a:t>
            </a:r>
            <a:endParaRPr lang="en-US" altLang="zh-CN" sz="1400" dirty="0" smtClean="0"/>
          </a:p>
          <a:p>
            <a:r>
              <a:rPr lang="en-US" altLang="zh-CN" sz="1400" dirty="0" smtClean="0"/>
              <a:t>6.</a:t>
            </a:r>
            <a:r>
              <a:rPr lang="zh-CN" altLang="en-US" sz="1400" dirty="0" smtClean="0"/>
              <a:t>语音识别多层感知机</a:t>
            </a:r>
            <a:r>
              <a:rPr lang="en-US" altLang="zh-CN" sz="1400" dirty="0" smtClean="0"/>
              <a:t>	18.multi-gpu</a:t>
            </a:r>
            <a:r>
              <a:rPr lang="zh-CN" altLang="en-US" sz="1400" dirty="0" smtClean="0"/>
              <a:t>卷积网络</a:t>
            </a:r>
            <a:endParaRPr lang="en-US" altLang="zh-CN" sz="1400" dirty="0" smtClean="0"/>
          </a:p>
          <a:p>
            <a:r>
              <a:rPr lang="en-US" altLang="zh-CN" sz="1400" dirty="0" smtClean="0"/>
              <a:t>7.Sigmoid</a:t>
            </a:r>
            <a:r>
              <a:rPr lang="zh-CN" altLang="en-US" sz="1400" dirty="0" smtClean="0"/>
              <a:t>信念网路</a:t>
            </a:r>
            <a:r>
              <a:rPr lang="en-US" altLang="zh-CN" sz="1400" dirty="0" smtClean="0"/>
              <a:t>	19.COTS HPC</a:t>
            </a:r>
            <a:r>
              <a:rPr lang="zh-CN" altLang="en-US" sz="1400" dirty="0" smtClean="0"/>
              <a:t>无监督</a:t>
            </a:r>
            <a:r>
              <a:rPr lang="en-US" altLang="zh-CN" sz="1400" dirty="0" err="1" smtClean="0"/>
              <a:t>rnn</a:t>
            </a:r>
            <a:endParaRPr lang="en-US" altLang="zh-CN" sz="1400" dirty="0" smtClean="0"/>
          </a:p>
          <a:p>
            <a:r>
              <a:rPr lang="en-US" altLang="zh-CN" sz="1400" dirty="0" smtClean="0"/>
              <a:t>8.LeNet		20.goolenet</a:t>
            </a:r>
          </a:p>
          <a:p>
            <a:r>
              <a:rPr lang="en-US" altLang="zh-CN" sz="1400" dirty="0" smtClean="0"/>
              <a:t>9.</a:t>
            </a:r>
            <a:r>
              <a:rPr lang="zh-CN" altLang="en-US" sz="1400" dirty="0" smtClean="0"/>
              <a:t>回声状态网络</a:t>
            </a:r>
            <a:endParaRPr lang="en-US" altLang="zh-CN" sz="1400" dirty="0" smtClean="0"/>
          </a:p>
          <a:p>
            <a:r>
              <a:rPr lang="en-US" altLang="zh-CN" sz="1400" dirty="0" smtClean="0"/>
              <a:t>10.</a:t>
            </a:r>
            <a:r>
              <a:rPr lang="zh-CN" altLang="en-US" sz="1400" dirty="0" smtClean="0"/>
              <a:t>深度信念网络</a:t>
            </a:r>
            <a:endParaRPr lang="en-US" altLang="zh-CN" sz="1400" dirty="0" smtClean="0"/>
          </a:p>
          <a:p>
            <a:r>
              <a:rPr lang="en-US" altLang="zh-CN" sz="1400" dirty="0" smtClean="0"/>
              <a:t>11.Gpu</a:t>
            </a:r>
            <a:r>
              <a:rPr lang="zh-CN" altLang="en-US" sz="1400" dirty="0" smtClean="0"/>
              <a:t>加速</a:t>
            </a:r>
            <a:r>
              <a:rPr lang="en-US" altLang="zh-CN" sz="1400" dirty="0" err="1" smtClean="0"/>
              <a:t>rnn</a:t>
            </a:r>
            <a:endParaRPr lang="en-US" altLang="zh-CN" sz="1400" dirty="0" smtClean="0"/>
          </a:p>
          <a:p>
            <a:r>
              <a:rPr lang="en-US" altLang="zh-CN" sz="1400" dirty="0" smtClean="0"/>
              <a:t>12</a:t>
            </a:r>
            <a:r>
              <a:rPr lang="zh-CN" altLang="en-US" sz="1400" dirty="0" smtClean="0"/>
              <a:t>深度玻尔兹曼</a:t>
            </a:r>
            <a:endParaRPr lang="en-US" altLang="zh-CN" sz="1400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7955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latinLnBrk="1"/>
            <a:r>
              <a:rPr lang="zh-CN" altLang="en-US" dirty="0"/>
              <a:t>物体识别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750833"/>
            <a:ext cx="4083657" cy="2033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ImageNet 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1200" dirty="0" smtClean="0"/>
              <a:t>传统</a:t>
            </a:r>
            <a:r>
              <a:rPr lang="en-US" altLang="zh-CN" sz="1200" dirty="0" smtClean="0"/>
              <a:t>.</a:t>
            </a:r>
            <a:r>
              <a:rPr lang="zh-CN" altLang="en-US" sz="1200" dirty="0"/>
              <a:t>最低的</a:t>
            </a:r>
            <a:r>
              <a:rPr lang="zh-CN" altLang="en-US" sz="1200" dirty="0" smtClean="0"/>
              <a:t>错误率</a:t>
            </a:r>
            <a:r>
              <a:rPr lang="en-US" altLang="zh-CN" sz="1200" dirty="0" smtClean="0"/>
              <a:t>26.172</a:t>
            </a:r>
            <a:r>
              <a:rPr lang="en-US" altLang="zh-CN" sz="1200" dirty="0"/>
              <a:t>%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altLang="zh-CN" sz="1200" dirty="0" smtClean="0"/>
              <a:t>2012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.</a:t>
            </a:r>
            <a:r>
              <a:rPr lang="zh-CN" altLang="en-US" sz="1200" dirty="0" smtClean="0"/>
              <a:t>欣顿</a:t>
            </a:r>
            <a:r>
              <a:rPr lang="en-US" altLang="zh-CN" sz="1200" dirty="0" smtClean="0"/>
              <a:t>.</a:t>
            </a:r>
            <a:r>
              <a:rPr lang="en-US" altLang="zh-CN" sz="1200" dirty="0"/>
              <a:t> Alex </a:t>
            </a:r>
            <a:r>
              <a:rPr lang="en-US" altLang="zh-CN" sz="1200" dirty="0" smtClean="0"/>
              <a:t>Net.</a:t>
            </a:r>
            <a:r>
              <a:rPr lang="zh-CN" altLang="en-US" sz="1200" dirty="0" smtClean="0"/>
              <a:t>卷积网络</a:t>
            </a:r>
            <a:r>
              <a:rPr lang="en-US" altLang="zh-CN" sz="1200" dirty="0" smtClean="0"/>
              <a:t>.</a:t>
            </a:r>
            <a:r>
              <a:rPr lang="zh-CN" altLang="en-US" sz="1200" dirty="0"/>
              <a:t> </a:t>
            </a:r>
            <a:r>
              <a:rPr lang="en-US" altLang="zh-CN" sz="1200" dirty="0"/>
              <a:t>15.315</a:t>
            </a:r>
            <a:r>
              <a:rPr lang="en-US" altLang="zh-CN" sz="1200" dirty="0" smtClean="0"/>
              <a:t>%</a:t>
            </a:r>
          </a:p>
          <a:p>
            <a:pPr marL="0" indent="0">
              <a:buNone/>
            </a:pPr>
            <a:r>
              <a:rPr lang="en-US" altLang="zh-CN" sz="1200" dirty="0" smtClean="0"/>
              <a:t>2013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.</a:t>
            </a:r>
            <a:r>
              <a:rPr lang="zh-CN" altLang="en-US" sz="1200" dirty="0"/>
              <a:t>前</a:t>
            </a:r>
            <a:r>
              <a:rPr lang="en-US" altLang="zh-CN" sz="1200" dirty="0" smtClean="0"/>
              <a:t>20.</a:t>
            </a:r>
            <a:r>
              <a:rPr lang="zh-CN" altLang="en-US" sz="1200" dirty="0"/>
              <a:t>深度</a:t>
            </a:r>
            <a:r>
              <a:rPr lang="zh-CN" altLang="en-US" sz="1200" dirty="0" smtClean="0"/>
              <a:t>学习</a:t>
            </a:r>
            <a:r>
              <a:rPr lang="en-US" altLang="zh-CN" sz="1200" dirty="0" smtClean="0"/>
              <a:t>.</a:t>
            </a:r>
            <a:r>
              <a:rPr lang="zh-CN" altLang="en-US" sz="1200" dirty="0"/>
              <a:t> </a:t>
            </a:r>
            <a:r>
              <a:rPr lang="en-US" altLang="zh-CN" sz="1200" dirty="0"/>
              <a:t>11.197</a:t>
            </a:r>
            <a:r>
              <a:rPr lang="en-US" altLang="zh-CN" sz="1200" dirty="0" smtClean="0"/>
              <a:t>%.</a:t>
            </a:r>
            <a:r>
              <a:rPr lang="en-US" altLang="zh-CN" sz="1200" dirty="0"/>
              <a:t> </a:t>
            </a:r>
            <a:r>
              <a:rPr lang="en-US" altLang="zh-CN" sz="1200" dirty="0" err="1" smtClean="0"/>
              <a:t>Clarifai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altLang="zh-CN" sz="1200" dirty="0" smtClean="0"/>
              <a:t>2014</a:t>
            </a:r>
            <a:r>
              <a:rPr lang="zh-CN" altLang="en-US" sz="1200" dirty="0" smtClean="0"/>
              <a:t>年</a:t>
            </a:r>
            <a:r>
              <a:rPr lang="en-US" altLang="zh-CN" sz="1200" dirty="0" smtClean="0"/>
              <a:t>.</a:t>
            </a:r>
            <a:r>
              <a:rPr lang="en-US" altLang="zh-CN" sz="1200" dirty="0"/>
              <a:t> </a:t>
            </a:r>
            <a:r>
              <a:rPr lang="en-US" altLang="zh-CN" sz="1200" dirty="0" err="1" smtClean="0"/>
              <a:t>GooLeNet</a:t>
            </a:r>
            <a:r>
              <a:rPr lang="en-US" altLang="zh-CN" sz="1200" dirty="0" smtClean="0"/>
              <a:t>.</a:t>
            </a:r>
            <a:r>
              <a:rPr lang="zh-CN" altLang="en-US" sz="1200" dirty="0"/>
              <a:t> </a:t>
            </a:r>
            <a:r>
              <a:rPr lang="en-US" altLang="zh-CN" sz="1200" dirty="0"/>
              <a:t>6.656</a:t>
            </a:r>
            <a:r>
              <a:rPr lang="en-US" altLang="zh-CN" sz="1200" dirty="0" smtClean="0"/>
              <a:t>%.</a:t>
            </a:r>
            <a:r>
              <a:rPr lang="zh-CN" altLang="en-US" sz="1200" dirty="0"/>
              <a:t>超过了</a:t>
            </a:r>
            <a:r>
              <a:rPr lang="en-US" altLang="zh-CN" sz="1200" dirty="0"/>
              <a:t>20</a:t>
            </a:r>
            <a:r>
              <a:rPr lang="zh-CN" altLang="en-US" sz="1200" dirty="0" smtClean="0"/>
              <a:t>层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zh-CN" altLang="en-US" sz="1200" dirty="0" smtClean="0"/>
              <a:t>最新结果 </a:t>
            </a:r>
            <a:r>
              <a:rPr lang="en-US" altLang="zh-CN" sz="1200" dirty="0" smtClean="0"/>
              <a:t>3.6%</a:t>
            </a:r>
            <a:endParaRPr lang="en-US" altLang="zh-CN" sz="1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15486"/>
            <a:ext cx="5395623" cy="20354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42" y="1868555"/>
            <a:ext cx="5883965" cy="2234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97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深度学习雏形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神经元线性模型</a:t>
            </a:r>
            <a:r>
              <a:rPr lang="zh-CN" altLang="en-US" dirty="0"/>
              <a:t>通过检验函数的正负来识别两种不同类别的输入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自</a:t>
            </a:r>
            <a:r>
              <a:rPr lang="zh-CN" altLang="en-US" dirty="0"/>
              <a:t>适应线性</a:t>
            </a:r>
            <a:r>
              <a:rPr lang="zh-CN" altLang="en-US" dirty="0" smtClean="0"/>
              <a:t>单元简单</a:t>
            </a:r>
            <a:r>
              <a:rPr lang="zh-CN" altLang="en-US" dirty="0"/>
              <a:t>地返回函数本身的值来预测一个</a:t>
            </a:r>
            <a:r>
              <a:rPr lang="zh-CN" altLang="en-US" dirty="0" smtClean="0"/>
              <a:t>实数。</a:t>
            </a:r>
            <a:endParaRPr lang="en-US" altLang="zh-CN" dirty="0"/>
          </a:p>
          <a:p>
            <a:r>
              <a:rPr lang="zh-CN" altLang="en-US" dirty="0" smtClean="0"/>
              <a:t>感知机成为</a:t>
            </a:r>
            <a:r>
              <a:rPr lang="zh-CN" altLang="en-US" dirty="0"/>
              <a:t>第一个能根据每个类别的输入样本来学习权重的</a:t>
            </a:r>
            <a:r>
              <a:rPr lang="zh-CN" altLang="en-US" dirty="0" smtClean="0"/>
              <a:t>模型。</a:t>
            </a:r>
            <a:endParaRPr lang="zh-CN" altLang="en-US" dirty="0"/>
          </a:p>
          <a:p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r>
              <a:rPr lang="zh-CN" altLang="en-US" dirty="0"/>
              <a:t>失败原因：无法实现非线性运算，如异或运算。</a:t>
            </a:r>
          </a:p>
          <a:p>
            <a:pPr marL="0" indent="0">
              <a:buNone/>
            </a:pPr>
            <a:r>
              <a:rPr lang="en-US" altLang="zh-CN" dirty="0"/>
              <a:t>		</a:t>
            </a:r>
            <a:r>
              <a:rPr lang="zh-CN" altLang="en-US" dirty="0"/>
              <a:t>无法真正模拟大脑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 latinLnBrk="1"/>
            <a:r>
              <a:rPr lang="zh-CN" altLang="en-US" dirty="0" smtClean="0"/>
              <a:t>人脸识别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138154" y="1610788"/>
            <a:ext cx="4083657" cy="38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200" dirty="0" smtClean="0"/>
              <a:t>多</a:t>
            </a:r>
            <a:r>
              <a:rPr lang="zh-CN" altLang="en-US" sz="1200" dirty="0"/>
              <a:t>个</a:t>
            </a:r>
            <a:r>
              <a:rPr lang="en-US" altLang="zh-CN" sz="1200" dirty="0"/>
              <a:t>CNN</a:t>
            </a:r>
            <a:r>
              <a:rPr lang="zh-CN" altLang="en-US" sz="1200" dirty="0"/>
              <a:t>加其他层，遍历而成的人脸识别处理结构</a:t>
            </a:r>
            <a:endParaRPr lang="en-US" altLang="zh-CN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54" y="2180065"/>
            <a:ext cx="5772150" cy="22479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11" y="4731192"/>
            <a:ext cx="5314950" cy="1562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10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5130" y="1208598"/>
            <a:ext cx="10678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深度</a:t>
            </a:r>
            <a:r>
              <a:rPr lang="zh-CN" altLang="en-US" b="1" dirty="0" smtClean="0"/>
              <a:t>学习</a:t>
            </a:r>
            <a:endParaRPr lang="en-US" altLang="zh-CN" b="1" dirty="0" smtClean="0"/>
          </a:p>
          <a:p>
            <a:endParaRPr lang="zh-CN" altLang="en-US" b="1" dirty="0"/>
          </a:p>
          <a:p>
            <a:r>
              <a:rPr lang="zh-CN" altLang="en-US" dirty="0" smtClean="0"/>
              <a:t>传统</a:t>
            </a:r>
            <a:r>
              <a:rPr lang="en-US" altLang="zh-CN" dirty="0" smtClean="0"/>
              <a:t>.</a:t>
            </a:r>
            <a:r>
              <a:rPr lang="zh-CN" altLang="en-US" dirty="0" smtClean="0"/>
              <a:t>特征选取</a:t>
            </a:r>
            <a:r>
              <a:rPr lang="en-US" altLang="zh-CN" dirty="0" smtClean="0"/>
              <a:t>.</a:t>
            </a:r>
            <a:r>
              <a:rPr lang="zh-CN" altLang="en-US" dirty="0" smtClean="0"/>
              <a:t>复杂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752" y="3004351"/>
            <a:ext cx="7038975" cy="1771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412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4401" y="858741"/>
            <a:ext cx="8754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属性识别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性别</a:t>
            </a:r>
            <a:r>
              <a:rPr lang="zh-CN" altLang="en-US" dirty="0"/>
              <a:t>、年龄、表情、人种</a:t>
            </a:r>
            <a:r>
              <a:rPr lang="zh-CN" altLang="en-US" dirty="0" smtClean="0"/>
              <a:t>、美丑</a:t>
            </a:r>
            <a:r>
              <a:rPr lang="zh-CN" altLang="en-US" dirty="0"/>
              <a:t>等。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1" y="2369695"/>
            <a:ext cx="4391025" cy="3438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49725" y="1614115"/>
            <a:ext cx="477873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传统</a:t>
            </a:r>
            <a:r>
              <a:rPr lang="zh-CN" altLang="en-US" sz="1600" b="1" dirty="0" smtClean="0"/>
              <a:t>算法</a:t>
            </a:r>
            <a:endParaRPr lang="en-US" altLang="zh-CN" sz="1600" b="1" dirty="0" smtClean="0"/>
          </a:p>
          <a:p>
            <a:endParaRPr lang="zh-CN" altLang="en-US" sz="1200" b="1" dirty="0"/>
          </a:p>
          <a:p>
            <a:r>
              <a:rPr lang="zh-CN" altLang="en-US" sz="1200" dirty="0" smtClean="0"/>
              <a:t>基于</a:t>
            </a:r>
            <a:r>
              <a:rPr lang="zh-CN" altLang="en-US" sz="1200" dirty="0"/>
              <a:t>特征点定位结果进行几何矫正</a:t>
            </a:r>
            <a:r>
              <a:rPr lang="en-US" altLang="zh-CN" sz="1200" dirty="0" smtClean="0"/>
              <a:t>;</a:t>
            </a:r>
          </a:p>
          <a:p>
            <a:endParaRPr lang="en-US" altLang="zh-CN" sz="1200" dirty="0"/>
          </a:p>
          <a:p>
            <a:r>
              <a:rPr lang="zh-CN" altLang="en-US" sz="1200" dirty="0"/>
              <a:t>手工特征提取</a:t>
            </a:r>
            <a:r>
              <a:rPr lang="en-US" altLang="zh-CN" sz="1200" dirty="0"/>
              <a:t>(HOG\LBP\GABOR</a:t>
            </a:r>
            <a:r>
              <a:rPr lang="en-US" altLang="zh-CN" sz="1200" dirty="0" smtClean="0"/>
              <a:t>)</a:t>
            </a:r>
          </a:p>
          <a:p>
            <a:endParaRPr lang="en-US" altLang="zh-CN" sz="1200" dirty="0"/>
          </a:p>
          <a:p>
            <a:r>
              <a:rPr lang="zh-CN" altLang="en-US" sz="1200" dirty="0"/>
              <a:t>分类器</a:t>
            </a:r>
            <a:r>
              <a:rPr lang="en-US" altLang="zh-CN" sz="1200" dirty="0"/>
              <a:t>/</a:t>
            </a:r>
            <a:r>
              <a:rPr lang="zh-CN" altLang="en-US" sz="1200" dirty="0"/>
              <a:t>回归</a:t>
            </a:r>
            <a:r>
              <a:rPr lang="en-US" altLang="zh-CN" sz="1200" dirty="0"/>
              <a:t>(SVM\BOOSTRING</a:t>
            </a:r>
            <a:r>
              <a:rPr lang="en-US" altLang="zh-CN" sz="1200" dirty="0" smtClean="0"/>
              <a:t>)</a:t>
            </a:r>
          </a:p>
          <a:p>
            <a:endParaRPr lang="en-US" altLang="zh-CN" sz="1200" dirty="0" smtClean="0"/>
          </a:p>
          <a:p>
            <a:endParaRPr lang="en-US" altLang="zh-CN" sz="1200" dirty="0"/>
          </a:p>
          <a:p>
            <a:endParaRPr lang="en-US" altLang="zh-CN" sz="1200" dirty="0" smtClean="0"/>
          </a:p>
          <a:p>
            <a:r>
              <a:rPr lang="zh-CN" altLang="en-US" sz="1600" dirty="0" smtClean="0"/>
              <a:t>深度学习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sz="1200" dirty="0"/>
              <a:t>基于</a:t>
            </a:r>
            <a:r>
              <a:rPr lang="en-US" altLang="zh-CN" sz="1200" dirty="0" smtClean="0"/>
              <a:t>CDNN</a:t>
            </a:r>
            <a:r>
              <a:rPr lang="zh-CN" altLang="en-US" sz="1200" dirty="0" smtClean="0"/>
              <a:t>直接</a:t>
            </a:r>
            <a:r>
              <a:rPr lang="zh-CN" altLang="en-US" sz="1200" dirty="0"/>
              <a:t>在一个网络中学习并识别出多个</a:t>
            </a:r>
            <a:r>
              <a:rPr lang="zh-CN" altLang="en-US" sz="1200" dirty="0" smtClean="0"/>
              <a:t>属性</a:t>
            </a:r>
            <a:endParaRPr lang="en-US" altLang="zh-CN" sz="1200" dirty="0"/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25" y="4568770"/>
            <a:ext cx="3132606" cy="1787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013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64" y="2894565"/>
            <a:ext cx="5695950" cy="3533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082" y="1486894"/>
            <a:ext cx="4102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第一类</a:t>
            </a:r>
            <a:endParaRPr lang="en-US" altLang="zh-CN" dirty="0" smtClean="0"/>
          </a:p>
          <a:p>
            <a:r>
              <a:rPr lang="en-US" altLang="zh-CN" dirty="0" smtClean="0"/>
              <a:t>face++. </a:t>
            </a:r>
            <a:r>
              <a:rPr lang="en-US" altLang="zh-CN" dirty="0" err="1" smtClean="0"/>
              <a:t>DeepFace</a:t>
            </a:r>
            <a:r>
              <a:rPr lang="en-US" altLang="zh-CN" dirty="0" smtClean="0"/>
              <a:t>. </a:t>
            </a:r>
            <a:r>
              <a:rPr lang="en-US" altLang="zh-CN" dirty="0" err="1" smtClean="0"/>
              <a:t>DeepID</a:t>
            </a:r>
            <a:endParaRPr lang="en-US" altLang="zh-CN" dirty="0"/>
          </a:p>
          <a:p>
            <a:r>
              <a:rPr lang="en-US" altLang="zh-CN" dirty="0" err="1" smtClean="0"/>
              <a:t>aceNet</a:t>
            </a:r>
            <a:r>
              <a:rPr lang="zh-CN" altLang="en-US" dirty="0"/>
              <a:t>和</a:t>
            </a:r>
            <a:r>
              <a:rPr lang="en-US" altLang="zh-CN" dirty="0" err="1" smtClean="0"/>
              <a:t>baidu</a:t>
            </a:r>
            <a:r>
              <a:rPr lang="en-US" altLang="zh-CN" smtClean="0"/>
              <a:t>.</a:t>
            </a:r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718852" y="135967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第二类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FR+FCN</a:t>
            </a:r>
            <a:r>
              <a:rPr lang="zh-CN" altLang="zh-CN" dirty="0"/>
              <a:t>，</a:t>
            </a:r>
            <a:r>
              <a:rPr lang="en-US" altLang="zh-CN" dirty="0" err="1"/>
              <a:t>pose+shape+expression</a:t>
            </a:r>
            <a:r>
              <a:rPr lang="en-US" altLang="zh-CN" dirty="0"/>
              <a:t> augmentation</a:t>
            </a:r>
            <a:r>
              <a:rPr lang="zh-CN" altLang="zh-CN" dirty="0"/>
              <a:t>和</a:t>
            </a:r>
            <a:r>
              <a:rPr lang="en-US" altLang="zh-CN" dirty="0"/>
              <a:t>CNN-3DMM estimation</a:t>
            </a:r>
            <a:endParaRPr lang="zh-CN" altLang="zh-CN" dirty="0"/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73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95130" y="1208598"/>
            <a:ext cx="1067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语音识别</a:t>
            </a:r>
            <a:endParaRPr lang="en-US" altLang="zh-CN" b="1" dirty="0" smtClean="0"/>
          </a:p>
          <a:p>
            <a:endParaRPr lang="en-US" altLang="zh-CN" b="1" dirty="0"/>
          </a:p>
          <a:p>
            <a:r>
              <a:rPr lang="en-US" altLang="zh-CN" b="1" dirty="0" err="1" smtClean="0"/>
              <a:t>Siri.Cortana</a:t>
            </a:r>
            <a:r>
              <a:rPr lang="en-US" altLang="zh-CN" b="1" dirty="0" smtClean="0"/>
              <a:t>.</a:t>
            </a:r>
            <a:r>
              <a:rPr lang="zh-CN" altLang="en-US" dirty="0"/>
              <a:t>科大讯飞</a:t>
            </a:r>
            <a:endParaRPr lang="en-US" altLang="zh-CN" b="1" dirty="0" smtClean="0"/>
          </a:p>
          <a:p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665" y="2321129"/>
            <a:ext cx="7372350" cy="3609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5831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57269" y="1304341"/>
            <a:ext cx="106786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文字处理</a:t>
            </a:r>
            <a:endParaRPr lang="en-US" altLang="zh-CN" sz="2400" b="1" dirty="0" smtClean="0"/>
          </a:p>
          <a:p>
            <a:endParaRPr lang="en-US" altLang="zh-CN" sz="2400" b="1" dirty="0" smtClean="0"/>
          </a:p>
          <a:p>
            <a:r>
              <a:rPr lang="zh-CN" altLang="en-US" b="1" dirty="0" smtClean="0"/>
              <a:t>事件提取</a:t>
            </a:r>
            <a:endParaRPr lang="en-US" altLang="zh-CN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32" y="2135337"/>
            <a:ext cx="7000875" cy="3362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7074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57269" y="1304341"/>
            <a:ext cx="10678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Machine </a:t>
            </a:r>
            <a:r>
              <a:rPr lang="en-US" altLang="zh-CN" sz="2400" b="1" dirty="0" smtClean="0"/>
              <a:t>Translation</a:t>
            </a:r>
          </a:p>
          <a:p>
            <a:endParaRPr lang="en-US" altLang="zh-CN" sz="1600" b="1" dirty="0"/>
          </a:p>
          <a:p>
            <a:r>
              <a:rPr lang="zh-CN" altLang="en-US" sz="1600" b="1" dirty="0" smtClean="0"/>
              <a:t>谷歌翻译：</a:t>
            </a:r>
            <a:r>
              <a:rPr lang="zh-CN" altLang="en-US" sz="1600" b="1" dirty="0"/>
              <a:t>循环神经网络</a:t>
            </a:r>
            <a:endParaRPr lang="en-US" altLang="zh-CN" sz="1600" b="1" dirty="0"/>
          </a:p>
          <a:p>
            <a:endParaRPr lang="en-US" altLang="zh-CN" sz="2400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22" y="2466880"/>
            <a:ext cx="7639050" cy="339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990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1467" y="1032737"/>
            <a:ext cx="10678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谷歌翻译</a:t>
            </a:r>
            <a:endParaRPr lang="en-US" altLang="zh-CN" sz="1600" b="1" dirty="0"/>
          </a:p>
          <a:p>
            <a:endParaRPr lang="en-US" altLang="zh-CN" sz="2400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08" y="2260686"/>
            <a:ext cx="6304762" cy="3133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669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1467" y="1032737"/>
            <a:ext cx="10678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金融诈骗</a:t>
            </a:r>
            <a:endParaRPr lang="en-US" altLang="zh-CN" sz="2800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45" y="2352533"/>
            <a:ext cx="7648575" cy="3438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5635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1467" y="1032737"/>
            <a:ext cx="106786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智能推荐</a:t>
            </a:r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47" y="1941497"/>
            <a:ext cx="7391400" cy="4133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43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深度学习发展阶段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联结主义的中心思想是，当网络将大量简单的计算单元连接在一起时可以实现智能行为。这种见解同样适用于生物神经系统中的神经元，因为它和计算模型中隐藏单元起着类似的作用。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分布式表示，系统</a:t>
            </a:r>
            <a:r>
              <a:rPr lang="zh-CN" altLang="en-US" dirty="0"/>
              <a:t>的每一个输入都应该由多个特征表示，并且每一个特征都应该参与到多个可能输入的表示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1467" y="1032737"/>
            <a:ext cx="106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医疗领域</a:t>
            </a:r>
            <a:endParaRPr lang="zh-CN" altLang="en-US" sz="3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12" y="2227765"/>
            <a:ext cx="6677025" cy="3724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7615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21467" y="1032737"/>
            <a:ext cx="10678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/>
              <a:t>自动驾驶</a:t>
            </a:r>
            <a:endParaRPr lang="en-US" altLang="zh-CN" sz="2400" b="1" dirty="0" smtClean="0"/>
          </a:p>
          <a:p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234" y="4109976"/>
            <a:ext cx="4266194" cy="20597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1" y="2048400"/>
            <a:ext cx="4039879" cy="395263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10805" y="1036076"/>
            <a:ext cx="343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卷积神经网络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38" y="1679067"/>
            <a:ext cx="5619750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7058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pt-BR" altLang="zh-CN" sz="7200" b="1" smtClean="0"/>
              <a:t>T H A N K 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23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深度学习</a:t>
            </a:r>
            <a:r>
              <a:rPr lang="zh-CN" altLang="en-US" dirty="0" smtClean="0"/>
              <a:t>发展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提出一</a:t>
            </a:r>
            <a:r>
              <a:rPr lang="zh-CN" altLang="en-US" dirty="0"/>
              <a:t>种适用于多层感知器的反向传播算法——BP算法。BP算法在传统神经网络正向传播的基础上，增加了误差的反向传播过程。反向传播过程不断地调整神经元之间的权值和阈值，直到输出的误差达到减小到允许的范围之内，或达到预先设定的训练次数为止。BP算法完美的解决了非线性分类问题，让人工神经网络再次的引起了人们广泛的关注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再次进入瓶颈期：运算</a:t>
            </a:r>
            <a:r>
              <a:rPr lang="zh-CN" altLang="en-US" dirty="0"/>
              <a:t>能力跟不上</a:t>
            </a:r>
            <a:r>
              <a:rPr lang="zh-CN" altLang="en-US" dirty="0" smtClean="0"/>
              <a:t>，导致</a:t>
            </a:r>
            <a:r>
              <a:rPr lang="zh-CN" altLang="en-US" dirty="0"/>
              <a:t>当神经网络的规模增大时，再使用BP算法会出现“梯度消失”的问题。这使得BP算法的发展受到了很大的限制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深度学习爆发阶段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随着训练数据的增加，所需的技巧正在减少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目前</a:t>
            </a:r>
            <a:r>
              <a:rPr lang="zh-CN" altLang="en-US" dirty="0"/>
              <a:t>在复杂的任务中达到人类水平的学习算法，与 20 世纪 80 </a:t>
            </a:r>
            <a:r>
              <a:rPr lang="zh-CN" altLang="en-US" dirty="0" smtClean="0"/>
              <a:t>年代解决</a:t>
            </a:r>
            <a:r>
              <a:rPr lang="zh-CN" altLang="en-US" dirty="0"/>
              <a:t>玩具问题的学习算法几乎是一样</a:t>
            </a:r>
            <a:r>
              <a:rPr lang="zh-CN" altLang="en-US" dirty="0" smtClean="0"/>
              <a:t>的。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最</a:t>
            </a:r>
            <a:r>
              <a:rPr lang="zh-CN" altLang="en-US" dirty="0"/>
              <a:t>重要</a:t>
            </a:r>
            <a:r>
              <a:rPr lang="zh-CN" altLang="en-US" dirty="0" smtClean="0"/>
              <a:t>的进展</a:t>
            </a:r>
            <a:r>
              <a:rPr lang="zh-CN" altLang="en-US" dirty="0"/>
              <a:t>是，现在我们有了这些算法得以成功训练所需的资源。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研究者</a:t>
            </a:r>
            <a:r>
              <a:rPr lang="zh-CN" altLang="en-US" dirty="0"/>
              <a:t>现在有能力训练以前不可能训练的比较深的神经网络，并着力于深度的理论重要性</a:t>
            </a:r>
            <a:r>
              <a:rPr lang="zh-CN" altLang="en-US" dirty="0" smtClean="0"/>
              <a:t>上。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深度学习爆发阶段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2012年，AlexNet采用ReLU激活函数，从根本上解决了梯度消失问题，并采用GPU极大的提高了模型的运算速度。</a:t>
            </a:r>
          </a:p>
          <a:p>
            <a:r>
              <a:rPr lang="zh-CN" altLang="en-US" dirty="0"/>
              <a:t>2012年，由斯坦福大学著名的吴恩达教授和世界顶尖计算机专家Jeff Dean共同主导的深度神经网络——DNN技术在图像识别领域取得了惊人的成绩，在ImageNet评测中成功的把错误率从26％降低到了15％。</a:t>
            </a:r>
          </a:p>
          <a:p>
            <a:r>
              <a:rPr lang="zh-CN" altLang="en-US" dirty="0"/>
              <a:t>2014年，Facebook基于深度学习技术的DeepFace项目，在人脸识别方面的准确率已经能达到97%以上，跟人类识别的准确率几乎没有差别。</a:t>
            </a:r>
          </a:p>
          <a:p>
            <a:r>
              <a:rPr lang="zh-CN" altLang="en-US" dirty="0"/>
              <a:t>2016年，随着谷歌公司基于深度学习开发的AlphaGo以4:1的比分战胜了国际顶尖围棋高手</a:t>
            </a:r>
            <a:r>
              <a:rPr lang="zh-CN" altLang="en-US" dirty="0" smtClean="0"/>
              <a:t>李世石。</a:t>
            </a:r>
            <a:endParaRPr lang="en-US" altLang="zh-CN" dirty="0" smtClean="0"/>
          </a:p>
          <a:p>
            <a:r>
              <a:rPr lang="zh-CN" altLang="en-US" dirty="0" smtClean="0"/>
              <a:t>2017年</a:t>
            </a:r>
            <a:r>
              <a:rPr lang="zh-CN" altLang="en-US" dirty="0"/>
              <a:t>，基于强化学习算法的AlphaGo升级版AlphaGo Zero横空出世。其采用“从零开始”、“无师自通”的学习模式，以100:0的比分轻而易举打败了之前的AlphaGo。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机器学习的数据集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训练集：学习样本数据集，</a:t>
            </a:r>
            <a:r>
              <a:rPr lang="zh-CN" altLang="en-US" dirty="0" smtClean="0"/>
              <a:t>通过训练一些参数</a:t>
            </a:r>
            <a:r>
              <a:rPr lang="zh-CN" altLang="en-US" dirty="0"/>
              <a:t>来</a:t>
            </a:r>
            <a:r>
              <a:rPr lang="zh-CN" altLang="en-US" dirty="0" smtClean="0"/>
              <a:t>建立分类器，用来</a:t>
            </a:r>
            <a:r>
              <a:rPr lang="zh-CN" altLang="en-US" dirty="0"/>
              <a:t>训练</a:t>
            </a:r>
            <a:r>
              <a:rPr lang="zh-CN" altLang="en-US" dirty="0" smtClean="0"/>
              <a:t>模型。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验证</a:t>
            </a:r>
            <a:r>
              <a:rPr lang="zh-CN" altLang="en-US" dirty="0"/>
              <a:t>集：对学习出来的模型，调整分类器的参数，如在神经网络中选择隐藏单元</a:t>
            </a:r>
            <a:r>
              <a:rPr lang="zh-CN" altLang="en-US" dirty="0" smtClean="0"/>
              <a:t>数、各种阈值。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测试</a:t>
            </a:r>
            <a:r>
              <a:rPr lang="zh-CN" altLang="en-US" dirty="0"/>
              <a:t>集：主要是测试训练好的模型</a:t>
            </a:r>
            <a:r>
              <a:rPr lang="zh-CN" altLang="en-US" dirty="0" smtClean="0"/>
              <a:t>的性能，测试准确率、召回率等指标。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21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a"/>
  <p:tag name="KSO_WM_UNIT_INDEX" val="1_3_1"/>
  <p:tag name="KSO_WM_UNIT_ID" val="custom160558_21*l_h_a*1_3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3"/>
  <p:tag name="KSO_WM_UNIT_PRESET_TEXT_LEN" val="5"/>
  <p:tag name="KSO_WM_DIAGRAM_GROUP_CODE" val="l1-3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f"/>
  <p:tag name="KSO_WM_UNIT_INDEX" val="1_3_1"/>
  <p:tag name="KSO_WM_UNIT_ID" val="custom160558_21*l_h_f*1_3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l1-3"/>
  <p:tag name="KSO_WM_UNIT_FILL_FORE_SCHEMECOLOR_INDEX" val="5"/>
  <p:tag name="KSO_WM_UNI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a"/>
  <p:tag name="KSO_WM_UNIT_INDEX" val="1_2_1"/>
  <p:tag name="KSO_WM_UNIT_ID" val="custom160558_21*l_h_a*1_2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3"/>
  <p:tag name="KSO_WM_UNIT_PRESET_TEXT_LEN" val="5"/>
  <p:tag name="KSO_WM_DIAGRAM_GROUP_CODE" val="l1-3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f"/>
  <p:tag name="KSO_WM_UNIT_INDEX" val="1_2_1"/>
  <p:tag name="KSO_WM_UNIT_ID" val="custom160558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l1-3"/>
  <p:tag name="KSO_WM_UNIT_FILL_FORE_SCHEMECOLOR_INDEX" val="5"/>
  <p:tag name="KSO_WM_UNI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a"/>
  <p:tag name="KSO_WM_UNIT_INDEX" val="1_1_1"/>
  <p:tag name="KSO_WM_UNIT_ID" val="custom160558_21*l_h_a*1_1_1"/>
  <p:tag name="KSO_WM_UNIT_CLEAR" val="1"/>
  <p:tag name="KSO_WM_UNIT_LAYERLEVEL" val="1_1_1"/>
  <p:tag name="KSO_WM_UNIT_VALUE" val="40"/>
  <p:tag name="KSO_WM_UNIT_HIGHLIGHT" val="0"/>
  <p:tag name="KSO_WM_UNIT_COMPATIBLE" val="0"/>
  <p:tag name="KSO_WM_UNIT_PRESET_TEXT_INDEX" val="3"/>
  <p:tag name="KSO_WM_UNIT_PRESET_TEXT_LEN" val="5"/>
  <p:tag name="KSO_WM_DIAGRAM_GROUP_CODE" val="l1-3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l_h_f"/>
  <p:tag name="KSO_WM_UNIT_INDEX" val="1_1_1"/>
  <p:tag name="KSO_WM_UNIT_ID" val="custom160558_21*l_h_f*1_1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17"/>
  <p:tag name="KSO_WM_DIAGRAM_GROUP_CODE" val="l1-3"/>
  <p:tag name="KSO_WM_UNIT_FILL_FORE_SCHEMECOLOR_INDEX" val="5"/>
  <p:tag name="KSO_WM_UNI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f"/>
  <p:tag name="KSO_WM_UNIT_INDEX" val="1"/>
  <p:tag name="KSO_WM_UNIT_ID" val="custom160558_2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4"/>
  <p:tag name="KSO_WM_UNIT_PRESET_TEXT_LEN" val="1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3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f"/>
  <p:tag name="KSO_WM_UNIT_INDEX" val="1"/>
  <p:tag name="KSO_WM_UNIT_ID" val="custom160558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4"/>
  <p:tag name="KSO_WM_UNIT_PRESET_TEXT_LEN" val="1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f"/>
  <p:tag name="KSO_WM_UNIT_INDEX" val="2"/>
  <p:tag name="KSO_WM_UNIT_ID" val="custom160558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4"/>
  <p:tag name="KSO_WM_UNIT_PRESET_TEXT_LEN" val="1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5、20、25、26、27"/>
  <p:tag name="KSO_WM_TEMPLATE_CATEGORY" val="custom"/>
  <p:tag name="KSO_WM_TEMPLATE_INDEX" val="160558"/>
  <p:tag name="KSO_WM_TAG_VERSION" val="1.0"/>
  <p:tag name="KSO_WM_SLIDE_ID" val="custom160558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5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1813"/>
  <p:tag name="MH_LIBRARY" val="GRAPHIC"/>
  <p:tag name="KSO_WM_TEMPLATE_CATEGORY" val="custom"/>
  <p:tag name="KSO_WM_TEMPLATE_INDEX" val="160558"/>
  <p:tag name="KSO_WM_TAG_VERSION" val="1.0"/>
  <p:tag name="KSO_WM_SLIDE_ID" val="custom160558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9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目录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f"/>
  <p:tag name="KSO_WM_UNIT_INDEX" val="1"/>
  <p:tag name="KSO_WM_UNIT_ID" val="custom160558_2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4"/>
  <p:tag name="KSO_WM_UNIT_PRESET_TEXT_LEN" val="1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17"/>
  <p:tag name="KSO_WM_SLIDE_SIZE" val="828*36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2*a*1"/>
  <p:tag name="KSO_WM_UNIT_CLEAR" val="1"/>
  <p:tag name="KSO_WM_UNIT_LAYERLEVEL" val="1"/>
  <p:tag name="KSO_WM_UNIT_VALUE" val="2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f"/>
  <p:tag name="KSO_WM_UNIT_INDEX" val="1"/>
  <p:tag name="KSO_WM_UNIT_ID" val="custom160558_2*f*1"/>
  <p:tag name="KSO_WM_UNIT_CLEAR" val="1"/>
  <p:tag name="KSO_WM_UNIT_LAYERLEVEL" val="1"/>
  <p:tag name="KSO_WM_UNIT_VALUE" val="462"/>
  <p:tag name="KSO_WM_UNIT_HIGHLIGHT" val="0"/>
  <p:tag name="KSO_WM_UNIT_COMPATIBLE" val="0"/>
  <p:tag name="KSO_WM_UNIT_PRESET_TEXT_INDEX" val="4"/>
  <p:tag name="KSO_WM_UNIT_PRESET_TEXT_LEN" val="11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1*a*1"/>
  <p:tag name="KSO_WM_UNIT_CLEAR" val="1"/>
  <p:tag name="KSO_WM_UNIT_LAYERLEVEL" val="1"/>
  <p:tag name="KSO_WM_UNIT_VALUE" val="4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5"/>
  <p:tag name="KSO_WM_SLIDE_INDEX" val="5"/>
  <p:tag name="KSO_WM_SLIDE_ITEM_CNT" val="2"/>
  <p:tag name="KSO_WM_SLIDE_LAYOUT" val="a_d_f"/>
  <p:tag name="KSO_WM_SLIDE_LAYOUT_CNT" val="1_1_1"/>
  <p:tag name="KSO_WM_SLIDE_TYPE" val="text"/>
  <p:tag name="KSO_WM_BEAUTIFY_FLAG" val="#wm#"/>
  <p:tag name="KSO_WM_SLIDE_POSITION" val="122*101"/>
  <p:tag name="KSO_WM_SLIDE_SIZE" val="715*4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4"/>
  <p:tag name="KSO_WM_SLIDE_INDEX" val="4"/>
  <p:tag name="KSO_WM_SLIDE_ITEM_CNT" val="2"/>
  <p:tag name="KSO_WM_SLIDE_LAYOUT" val="f_d_a"/>
  <p:tag name="KSO_WM_SLIDE_LAYOUT_CNT" val="1_1_1"/>
  <p:tag name="KSO_WM_SLIDE_TYPE" val="text"/>
  <p:tag name="KSO_WM_BEAUTIFY_FLAG" val="#wm#"/>
  <p:tag name="KSO_WM_SLIDE_POSITION" val="66*36"/>
  <p:tag name="KSO_WM_SLIDE_SIZE" val="828*4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b"/>
  <p:tag name="KSO_WM_UNIT_INDEX" val="1"/>
  <p:tag name="KSO_WM_UNIT_ID" val="custom160558_1*b*1"/>
  <p:tag name="KSO_WM_UNIT_CLEAR" val="1"/>
  <p:tag name="KSO_WM_UNIT_LAYERLEVEL" val="1"/>
  <p:tag name="KSO_WM_UNIT_VALUE" val="2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70952"/>
  <p:tag name="MH_LIBRARY" val="GRAPHIC"/>
  <p:tag name="KSO_WM_TEMPLATE_CATEGORY" val="custom"/>
  <p:tag name="KSO_WM_TEMPLATE_INDEX" val="160558"/>
  <p:tag name="KSO_WM_TAG_VERSION" val="1.0"/>
  <p:tag name="KSO_WM_SLIDE_ID" val="custom160558_27"/>
  <p:tag name="KSO_WM_SLIDE_INDEX" val="27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58"/>
  <p:tag name="KSO_WM_UNIT_TYPE" val="a"/>
  <p:tag name="KSO_WM_UNIT_INDEX" val="1"/>
  <p:tag name="KSO_WM_UNIT_ID" val="custom160558_27*a*1"/>
  <p:tag name="KSO_WM_UNIT_CLEAR" val="1"/>
  <p:tag name="KSO_WM_UNIT_LAYERLEVEL" val="1"/>
  <p:tag name="KSO_WM_UNIT_VALUE" val="7"/>
  <p:tag name="KSO_WM_UNIT_ISCONTENTSTITLE" val="0"/>
  <p:tag name="KSO_WM_UNIT_HIGHLIGHT" val="0"/>
  <p:tag name="KSO_WM_UNIT_COMPATIBLE" val="0"/>
  <p:tag name="KSO_WM_UNIT_PRESET_TEXT" val="T H A N K 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58"/>
  <p:tag name="KSO_WM_TAG_VERSION" val="1.0"/>
  <p:tag name="KSO_WM_SLIDE_ID" val="custom160558_21"/>
  <p:tag name="KSO_WM_SLIDE_INDEX" val="21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87*218"/>
  <p:tag name="KSO_WM_SLIDE_SIZE" val="786*155"/>
  <p:tag name="KSO_WM_DIAGRAM_GROUP_CODE" val="l1-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58_21*i*0"/>
  <p:tag name="KSO_WM_TEMPLATE_CATEGORY" val="custom"/>
  <p:tag name="KSO_WM_TEMPLATE_INDEX" val="160558"/>
  <p:tag name="KSO_WM_UNIT_INDEX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58_21*i*5"/>
  <p:tag name="KSO_WM_TEMPLATE_CATEGORY" val="custom"/>
  <p:tag name="KSO_WM_TEMPLATE_INDEX" val="160558"/>
  <p:tag name="KSO_WM_UNIT_INDEX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58_21*i*10"/>
  <p:tag name="KSO_WM_TEMPLATE_CATEGORY" val="custom"/>
  <p:tag name="KSO_WM_TEMPLATE_INDEX" val="160558"/>
  <p:tag name="KSO_WM_UNIT_INDEX" val="10"/>
</p:tagLst>
</file>

<file path=ppt/theme/theme1.xml><?xml version="1.0" encoding="utf-8"?>
<a:theme xmlns:a="http://schemas.openxmlformats.org/drawingml/2006/main" name="Office 主题">
  <a:themeElements>
    <a:clrScheme name="160558">
      <a:dk1>
        <a:srgbClr val="FFFFFF"/>
      </a:dk1>
      <a:lt1>
        <a:srgbClr val="3F3F3F"/>
      </a:lt1>
      <a:dk2>
        <a:srgbClr val="FFFFFF"/>
      </a:dk2>
      <a:lt2>
        <a:srgbClr val="3F3F3F"/>
      </a:lt2>
      <a:accent1>
        <a:srgbClr val="41A0CB"/>
      </a:accent1>
      <a:accent2>
        <a:srgbClr val="A3D1D0"/>
      </a:accent2>
      <a:accent3>
        <a:srgbClr val="9396A3"/>
      </a:accent3>
      <a:accent4>
        <a:srgbClr val="D55A33"/>
      </a:accent4>
      <a:accent5>
        <a:srgbClr val="52AE96"/>
      </a:accent5>
      <a:accent6>
        <a:srgbClr val="FFA90D"/>
      </a:accent6>
      <a:hlink>
        <a:srgbClr val="CC9900"/>
      </a:hlink>
      <a:folHlink>
        <a:srgbClr val="666699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2044</Words>
  <Application>Microsoft Office PowerPoint</Application>
  <PresentationFormat>宽屏</PresentationFormat>
  <Paragraphs>269</Paragraphs>
  <Slides>52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Roboto Th</vt:lpstr>
      <vt:lpstr>黑体</vt:lpstr>
      <vt:lpstr>宋体</vt:lpstr>
      <vt:lpstr>微软雅黑</vt:lpstr>
      <vt:lpstr>Arial</vt:lpstr>
      <vt:lpstr>Calibri</vt:lpstr>
      <vt:lpstr>Cambria Math</vt:lpstr>
      <vt:lpstr>Wingdings 2</vt:lpstr>
      <vt:lpstr>Office 主题</vt:lpstr>
      <vt:lpstr>深度学习</vt:lpstr>
      <vt:lpstr>PowerPoint 演示文稿</vt:lpstr>
      <vt:lpstr>深度学习雏形</vt:lpstr>
      <vt:lpstr>深度学习雏形</vt:lpstr>
      <vt:lpstr>深度学习发展阶段</vt:lpstr>
      <vt:lpstr>深度学习发展</vt:lpstr>
      <vt:lpstr>深度学习爆发阶段</vt:lpstr>
      <vt:lpstr>深度学习爆发阶段</vt:lpstr>
      <vt:lpstr>机器学习的数据集</vt:lpstr>
      <vt:lpstr>指标问题</vt:lpstr>
      <vt:lpstr>数据集的划分</vt:lpstr>
      <vt:lpstr>偏差和方差问题</vt:lpstr>
      <vt:lpstr>出现高偏差</vt:lpstr>
      <vt:lpstr>出现高方差</vt:lpstr>
      <vt:lpstr>与人类水平相比</vt:lpstr>
      <vt:lpstr>判断改进方式</vt:lpstr>
      <vt:lpstr>梯度下降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物体识别</vt:lpstr>
      <vt:lpstr>人脸识别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 H A N K 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</dc:creator>
  <cp:lastModifiedBy>Fan</cp:lastModifiedBy>
  <cp:revision>50</cp:revision>
  <dcterms:created xsi:type="dcterms:W3CDTF">2018-10-08T14:45:00Z</dcterms:created>
  <dcterms:modified xsi:type="dcterms:W3CDTF">2018-10-11T04:02:21Z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2052-11.1.0.7849</vt:lpwstr>
  </property>
</Properties>
</file>